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26" r:id="rId3"/>
    <p:sldId id="367" r:id="rId4"/>
    <p:sldId id="368" r:id="rId6"/>
    <p:sldId id="417" r:id="rId7"/>
    <p:sldId id="405" r:id="rId8"/>
    <p:sldId id="418" r:id="rId9"/>
    <p:sldId id="431" r:id="rId10"/>
    <p:sldId id="369" r:id="rId11"/>
    <p:sldId id="425" r:id="rId12"/>
    <p:sldId id="432" r:id="rId13"/>
    <p:sldId id="372" r:id="rId14"/>
    <p:sldId id="419" r:id="rId15"/>
    <p:sldId id="370" r:id="rId16"/>
    <p:sldId id="430" r:id="rId17"/>
    <p:sldId id="397" r:id="rId18"/>
    <p:sldId id="429" r:id="rId19"/>
    <p:sldId id="433" r:id="rId20"/>
    <p:sldId id="415" r:id="rId21"/>
    <p:sldId id="371" r:id="rId22"/>
    <p:sldId id="422" r:id="rId23"/>
    <p:sldId id="424" r:id="rId24"/>
    <p:sldId id="428" r:id="rId25"/>
    <p:sldId id="434" r:id="rId26"/>
    <p:sldId id="427"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40" autoAdjust="0"/>
    <p:restoredTop sz="94660"/>
  </p:normalViewPr>
  <p:slideViewPr>
    <p:cSldViewPr>
      <p:cViewPr varScale="1">
        <p:scale>
          <a:sx n="137" d="100"/>
          <a:sy n="137" d="100"/>
        </p:scale>
        <p:origin x="420" y="114"/>
      </p:cViewPr>
      <p:guideLst>
        <p:guide orient="horz" pos="1621"/>
        <p:guide pos="2880"/>
      </p:guideLst>
    </p:cSldViewPr>
  </p:slideViewPr>
  <p:notesTextViewPr>
    <p:cViewPr>
      <p:scale>
        <a:sx n="100" d="100"/>
        <a:sy n="100" d="100"/>
      </p:scale>
      <p:origin x="0" y="0"/>
    </p:cViewPr>
  </p:notesTextViewPr>
  <p:sorterViewPr>
    <p:cViewPr>
      <p:scale>
        <a:sx n="37" d="100"/>
        <a:sy n="37"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chemeClr val="accent3"/>
              </a:solidFill>
              <a:ln>
                <a:noFill/>
              </a:ln>
              <a:effectLst/>
            </c:spPr>
          </c:dPt>
          <c:dPt>
            <c:idx val="3"/>
            <c:invertIfNegative val="0"/>
            <c:bubble3D val="0"/>
            <c:spPr>
              <a:solidFill>
                <a:schemeClr val="accent4"/>
              </a:solidFill>
              <a:ln>
                <a:noFill/>
              </a:ln>
              <a:effectLst/>
            </c:spPr>
          </c:dPt>
          <c:dLbls>
            <c:spPr>
              <a:solidFill>
                <a:schemeClr val="bg1">
                  <a:lumMod val="50000"/>
                </a:schemeClr>
              </a:solidFill>
              <a:ln>
                <a:noFill/>
              </a:ln>
              <a:effectLst/>
            </c:spPr>
            <c:txPr>
              <a:bodyPr rot="0" spcFirstLastPara="1" vertOverflow="clip" horzOverflow="clip" vert="horz" wrap="square" lIns="36576" tIns="18288" rIns="36576" bIns="18288" anchor="ctr" anchorCtr="1">
                <a:spAutoFit/>
              </a:bodyPr>
              <a:lstStyle/>
              <a:p>
                <a:pPr>
                  <a:defRPr lang="zh-CN" sz="1200" b="0" i="0" u="none" strike="noStrike" kern="1200" baseline="0">
                    <a:solidFill>
                      <a:schemeClr val="bg1"/>
                    </a:solidFill>
                    <a:latin typeface="Arial" panose="020B0604020202020204" pitchFamily="34" charset="0"/>
                    <a:ea typeface="微软雅黑" panose="020B0503020204020204" pitchFamily="34" charset="-122"/>
                    <a:cs typeface="+mn-ea"/>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Sheet1!$B$2:$B$5</c:f>
              <c:numCache>
                <c:formatCode>0.00%</c:formatCode>
                <c:ptCount val="4"/>
                <c:pt idx="0">
                  <c:v>0.584</c:v>
                </c:pt>
                <c:pt idx="1">
                  <c:v>0.650000000000001</c:v>
                </c:pt>
                <c:pt idx="2">
                  <c:v>0.939</c:v>
                </c:pt>
                <c:pt idx="3">
                  <c:v>0.777000000000001</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dLbls>
          <c:showLegendKey val="0"/>
          <c:showVal val="0"/>
          <c:showCatName val="0"/>
          <c:showSerName val="0"/>
          <c:showPercent val="0"/>
          <c:showBubbleSize val="0"/>
        </c:dLbls>
        <c:gapWidth val="72"/>
        <c:overlap val="-27"/>
        <c:axId val="1074784512"/>
        <c:axId val="1074794496"/>
      </c:barChart>
      <c:catAx>
        <c:axId val="1074784512"/>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1074794496"/>
        <c:crosses val="autoZero"/>
        <c:auto val="1"/>
        <c:lblAlgn val="ctr"/>
        <c:lblOffset val="100"/>
        <c:noMultiLvlLbl val="0"/>
      </c:catAx>
      <c:valAx>
        <c:axId val="1074794496"/>
        <c:scaling>
          <c:orientation val="minMax"/>
        </c:scaling>
        <c:delete val="1"/>
        <c:axPos val="l"/>
        <c:numFmt formatCode="0.0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107478451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6"/>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tx1">
                <a:lumMod val="65000"/>
                <a:lumOff val="35000"/>
              </a:schemeClr>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Series 3</c:v>
                </c:pt>
              </c:strCache>
            </c:strRef>
          </c:tx>
          <c:spPr>
            <a:solidFill>
              <a:schemeClr val="bg1">
                <a:lumMod val="65000"/>
              </a:schemeClr>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1062104064"/>
        <c:axId val="1062109952"/>
      </c:barChart>
      <c:catAx>
        <c:axId val="1062104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062109952"/>
        <c:crosses val="autoZero"/>
        <c:auto val="1"/>
        <c:lblAlgn val="ctr"/>
        <c:lblOffset val="100"/>
        <c:noMultiLvlLbl val="0"/>
      </c:catAx>
      <c:valAx>
        <c:axId val="1062109952"/>
        <c:scaling>
          <c:orientation val="minMax"/>
        </c:scaling>
        <c:delete val="0"/>
        <c:axPos val="b"/>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06210406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a:xfrm>
            <a:off x="687388" y="1143000"/>
            <a:ext cx="5483225" cy="3086100"/>
          </a:xfrm>
        </p:spPr>
      </p:sp>
      <p:sp>
        <p:nvSpPr>
          <p:cNvPr id="15362" name="备注占位符 2"/>
          <p:cNvSpPr>
            <a:spLocks noGrp="1"/>
          </p:cNvSpPr>
          <p:nvPr>
            <p:ph type="body"/>
          </p:nvPr>
        </p:nvSpPr>
        <p:spPr/>
        <p:txBody>
          <a:bodyPr lIns="91440" tIns="45720" rIns="91440" bIns="45720" anchor="t"/>
          <a:lstStyle/>
          <a:p>
            <a:pPr lvl="0"/>
            <a:endParaRPr lang="zh-CN" altLang="en-US"/>
          </a:p>
        </p:txBody>
      </p:sp>
      <p:sp>
        <p:nvSpPr>
          <p:cNvPr id="1536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lstStyle/>
          <a:p>
            <a:pPr lvl="0" algn="r"/>
            <a:fld id="{9A0DB2DC-4C9A-4742-B13C-FB6460FD3503}" type="slidenum">
              <a:rPr lang="zh-CN" altLang="en-US" sz="1200"/>
            </a:fld>
            <a:endParaRPr lang="zh-CN"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p:cNvSpPr>
          <p:nvPr>
            <p:ph type="sldImg"/>
          </p:nvPr>
        </p:nvSpPr>
        <p:spPr>
          <a:xfrm>
            <a:off x="687388" y="1143000"/>
            <a:ext cx="5483225" cy="3086100"/>
          </a:xfrm>
        </p:spPr>
      </p:sp>
      <p:sp>
        <p:nvSpPr>
          <p:cNvPr id="25602" name="备注占位符 2"/>
          <p:cNvSpPr>
            <a:spLocks noGrp="1"/>
          </p:cNvSpPr>
          <p:nvPr>
            <p:ph type="body"/>
          </p:nvPr>
        </p:nvSpPr>
        <p:spPr/>
        <p:txBody>
          <a:bodyPr lIns="91440" tIns="45720" rIns="91440" bIns="45720" anchor="t"/>
          <a:lstStyle/>
          <a:p>
            <a:pPr lvl="0"/>
            <a:endParaRPr lang="zh-CN" altLang="en-US"/>
          </a:p>
        </p:txBody>
      </p:sp>
      <p:sp>
        <p:nvSpPr>
          <p:cNvPr id="2560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lstStyle/>
          <a:p>
            <a:pPr lvl="0" algn="r"/>
            <a:fld id="{9A0DB2DC-4C9A-4742-B13C-FB6460FD3503}" type="slidenum">
              <a:rPr lang="zh-CN" altLang="en-US" sz="1200"/>
            </a:fld>
            <a:endParaRPr lang="zh-CN"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8EFD40-5AA3-4CE0-BACF-9125FA075D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87" t="13272" b="-32"/>
          <a:stretch>
            <a:fillRect/>
          </a:stretch>
        </p:blipFill>
        <p:spPr>
          <a:xfrm rot="16200000">
            <a:off x="1989046" y="-1987327"/>
            <a:ext cx="5165909" cy="9144002"/>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87" t="13272" b="-32"/>
          <a:stretch>
            <a:fillRect/>
          </a:stretch>
        </p:blipFill>
        <p:spPr>
          <a:xfrm rot="16200000">
            <a:off x="1989046" y="-1987327"/>
            <a:ext cx="5165909" cy="9144002"/>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87" t="13272" b="-32"/>
          <a:stretch>
            <a:fillRect/>
          </a:stretch>
        </p:blipFill>
        <p:spPr>
          <a:xfrm rot="16200000">
            <a:off x="1989046" y="-1987327"/>
            <a:ext cx="5165909" cy="9144002"/>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87" t="13272" b="-32"/>
          <a:stretch>
            <a:fillRect/>
          </a:stretch>
        </p:blipFill>
        <p:spPr>
          <a:xfrm rot="16200000">
            <a:off x="1989046" y="-1987327"/>
            <a:ext cx="5165909" cy="9144002"/>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165"/>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fld>
            <a:endParaRPr lang="zh-CN" altLang="en-US"/>
          </a:p>
        </p:txBody>
      </p:sp>
      <p:sp>
        <p:nvSpPr>
          <p:cNvPr id="8" name="图片占位符 10"/>
          <p:cNvSpPr>
            <a:spLocks noGrp="1"/>
          </p:cNvSpPr>
          <p:nvPr>
            <p:ph type="pic" sz="quarter" idx="13"/>
          </p:nvPr>
        </p:nvSpPr>
        <p:spPr>
          <a:xfrm>
            <a:off x="1080309" y="1352967"/>
            <a:ext cx="3520266" cy="2716155"/>
          </a:xfrm>
          <a:custGeom>
            <a:avLst/>
            <a:gdLst>
              <a:gd name="connsiteX0" fmla="*/ 1338111 w 8898844"/>
              <a:gd name="connsiteY0" fmla="*/ 0 h 6864021"/>
              <a:gd name="connsiteX1" fmla="*/ 1659844 w 8898844"/>
              <a:gd name="connsiteY1" fmla="*/ 323013 h 6864021"/>
              <a:gd name="connsiteX2" fmla="*/ 1780494 w 8898844"/>
              <a:gd name="connsiteY2" fmla="*/ 282636 h 6864021"/>
              <a:gd name="connsiteX3" fmla="*/ 1941361 w 8898844"/>
              <a:gd name="connsiteY3" fmla="*/ 282636 h 6864021"/>
              <a:gd name="connsiteX4" fmla="*/ 1941361 w 8898844"/>
              <a:gd name="connsiteY4" fmla="*/ 242260 h 6864021"/>
              <a:gd name="connsiteX5" fmla="*/ 2182661 w 8898844"/>
              <a:gd name="connsiteY5" fmla="*/ 565272 h 6864021"/>
              <a:gd name="connsiteX6" fmla="*/ 2464178 w 8898844"/>
              <a:gd name="connsiteY6" fmla="*/ 686402 h 6864021"/>
              <a:gd name="connsiteX7" fmla="*/ 2423961 w 8898844"/>
              <a:gd name="connsiteY7" fmla="*/ 484519 h 6864021"/>
              <a:gd name="connsiteX8" fmla="*/ 2665261 w 8898844"/>
              <a:gd name="connsiteY8" fmla="*/ 686402 h 6864021"/>
              <a:gd name="connsiteX9" fmla="*/ 2986995 w 8898844"/>
              <a:gd name="connsiteY9" fmla="*/ 767155 h 6864021"/>
              <a:gd name="connsiteX10" fmla="*/ 3107644 w 8898844"/>
              <a:gd name="connsiteY10" fmla="*/ 969038 h 6864021"/>
              <a:gd name="connsiteX11" fmla="*/ 3268512 w 8898844"/>
              <a:gd name="connsiteY11" fmla="*/ 847909 h 6864021"/>
              <a:gd name="connsiteX12" fmla="*/ 3308727 w 8898844"/>
              <a:gd name="connsiteY12" fmla="*/ 888285 h 6864021"/>
              <a:gd name="connsiteX13" fmla="*/ 3147861 w 8898844"/>
              <a:gd name="connsiteY13" fmla="*/ 1009415 h 6864021"/>
              <a:gd name="connsiteX14" fmla="*/ 3550027 w 8898844"/>
              <a:gd name="connsiteY14" fmla="*/ 1170921 h 6864021"/>
              <a:gd name="connsiteX15" fmla="*/ 3630461 w 8898844"/>
              <a:gd name="connsiteY15" fmla="*/ 969038 h 6864021"/>
              <a:gd name="connsiteX16" fmla="*/ 3831544 w 8898844"/>
              <a:gd name="connsiteY16" fmla="*/ 1009415 h 6864021"/>
              <a:gd name="connsiteX17" fmla="*/ 3992411 w 8898844"/>
              <a:gd name="connsiteY17" fmla="*/ 1090168 h 6864021"/>
              <a:gd name="connsiteX18" fmla="*/ 4635878 w 8898844"/>
              <a:gd name="connsiteY18" fmla="*/ 1372804 h 6864021"/>
              <a:gd name="connsiteX19" fmla="*/ 4796744 w 8898844"/>
              <a:gd name="connsiteY19" fmla="*/ 1413181 h 6864021"/>
              <a:gd name="connsiteX20" fmla="*/ 4957610 w 8898844"/>
              <a:gd name="connsiteY20" fmla="*/ 1493934 h 6864021"/>
              <a:gd name="connsiteX21" fmla="*/ 5239128 w 8898844"/>
              <a:gd name="connsiteY21" fmla="*/ 1413181 h 6864021"/>
              <a:gd name="connsiteX22" fmla="*/ 5399994 w 8898844"/>
              <a:gd name="connsiteY22" fmla="*/ 1493934 h 6864021"/>
              <a:gd name="connsiteX23" fmla="*/ 5399994 w 8898844"/>
              <a:gd name="connsiteY23" fmla="*/ 1332428 h 6864021"/>
              <a:gd name="connsiteX24" fmla="*/ 6123894 w 8898844"/>
              <a:gd name="connsiteY24" fmla="*/ 1413181 h 6864021"/>
              <a:gd name="connsiteX25" fmla="*/ 6204328 w 8898844"/>
              <a:gd name="connsiteY25" fmla="*/ 1574687 h 6864021"/>
              <a:gd name="connsiteX26" fmla="*/ 6324978 w 8898844"/>
              <a:gd name="connsiteY26" fmla="*/ 1574687 h 6864021"/>
              <a:gd name="connsiteX27" fmla="*/ 6485844 w 8898844"/>
              <a:gd name="connsiteY27" fmla="*/ 1453558 h 6864021"/>
              <a:gd name="connsiteX28" fmla="*/ 6928228 w 8898844"/>
              <a:gd name="connsiteY28" fmla="*/ 1170921 h 6864021"/>
              <a:gd name="connsiteX29" fmla="*/ 6968444 w 8898844"/>
              <a:gd name="connsiteY29" fmla="*/ 1130545 h 6864021"/>
              <a:gd name="connsiteX30" fmla="*/ 7008660 w 8898844"/>
              <a:gd name="connsiteY30" fmla="*/ 1211298 h 6864021"/>
              <a:gd name="connsiteX31" fmla="*/ 7209744 w 8898844"/>
              <a:gd name="connsiteY31" fmla="*/ 969038 h 6864021"/>
              <a:gd name="connsiteX32" fmla="*/ 7290178 w 8898844"/>
              <a:gd name="connsiteY32" fmla="*/ 1049792 h 6864021"/>
              <a:gd name="connsiteX33" fmla="*/ 7611910 w 8898844"/>
              <a:gd name="connsiteY33" fmla="*/ 565272 h 6864021"/>
              <a:gd name="connsiteX34" fmla="*/ 7571694 w 8898844"/>
              <a:gd name="connsiteY34" fmla="*/ 524896 h 6864021"/>
              <a:gd name="connsiteX35" fmla="*/ 7491260 w 8898844"/>
              <a:gd name="connsiteY35" fmla="*/ 686402 h 6864021"/>
              <a:gd name="connsiteX36" fmla="*/ 7451044 w 8898844"/>
              <a:gd name="connsiteY36" fmla="*/ 646026 h 6864021"/>
              <a:gd name="connsiteX37" fmla="*/ 7491260 w 8898844"/>
              <a:gd name="connsiteY37" fmla="*/ 403766 h 6864021"/>
              <a:gd name="connsiteX38" fmla="*/ 7611910 w 8898844"/>
              <a:gd name="connsiteY38" fmla="*/ 323013 h 6864021"/>
              <a:gd name="connsiteX39" fmla="*/ 7692344 w 8898844"/>
              <a:gd name="connsiteY39" fmla="*/ 524896 h 6864021"/>
              <a:gd name="connsiteX40" fmla="*/ 7812994 w 8898844"/>
              <a:gd name="connsiteY40" fmla="*/ 282636 h 6864021"/>
              <a:gd name="connsiteX41" fmla="*/ 7853210 w 8898844"/>
              <a:gd name="connsiteY41" fmla="*/ 605649 h 6864021"/>
              <a:gd name="connsiteX42" fmla="*/ 8054294 w 8898844"/>
              <a:gd name="connsiteY42" fmla="*/ 444143 h 6864021"/>
              <a:gd name="connsiteX43" fmla="*/ 8295594 w 8898844"/>
              <a:gd name="connsiteY43" fmla="*/ 888285 h 6864021"/>
              <a:gd name="connsiteX44" fmla="*/ 8577111 w 8898844"/>
              <a:gd name="connsiteY44" fmla="*/ 767155 h 6864021"/>
              <a:gd name="connsiteX45" fmla="*/ 8577111 w 8898844"/>
              <a:gd name="connsiteY45" fmla="*/ 888285 h 6864021"/>
              <a:gd name="connsiteX46" fmla="*/ 8858627 w 8898844"/>
              <a:gd name="connsiteY46" fmla="*/ 1009415 h 6864021"/>
              <a:gd name="connsiteX47" fmla="*/ 8898844 w 8898844"/>
              <a:gd name="connsiteY47" fmla="*/ 1170921 h 6864021"/>
              <a:gd name="connsiteX48" fmla="*/ 8898844 w 8898844"/>
              <a:gd name="connsiteY48" fmla="*/ 1211298 h 6864021"/>
              <a:gd name="connsiteX49" fmla="*/ 8737977 w 8898844"/>
              <a:gd name="connsiteY49" fmla="*/ 1655441 h 6864021"/>
              <a:gd name="connsiteX50" fmla="*/ 8536894 w 8898844"/>
              <a:gd name="connsiteY50" fmla="*/ 1816947 h 6864021"/>
              <a:gd name="connsiteX51" fmla="*/ 8335810 w 8898844"/>
              <a:gd name="connsiteY51" fmla="*/ 2059207 h 6864021"/>
              <a:gd name="connsiteX52" fmla="*/ 8255378 w 8898844"/>
              <a:gd name="connsiteY52" fmla="*/ 2139960 h 6864021"/>
              <a:gd name="connsiteX53" fmla="*/ 8456461 w 8898844"/>
              <a:gd name="connsiteY53" fmla="*/ 2664855 h 6864021"/>
              <a:gd name="connsiteX54" fmla="*/ 8456461 w 8898844"/>
              <a:gd name="connsiteY54" fmla="*/ 2907115 h 6864021"/>
              <a:gd name="connsiteX55" fmla="*/ 8054294 w 8898844"/>
              <a:gd name="connsiteY55" fmla="*/ 3512764 h 6864021"/>
              <a:gd name="connsiteX56" fmla="*/ 8134728 w 8898844"/>
              <a:gd name="connsiteY56" fmla="*/ 3512764 h 6864021"/>
              <a:gd name="connsiteX57" fmla="*/ 8416244 w 8898844"/>
              <a:gd name="connsiteY57" fmla="*/ 3189751 h 6864021"/>
              <a:gd name="connsiteX58" fmla="*/ 8416244 w 8898844"/>
              <a:gd name="connsiteY58" fmla="*/ 3391634 h 6864021"/>
              <a:gd name="connsiteX59" fmla="*/ 8496677 w 8898844"/>
              <a:gd name="connsiteY59" fmla="*/ 3674270 h 6864021"/>
              <a:gd name="connsiteX60" fmla="*/ 8215160 w 8898844"/>
              <a:gd name="connsiteY60" fmla="*/ 4360673 h 6864021"/>
              <a:gd name="connsiteX61" fmla="*/ 7933644 w 8898844"/>
              <a:gd name="connsiteY61" fmla="*/ 4845192 h 6864021"/>
              <a:gd name="connsiteX62" fmla="*/ 7812994 w 8898844"/>
              <a:gd name="connsiteY62" fmla="*/ 4925945 h 6864021"/>
              <a:gd name="connsiteX63" fmla="*/ 7692344 w 8898844"/>
              <a:gd name="connsiteY63" fmla="*/ 5127828 h 6864021"/>
              <a:gd name="connsiteX64" fmla="*/ 7491260 w 8898844"/>
              <a:gd name="connsiteY64" fmla="*/ 5329711 h 6864021"/>
              <a:gd name="connsiteX65" fmla="*/ 7491260 w 8898844"/>
              <a:gd name="connsiteY65" fmla="*/ 5450841 h 6864021"/>
              <a:gd name="connsiteX66" fmla="*/ 6968444 w 8898844"/>
              <a:gd name="connsiteY66" fmla="*/ 6096866 h 6864021"/>
              <a:gd name="connsiteX67" fmla="*/ 6767360 w 8898844"/>
              <a:gd name="connsiteY67" fmla="*/ 6258373 h 6864021"/>
              <a:gd name="connsiteX68" fmla="*/ 6767360 w 8898844"/>
              <a:gd name="connsiteY68" fmla="*/ 6217996 h 6864021"/>
              <a:gd name="connsiteX69" fmla="*/ 6888010 w 8898844"/>
              <a:gd name="connsiteY69" fmla="*/ 6016113 h 6864021"/>
              <a:gd name="connsiteX70" fmla="*/ 6284760 w 8898844"/>
              <a:gd name="connsiteY70" fmla="*/ 6339126 h 6864021"/>
              <a:gd name="connsiteX71" fmla="*/ 6003244 w 8898844"/>
              <a:gd name="connsiteY71" fmla="*/ 6379502 h 6864021"/>
              <a:gd name="connsiteX72" fmla="*/ 4836960 w 8898844"/>
              <a:gd name="connsiteY72" fmla="*/ 6702515 h 6864021"/>
              <a:gd name="connsiteX73" fmla="*/ 2986995 w 8898844"/>
              <a:gd name="connsiteY73" fmla="*/ 6823645 h 6864021"/>
              <a:gd name="connsiteX74" fmla="*/ 1338111 w 8898844"/>
              <a:gd name="connsiteY74" fmla="*/ 6217996 h 6864021"/>
              <a:gd name="connsiteX75" fmla="*/ 815294 w 8898844"/>
              <a:gd name="connsiteY75" fmla="*/ 5773854 h 6864021"/>
              <a:gd name="connsiteX76" fmla="*/ 654428 w 8898844"/>
              <a:gd name="connsiteY76" fmla="*/ 5693100 h 6864021"/>
              <a:gd name="connsiteX77" fmla="*/ 372911 w 8898844"/>
              <a:gd name="connsiteY77" fmla="*/ 5491217 h 6864021"/>
              <a:gd name="connsiteX78" fmla="*/ 372911 w 8898844"/>
              <a:gd name="connsiteY78" fmla="*/ 5450841 h 6864021"/>
              <a:gd name="connsiteX79" fmla="*/ 51178 w 8898844"/>
              <a:gd name="connsiteY79" fmla="*/ 4966322 h 6864021"/>
              <a:gd name="connsiteX80" fmla="*/ 91394 w 8898844"/>
              <a:gd name="connsiteY80" fmla="*/ 4925945 h 6864021"/>
              <a:gd name="connsiteX81" fmla="*/ 493561 w 8898844"/>
              <a:gd name="connsiteY81" fmla="*/ 5208581 h 6864021"/>
              <a:gd name="connsiteX82" fmla="*/ 1016378 w 8898844"/>
              <a:gd name="connsiteY82" fmla="*/ 5450841 h 6864021"/>
              <a:gd name="connsiteX83" fmla="*/ 1257678 w 8898844"/>
              <a:gd name="connsiteY83" fmla="*/ 5410464 h 6864021"/>
              <a:gd name="connsiteX84" fmla="*/ 4394578 w 8898844"/>
              <a:gd name="connsiteY84" fmla="*/ 6016113 h 6864021"/>
              <a:gd name="connsiteX85" fmla="*/ 4113061 w 8898844"/>
              <a:gd name="connsiteY85" fmla="*/ 6016113 h 6864021"/>
              <a:gd name="connsiteX86" fmla="*/ 1458761 w 8898844"/>
              <a:gd name="connsiteY86" fmla="*/ 5329711 h 6864021"/>
              <a:gd name="connsiteX87" fmla="*/ 1137028 w 8898844"/>
              <a:gd name="connsiteY87" fmla="*/ 5127828 h 6864021"/>
              <a:gd name="connsiteX88" fmla="*/ 533778 w 8898844"/>
              <a:gd name="connsiteY88" fmla="*/ 4643309 h 6864021"/>
              <a:gd name="connsiteX89" fmla="*/ 453344 w 8898844"/>
              <a:gd name="connsiteY89" fmla="*/ 4481802 h 6864021"/>
              <a:gd name="connsiteX90" fmla="*/ 252261 w 8898844"/>
              <a:gd name="connsiteY90" fmla="*/ 4118413 h 6864021"/>
              <a:gd name="connsiteX91" fmla="*/ 10961 w 8898844"/>
              <a:gd name="connsiteY91" fmla="*/ 3755024 h 6864021"/>
              <a:gd name="connsiteX92" fmla="*/ 91394 w 8898844"/>
              <a:gd name="connsiteY92" fmla="*/ 3512764 h 6864021"/>
              <a:gd name="connsiteX93" fmla="*/ 171828 w 8898844"/>
              <a:gd name="connsiteY93" fmla="*/ 3432011 h 6864021"/>
              <a:gd name="connsiteX94" fmla="*/ 413128 w 8898844"/>
              <a:gd name="connsiteY94" fmla="*/ 3674270 h 6864021"/>
              <a:gd name="connsiteX95" fmla="*/ 453344 w 8898844"/>
              <a:gd name="connsiteY95" fmla="*/ 3472387 h 6864021"/>
              <a:gd name="connsiteX96" fmla="*/ 493561 w 8898844"/>
              <a:gd name="connsiteY96" fmla="*/ 3674270 h 6864021"/>
              <a:gd name="connsiteX97" fmla="*/ 895728 w 8898844"/>
              <a:gd name="connsiteY97" fmla="*/ 3674270 h 6864021"/>
              <a:gd name="connsiteX98" fmla="*/ 533778 w 8898844"/>
              <a:gd name="connsiteY98" fmla="*/ 3028245 h 6864021"/>
              <a:gd name="connsiteX99" fmla="*/ 815294 w 8898844"/>
              <a:gd name="connsiteY99" fmla="*/ 3230128 h 6864021"/>
              <a:gd name="connsiteX100" fmla="*/ 895728 w 8898844"/>
              <a:gd name="connsiteY100" fmla="*/ 3149375 h 6864021"/>
              <a:gd name="connsiteX101" fmla="*/ 453344 w 8898844"/>
              <a:gd name="connsiteY101" fmla="*/ 2705232 h 6864021"/>
              <a:gd name="connsiteX102" fmla="*/ 493561 w 8898844"/>
              <a:gd name="connsiteY102" fmla="*/ 2664855 h 6864021"/>
              <a:gd name="connsiteX103" fmla="*/ 614211 w 8898844"/>
              <a:gd name="connsiteY103" fmla="*/ 2785986 h 6864021"/>
              <a:gd name="connsiteX104" fmla="*/ 815294 w 8898844"/>
              <a:gd name="connsiteY104" fmla="*/ 2866739 h 6864021"/>
              <a:gd name="connsiteX105" fmla="*/ 1177244 w 8898844"/>
              <a:gd name="connsiteY105" fmla="*/ 3028245 h 6864021"/>
              <a:gd name="connsiteX106" fmla="*/ 1619628 w 8898844"/>
              <a:gd name="connsiteY106" fmla="*/ 3108998 h 6864021"/>
              <a:gd name="connsiteX107" fmla="*/ 1659844 w 8898844"/>
              <a:gd name="connsiteY107" fmla="*/ 3028245 h 6864021"/>
              <a:gd name="connsiteX108" fmla="*/ 2062011 w 8898844"/>
              <a:gd name="connsiteY108" fmla="*/ 3149375 h 6864021"/>
              <a:gd name="connsiteX109" fmla="*/ 2464178 w 8898844"/>
              <a:gd name="connsiteY109" fmla="*/ 3310881 h 6864021"/>
              <a:gd name="connsiteX110" fmla="*/ 2062011 w 8898844"/>
              <a:gd name="connsiteY110" fmla="*/ 3149375 h 6864021"/>
              <a:gd name="connsiteX111" fmla="*/ 2062011 w 8898844"/>
              <a:gd name="connsiteY111" fmla="*/ 3028245 h 6864021"/>
              <a:gd name="connsiteX112" fmla="*/ 1820711 w 8898844"/>
              <a:gd name="connsiteY112" fmla="*/ 2745609 h 6864021"/>
              <a:gd name="connsiteX113" fmla="*/ 1740278 w 8898844"/>
              <a:gd name="connsiteY113" fmla="*/ 2907115 h 6864021"/>
              <a:gd name="connsiteX114" fmla="*/ 1619628 w 8898844"/>
              <a:gd name="connsiteY114" fmla="*/ 2705232 h 6864021"/>
              <a:gd name="connsiteX115" fmla="*/ 1137028 w 8898844"/>
              <a:gd name="connsiteY115" fmla="*/ 2301466 h 6864021"/>
              <a:gd name="connsiteX116" fmla="*/ 935944 w 8898844"/>
              <a:gd name="connsiteY116" fmla="*/ 2139960 h 6864021"/>
              <a:gd name="connsiteX117" fmla="*/ 654428 w 8898844"/>
              <a:gd name="connsiteY117" fmla="*/ 1816947 h 6864021"/>
              <a:gd name="connsiteX118" fmla="*/ 533778 w 8898844"/>
              <a:gd name="connsiteY118" fmla="*/ 1372804 h 6864021"/>
              <a:gd name="connsiteX119" fmla="*/ 815294 w 8898844"/>
              <a:gd name="connsiteY119" fmla="*/ 1413181 h 6864021"/>
              <a:gd name="connsiteX120" fmla="*/ 614211 w 8898844"/>
              <a:gd name="connsiteY120" fmla="*/ 524896 h 6864021"/>
              <a:gd name="connsiteX121" fmla="*/ 935944 w 8898844"/>
              <a:gd name="connsiteY121" fmla="*/ 726779 h 6864021"/>
              <a:gd name="connsiteX122" fmla="*/ 1137028 w 8898844"/>
              <a:gd name="connsiteY122" fmla="*/ 646026 h 6864021"/>
              <a:gd name="connsiteX123" fmla="*/ 1177244 w 8898844"/>
              <a:gd name="connsiteY123" fmla="*/ 807532 h 6864021"/>
              <a:gd name="connsiteX124" fmla="*/ 1297894 w 8898844"/>
              <a:gd name="connsiteY124" fmla="*/ 524896 h 6864021"/>
              <a:gd name="connsiteX125" fmla="*/ 1539194 w 8898844"/>
              <a:gd name="connsiteY125" fmla="*/ 969038 h 6864021"/>
              <a:gd name="connsiteX126" fmla="*/ 1775624 w 8898844"/>
              <a:gd name="connsiteY126" fmla="*/ 1113117 h 6864021"/>
              <a:gd name="connsiteX127" fmla="*/ 1808171 w 8898844"/>
              <a:gd name="connsiteY127" fmla="*/ 1096551 h 6864021"/>
              <a:gd name="connsiteX128" fmla="*/ 1820711 w 8898844"/>
              <a:gd name="connsiteY128" fmla="*/ 1130545 h 6864021"/>
              <a:gd name="connsiteX129" fmla="*/ 1821120 w 8898844"/>
              <a:gd name="connsiteY129" fmla="*/ 1129164 h 6864021"/>
              <a:gd name="connsiteX130" fmla="*/ 1821339 w 8898844"/>
              <a:gd name="connsiteY130" fmla="*/ 1150102 h 6864021"/>
              <a:gd name="connsiteX131" fmla="*/ 1860928 w 8898844"/>
              <a:gd name="connsiteY131" fmla="*/ 1292051 h 6864021"/>
              <a:gd name="connsiteX132" fmla="*/ 2182661 w 8898844"/>
              <a:gd name="connsiteY132" fmla="*/ 1655441 h 6864021"/>
              <a:gd name="connsiteX133" fmla="*/ 2383744 w 8898844"/>
              <a:gd name="connsiteY133" fmla="*/ 1615064 h 6864021"/>
              <a:gd name="connsiteX134" fmla="*/ 1981578 w 8898844"/>
              <a:gd name="connsiteY134" fmla="*/ 1049792 h 6864021"/>
              <a:gd name="connsiteX135" fmla="*/ 1860928 w 8898844"/>
              <a:gd name="connsiteY135" fmla="*/ 1292051 h 6864021"/>
              <a:gd name="connsiteX136" fmla="*/ 1901144 w 8898844"/>
              <a:gd name="connsiteY136" fmla="*/ 1090168 h 6864021"/>
              <a:gd name="connsiteX137" fmla="*/ 1827623 w 8898844"/>
              <a:gd name="connsiteY137" fmla="*/ 1107202 h 6864021"/>
              <a:gd name="connsiteX138" fmla="*/ 1821120 w 8898844"/>
              <a:gd name="connsiteY138" fmla="*/ 1129164 h 6864021"/>
              <a:gd name="connsiteX139" fmla="*/ 1820711 w 8898844"/>
              <a:gd name="connsiteY139" fmla="*/ 1090168 h 6864021"/>
              <a:gd name="connsiteX140" fmla="*/ 1808171 w 8898844"/>
              <a:gd name="connsiteY140" fmla="*/ 1096551 h 6864021"/>
              <a:gd name="connsiteX141" fmla="*/ 1797147 w 8898844"/>
              <a:gd name="connsiteY141" fmla="*/ 1066668 h 6864021"/>
              <a:gd name="connsiteX142" fmla="*/ 1579411 w 8898844"/>
              <a:gd name="connsiteY142" fmla="*/ 646026 h 6864021"/>
              <a:gd name="connsiteX143" fmla="*/ 1539194 w 8898844"/>
              <a:gd name="connsiteY143" fmla="*/ 686402 h 6864021"/>
              <a:gd name="connsiteX144" fmla="*/ 1458761 w 8898844"/>
              <a:gd name="connsiteY144" fmla="*/ 444143 h 6864021"/>
              <a:gd name="connsiteX145" fmla="*/ 1297894 w 8898844"/>
              <a:gd name="connsiteY145" fmla="*/ 121130 h 6864021"/>
              <a:gd name="connsiteX146" fmla="*/ 1338111 w 8898844"/>
              <a:gd name="connsiteY146" fmla="*/ 0 h 686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8898844" h="6864021">
                <a:moveTo>
                  <a:pt x="1338111" y="0"/>
                </a:moveTo>
                <a:cubicBezTo>
                  <a:pt x="1458761" y="121130"/>
                  <a:pt x="1539194" y="242260"/>
                  <a:pt x="1659844" y="323013"/>
                </a:cubicBezTo>
                <a:cubicBezTo>
                  <a:pt x="1700061" y="323013"/>
                  <a:pt x="1740278" y="282636"/>
                  <a:pt x="1780494" y="282636"/>
                </a:cubicBezTo>
                <a:cubicBezTo>
                  <a:pt x="1820711" y="242260"/>
                  <a:pt x="1901144" y="282636"/>
                  <a:pt x="1941361" y="282636"/>
                </a:cubicBezTo>
                <a:cubicBezTo>
                  <a:pt x="1941361" y="282636"/>
                  <a:pt x="1941361" y="242260"/>
                  <a:pt x="1941361" y="242260"/>
                </a:cubicBezTo>
                <a:cubicBezTo>
                  <a:pt x="2021794" y="363390"/>
                  <a:pt x="2102227" y="484519"/>
                  <a:pt x="2182661" y="565272"/>
                </a:cubicBezTo>
                <a:cubicBezTo>
                  <a:pt x="2263094" y="605649"/>
                  <a:pt x="2383744" y="646026"/>
                  <a:pt x="2464178" y="686402"/>
                </a:cubicBezTo>
                <a:cubicBezTo>
                  <a:pt x="2464178" y="646026"/>
                  <a:pt x="2423961" y="605649"/>
                  <a:pt x="2423961" y="484519"/>
                </a:cubicBezTo>
                <a:cubicBezTo>
                  <a:pt x="2504394" y="605649"/>
                  <a:pt x="2584827" y="686402"/>
                  <a:pt x="2665261" y="686402"/>
                </a:cubicBezTo>
                <a:cubicBezTo>
                  <a:pt x="2785911" y="686402"/>
                  <a:pt x="2866344" y="726779"/>
                  <a:pt x="2986995" y="767155"/>
                </a:cubicBezTo>
                <a:cubicBezTo>
                  <a:pt x="3107644" y="807532"/>
                  <a:pt x="3147861" y="807532"/>
                  <a:pt x="3107644" y="969038"/>
                </a:cubicBezTo>
                <a:cubicBezTo>
                  <a:pt x="3188078" y="928662"/>
                  <a:pt x="3228295" y="888285"/>
                  <a:pt x="3268512" y="847909"/>
                </a:cubicBezTo>
                <a:cubicBezTo>
                  <a:pt x="3268512" y="847909"/>
                  <a:pt x="3268512" y="847909"/>
                  <a:pt x="3308727" y="888285"/>
                </a:cubicBezTo>
                <a:cubicBezTo>
                  <a:pt x="3228295" y="928662"/>
                  <a:pt x="3188078" y="969038"/>
                  <a:pt x="3147861" y="1009415"/>
                </a:cubicBezTo>
                <a:cubicBezTo>
                  <a:pt x="3268512" y="1049792"/>
                  <a:pt x="3389161" y="1130545"/>
                  <a:pt x="3550027" y="1170921"/>
                </a:cubicBezTo>
                <a:cubicBezTo>
                  <a:pt x="3590244" y="1130545"/>
                  <a:pt x="3630461" y="1009415"/>
                  <a:pt x="3630461" y="969038"/>
                </a:cubicBezTo>
                <a:cubicBezTo>
                  <a:pt x="3710894" y="969038"/>
                  <a:pt x="3791327" y="969038"/>
                  <a:pt x="3831544" y="1009415"/>
                </a:cubicBezTo>
                <a:cubicBezTo>
                  <a:pt x="3871761" y="1009415"/>
                  <a:pt x="3952194" y="1049792"/>
                  <a:pt x="3992411" y="1090168"/>
                </a:cubicBezTo>
                <a:cubicBezTo>
                  <a:pt x="4153277" y="1332428"/>
                  <a:pt x="4394578" y="1332428"/>
                  <a:pt x="4635878" y="1372804"/>
                </a:cubicBezTo>
                <a:cubicBezTo>
                  <a:pt x="4676094" y="1413181"/>
                  <a:pt x="4716310" y="1413181"/>
                  <a:pt x="4796744" y="1413181"/>
                </a:cubicBezTo>
                <a:cubicBezTo>
                  <a:pt x="4836960" y="1453558"/>
                  <a:pt x="4917394" y="1493934"/>
                  <a:pt x="4957610" y="1493934"/>
                </a:cubicBezTo>
                <a:cubicBezTo>
                  <a:pt x="5078260" y="1493934"/>
                  <a:pt x="5158694" y="1453558"/>
                  <a:pt x="5239128" y="1413181"/>
                </a:cubicBezTo>
                <a:cubicBezTo>
                  <a:pt x="5279344" y="1413181"/>
                  <a:pt x="5359778" y="1453558"/>
                  <a:pt x="5399994" y="1493934"/>
                </a:cubicBezTo>
                <a:cubicBezTo>
                  <a:pt x="5399994" y="1453558"/>
                  <a:pt x="5399994" y="1413181"/>
                  <a:pt x="5399994" y="1332428"/>
                </a:cubicBezTo>
                <a:cubicBezTo>
                  <a:pt x="5601078" y="1695817"/>
                  <a:pt x="5882594" y="1453558"/>
                  <a:pt x="6123894" y="1413181"/>
                </a:cubicBezTo>
                <a:cubicBezTo>
                  <a:pt x="6123894" y="1493934"/>
                  <a:pt x="6164110" y="1534311"/>
                  <a:pt x="6204328" y="1574687"/>
                </a:cubicBezTo>
                <a:cubicBezTo>
                  <a:pt x="6204328" y="1574687"/>
                  <a:pt x="6284760" y="1574687"/>
                  <a:pt x="6324978" y="1574687"/>
                </a:cubicBezTo>
                <a:cubicBezTo>
                  <a:pt x="6405410" y="1534311"/>
                  <a:pt x="6445628" y="1493934"/>
                  <a:pt x="6485844" y="1453558"/>
                </a:cubicBezTo>
                <a:cubicBezTo>
                  <a:pt x="6646710" y="1372804"/>
                  <a:pt x="6847794" y="1372804"/>
                  <a:pt x="6928228" y="1170921"/>
                </a:cubicBezTo>
                <a:cubicBezTo>
                  <a:pt x="6928228" y="1130545"/>
                  <a:pt x="6928228" y="1130545"/>
                  <a:pt x="6968444" y="1130545"/>
                </a:cubicBezTo>
                <a:cubicBezTo>
                  <a:pt x="6968444" y="1170921"/>
                  <a:pt x="7008660" y="1211298"/>
                  <a:pt x="7008660" y="1211298"/>
                </a:cubicBezTo>
                <a:cubicBezTo>
                  <a:pt x="7089094" y="1130545"/>
                  <a:pt x="7169528" y="1049792"/>
                  <a:pt x="7209744" y="969038"/>
                </a:cubicBezTo>
                <a:cubicBezTo>
                  <a:pt x="7249960" y="969038"/>
                  <a:pt x="7249960" y="1009415"/>
                  <a:pt x="7290178" y="1049792"/>
                </a:cubicBezTo>
                <a:cubicBezTo>
                  <a:pt x="7370610" y="888285"/>
                  <a:pt x="7571694" y="767155"/>
                  <a:pt x="7611910" y="565272"/>
                </a:cubicBezTo>
                <a:cubicBezTo>
                  <a:pt x="7571694" y="565272"/>
                  <a:pt x="7571694" y="524896"/>
                  <a:pt x="7571694" y="524896"/>
                </a:cubicBezTo>
                <a:cubicBezTo>
                  <a:pt x="7531478" y="565272"/>
                  <a:pt x="7491260" y="605649"/>
                  <a:pt x="7491260" y="686402"/>
                </a:cubicBezTo>
                <a:cubicBezTo>
                  <a:pt x="7451044" y="686402"/>
                  <a:pt x="7451044" y="686402"/>
                  <a:pt x="7451044" y="646026"/>
                </a:cubicBezTo>
                <a:cubicBezTo>
                  <a:pt x="7491260" y="565272"/>
                  <a:pt x="7491260" y="484519"/>
                  <a:pt x="7491260" y="403766"/>
                </a:cubicBezTo>
                <a:cubicBezTo>
                  <a:pt x="7531478" y="363390"/>
                  <a:pt x="7571694" y="363390"/>
                  <a:pt x="7611910" y="323013"/>
                </a:cubicBezTo>
                <a:cubicBezTo>
                  <a:pt x="7652128" y="403766"/>
                  <a:pt x="7692344" y="444143"/>
                  <a:pt x="7692344" y="524896"/>
                </a:cubicBezTo>
                <a:cubicBezTo>
                  <a:pt x="7732560" y="484519"/>
                  <a:pt x="7772778" y="403766"/>
                  <a:pt x="7812994" y="282636"/>
                </a:cubicBezTo>
                <a:cubicBezTo>
                  <a:pt x="7853210" y="403766"/>
                  <a:pt x="7853210" y="484519"/>
                  <a:pt x="7853210" y="605649"/>
                </a:cubicBezTo>
                <a:cubicBezTo>
                  <a:pt x="7933644" y="565272"/>
                  <a:pt x="7973860" y="524896"/>
                  <a:pt x="8054294" y="444143"/>
                </a:cubicBezTo>
                <a:cubicBezTo>
                  <a:pt x="8134728" y="605649"/>
                  <a:pt x="8215160" y="726779"/>
                  <a:pt x="8295594" y="888285"/>
                </a:cubicBezTo>
                <a:cubicBezTo>
                  <a:pt x="8376027" y="847909"/>
                  <a:pt x="8456461" y="807532"/>
                  <a:pt x="8577111" y="767155"/>
                </a:cubicBezTo>
                <a:cubicBezTo>
                  <a:pt x="8577111" y="807532"/>
                  <a:pt x="8577111" y="807532"/>
                  <a:pt x="8577111" y="888285"/>
                </a:cubicBezTo>
                <a:cubicBezTo>
                  <a:pt x="8737977" y="767155"/>
                  <a:pt x="8778194" y="888285"/>
                  <a:pt x="8858627" y="1009415"/>
                </a:cubicBezTo>
                <a:cubicBezTo>
                  <a:pt x="8858627" y="1049792"/>
                  <a:pt x="8898844" y="1130545"/>
                  <a:pt x="8898844" y="1170921"/>
                </a:cubicBezTo>
                <a:cubicBezTo>
                  <a:pt x="8898844" y="1211298"/>
                  <a:pt x="8898844" y="1211298"/>
                  <a:pt x="8898844" y="1211298"/>
                </a:cubicBezTo>
                <a:cubicBezTo>
                  <a:pt x="8858627" y="1372804"/>
                  <a:pt x="8818411" y="1534311"/>
                  <a:pt x="8737977" y="1655441"/>
                </a:cubicBezTo>
                <a:cubicBezTo>
                  <a:pt x="8697761" y="1736194"/>
                  <a:pt x="8617327" y="1776571"/>
                  <a:pt x="8536894" y="1816947"/>
                </a:cubicBezTo>
                <a:cubicBezTo>
                  <a:pt x="8496677" y="1897700"/>
                  <a:pt x="8416244" y="1978453"/>
                  <a:pt x="8335810" y="2059207"/>
                </a:cubicBezTo>
                <a:cubicBezTo>
                  <a:pt x="8295594" y="2099583"/>
                  <a:pt x="8255378" y="2099583"/>
                  <a:pt x="8255378" y="2139960"/>
                </a:cubicBezTo>
                <a:cubicBezTo>
                  <a:pt x="8215160" y="2382219"/>
                  <a:pt x="8416244" y="2462973"/>
                  <a:pt x="8456461" y="2664855"/>
                </a:cubicBezTo>
                <a:cubicBezTo>
                  <a:pt x="8496677" y="2745609"/>
                  <a:pt x="8536894" y="2826362"/>
                  <a:pt x="8456461" y="2907115"/>
                </a:cubicBezTo>
                <a:cubicBezTo>
                  <a:pt x="8295594" y="3108998"/>
                  <a:pt x="8215160" y="3310881"/>
                  <a:pt x="8054294" y="3512764"/>
                </a:cubicBezTo>
                <a:cubicBezTo>
                  <a:pt x="8094510" y="3512764"/>
                  <a:pt x="8094510" y="3512764"/>
                  <a:pt x="8134728" y="3512764"/>
                </a:cubicBezTo>
                <a:cubicBezTo>
                  <a:pt x="8215160" y="3432011"/>
                  <a:pt x="8295594" y="3310881"/>
                  <a:pt x="8416244" y="3189751"/>
                </a:cubicBezTo>
                <a:cubicBezTo>
                  <a:pt x="8416244" y="3310881"/>
                  <a:pt x="8416244" y="3351258"/>
                  <a:pt x="8416244" y="3391634"/>
                </a:cubicBezTo>
                <a:cubicBezTo>
                  <a:pt x="8577111" y="3472387"/>
                  <a:pt x="8536894" y="3593517"/>
                  <a:pt x="8496677" y="3674270"/>
                </a:cubicBezTo>
                <a:cubicBezTo>
                  <a:pt x="8416244" y="3916530"/>
                  <a:pt x="8335810" y="4118413"/>
                  <a:pt x="8215160" y="4360673"/>
                </a:cubicBezTo>
                <a:cubicBezTo>
                  <a:pt x="8134728" y="4522179"/>
                  <a:pt x="7933644" y="4643309"/>
                  <a:pt x="7933644" y="4845192"/>
                </a:cubicBezTo>
                <a:cubicBezTo>
                  <a:pt x="7933644" y="4885568"/>
                  <a:pt x="7853210" y="4885568"/>
                  <a:pt x="7812994" y="4925945"/>
                </a:cubicBezTo>
                <a:cubicBezTo>
                  <a:pt x="7772778" y="5006698"/>
                  <a:pt x="7732560" y="5127828"/>
                  <a:pt x="7692344" y="5127828"/>
                </a:cubicBezTo>
                <a:cubicBezTo>
                  <a:pt x="7531478" y="5087451"/>
                  <a:pt x="7531478" y="5248958"/>
                  <a:pt x="7491260" y="5329711"/>
                </a:cubicBezTo>
                <a:cubicBezTo>
                  <a:pt x="7491260" y="5370088"/>
                  <a:pt x="7491260" y="5410464"/>
                  <a:pt x="7491260" y="5450841"/>
                </a:cubicBezTo>
                <a:cubicBezTo>
                  <a:pt x="7290178" y="5652724"/>
                  <a:pt x="7129310" y="5894983"/>
                  <a:pt x="6968444" y="6096866"/>
                </a:cubicBezTo>
                <a:cubicBezTo>
                  <a:pt x="6928228" y="6177620"/>
                  <a:pt x="6847794" y="6217996"/>
                  <a:pt x="6767360" y="6258373"/>
                </a:cubicBezTo>
                <a:cubicBezTo>
                  <a:pt x="6767360" y="6258373"/>
                  <a:pt x="6767360" y="6258373"/>
                  <a:pt x="6767360" y="6217996"/>
                </a:cubicBezTo>
                <a:cubicBezTo>
                  <a:pt x="6807578" y="6177620"/>
                  <a:pt x="6847794" y="6096866"/>
                  <a:pt x="6888010" y="6016113"/>
                </a:cubicBezTo>
                <a:cubicBezTo>
                  <a:pt x="6686928" y="6137243"/>
                  <a:pt x="6485844" y="6258373"/>
                  <a:pt x="6284760" y="6339126"/>
                </a:cubicBezTo>
                <a:cubicBezTo>
                  <a:pt x="6204328" y="6379502"/>
                  <a:pt x="6083678" y="6339126"/>
                  <a:pt x="6003244" y="6379502"/>
                </a:cubicBezTo>
                <a:cubicBezTo>
                  <a:pt x="5601078" y="6500632"/>
                  <a:pt x="5239128" y="6621762"/>
                  <a:pt x="4836960" y="6702515"/>
                </a:cubicBezTo>
                <a:cubicBezTo>
                  <a:pt x="4233710" y="6864022"/>
                  <a:pt x="3630461" y="6904398"/>
                  <a:pt x="2986995" y="6823645"/>
                </a:cubicBezTo>
                <a:cubicBezTo>
                  <a:pt x="2383744" y="6783268"/>
                  <a:pt x="1860928" y="6541009"/>
                  <a:pt x="1338111" y="6217996"/>
                </a:cubicBezTo>
                <a:cubicBezTo>
                  <a:pt x="1177244" y="6096866"/>
                  <a:pt x="895728" y="6016113"/>
                  <a:pt x="815294" y="5773854"/>
                </a:cubicBezTo>
                <a:cubicBezTo>
                  <a:pt x="815294" y="5733477"/>
                  <a:pt x="694644" y="5733477"/>
                  <a:pt x="654428" y="5693100"/>
                </a:cubicBezTo>
                <a:cubicBezTo>
                  <a:pt x="573994" y="5652724"/>
                  <a:pt x="453344" y="5571971"/>
                  <a:pt x="372911" y="5491217"/>
                </a:cubicBezTo>
                <a:cubicBezTo>
                  <a:pt x="372911" y="5491217"/>
                  <a:pt x="413128" y="5450841"/>
                  <a:pt x="372911" y="5450841"/>
                </a:cubicBezTo>
                <a:cubicBezTo>
                  <a:pt x="252261" y="5289334"/>
                  <a:pt x="171828" y="5127828"/>
                  <a:pt x="51178" y="4966322"/>
                </a:cubicBezTo>
                <a:cubicBezTo>
                  <a:pt x="91394" y="4966322"/>
                  <a:pt x="91394" y="4966322"/>
                  <a:pt x="91394" y="4925945"/>
                </a:cubicBezTo>
                <a:cubicBezTo>
                  <a:pt x="252261" y="5047075"/>
                  <a:pt x="372911" y="5127828"/>
                  <a:pt x="493561" y="5208581"/>
                </a:cubicBezTo>
                <a:cubicBezTo>
                  <a:pt x="694644" y="5248958"/>
                  <a:pt x="855511" y="5329711"/>
                  <a:pt x="1016378" y="5450841"/>
                </a:cubicBezTo>
                <a:cubicBezTo>
                  <a:pt x="1056594" y="5450841"/>
                  <a:pt x="1137028" y="5410464"/>
                  <a:pt x="1257678" y="5410464"/>
                </a:cubicBezTo>
                <a:cubicBezTo>
                  <a:pt x="2343527" y="6137243"/>
                  <a:pt x="3710894" y="6298749"/>
                  <a:pt x="4394578" y="6016113"/>
                </a:cubicBezTo>
                <a:cubicBezTo>
                  <a:pt x="4314144" y="6016113"/>
                  <a:pt x="4193494" y="6016113"/>
                  <a:pt x="4113061" y="6016113"/>
                </a:cubicBezTo>
                <a:cubicBezTo>
                  <a:pt x="3147861" y="6056490"/>
                  <a:pt x="2263094" y="5894983"/>
                  <a:pt x="1458761" y="5329711"/>
                </a:cubicBezTo>
                <a:cubicBezTo>
                  <a:pt x="1378328" y="5248958"/>
                  <a:pt x="1257678" y="5208581"/>
                  <a:pt x="1137028" y="5127828"/>
                </a:cubicBezTo>
                <a:cubicBezTo>
                  <a:pt x="935944" y="4966322"/>
                  <a:pt x="734861" y="4804815"/>
                  <a:pt x="533778" y="4643309"/>
                </a:cubicBezTo>
                <a:cubicBezTo>
                  <a:pt x="493561" y="4643309"/>
                  <a:pt x="493561" y="4562556"/>
                  <a:pt x="453344" y="4481802"/>
                </a:cubicBezTo>
                <a:cubicBezTo>
                  <a:pt x="413128" y="4360673"/>
                  <a:pt x="372911" y="4199166"/>
                  <a:pt x="252261" y="4118413"/>
                </a:cubicBezTo>
                <a:cubicBezTo>
                  <a:pt x="131611" y="3997283"/>
                  <a:pt x="51178" y="3876153"/>
                  <a:pt x="10961" y="3755024"/>
                </a:cubicBezTo>
                <a:cubicBezTo>
                  <a:pt x="-29255" y="3674270"/>
                  <a:pt x="51178" y="3593517"/>
                  <a:pt x="91394" y="3512764"/>
                </a:cubicBezTo>
                <a:cubicBezTo>
                  <a:pt x="91394" y="3472387"/>
                  <a:pt x="131611" y="3472387"/>
                  <a:pt x="171828" y="3432011"/>
                </a:cubicBezTo>
                <a:cubicBezTo>
                  <a:pt x="252261" y="3512764"/>
                  <a:pt x="332694" y="3593517"/>
                  <a:pt x="413128" y="3674270"/>
                </a:cubicBezTo>
                <a:cubicBezTo>
                  <a:pt x="413128" y="3593517"/>
                  <a:pt x="453344" y="3553141"/>
                  <a:pt x="453344" y="3472387"/>
                </a:cubicBezTo>
                <a:cubicBezTo>
                  <a:pt x="493561" y="3553141"/>
                  <a:pt x="493561" y="3593517"/>
                  <a:pt x="493561" y="3674270"/>
                </a:cubicBezTo>
                <a:cubicBezTo>
                  <a:pt x="614211" y="3674270"/>
                  <a:pt x="734861" y="3674270"/>
                  <a:pt x="895728" y="3674270"/>
                </a:cubicBezTo>
                <a:cubicBezTo>
                  <a:pt x="453344" y="3149375"/>
                  <a:pt x="453344" y="3149375"/>
                  <a:pt x="533778" y="3028245"/>
                </a:cubicBezTo>
                <a:cubicBezTo>
                  <a:pt x="654428" y="3108998"/>
                  <a:pt x="734861" y="3149375"/>
                  <a:pt x="815294" y="3230128"/>
                </a:cubicBezTo>
                <a:cubicBezTo>
                  <a:pt x="855511" y="3189751"/>
                  <a:pt x="855511" y="3189751"/>
                  <a:pt x="895728" y="3149375"/>
                </a:cubicBezTo>
                <a:cubicBezTo>
                  <a:pt x="734861" y="2987869"/>
                  <a:pt x="614211" y="2866739"/>
                  <a:pt x="453344" y="2705232"/>
                </a:cubicBezTo>
                <a:cubicBezTo>
                  <a:pt x="493561" y="2705232"/>
                  <a:pt x="493561" y="2664855"/>
                  <a:pt x="493561" y="2664855"/>
                </a:cubicBezTo>
                <a:cubicBezTo>
                  <a:pt x="533778" y="2705232"/>
                  <a:pt x="573994" y="2745609"/>
                  <a:pt x="614211" y="2785986"/>
                </a:cubicBezTo>
                <a:cubicBezTo>
                  <a:pt x="694644" y="2785986"/>
                  <a:pt x="734861" y="2826362"/>
                  <a:pt x="815294" y="2866739"/>
                </a:cubicBezTo>
                <a:cubicBezTo>
                  <a:pt x="935944" y="2907115"/>
                  <a:pt x="1096811" y="2907115"/>
                  <a:pt x="1177244" y="3028245"/>
                </a:cubicBezTo>
                <a:cubicBezTo>
                  <a:pt x="1338111" y="3189751"/>
                  <a:pt x="1498978" y="3028245"/>
                  <a:pt x="1619628" y="3108998"/>
                </a:cubicBezTo>
                <a:cubicBezTo>
                  <a:pt x="1659844" y="3108998"/>
                  <a:pt x="1659844" y="3068622"/>
                  <a:pt x="1659844" y="3028245"/>
                </a:cubicBezTo>
                <a:cubicBezTo>
                  <a:pt x="1740278" y="3270504"/>
                  <a:pt x="1860928" y="3310881"/>
                  <a:pt x="2062011" y="3149375"/>
                </a:cubicBezTo>
                <a:cubicBezTo>
                  <a:pt x="2102227" y="3391634"/>
                  <a:pt x="2102227" y="3391634"/>
                  <a:pt x="2464178" y="3310881"/>
                </a:cubicBezTo>
                <a:cubicBezTo>
                  <a:pt x="2303311" y="3230128"/>
                  <a:pt x="2263094" y="3068622"/>
                  <a:pt x="2062011" y="3149375"/>
                </a:cubicBezTo>
                <a:cubicBezTo>
                  <a:pt x="2062011" y="3108998"/>
                  <a:pt x="2062011" y="3028245"/>
                  <a:pt x="2062011" y="3028245"/>
                </a:cubicBezTo>
                <a:cubicBezTo>
                  <a:pt x="1901144" y="3028245"/>
                  <a:pt x="1901144" y="2907115"/>
                  <a:pt x="1820711" y="2745609"/>
                </a:cubicBezTo>
                <a:cubicBezTo>
                  <a:pt x="1780494" y="2826362"/>
                  <a:pt x="1780494" y="2866739"/>
                  <a:pt x="1740278" y="2907115"/>
                </a:cubicBezTo>
                <a:cubicBezTo>
                  <a:pt x="1700061" y="2826362"/>
                  <a:pt x="1700061" y="2745609"/>
                  <a:pt x="1619628" y="2705232"/>
                </a:cubicBezTo>
                <a:cubicBezTo>
                  <a:pt x="1458761" y="2584102"/>
                  <a:pt x="1297894" y="2422596"/>
                  <a:pt x="1137028" y="2301466"/>
                </a:cubicBezTo>
                <a:cubicBezTo>
                  <a:pt x="1056594" y="2261090"/>
                  <a:pt x="976161" y="2220713"/>
                  <a:pt x="935944" y="2139960"/>
                </a:cubicBezTo>
                <a:cubicBezTo>
                  <a:pt x="855511" y="2018830"/>
                  <a:pt x="694644" y="2018830"/>
                  <a:pt x="654428" y="1816947"/>
                </a:cubicBezTo>
                <a:cubicBezTo>
                  <a:pt x="614211" y="1695817"/>
                  <a:pt x="573994" y="1534311"/>
                  <a:pt x="533778" y="1372804"/>
                </a:cubicBezTo>
                <a:cubicBezTo>
                  <a:pt x="654428" y="1413181"/>
                  <a:pt x="734861" y="1413181"/>
                  <a:pt x="815294" y="1413181"/>
                </a:cubicBezTo>
                <a:cubicBezTo>
                  <a:pt x="734861" y="1090168"/>
                  <a:pt x="694644" y="807532"/>
                  <a:pt x="614211" y="524896"/>
                </a:cubicBezTo>
                <a:cubicBezTo>
                  <a:pt x="815294" y="444143"/>
                  <a:pt x="855511" y="646026"/>
                  <a:pt x="935944" y="726779"/>
                </a:cubicBezTo>
                <a:cubicBezTo>
                  <a:pt x="1016378" y="726779"/>
                  <a:pt x="1056594" y="686402"/>
                  <a:pt x="1137028" y="646026"/>
                </a:cubicBezTo>
                <a:cubicBezTo>
                  <a:pt x="1137028" y="686402"/>
                  <a:pt x="1137028" y="726779"/>
                  <a:pt x="1177244" y="807532"/>
                </a:cubicBezTo>
                <a:cubicBezTo>
                  <a:pt x="1217461" y="686402"/>
                  <a:pt x="1257678" y="605649"/>
                  <a:pt x="1297894" y="524896"/>
                </a:cubicBezTo>
                <a:cubicBezTo>
                  <a:pt x="1378328" y="686402"/>
                  <a:pt x="1458761" y="847909"/>
                  <a:pt x="1539194" y="969038"/>
                </a:cubicBezTo>
                <a:cubicBezTo>
                  <a:pt x="1574384" y="1075027"/>
                  <a:pt x="1671155" y="1150102"/>
                  <a:pt x="1775624" y="1113117"/>
                </a:cubicBezTo>
                <a:lnTo>
                  <a:pt x="1808171" y="1096551"/>
                </a:lnTo>
                <a:lnTo>
                  <a:pt x="1820711" y="1130545"/>
                </a:lnTo>
                <a:lnTo>
                  <a:pt x="1821120" y="1129164"/>
                </a:lnTo>
                <a:lnTo>
                  <a:pt x="1821339" y="1150102"/>
                </a:lnTo>
                <a:cubicBezTo>
                  <a:pt x="1823225" y="1208774"/>
                  <a:pt x="1830765" y="1261769"/>
                  <a:pt x="1860928" y="1292051"/>
                </a:cubicBezTo>
                <a:cubicBezTo>
                  <a:pt x="1941361" y="1413181"/>
                  <a:pt x="2062011" y="1534311"/>
                  <a:pt x="2182661" y="1655441"/>
                </a:cubicBezTo>
                <a:cubicBezTo>
                  <a:pt x="2222877" y="1695817"/>
                  <a:pt x="2383744" y="1776571"/>
                  <a:pt x="2383744" y="1615064"/>
                </a:cubicBezTo>
                <a:cubicBezTo>
                  <a:pt x="2222877" y="1413181"/>
                  <a:pt x="1981578" y="1372804"/>
                  <a:pt x="1981578" y="1049792"/>
                </a:cubicBezTo>
                <a:cubicBezTo>
                  <a:pt x="1941361" y="1130545"/>
                  <a:pt x="1901144" y="1211298"/>
                  <a:pt x="1860928" y="1292051"/>
                </a:cubicBezTo>
                <a:cubicBezTo>
                  <a:pt x="1860928" y="1170921"/>
                  <a:pt x="1860928" y="1130545"/>
                  <a:pt x="1901144" y="1090168"/>
                </a:cubicBezTo>
                <a:cubicBezTo>
                  <a:pt x="1870982" y="1090168"/>
                  <a:pt x="1840819" y="1090168"/>
                  <a:pt x="1827623" y="1107202"/>
                </a:cubicBezTo>
                <a:lnTo>
                  <a:pt x="1821120" y="1129164"/>
                </a:lnTo>
                <a:lnTo>
                  <a:pt x="1820711" y="1090168"/>
                </a:lnTo>
                <a:lnTo>
                  <a:pt x="1808171" y="1096551"/>
                </a:lnTo>
                <a:lnTo>
                  <a:pt x="1797147" y="1066668"/>
                </a:lnTo>
                <a:cubicBezTo>
                  <a:pt x="1755359" y="910997"/>
                  <a:pt x="1790549" y="716685"/>
                  <a:pt x="1579411" y="646026"/>
                </a:cubicBezTo>
                <a:cubicBezTo>
                  <a:pt x="1579411" y="646026"/>
                  <a:pt x="1539194" y="686402"/>
                  <a:pt x="1539194" y="686402"/>
                </a:cubicBezTo>
                <a:cubicBezTo>
                  <a:pt x="1539194" y="605649"/>
                  <a:pt x="1498978" y="524896"/>
                  <a:pt x="1458761" y="444143"/>
                </a:cubicBezTo>
                <a:cubicBezTo>
                  <a:pt x="1418544" y="323013"/>
                  <a:pt x="1338111" y="242260"/>
                  <a:pt x="1297894" y="121130"/>
                </a:cubicBezTo>
                <a:cubicBezTo>
                  <a:pt x="1297894" y="121130"/>
                  <a:pt x="1297894" y="40377"/>
                  <a:pt x="1338111"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p:transition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7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fld>
            <a:endParaRPr lang="zh-CN" altLang="en-US"/>
          </a:p>
        </p:txBody>
      </p:sp>
    </p:spTree>
  </p:cSld>
  <p:clrMapOvr>
    <a:masterClrMapping/>
  </p:clrMapOvr>
  <p:transition spd="slow" advClick="0"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endParaRPr lang="en-US" dirty="0"/>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7" name="椭圆 6"/>
          <p:cNvSpPr/>
          <p:nvPr userDrawn="1"/>
        </p:nvSpPr>
        <p:spPr>
          <a:xfrm>
            <a:off x="-18811" y="287780"/>
            <a:ext cx="509111" cy="528843"/>
          </a:xfrm>
          <a:prstGeom prst="ellipse">
            <a:avLst/>
          </a:prstGeom>
          <a:solidFill>
            <a:srgbClr val="D9D9D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p>
        </p:txBody>
      </p:sp>
      <p:sp>
        <p:nvSpPr>
          <p:cNvPr id="8" name="Oval 58"/>
          <p:cNvSpPr/>
          <p:nvPr userDrawn="1"/>
        </p:nvSpPr>
        <p:spPr>
          <a:xfrm>
            <a:off x="-428863" y="-178648"/>
            <a:ext cx="812959" cy="8132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1350" strike="noStrike" noProof="1"/>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1.xml"/><Relationship Id="rId12" Type="http://schemas.openxmlformats.org/officeDocument/2006/relationships/slideLayout" Target="../slideLayouts/slideLayout18.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8.xml"/><Relationship Id="rId2" Type="http://schemas.openxmlformats.org/officeDocument/2006/relationships/tags" Target="../tags/tag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8.xml"/><Relationship Id="rId2" Type="http://schemas.openxmlformats.org/officeDocument/2006/relationships/tags" Target="../tags/tag13.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9.xml"/><Relationship Id="rId2" Type="http://schemas.openxmlformats.org/officeDocument/2006/relationships/image" Target="../media/image9.jpe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9.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8.xml"/><Relationship Id="rId2" Type="http://schemas.openxmlformats.org/officeDocument/2006/relationships/tags" Target="../tags/tag18.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0.xml"/><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0.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8.xml"/><Relationship Id="rId2" Type="http://schemas.openxmlformats.org/officeDocument/2006/relationships/tags" Target="../tags/tag1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xml"/><Relationship Id="rId1"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image" Target="../media/image5.png"/><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12" y="-2016047"/>
            <a:ext cx="5141578" cy="9137875"/>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9796" b="44021"/>
          <a:stretch>
            <a:fillRect/>
          </a:stretch>
        </p:blipFill>
        <p:spPr>
          <a:xfrm>
            <a:off x="2231740" y="418979"/>
            <a:ext cx="4369605" cy="3586532"/>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26637" t="55980" r="42272" b="7633"/>
          <a:stretch>
            <a:fillRect/>
          </a:stretch>
        </p:blipFill>
        <p:spPr>
          <a:xfrm rot="203739">
            <a:off x="3747292" y="372725"/>
            <a:ext cx="1768768" cy="3679039"/>
          </a:xfrm>
          <a:prstGeom prst="rect">
            <a:avLst/>
          </a:prstGeom>
        </p:spPr>
      </p:pic>
      <p:grpSp>
        <p:nvGrpSpPr>
          <p:cNvPr id="12" name="组合 11"/>
          <p:cNvGrpSpPr/>
          <p:nvPr/>
        </p:nvGrpSpPr>
        <p:grpSpPr>
          <a:xfrm>
            <a:off x="4931786" y="1709064"/>
            <a:ext cx="1007395" cy="1403162"/>
            <a:chOff x="4932025" y="1708484"/>
            <a:chExt cx="1008070" cy="1404103"/>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2130" t="60778" r="17921" b="31425"/>
            <a:stretch>
              <a:fillRect/>
            </a:stretch>
          </p:blipFill>
          <p:spPr>
            <a:xfrm>
              <a:off x="4932025" y="1708484"/>
              <a:ext cx="1008070" cy="1404103"/>
            </a:xfrm>
            <a:prstGeom prst="rect">
              <a:avLst/>
            </a:prstGeom>
          </p:spPr>
        </p:pic>
        <p:sp>
          <p:nvSpPr>
            <p:cNvPr id="11" name="PA_MH_Others_4"/>
            <p:cNvSpPr txBox="1"/>
            <p:nvPr>
              <p:custDataLst>
                <p:tags r:id="rId3"/>
              </p:custDataLst>
            </p:nvPr>
          </p:nvSpPr>
          <p:spPr>
            <a:xfrm>
              <a:off x="5148040" y="1992117"/>
              <a:ext cx="648045" cy="796442"/>
            </a:xfrm>
            <a:prstGeom prst="rect">
              <a:avLst/>
            </a:prstGeom>
            <a:noFill/>
          </p:spPr>
          <p:txBody>
            <a:bodyPr vert="eaVert" wrap="square" rtlCol="0" anchor="ctr" anchorCtr="0">
              <a:normAutofit/>
            </a:bodyPr>
            <a:lstStyle/>
            <a:p>
              <a:endParaRPr lang="zh-CN" altLang="en-US" sz="1600" dirty="0">
                <a:solidFill>
                  <a:schemeClr val="bg1"/>
                </a:solidFill>
                <a:latin typeface="华文隶书" panose="02010800040101010101" pitchFamily="2" charset="-122"/>
                <a:ea typeface="华文隶书" panose="02010800040101010101" pitchFamily="2" charset="-122"/>
                <a:cs typeface="+mn-ea"/>
                <a:sym typeface="+mn-lt"/>
              </a:endParaRPr>
            </a:p>
          </p:txBody>
        </p:sp>
      </p:grpSp>
      <p:pic>
        <p:nvPicPr>
          <p:cNvPr id="10" name="伤心的爱 heartbreak love">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cstate="print"/>
          <a:stretch>
            <a:fillRect/>
          </a:stretch>
        </p:blipFill>
        <p:spPr>
          <a:xfrm>
            <a:off x="-597157" y="171626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50" presetClass="entr" presetSubtype="0" decel="10000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1000" fill="hold"/>
                                        <p:tgtEl>
                                          <p:spTgt spid="7"/>
                                        </p:tgtEl>
                                        <p:attrNameLst>
                                          <p:attrName>ppt_w</p:attrName>
                                        </p:attrNameLst>
                                      </p:cBhvr>
                                      <p:tavLst>
                                        <p:tav tm="0">
                                          <p:val>
                                            <p:strVal val="#ppt_w+.3"/>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Effect transition="in" filter="fad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3"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38" y="-1996449"/>
            <a:ext cx="5141641" cy="9137985"/>
          </a:xfrm>
          <a:prstGeom prst="rect">
            <a:avLst/>
          </a:prstGeom>
        </p:spPr>
      </p:pic>
      <p:grpSp>
        <p:nvGrpSpPr>
          <p:cNvPr id="18" name="组合 17"/>
          <p:cNvGrpSpPr/>
          <p:nvPr/>
        </p:nvGrpSpPr>
        <p:grpSpPr>
          <a:xfrm>
            <a:off x="1837649" y="1942037"/>
            <a:ext cx="1321113" cy="1435372"/>
            <a:chOff x="1746251" y="3409950"/>
            <a:chExt cx="1762125" cy="1914525"/>
          </a:xfrm>
        </p:grpSpPr>
        <p:sp>
          <p:nvSpPr>
            <p:cNvPr id="4" name="MH_Other_1"/>
            <p:cNvSpPr/>
            <p:nvPr>
              <p:custDataLst>
                <p:tags r:id="rId2"/>
              </p:custDataLst>
            </p:nvPr>
          </p:nvSpPr>
          <p:spPr>
            <a:xfrm>
              <a:off x="271303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80" dirty="0">
                  <a:solidFill>
                    <a:srgbClr val="FFFFFF"/>
                  </a:solidFill>
                </a:rPr>
                <a:t>01</a:t>
              </a:r>
              <a:endParaRPr lang="zh-CN" altLang="en-US" sz="1280" dirty="0">
                <a:solidFill>
                  <a:srgbClr val="FFFFFF"/>
                </a:solidFill>
              </a:endParaRPr>
            </a:p>
          </p:txBody>
        </p:sp>
        <p:sp>
          <p:nvSpPr>
            <p:cNvPr id="5" name="MH_SubTitle_1"/>
            <p:cNvSpPr/>
            <p:nvPr>
              <p:custDataLst>
                <p:tags r:id="rId3"/>
              </p:custDataLst>
            </p:nvPr>
          </p:nvSpPr>
          <p:spPr>
            <a:xfrm rot="19176637" flipH="1">
              <a:off x="1746251" y="4657725"/>
              <a:ext cx="1706563"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年度工作概述</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06393" y="1942037"/>
            <a:ext cx="1319923" cy="1435372"/>
            <a:chOff x="3438526" y="3409950"/>
            <a:chExt cx="1760537" cy="1914525"/>
          </a:xfrm>
        </p:grpSpPr>
        <p:sp>
          <p:nvSpPr>
            <p:cNvPr id="6" name="MH_Other_2"/>
            <p:cNvSpPr/>
            <p:nvPr>
              <p:custDataLst>
                <p:tags r:id="rId4"/>
              </p:custDataLst>
            </p:nvPr>
          </p:nvSpPr>
          <p:spPr>
            <a:xfrm>
              <a:off x="4403725"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80" dirty="0">
                  <a:solidFill>
                    <a:srgbClr val="FFFFFF"/>
                  </a:solidFill>
                </a:rPr>
                <a:t>02</a:t>
              </a:r>
              <a:endParaRPr lang="zh-CN" altLang="en-US" sz="1280" dirty="0">
                <a:solidFill>
                  <a:srgbClr val="FFFFFF"/>
                </a:solidFill>
              </a:endParaRPr>
            </a:p>
          </p:txBody>
        </p:sp>
        <p:sp>
          <p:nvSpPr>
            <p:cNvPr id="7" name="MH_SubTitle_2"/>
            <p:cNvSpPr/>
            <p:nvPr>
              <p:custDataLst>
                <p:tags r:id="rId5"/>
              </p:custDataLst>
            </p:nvPr>
          </p:nvSpPr>
          <p:spPr>
            <a:xfrm rot="19176637" flipH="1">
              <a:off x="3438526"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373948" y="1942037"/>
            <a:ext cx="1321113" cy="1435372"/>
            <a:chOff x="5129213" y="3409950"/>
            <a:chExt cx="1762125" cy="1914525"/>
          </a:xfrm>
        </p:grpSpPr>
        <p:sp>
          <p:nvSpPr>
            <p:cNvPr id="8" name="MH_Other_3"/>
            <p:cNvSpPr/>
            <p:nvPr>
              <p:custDataLst>
                <p:tags r:id="rId6"/>
              </p:custDataLst>
            </p:nvPr>
          </p:nvSpPr>
          <p:spPr>
            <a:xfrm>
              <a:off x="6096000"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80" dirty="0">
                  <a:solidFill>
                    <a:srgbClr val="FFFFFF"/>
                  </a:solidFill>
                </a:rPr>
                <a:t>03</a:t>
              </a:r>
              <a:endParaRPr lang="zh-CN" altLang="en-US" sz="1280" dirty="0">
                <a:solidFill>
                  <a:srgbClr val="FFFFFF"/>
                </a:solidFill>
              </a:endParaRPr>
            </a:p>
          </p:txBody>
        </p:sp>
        <p:sp>
          <p:nvSpPr>
            <p:cNvPr id="9" name="MH_SubTitle_3"/>
            <p:cNvSpPr/>
            <p:nvPr>
              <p:custDataLst>
                <p:tags r:id="rId7"/>
              </p:custDataLst>
            </p:nvPr>
          </p:nvSpPr>
          <p:spPr>
            <a:xfrm rot="19176637" flipH="1">
              <a:off x="5129213" y="4657725"/>
              <a:ext cx="1706562"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lvl="0">
                <a:buNone/>
              </a:pPr>
              <a:r>
                <a:rPr lang="zh-CN" altLang="en-US"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642693" y="1942037"/>
            <a:ext cx="1319923" cy="1435372"/>
            <a:chOff x="6821489" y="3409950"/>
            <a:chExt cx="1760537" cy="1914525"/>
          </a:xfrm>
        </p:grpSpPr>
        <p:sp>
          <p:nvSpPr>
            <p:cNvPr id="10" name="MH_Other_4"/>
            <p:cNvSpPr/>
            <p:nvPr>
              <p:custDataLst>
                <p:tags r:id="rId8"/>
              </p:custDataLst>
            </p:nvPr>
          </p:nvSpPr>
          <p:spPr>
            <a:xfrm>
              <a:off x="778668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80" dirty="0">
                  <a:solidFill>
                    <a:srgbClr val="FFFFFF"/>
                  </a:solidFill>
                </a:rPr>
                <a:t>04</a:t>
              </a:r>
              <a:endParaRPr lang="zh-CN" altLang="en-US" sz="1280" dirty="0">
                <a:solidFill>
                  <a:srgbClr val="FFFFFF"/>
                </a:solidFill>
              </a:endParaRPr>
            </a:p>
          </p:txBody>
        </p:sp>
        <p:sp>
          <p:nvSpPr>
            <p:cNvPr id="11" name="MH_SubTitle_4"/>
            <p:cNvSpPr/>
            <p:nvPr>
              <p:custDataLst>
                <p:tags r:id="rId9"/>
              </p:custDataLst>
            </p:nvPr>
          </p:nvSpPr>
          <p:spPr>
            <a:xfrm rot="19176637" flipH="1">
              <a:off x="6821489"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3" name="PA_淘宝店chenying0907 8"/>
          <p:cNvSpPr/>
          <p:nvPr>
            <p:custDataLst>
              <p:tags r:id="rId10"/>
            </p:custDataLst>
          </p:nvPr>
        </p:nvSpPr>
        <p:spPr>
          <a:xfrm>
            <a:off x="1" y="616029"/>
            <a:ext cx="2385392" cy="534010"/>
          </a:xfrm>
          <a:prstGeom prst="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24" name="PA_淘宝店chenying0907 10"/>
          <p:cNvSpPr txBox="1"/>
          <p:nvPr>
            <p:custDataLst>
              <p:tags r:id="rId11"/>
            </p:custDataLst>
          </p:nvPr>
        </p:nvSpPr>
        <p:spPr>
          <a:xfrm>
            <a:off x="261754" y="685602"/>
            <a:ext cx="2019089" cy="415498"/>
          </a:xfrm>
          <a:prstGeom prst="rect">
            <a:avLst/>
          </a:prstGeom>
          <a:noFill/>
        </p:spPr>
        <p:txBody>
          <a:bodyPr wrap="square" rtlCol="0">
            <a:spAutoFit/>
          </a:bodyPr>
          <a:lstStyle/>
          <a:p>
            <a:pPr algn="ctr"/>
            <a:r>
              <a:rPr lang="zh-CN" altLang="en-US" sz="2100" b="1" dirty="0">
                <a:solidFill>
                  <a:schemeClr val="bg1"/>
                </a:solidFill>
              </a:rPr>
              <a:t>目录</a:t>
            </a:r>
            <a:r>
              <a:rPr lang="en-US" altLang="zh-CN" sz="2100" b="1" dirty="0">
                <a:solidFill>
                  <a:schemeClr val="bg1"/>
                </a:solidFill>
              </a:rPr>
              <a:t>/CONTENT</a:t>
            </a:r>
            <a:endParaRPr lang="en-US" altLang="zh-CN" sz="21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par>
                          <p:cTn id="11" fill="hold">
                            <p:stCondLst>
                              <p:cond delay="500"/>
                            </p:stCondLst>
                            <p:childTnLst>
                              <p:par>
                                <p:cTn id="12" presetID="2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7" dur="1000" fill="hold"/>
                                        <p:tgtEl>
                                          <p:spTgt spid="1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8"/>
                                        </p:tgtEl>
                                      </p:cBhvr>
                                    </p:animEffect>
                                  </p:childTnLst>
                                </p:cTn>
                              </p:par>
                              <p:par>
                                <p:cTn id="22" presetID="25" presetClass="entr" presetSubtype="0" fill="hold" nodeType="withEffect">
                                  <p:stCondLst>
                                    <p:cond delay="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7" dur="1000" fill="hold"/>
                                        <p:tgtEl>
                                          <p:spTgt spid="19"/>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
                                        </p:tgtEl>
                                      </p:cBhvr>
                                    </p:animEffect>
                                  </p:childTnLst>
                                </p:cTn>
                              </p:par>
                              <p:par>
                                <p:cTn id="32" presetID="25" presetClass="entr" presetSubtype="0"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7" dur="1000" fill="hold"/>
                                        <p:tgtEl>
                                          <p:spTgt spid="2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0"/>
                                        </p:tgtEl>
                                      </p:cBhvr>
                                    </p:animEffect>
                                  </p:childTnLst>
                                </p:cTn>
                              </p:par>
                              <p:par>
                                <p:cTn id="42" presetID="25" presetClass="entr" presetSubtype="0" fill="hold" nodeType="withEffect">
                                  <p:stCondLst>
                                    <p:cond delay="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47" dur="1000" fill="hold"/>
                                        <p:tgtEl>
                                          <p:spTgt spid="21"/>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38" y="-1996449"/>
            <a:ext cx="5141641" cy="9137985"/>
          </a:xfrm>
          <a:prstGeom prst="rect">
            <a:avLst/>
          </a:prstGeom>
        </p:spPr>
      </p:pic>
      <p:sp>
        <p:nvSpPr>
          <p:cNvPr id="3" name="MH_Other_1"/>
          <p:cNvSpPr/>
          <p:nvPr>
            <p:custDataLst>
              <p:tags r:id="rId2"/>
            </p:custDataLst>
          </p:nvPr>
        </p:nvSpPr>
        <p:spPr>
          <a:xfrm>
            <a:off x="2987824" y="2126259"/>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01</a:t>
            </a:r>
            <a:endParaRPr lang="zh-CN" altLang="en-US" sz="2400" dirty="0">
              <a:solidFill>
                <a:srgbClr val="FFFFFF"/>
              </a:solidFill>
            </a:endParaRPr>
          </a:p>
        </p:txBody>
      </p:sp>
      <p:sp>
        <p:nvSpPr>
          <p:cNvPr id="4" name="矩形 3"/>
          <p:cNvSpPr/>
          <p:nvPr/>
        </p:nvSpPr>
        <p:spPr>
          <a:xfrm>
            <a:off x="4121043" y="2249379"/>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年度工作概述</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043189" y="2593720"/>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p:cNvSpPr txBox="1"/>
          <p:nvPr/>
        </p:nvSpPr>
        <p:spPr>
          <a:xfrm>
            <a:off x="5098555" y="2593720"/>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043189" y="2790020"/>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5098555" y="2790020"/>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a:spLocks noEditPoints="1"/>
          </p:cNvSpPr>
          <p:nvPr/>
        </p:nvSpPr>
        <p:spPr bwMode="auto">
          <a:xfrm flipH="1">
            <a:off x="3943894" y="2286564"/>
            <a:ext cx="1237060" cy="124339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5" name="MH_Other_2"/>
          <p:cNvSpPr/>
          <p:nvPr/>
        </p:nvSpPr>
        <p:spPr bwMode="auto">
          <a:xfrm flipH="1">
            <a:off x="4838053" y="3079765"/>
            <a:ext cx="347663" cy="366826"/>
          </a:xfrm>
          <a:custGeom>
            <a:avLst/>
            <a:gdLst>
              <a:gd name="T0" fmla="*/ 49 w 77"/>
              <a:gd name="T1" fmla="*/ 81 h 81"/>
              <a:gd name="T2" fmla="*/ 77 w 77"/>
              <a:gd name="T3" fmla="*/ 44 h 81"/>
              <a:gd name="T4" fmla="*/ 43 w 77"/>
              <a:gd name="T5" fmla="*/ 0 h 81"/>
              <a:gd name="T6" fmla="*/ 0 w 77"/>
              <a:gd name="T7" fmla="*/ 17 h 81"/>
              <a:gd name="T8" fmla="*/ 49 w 77"/>
              <a:gd name="T9" fmla="*/ 81 h 81"/>
            </a:gdLst>
            <a:ahLst/>
            <a:cxnLst>
              <a:cxn ang="0">
                <a:pos x="T0" y="T1"/>
              </a:cxn>
              <a:cxn ang="0">
                <a:pos x="T2" y="T3"/>
              </a:cxn>
              <a:cxn ang="0">
                <a:pos x="T4" y="T5"/>
              </a:cxn>
              <a:cxn ang="0">
                <a:pos x="T6" y="T7"/>
              </a:cxn>
              <a:cxn ang="0">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6" name="MH_Other_3"/>
          <p:cNvSpPr/>
          <p:nvPr/>
        </p:nvSpPr>
        <p:spPr bwMode="auto">
          <a:xfrm flipH="1">
            <a:off x="4560637" y="3348930"/>
            <a:ext cx="214313" cy="234625"/>
          </a:xfrm>
          <a:custGeom>
            <a:avLst/>
            <a:gdLst>
              <a:gd name="T0" fmla="*/ 15 w 47"/>
              <a:gd name="T1" fmla="*/ 0 h 52"/>
              <a:gd name="T2" fmla="*/ 0 w 47"/>
              <a:gd name="T3" fmla="*/ 44 h 52"/>
              <a:gd name="T4" fmla="*/ 47 w 47"/>
              <a:gd name="T5" fmla="*/ 52 h 52"/>
              <a:gd name="T6" fmla="*/ 47 w 47"/>
              <a:gd name="T7" fmla="*/ 5 h 52"/>
              <a:gd name="T8" fmla="*/ 15 w 47"/>
              <a:gd name="T9" fmla="*/ 0 h 52"/>
            </a:gdLst>
            <a:ahLst/>
            <a:cxnLst>
              <a:cxn ang="0">
                <a:pos x="T0" y="T1"/>
              </a:cxn>
              <a:cxn ang="0">
                <a:pos x="T2" y="T3"/>
              </a:cxn>
              <a:cxn ang="0">
                <a:pos x="T4" y="T5"/>
              </a:cxn>
              <a:cxn ang="0">
                <a:pos x="T6" y="T7"/>
              </a:cxn>
              <a:cxn ang="0">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7" name="MH_Other_4"/>
          <p:cNvSpPr/>
          <p:nvPr/>
        </p:nvSpPr>
        <p:spPr bwMode="auto">
          <a:xfrm flipH="1">
            <a:off x="4651125" y="2240115"/>
            <a:ext cx="310754" cy="295366"/>
          </a:xfrm>
          <a:custGeom>
            <a:avLst/>
            <a:gdLst>
              <a:gd name="T0" fmla="*/ 28 w 69"/>
              <a:gd name="T1" fmla="*/ 65 h 65"/>
              <a:gd name="T2" fmla="*/ 69 w 69"/>
              <a:gd name="T3" fmla="*/ 46 h 65"/>
              <a:gd name="T4" fmla="*/ 60 w 69"/>
              <a:gd name="T5" fmla="*/ 0 h 65"/>
              <a:gd name="T6" fmla="*/ 0 w 69"/>
              <a:gd name="T7" fmla="*/ 27 h 65"/>
              <a:gd name="T8" fmla="*/ 28 w 69"/>
              <a:gd name="T9" fmla="*/ 65 h 65"/>
            </a:gdLst>
            <a:ahLst/>
            <a:cxnLst>
              <a:cxn ang="0">
                <a:pos x="T0" y="T1"/>
              </a:cxn>
              <a:cxn ang="0">
                <a:pos x="T2" y="T3"/>
              </a:cxn>
              <a:cxn ang="0">
                <a:pos x="T4" y="T5"/>
              </a:cxn>
              <a:cxn ang="0">
                <a:pos x="T6" y="T7"/>
              </a:cxn>
              <a:cxn ang="0">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8" name="MH_Other_5"/>
          <p:cNvSpPr/>
          <p:nvPr/>
        </p:nvSpPr>
        <p:spPr bwMode="auto">
          <a:xfrm flipH="1">
            <a:off x="3789113" y="2774871"/>
            <a:ext cx="601266" cy="852751"/>
          </a:xfrm>
          <a:custGeom>
            <a:avLst/>
            <a:gdLst>
              <a:gd name="T0" fmla="*/ 65 w 133"/>
              <a:gd name="T1" fmla="*/ 29 h 188"/>
              <a:gd name="T2" fmla="*/ 0 w 133"/>
              <a:gd name="T3" fmla="*/ 124 h 188"/>
              <a:gd name="T4" fmla="*/ 26 w 133"/>
              <a:gd name="T5" fmla="*/ 188 h 188"/>
              <a:gd name="T6" fmla="*/ 133 w 133"/>
              <a:gd name="T7" fmla="*/ 29 h 188"/>
              <a:gd name="T8" fmla="*/ 131 w 133"/>
              <a:gd name="T9" fmla="*/ 0 h 188"/>
              <a:gd name="T10" fmla="*/ 63 w 133"/>
              <a:gd name="T11" fmla="*/ 12 h 188"/>
              <a:gd name="T12" fmla="*/ 65 w 133"/>
              <a:gd name="T13" fmla="*/ 29 h 188"/>
            </a:gdLst>
            <a:ahLst/>
            <a:cxnLst>
              <a:cxn ang="0">
                <a:pos x="T0" y="T1"/>
              </a:cxn>
              <a:cxn ang="0">
                <a:pos x="T2" y="T3"/>
              </a:cxn>
              <a:cxn ang="0">
                <a:pos x="T4" y="T5"/>
              </a:cxn>
              <a:cxn ang="0">
                <a:pos x="T6" y="T7"/>
              </a:cxn>
              <a:cxn ang="0">
                <a:pos x="T8" y="T9"/>
              </a:cxn>
              <a:cxn ang="0">
                <a:pos x="T10" y="T11"/>
              </a:cxn>
              <a:cxn ang="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9" name="MH_Other_6"/>
          <p:cNvSpPr/>
          <p:nvPr/>
        </p:nvSpPr>
        <p:spPr bwMode="auto">
          <a:xfrm flipH="1">
            <a:off x="4919016" y="2408045"/>
            <a:ext cx="414338" cy="499026"/>
          </a:xfrm>
          <a:custGeom>
            <a:avLst/>
            <a:gdLst>
              <a:gd name="T0" fmla="*/ 92 w 92"/>
              <a:gd name="T1" fmla="*/ 44 h 110"/>
              <a:gd name="T2" fmla="*/ 40 w 92"/>
              <a:gd name="T3" fmla="*/ 0 h 110"/>
              <a:gd name="T4" fmla="*/ 0 w 92"/>
              <a:gd name="T5" fmla="*/ 110 h 110"/>
              <a:gd name="T6" fmla="*/ 68 w 92"/>
              <a:gd name="T7" fmla="*/ 110 h 110"/>
              <a:gd name="T8" fmla="*/ 92 w 92"/>
              <a:gd name="T9" fmla="*/ 44 h 110"/>
            </a:gdLst>
            <a:ahLst/>
            <a:cxnLst>
              <a:cxn ang="0">
                <a:pos x="T0" y="T1"/>
              </a:cxn>
              <a:cxn ang="0">
                <a:pos x="T2" y="T3"/>
              </a:cxn>
              <a:cxn ang="0">
                <a:pos x="T4" y="T5"/>
              </a:cxn>
              <a:cxn ang="0">
                <a:pos x="T6" y="T7"/>
              </a:cxn>
              <a:cxn ang="0">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10" name="MH_Other_7"/>
          <p:cNvSpPr/>
          <p:nvPr/>
        </p:nvSpPr>
        <p:spPr bwMode="auto">
          <a:xfrm flipH="1">
            <a:off x="3842691" y="2141263"/>
            <a:ext cx="641747" cy="590732"/>
          </a:xfrm>
          <a:custGeom>
            <a:avLst/>
            <a:gdLst>
              <a:gd name="T0" fmla="*/ 11 w 142"/>
              <a:gd name="T1" fmla="*/ 0 h 130"/>
              <a:gd name="T2" fmla="*/ 0 w 142"/>
              <a:gd name="T3" fmla="*/ 67 h 130"/>
              <a:gd name="T4" fmla="*/ 78 w 142"/>
              <a:gd name="T5" fmla="*/ 130 h 130"/>
              <a:gd name="T6" fmla="*/ 142 w 142"/>
              <a:gd name="T7" fmla="*/ 105 h 130"/>
              <a:gd name="T8" fmla="*/ 11 w 142"/>
              <a:gd name="T9" fmla="*/ 0 h 130"/>
            </a:gdLst>
            <a:ahLst/>
            <a:cxnLst>
              <a:cxn ang="0">
                <a:pos x="T0" y="T1"/>
              </a:cxn>
              <a:cxn ang="0">
                <a:pos x="T2" y="T3"/>
              </a:cxn>
              <a:cxn ang="0">
                <a:pos x="T4" y="T5"/>
              </a:cxn>
              <a:cxn ang="0">
                <a:pos x="T6" y="T7"/>
              </a:cxn>
              <a:cxn ang="0">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2"/>
          </a:solidFill>
          <a:ln>
            <a:solidFill>
              <a:schemeClr val="bg1"/>
            </a:solidFill>
          </a:ln>
        </p:spPr>
        <p:txBody>
          <a:bodyPr lIns="68580" tIns="34290" rIns="68580" bIns="34290"/>
          <a:lstStyle/>
          <a:p>
            <a:pPr>
              <a:defRPr/>
            </a:pPr>
            <a:endParaRPr lang="zh-CN" altLang="en-US" sz="1200" kern="0" dirty="0">
              <a:latin typeface="Times New Roman" panose="02020603050405020304"/>
            </a:endParaRPr>
          </a:p>
        </p:txBody>
      </p:sp>
      <p:sp>
        <p:nvSpPr>
          <p:cNvPr id="11" name="MH_Other_8"/>
          <p:cNvSpPr/>
          <p:nvPr/>
        </p:nvSpPr>
        <p:spPr>
          <a:xfrm>
            <a:off x="4808288" y="2059084"/>
            <a:ext cx="421481" cy="320377"/>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Lst>
            <a:ahLst/>
            <a:cxnLst>
              <a:cxn ang="0">
                <a:pos x="connsiteX0-1" y="connsiteY0-2"/>
              </a:cxn>
              <a:cxn ang="0">
                <a:pos x="connsiteX1-3" y="connsiteY1-4"/>
              </a:cxn>
              <a:cxn ang="0">
                <a:pos x="connsiteX2-5" y="connsiteY2-6"/>
              </a:cxn>
              <a:cxn ang="0">
                <a:pos x="connsiteX3-7" y="connsiteY3-8"/>
              </a:cxn>
            </a:cxnLst>
            <a:rect l="l" t="t" r="r" b="b"/>
            <a:pathLst>
              <a:path w="1075765" h="820271">
                <a:moveTo>
                  <a:pt x="0" y="820271"/>
                </a:moveTo>
                <a:lnTo>
                  <a:pt x="389965" y="0"/>
                </a:lnTo>
                <a:lnTo>
                  <a:pt x="1075765" y="0"/>
                </a:lnTo>
                <a:lnTo>
                  <a:pt x="1075765" y="13447"/>
                </a:lnTo>
              </a:path>
            </a:pathLst>
          </a:custGeom>
          <a:noFill/>
          <a:ln w="12700" cap="flat" cmpd="sng" algn="ctr">
            <a:solidFill>
              <a:schemeClr val="tx1">
                <a:lumMod val="75000"/>
                <a:lumOff val="25000"/>
              </a:schemeClr>
            </a:solidFill>
            <a:prstDash val="dash"/>
            <a:miter lim="800000"/>
            <a:head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2" name="MH_Other_9"/>
          <p:cNvSpPr/>
          <p:nvPr/>
        </p:nvSpPr>
        <p:spPr>
          <a:xfrm>
            <a:off x="5133329" y="2491415"/>
            <a:ext cx="466725" cy="195323"/>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Lst>
            <a:ahLst/>
            <a:cxnLst>
              <a:cxn ang="0">
                <a:pos x="connsiteX0-33" y="connsiteY0-34"/>
              </a:cxn>
              <a:cxn ang="0">
                <a:pos x="connsiteX1-35" y="connsiteY1-36"/>
              </a:cxn>
              <a:cxn ang="0">
                <a:pos x="connsiteX2-37" y="connsiteY2-38"/>
              </a:cxn>
              <a:cxn ang="0">
                <a:pos x="connsiteX3-39" y="connsiteY3-40"/>
              </a:cxn>
            </a:cxnLst>
            <a:rect l="l" t="t" r="r" b="b"/>
            <a:pathLst>
              <a:path w="1196788" h="497541">
                <a:moveTo>
                  <a:pt x="0" y="497541"/>
                </a:moveTo>
                <a:lnTo>
                  <a:pt x="510988" y="0"/>
                </a:lnTo>
                <a:lnTo>
                  <a:pt x="1196788" y="0"/>
                </a:lnTo>
                <a:lnTo>
                  <a:pt x="1196788" y="13447"/>
                </a:lnTo>
              </a:path>
            </a:pathLst>
          </a:custGeom>
          <a:noFill/>
          <a:ln w="12700" cap="flat" cmpd="sng" algn="ctr">
            <a:solidFill>
              <a:schemeClr val="tx1">
                <a:lumMod val="75000"/>
                <a:lumOff val="25000"/>
              </a:schemeClr>
            </a:solidFill>
            <a:prstDash val="dash"/>
            <a:miter lim="800000"/>
            <a:head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3" name="MH_Other_10"/>
          <p:cNvSpPr/>
          <p:nvPr/>
        </p:nvSpPr>
        <p:spPr>
          <a:xfrm>
            <a:off x="4996406" y="3244122"/>
            <a:ext cx="428625" cy="125054"/>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Lst>
            <a:ahLst/>
            <a:cxnLst>
              <a:cxn ang="0">
                <a:pos x="connsiteX0-41" y="connsiteY0-42"/>
              </a:cxn>
              <a:cxn ang="0">
                <a:pos x="connsiteX1-43" y="connsiteY1-44"/>
              </a:cxn>
              <a:cxn ang="0">
                <a:pos x="connsiteX2-45" y="connsiteY2-46"/>
              </a:cxn>
              <a:cxn ang="0">
                <a:pos x="connsiteX3-47" y="connsiteY3-48"/>
              </a:cxn>
            </a:cxnLst>
            <a:rect l="l" t="t" r="r" b="b"/>
            <a:pathLst>
              <a:path w="1089211" h="322729">
                <a:moveTo>
                  <a:pt x="0" y="0"/>
                </a:moveTo>
                <a:lnTo>
                  <a:pt x="403411" y="309282"/>
                </a:lnTo>
                <a:lnTo>
                  <a:pt x="1089211" y="309282"/>
                </a:lnTo>
                <a:lnTo>
                  <a:pt x="1089211" y="322729"/>
                </a:lnTo>
              </a:path>
            </a:pathLst>
          </a:custGeom>
          <a:solidFill>
            <a:schemeClr val="accent2"/>
          </a:solidFill>
          <a:ln w="12700" cap="flat" cmpd="sng" algn="ctr">
            <a:solidFill>
              <a:schemeClr val="tx1">
                <a:lumMod val="75000"/>
                <a:lumOff val="25000"/>
              </a:schemeClr>
            </a:solidFill>
            <a:prstDash val="dash"/>
            <a:miter lim="800000"/>
            <a:head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4" name="MH_Other_11"/>
          <p:cNvSpPr/>
          <p:nvPr/>
        </p:nvSpPr>
        <p:spPr>
          <a:xfrm>
            <a:off x="4661842" y="3469219"/>
            <a:ext cx="334565" cy="319186"/>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Lst>
            <a:ahLst/>
            <a:cxnLst>
              <a:cxn ang="0">
                <a:pos x="connsiteX0-49" y="connsiteY0-50"/>
              </a:cxn>
              <a:cxn ang="0">
                <a:pos x="connsiteX1-51" y="connsiteY1-52"/>
              </a:cxn>
              <a:cxn ang="0">
                <a:pos x="connsiteX2-53" y="connsiteY2-54"/>
              </a:cxn>
              <a:cxn ang="0">
                <a:pos x="connsiteX3-55" y="connsiteY3-56"/>
              </a:cxn>
            </a:cxnLst>
            <a:rect l="l" t="t" r="r" b="b"/>
            <a:pathLst>
              <a:path w="860611" h="820270">
                <a:moveTo>
                  <a:pt x="0" y="0"/>
                </a:moveTo>
                <a:lnTo>
                  <a:pt x="174811" y="806823"/>
                </a:lnTo>
                <a:lnTo>
                  <a:pt x="860611" y="806823"/>
                </a:lnTo>
                <a:lnTo>
                  <a:pt x="860611" y="820270"/>
                </a:lnTo>
              </a:path>
            </a:pathLst>
          </a:custGeom>
          <a:noFill/>
          <a:ln w="12700" cap="flat" cmpd="sng" algn="ctr">
            <a:solidFill>
              <a:schemeClr val="tx1">
                <a:lumMod val="75000"/>
                <a:lumOff val="25000"/>
              </a:schemeClr>
            </a:solidFill>
            <a:prstDash val="dash"/>
            <a:miter lim="800000"/>
            <a:head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5" name="MH_Other_12"/>
          <p:cNvSpPr/>
          <p:nvPr/>
        </p:nvSpPr>
        <p:spPr>
          <a:xfrm flipH="1">
            <a:off x="3552179" y="3244122"/>
            <a:ext cx="472678" cy="202469"/>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Lst>
            <a:ahLst/>
            <a:cxnLst>
              <a:cxn ang="0">
                <a:pos x="connsiteX0-57" y="connsiteY0-58"/>
              </a:cxn>
              <a:cxn ang="0">
                <a:pos x="connsiteX1-59" y="connsiteY1-60"/>
              </a:cxn>
              <a:cxn ang="0">
                <a:pos x="connsiteX2-61" y="connsiteY2-62"/>
              </a:cxn>
              <a:cxn ang="0">
                <a:pos x="connsiteX3-63" y="connsiteY3-64"/>
              </a:cxn>
            </a:cxnLst>
            <a:rect l="l" t="t" r="r" b="b"/>
            <a:pathLst>
              <a:path w="1210235" h="524435">
                <a:moveTo>
                  <a:pt x="0" y="0"/>
                </a:moveTo>
                <a:lnTo>
                  <a:pt x="524435" y="510988"/>
                </a:lnTo>
                <a:lnTo>
                  <a:pt x="1210235" y="510988"/>
                </a:lnTo>
                <a:lnTo>
                  <a:pt x="1210235" y="524435"/>
                </a:lnTo>
              </a:path>
            </a:pathLst>
          </a:custGeom>
          <a:noFill/>
          <a:ln w="12700" cap="flat" cmpd="sng" algn="ctr">
            <a:solidFill>
              <a:schemeClr val="tx1">
                <a:lumMod val="75000"/>
                <a:lumOff val="25000"/>
              </a:schemeClr>
            </a:solidFill>
            <a:prstDash val="dash"/>
            <a:miter lim="800000"/>
            <a:headEnd type="none"/>
            <a:tail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6" name="MH_Other_13"/>
          <p:cNvSpPr/>
          <p:nvPr/>
        </p:nvSpPr>
        <p:spPr>
          <a:xfrm flipH="1">
            <a:off x="3623616" y="2098387"/>
            <a:ext cx="544115" cy="335860"/>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 name="connsiteX0-65" fmla="*/ 0 w 1546411"/>
              <a:gd name="connsiteY0-66" fmla="*/ 443753 h 443753"/>
              <a:gd name="connsiteX1-67" fmla="*/ 860611 w 1546411"/>
              <a:gd name="connsiteY1-68" fmla="*/ 0 h 443753"/>
              <a:gd name="connsiteX2-69" fmla="*/ 1546411 w 1546411"/>
              <a:gd name="connsiteY2-70" fmla="*/ 0 h 443753"/>
              <a:gd name="connsiteX3-71" fmla="*/ 1546411 w 1546411"/>
              <a:gd name="connsiteY3-72" fmla="*/ 13447 h 443753"/>
              <a:gd name="connsiteX0-73" fmla="*/ 0 w 1385047"/>
              <a:gd name="connsiteY0-74" fmla="*/ 860612 h 860612"/>
              <a:gd name="connsiteX1-75" fmla="*/ 699247 w 1385047"/>
              <a:gd name="connsiteY1-76" fmla="*/ 0 h 860612"/>
              <a:gd name="connsiteX2-77" fmla="*/ 1385047 w 1385047"/>
              <a:gd name="connsiteY2-78" fmla="*/ 0 h 860612"/>
              <a:gd name="connsiteX3-79" fmla="*/ 1385047 w 1385047"/>
              <a:gd name="connsiteY3-80" fmla="*/ 13447 h 860612"/>
            </a:gdLst>
            <a:ahLst/>
            <a:cxnLst>
              <a:cxn ang="0">
                <a:pos x="connsiteX0-73" y="connsiteY0-74"/>
              </a:cxn>
              <a:cxn ang="0">
                <a:pos x="connsiteX1-75" y="connsiteY1-76"/>
              </a:cxn>
              <a:cxn ang="0">
                <a:pos x="connsiteX2-77" y="connsiteY2-78"/>
              </a:cxn>
              <a:cxn ang="0">
                <a:pos x="connsiteX3-79" y="connsiteY3-80"/>
              </a:cxn>
            </a:cxnLst>
            <a:rect l="l" t="t" r="r" b="b"/>
            <a:pathLst>
              <a:path w="1385047" h="860612">
                <a:moveTo>
                  <a:pt x="0" y="860612"/>
                </a:moveTo>
                <a:lnTo>
                  <a:pt x="699247" y="0"/>
                </a:lnTo>
                <a:lnTo>
                  <a:pt x="1385047" y="0"/>
                </a:lnTo>
                <a:lnTo>
                  <a:pt x="1385047" y="13447"/>
                </a:lnTo>
              </a:path>
            </a:pathLst>
          </a:custGeom>
          <a:noFill/>
          <a:ln w="12700" cap="flat" cmpd="sng" algn="ctr">
            <a:solidFill>
              <a:schemeClr val="tx1">
                <a:lumMod val="75000"/>
                <a:lumOff val="25000"/>
              </a:schemeClr>
            </a:solidFill>
            <a:prstDash val="dash"/>
            <a:miter lim="800000"/>
            <a:headEnd type="none"/>
            <a:tailEnd type="none"/>
          </a:ln>
          <a:effectLst/>
        </p:spPr>
        <p:txBody>
          <a:bodyPr lIns="68580" tIns="34290" rIns="68580" bIns="34290" anchor="ctr"/>
          <a:lstStyle/>
          <a:p>
            <a:pPr algn="ctr">
              <a:defRPr/>
            </a:pPr>
            <a:endParaRPr lang="zh-CN" altLang="en-US" sz="1200" kern="0" dirty="0">
              <a:latin typeface="Times New Roman" panose="02020603050405020304"/>
              <a:ea typeface="幼圆" panose="02010509060101010101" charset="-122"/>
            </a:endParaRPr>
          </a:p>
        </p:txBody>
      </p:sp>
      <p:sp>
        <p:nvSpPr>
          <p:cNvPr id="17" name="椭圆 16"/>
          <p:cNvSpPr/>
          <p:nvPr/>
        </p:nvSpPr>
        <p:spPr>
          <a:xfrm>
            <a:off x="4143919" y="2491415"/>
            <a:ext cx="833438" cy="8348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solidFill>
                <a:schemeClr val="tx1"/>
              </a:solidFill>
            </a:endParaRPr>
          </a:p>
        </p:txBody>
      </p:sp>
      <p:grpSp>
        <p:nvGrpSpPr>
          <p:cNvPr id="18" name="组合 17"/>
          <p:cNvGrpSpPr/>
          <p:nvPr/>
        </p:nvGrpSpPr>
        <p:grpSpPr>
          <a:xfrm>
            <a:off x="4919016" y="1331364"/>
            <a:ext cx="2973790" cy="715610"/>
            <a:chOff x="6915150" y="2150368"/>
            <a:chExt cx="3965053" cy="953852"/>
          </a:xfrm>
        </p:grpSpPr>
        <p:sp>
          <p:nvSpPr>
            <p:cNvPr id="19" name="矩形 57"/>
            <p:cNvSpPr>
              <a:spLocks noChangeArrowheads="1"/>
            </p:cNvSpPr>
            <p:nvPr/>
          </p:nvSpPr>
          <p:spPr bwMode="auto">
            <a:xfrm>
              <a:off x="691515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文本框 19"/>
            <p:cNvSpPr txBox="1"/>
            <p:nvPr/>
          </p:nvSpPr>
          <p:spPr>
            <a:xfrm>
              <a:off x="6915150" y="2427321"/>
              <a:ext cx="3965053" cy="676899"/>
            </a:xfrm>
            <a:prstGeom prst="rect">
              <a:avLst/>
            </a:prstGeom>
            <a:noFill/>
            <a:ln w="9525">
              <a:noFill/>
            </a:ln>
          </p:spPr>
          <p:txBody>
            <a:bodyPr wrap="square">
              <a:spAutoFit/>
            </a:bodyPr>
            <a:lstStyle/>
            <a:p>
              <a:pP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1" name="组合 20"/>
          <p:cNvGrpSpPr/>
          <p:nvPr/>
        </p:nvGrpSpPr>
        <p:grpSpPr>
          <a:xfrm>
            <a:off x="5615532" y="2257812"/>
            <a:ext cx="2973790" cy="715611"/>
            <a:chOff x="6915150" y="2150368"/>
            <a:chExt cx="3965053" cy="953855"/>
          </a:xfrm>
        </p:grpSpPr>
        <p:sp>
          <p:nvSpPr>
            <p:cNvPr id="22" name="矩形 57"/>
            <p:cNvSpPr>
              <a:spLocks noChangeArrowheads="1"/>
            </p:cNvSpPr>
            <p:nvPr/>
          </p:nvSpPr>
          <p:spPr bwMode="auto">
            <a:xfrm>
              <a:off x="691515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900" b="1" dirty="0">
                  <a:latin typeface="微软雅黑" panose="020B0503020204020204" pitchFamily="34" charset="-122"/>
                  <a:ea typeface="微软雅黑" panose="020B0503020204020204" pitchFamily="34" charset="-122"/>
                  <a:sym typeface="Arial" panose="020B0604020202020204" pitchFamily="34" charset="0"/>
                </a:rPr>
                <a:t>-</a:t>
              </a:r>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2"/>
            <p:cNvSpPr txBox="1"/>
            <p:nvPr/>
          </p:nvSpPr>
          <p:spPr>
            <a:xfrm>
              <a:off x="6915150" y="2427323"/>
              <a:ext cx="3965053" cy="676900"/>
            </a:xfrm>
            <a:prstGeom prst="rect">
              <a:avLst/>
            </a:prstGeom>
            <a:noFill/>
            <a:ln w="9525">
              <a:noFill/>
            </a:ln>
          </p:spPr>
          <p:txBody>
            <a:bodyPr wrap="square">
              <a:spAutoFit/>
            </a:bodyPr>
            <a:lstStyle/>
            <a:p>
              <a:pP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4" name="组合 23"/>
          <p:cNvGrpSpPr/>
          <p:nvPr/>
        </p:nvGrpSpPr>
        <p:grpSpPr>
          <a:xfrm>
            <a:off x="5425032" y="3263177"/>
            <a:ext cx="2973790" cy="715611"/>
            <a:chOff x="6915150" y="2150368"/>
            <a:chExt cx="3965053" cy="953855"/>
          </a:xfrm>
        </p:grpSpPr>
        <p:sp>
          <p:nvSpPr>
            <p:cNvPr id="25" name="矩形 57"/>
            <p:cNvSpPr>
              <a:spLocks noChangeArrowheads="1"/>
            </p:cNvSpPr>
            <p:nvPr/>
          </p:nvSpPr>
          <p:spPr bwMode="auto">
            <a:xfrm>
              <a:off x="691515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900" b="1" dirty="0">
                  <a:latin typeface="微软雅黑" panose="020B0503020204020204" pitchFamily="34" charset="-122"/>
                  <a:ea typeface="微软雅黑" panose="020B0503020204020204" pitchFamily="34" charset="-122"/>
                  <a:sym typeface="Arial" panose="020B0604020202020204" pitchFamily="34" charset="0"/>
                </a:rPr>
                <a:t>-</a:t>
              </a:r>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6915150" y="2427323"/>
              <a:ext cx="3965053" cy="676900"/>
            </a:xfrm>
            <a:prstGeom prst="rect">
              <a:avLst/>
            </a:prstGeom>
            <a:noFill/>
            <a:ln w="9525">
              <a:noFill/>
            </a:ln>
          </p:spPr>
          <p:txBody>
            <a:bodyPr wrap="square">
              <a:spAutoFit/>
            </a:bodyPr>
            <a:lstStyle/>
            <a:p>
              <a:pP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7" name="组合 26"/>
          <p:cNvGrpSpPr/>
          <p:nvPr/>
        </p:nvGrpSpPr>
        <p:grpSpPr>
          <a:xfrm>
            <a:off x="2022617" y="3908697"/>
            <a:ext cx="2973790" cy="715610"/>
            <a:chOff x="6915150" y="2150368"/>
            <a:chExt cx="3965053" cy="953852"/>
          </a:xfrm>
        </p:grpSpPr>
        <p:sp>
          <p:nvSpPr>
            <p:cNvPr id="28" name="矩形 57"/>
            <p:cNvSpPr>
              <a:spLocks noChangeArrowheads="1"/>
            </p:cNvSpPr>
            <p:nvPr/>
          </p:nvSpPr>
          <p:spPr bwMode="auto">
            <a:xfrm>
              <a:off x="907839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900" b="1" dirty="0">
                  <a:latin typeface="微软雅黑" panose="020B0503020204020204" pitchFamily="34" charset="-122"/>
                  <a:ea typeface="微软雅黑" panose="020B0503020204020204" pitchFamily="34" charset="-122"/>
                  <a:sym typeface="Arial" panose="020B0604020202020204" pitchFamily="34" charset="0"/>
                </a:rPr>
                <a:t>-</a:t>
              </a:r>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6915150" y="2427321"/>
              <a:ext cx="3965053" cy="676899"/>
            </a:xfrm>
            <a:prstGeom prst="rect">
              <a:avLst/>
            </a:prstGeom>
            <a:noFill/>
            <a:ln w="9525">
              <a:noFill/>
            </a:ln>
          </p:spPr>
          <p:txBody>
            <a:bodyPr wrap="square">
              <a:spAutoFit/>
            </a:bodyPr>
            <a:lstStyle/>
            <a:p>
              <a:pPr algn="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571245" y="3112496"/>
            <a:ext cx="2973790" cy="715610"/>
            <a:chOff x="6915150" y="2150368"/>
            <a:chExt cx="3965053" cy="953852"/>
          </a:xfrm>
        </p:grpSpPr>
        <p:sp>
          <p:nvSpPr>
            <p:cNvPr id="31" name="矩形 57"/>
            <p:cNvSpPr>
              <a:spLocks noChangeArrowheads="1"/>
            </p:cNvSpPr>
            <p:nvPr/>
          </p:nvSpPr>
          <p:spPr bwMode="auto">
            <a:xfrm>
              <a:off x="907839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900" b="1" dirty="0">
                  <a:latin typeface="微软雅黑" panose="020B0503020204020204" pitchFamily="34" charset="-122"/>
                  <a:ea typeface="微软雅黑" panose="020B0503020204020204" pitchFamily="34" charset="-122"/>
                  <a:sym typeface="Arial" panose="020B0604020202020204" pitchFamily="34" charset="0"/>
                </a:rPr>
                <a:t>-</a:t>
              </a:r>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31"/>
            <p:cNvSpPr txBox="1"/>
            <p:nvPr/>
          </p:nvSpPr>
          <p:spPr>
            <a:xfrm>
              <a:off x="6915150" y="2427321"/>
              <a:ext cx="3965053" cy="676899"/>
            </a:xfrm>
            <a:prstGeom prst="rect">
              <a:avLst/>
            </a:prstGeom>
            <a:noFill/>
            <a:ln w="9525">
              <a:noFill/>
            </a:ln>
          </p:spPr>
          <p:txBody>
            <a:bodyPr wrap="square">
              <a:spAutoFit/>
            </a:bodyPr>
            <a:lstStyle/>
            <a:p>
              <a:pPr algn="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580039" y="1782456"/>
            <a:ext cx="2973790" cy="715610"/>
            <a:chOff x="6915150" y="2150368"/>
            <a:chExt cx="3965053" cy="953852"/>
          </a:xfrm>
        </p:grpSpPr>
        <p:sp>
          <p:nvSpPr>
            <p:cNvPr id="34" name="矩形 57"/>
            <p:cNvSpPr>
              <a:spLocks noChangeArrowheads="1"/>
            </p:cNvSpPr>
            <p:nvPr/>
          </p:nvSpPr>
          <p:spPr bwMode="auto">
            <a:xfrm>
              <a:off x="9078390" y="2150368"/>
              <a:ext cx="1801813" cy="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900" b="1" dirty="0">
                  <a:latin typeface="微软雅黑" panose="020B0503020204020204" pitchFamily="34" charset="-122"/>
                  <a:ea typeface="微软雅黑" panose="020B0503020204020204" pitchFamily="34" charset="-122"/>
                  <a:sym typeface="Arial" panose="020B0604020202020204" pitchFamily="34" charset="0"/>
                </a:rPr>
                <a:t>-</a:t>
              </a:r>
              <a:r>
                <a:rPr lang="zh-CN" altLang="en-US" sz="900" b="1" dirty="0">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9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文本框 34"/>
            <p:cNvSpPr txBox="1"/>
            <p:nvPr/>
          </p:nvSpPr>
          <p:spPr>
            <a:xfrm>
              <a:off x="6915150" y="2427321"/>
              <a:ext cx="3965053" cy="676899"/>
            </a:xfrm>
            <a:prstGeom prst="rect">
              <a:avLst/>
            </a:prstGeom>
            <a:noFill/>
            <a:ln w="9525">
              <a:noFill/>
            </a:ln>
          </p:spPr>
          <p:txBody>
            <a:bodyPr wrap="square">
              <a:spAutoFit/>
            </a:bodyPr>
            <a:lstStyle/>
            <a:p>
              <a:pPr algn="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endPar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fill="hold"/>
                                        <p:tgtEl>
                                          <p:spTgt spid="33"/>
                                        </p:tgtEl>
                                        <p:attrNameLst>
                                          <p:attrName>ppt_x</p:attrName>
                                        </p:attrNameLst>
                                      </p:cBhvr>
                                      <p:tavLst>
                                        <p:tav tm="0">
                                          <p:val>
                                            <p:strVal val="#ppt_x"/>
                                          </p:val>
                                        </p:tav>
                                        <p:tav tm="100000">
                                          <p:val>
                                            <p:strVal val="#ppt_x"/>
                                          </p:val>
                                        </p:tav>
                                      </p:tavLst>
                                    </p:anim>
                                    <p:anim calcmode="lin" valueType="num">
                                      <p:cBhvr additive="base">
                                        <p:cTn id="8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46777"/>
            <a:ext cx="5647320" cy="3144278"/>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835611" y="1443696"/>
            <a:ext cx="3730398" cy="10399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749732" y="3091515"/>
            <a:ext cx="2816278" cy="3547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749732" y="3484359"/>
            <a:ext cx="2816278" cy="9447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084058" y="1569616"/>
            <a:ext cx="3277164" cy="8677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76"/>
          <p:cNvSpPr txBox="1"/>
          <p:nvPr/>
        </p:nvSpPr>
        <p:spPr>
          <a:xfrm>
            <a:off x="3921874" y="1475700"/>
            <a:ext cx="1300253" cy="276999"/>
          </a:xfrm>
          <a:prstGeom prst="rect">
            <a:avLst/>
          </a:prstGeom>
          <a:noFill/>
          <a:effectLst/>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926471" y="1775875"/>
            <a:ext cx="7291058" cy="412421"/>
          </a:xfrm>
          <a:prstGeom prst="rect">
            <a:avLst/>
          </a:prstGeom>
          <a:noFill/>
          <a:effectLst/>
        </p:spPr>
        <p:txBody>
          <a:bodyPr wrap="square" rtlCol="0">
            <a:spAutoFit/>
          </a:bodyPr>
          <a:lstStyle/>
          <a:p>
            <a:pPr algn="ctr">
              <a:lnSpc>
                <a:spcPct val="13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请在此添加文字说明，模板。请在此添加文字说明，模板。请在此添加文字说明，模板。请在此添加文字说明，模板。请在此添加文字说明，模板。请在此添加文字说明，模板。</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 name="组合 6"/>
          <p:cNvGrpSpPr/>
          <p:nvPr/>
        </p:nvGrpSpPr>
        <p:grpSpPr>
          <a:xfrm>
            <a:off x="2864232" y="2788568"/>
            <a:ext cx="925006" cy="925292"/>
            <a:chOff x="2864232" y="3162525"/>
            <a:chExt cx="925006" cy="925006"/>
          </a:xfrm>
        </p:grpSpPr>
        <p:sp>
          <p:nvSpPr>
            <p:cNvPr id="8" name="Rectangle 58"/>
            <p:cNvSpPr>
              <a:spLocks noChangeArrowheads="1"/>
            </p:cNvSpPr>
            <p:nvPr/>
          </p:nvSpPr>
          <p:spPr bwMode="auto">
            <a:xfrm rot="2700000">
              <a:off x="2864232" y="3162525"/>
              <a:ext cx="925006" cy="925006"/>
            </a:xfrm>
            <a:prstGeom prst="roundRect">
              <a:avLst/>
            </a:prstGeom>
            <a:solidFill>
              <a:schemeClr val="accent1"/>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1" name="Freeform 29"/>
            <p:cNvSpPr>
              <a:spLocks noEditPoints="1"/>
            </p:cNvSpPr>
            <p:nvPr/>
          </p:nvSpPr>
          <p:spPr bwMode="auto">
            <a:xfrm>
              <a:off x="3170103" y="3400518"/>
              <a:ext cx="325515" cy="384580"/>
            </a:xfrm>
            <a:custGeom>
              <a:avLst/>
              <a:gdLst>
                <a:gd name="T0" fmla="*/ 344 w 420"/>
                <a:gd name="T1" fmla="*/ 0 h 496"/>
                <a:gd name="T2" fmla="*/ 332 w 420"/>
                <a:gd name="T3" fmla="*/ 79 h 496"/>
                <a:gd name="T4" fmla="*/ 347 w 420"/>
                <a:gd name="T5" fmla="*/ 92 h 496"/>
                <a:gd name="T6" fmla="*/ 360 w 420"/>
                <a:gd name="T7" fmla="*/ 13 h 496"/>
                <a:gd name="T8" fmla="*/ 193 w 420"/>
                <a:gd name="T9" fmla="*/ 362 h 496"/>
                <a:gd name="T10" fmla="*/ 145 w 420"/>
                <a:gd name="T11" fmla="*/ 410 h 496"/>
                <a:gd name="T12" fmla="*/ 193 w 420"/>
                <a:gd name="T13" fmla="*/ 362 h 496"/>
                <a:gd name="T14" fmla="*/ 229 w 420"/>
                <a:gd name="T15" fmla="*/ 362 h 496"/>
                <a:gd name="T16" fmla="*/ 276 w 420"/>
                <a:gd name="T17" fmla="*/ 410 h 496"/>
                <a:gd name="T18" fmla="*/ 110 w 420"/>
                <a:gd name="T19" fmla="*/ 362 h 496"/>
                <a:gd name="T20" fmla="*/ 62 w 420"/>
                <a:gd name="T21" fmla="*/ 410 h 496"/>
                <a:gd name="T22" fmla="*/ 110 w 420"/>
                <a:gd name="T23" fmla="*/ 362 h 496"/>
                <a:gd name="T24" fmla="*/ 312 w 420"/>
                <a:gd name="T25" fmla="*/ 291 h 496"/>
                <a:gd name="T26" fmla="*/ 360 w 420"/>
                <a:gd name="T27" fmla="*/ 338 h 496"/>
                <a:gd name="T28" fmla="*/ 193 w 420"/>
                <a:gd name="T29" fmla="*/ 291 h 496"/>
                <a:gd name="T30" fmla="*/ 145 w 420"/>
                <a:gd name="T31" fmla="*/ 338 h 496"/>
                <a:gd name="T32" fmla="*/ 193 w 420"/>
                <a:gd name="T33" fmla="*/ 291 h 496"/>
                <a:gd name="T34" fmla="*/ 229 w 420"/>
                <a:gd name="T35" fmla="*/ 291 h 496"/>
                <a:gd name="T36" fmla="*/ 276 w 420"/>
                <a:gd name="T37" fmla="*/ 338 h 496"/>
                <a:gd name="T38" fmla="*/ 110 w 420"/>
                <a:gd name="T39" fmla="*/ 291 h 496"/>
                <a:gd name="T40" fmla="*/ 62 w 420"/>
                <a:gd name="T41" fmla="*/ 338 h 496"/>
                <a:gd name="T42" fmla="*/ 110 w 420"/>
                <a:gd name="T43" fmla="*/ 291 h 496"/>
                <a:gd name="T44" fmla="*/ 312 w 420"/>
                <a:gd name="T45" fmla="*/ 219 h 496"/>
                <a:gd name="T46" fmla="*/ 360 w 420"/>
                <a:gd name="T47" fmla="*/ 267 h 496"/>
                <a:gd name="T48" fmla="*/ 193 w 420"/>
                <a:gd name="T49" fmla="*/ 219 h 496"/>
                <a:gd name="T50" fmla="*/ 145 w 420"/>
                <a:gd name="T51" fmla="*/ 267 h 496"/>
                <a:gd name="T52" fmla="*/ 193 w 420"/>
                <a:gd name="T53" fmla="*/ 219 h 496"/>
                <a:gd name="T54" fmla="*/ 229 w 420"/>
                <a:gd name="T55" fmla="*/ 219 h 496"/>
                <a:gd name="T56" fmla="*/ 276 w 420"/>
                <a:gd name="T57" fmla="*/ 267 h 496"/>
                <a:gd name="T58" fmla="*/ 77 w 420"/>
                <a:gd name="T59" fmla="*/ 0 h 496"/>
                <a:gd name="T60" fmla="*/ 62 w 420"/>
                <a:gd name="T61" fmla="*/ 13 h 496"/>
                <a:gd name="T62" fmla="*/ 75 w 420"/>
                <a:gd name="T63" fmla="*/ 92 h 496"/>
                <a:gd name="T64" fmla="*/ 90 w 420"/>
                <a:gd name="T65" fmla="*/ 79 h 496"/>
                <a:gd name="T66" fmla="*/ 77 w 420"/>
                <a:gd name="T67" fmla="*/ 0 h 496"/>
                <a:gd name="T68" fmla="*/ 392 w 420"/>
                <a:gd name="T69" fmla="*/ 441 h 496"/>
                <a:gd name="T70" fmla="*/ 34 w 420"/>
                <a:gd name="T71" fmla="*/ 446 h 496"/>
                <a:gd name="T72" fmla="*/ 28 w 420"/>
                <a:gd name="T73" fmla="*/ 185 h 496"/>
                <a:gd name="T74" fmla="*/ 386 w 420"/>
                <a:gd name="T75" fmla="*/ 180 h 496"/>
                <a:gd name="T76" fmla="*/ 392 w 420"/>
                <a:gd name="T77" fmla="*/ 460 h 496"/>
                <a:gd name="T78" fmla="*/ 28 w 420"/>
                <a:gd name="T79" fmla="*/ 463 h 496"/>
                <a:gd name="T80" fmla="*/ 392 w 420"/>
                <a:gd name="T81" fmla="*/ 460 h 496"/>
                <a:gd name="T82" fmla="*/ 392 w 420"/>
                <a:gd name="T83" fmla="*/ 481 h 496"/>
                <a:gd name="T84" fmla="*/ 28 w 420"/>
                <a:gd name="T85" fmla="*/ 478 h 496"/>
                <a:gd name="T86" fmla="*/ 386 w 420"/>
                <a:gd name="T87" fmla="*/ 41 h 496"/>
                <a:gd name="T88" fmla="*/ 420 w 420"/>
                <a:gd name="T89" fmla="*/ 463 h 496"/>
                <a:gd name="T90" fmla="*/ 34 w 420"/>
                <a:gd name="T91" fmla="*/ 496 h 496"/>
                <a:gd name="T92" fmla="*/ 0 w 420"/>
                <a:gd name="T93" fmla="*/ 75 h 496"/>
                <a:gd name="T94" fmla="*/ 51 w 420"/>
                <a:gd name="T95" fmla="*/ 41 h 496"/>
                <a:gd name="T96" fmla="*/ 69 w 420"/>
                <a:gd name="T97" fmla="*/ 106 h 496"/>
                <a:gd name="T98" fmla="*/ 101 w 420"/>
                <a:gd name="T99" fmla="*/ 88 h 496"/>
                <a:gd name="T100" fmla="*/ 321 w 420"/>
                <a:gd name="T101" fmla="*/ 41 h 496"/>
                <a:gd name="T102" fmla="*/ 339 w 420"/>
                <a:gd name="T103" fmla="*/ 106 h 496"/>
                <a:gd name="T104" fmla="*/ 370 w 420"/>
                <a:gd name="T105" fmla="*/ 88 h 496"/>
                <a:gd name="T106" fmla="*/ 386 w 420"/>
                <a:gd name="T107" fmla="*/ 4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lumMod val="95000"/>
              </a:schemeClr>
            </a:solidFill>
            <a:ln>
              <a:noFill/>
            </a:ln>
            <a:effec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2"/>
                </a:solidFill>
              </a:endParaRPr>
            </a:p>
          </p:txBody>
        </p:sp>
      </p:grpSp>
      <p:grpSp>
        <p:nvGrpSpPr>
          <p:cNvPr id="3" name="组合 23"/>
          <p:cNvGrpSpPr/>
          <p:nvPr/>
        </p:nvGrpSpPr>
        <p:grpSpPr>
          <a:xfrm>
            <a:off x="5373771" y="2788568"/>
            <a:ext cx="925006" cy="925292"/>
            <a:chOff x="5373771" y="3162525"/>
            <a:chExt cx="925006" cy="925006"/>
          </a:xfrm>
        </p:grpSpPr>
        <p:sp>
          <p:nvSpPr>
            <p:cNvPr id="10" name="Rectangle 58"/>
            <p:cNvSpPr>
              <a:spLocks noChangeArrowheads="1"/>
            </p:cNvSpPr>
            <p:nvPr/>
          </p:nvSpPr>
          <p:spPr bwMode="auto">
            <a:xfrm rot="2700000">
              <a:off x="5373771" y="3162525"/>
              <a:ext cx="925006" cy="925006"/>
            </a:xfrm>
            <a:prstGeom prst="roundRect">
              <a:avLst/>
            </a:prstGeom>
            <a:solidFill>
              <a:schemeClr val="accent1"/>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2" name="Freeform 30"/>
            <p:cNvSpPr>
              <a:spLocks noEditPoints="1"/>
            </p:cNvSpPr>
            <p:nvPr/>
          </p:nvSpPr>
          <p:spPr bwMode="auto">
            <a:xfrm>
              <a:off x="5659122" y="3366485"/>
              <a:ext cx="354302" cy="442877"/>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chemeClr val="bg1">
                <a:lumMod val="95000"/>
              </a:schemeClr>
            </a:solidFill>
            <a:ln>
              <a:noFill/>
            </a:ln>
            <a:effec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2"/>
                </a:solidFill>
              </a:endParaRPr>
            </a:p>
          </p:txBody>
        </p:sp>
      </p:grpSp>
      <p:sp>
        <p:nvSpPr>
          <p:cNvPr id="13" name="Rectangle 58"/>
          <p:cNvSpPr>
            <a:spLocks noChangeArrowheads="1"/>
          </p:cNvSpPr>
          <p:nvPr/>
        </p:nvSpPr>
        <p:spPr bwMode="auto">
          <a:xfrm rot="2700000">
            <a:off x="2175954" y="3048534"/>
            <a:ext cx="405485" cy="405360"/>
          </a:xfrm>
          <a:prstGeom prst="roundRect">
            <a:avLst/>
          </a:prstGeom>
          <a:noFill/>
          <a:ln w="25400" cap="flat" cmpd="sng" algn="ctr">
            <a:solidFill>
              <a:schemeClr val="accent2"/>
            </a:solid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4" name="Rectangle 58"/>
          <p:cNvSpPr>
            <a:spLocks noChangeArrowheads="1"/>
          </p:cNvSpPr>
          <p:nvPr/>
        </p:nvSpPr>
        <p:spPr bwMode="auto">
          <a:xfrm rot="2700000">
            <a:off x="6713978" y="3048534"/>
            <a:ext cx="405485" cy="405360"/>
          </a:xfrm>
          <a:prstGeom prst="roundRect">
            <a:avLst/>
          </a:prstGeom>
          <a:noFill/>
          <a:ln w="25400" cap="flat" cmpd="sng" algn="ctr">
            <a:solidFill>
              <a:schemeClr val="accent2"/>
            </a:solid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grpSp>
        <p:nvGrpSpPr>
          <p:cNvPr id="4" name="组合 22"/>
          <p:cNvGrpSpPr/>
          <p:nvPr/>
        </p:nvGrpSpPr>
        <p:grpSpPr>
          <a:xfrm>
            <a:off x="4092768" y="2788568"/>
            <a:ext cx="925006" cy="925292"/>
            <a:chOff x="4092768" y="3162525"/>
            <a:chExt cx="925006" cy="925006"/>
          </a:xfrm>
        </p:grpSpPr>
        <p:sp>
          <p:nvSpPr>
            <p:cNvPr id="9" name="Rectangle 58"/>
            <p:cNvSpPr>
              <a:spLocks noChangeArrowheads="1"/>
            </p:cNvSpPr>
            <p:nvPr/>
          </p:nvSpPr>
          <p:spPr bwMode="auto">
            <a:xfrm rot="2700000">
              <a:off x="4092768" y="3162525"/>
              <a:ext cx="925006" cy="925006"/>
            </a:xfrm>
            <a:prstGeom prst="roundRect">
              <a:avLst/>
            </a:prstGeom>
            <a:solidFill>
              <a:schemeClr val="accent2"/>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grpSp>
          <p:nvGrpSpPr>
            <p:cNvPr id="5" name="组合 19"/>
            <p:cNvGrpSpPr/>
            <p:nvPr/>
          </p:nvGrpSpPr>
          <p:grpSpPr>
            <a:xfrm>
              <a:off x="4282591" y="3337787"/>
              <a:ext cx="545359" cy="471575"/>
              <a:chOff x="3990783" y="3750794"/>
              <a:chExt cx="435297" cy="376404"/>
            </a:xfrm>
            <a:solidFill>
              <a:schemeClr val="bg1"/>
            </a:solidFill>
          </p:grpSpPr>
          <p:sp>
            <p:nvSpPr>
              <p:cNvPr id="21" name="Freeform 83"/>
              <p:cNvSpPr/>
              <p:nvPr/>
            </p:nvSpPr>
            <p:spPr bwMode="auto">
              <a:xfrm>
                <a:off x="4034313" y="3822489"/>
                <a:ext cx="335435" cy="304709"/>
              </a:xfrm>
              <a:custGeom>
                <a:avLst/>
                <a:gdLst>
                  <a:gd name="T0" fmla="*/ 68 w 131"/>
                  <a:gd name="T1" fmla="*/ 0 h 119"/>
                  <a:gd name="T2" fmla="*/ 34 w 131"/>
                  <a:gd name="T3" fmla="*/ 23 h 119"/>
                  <a:gd name="T4" fmla="*/ 0 w 131"/>
                  <a:gd name="T5" fmla="*/ 51 h 119"/>
                  <a:gd name="T6" fmla="*/ 0 w 131"/>
                  <a:gd name="T7" fmla="*/ 119 h 119"/>
                  <a:gd name="T8" fmla="*/ 46 w 131"/>
                  <a:gd name="T9" fmla="*/ 119 h 119"/>
                  <a:gd name="T10" fmla="*/ 46 w 131"/>
                  <a:gd name="T11" fmla="*/ 57 h 119"/>
                  <a:gd name="T12" fmla="*/ 85 w 131"/>
                  <a:gd name="T13" fmla="*/ 57 h 119"/>
                  <a:gd name="T14" fmla="*/ 85 w 131"/>
                  <a:gd name="T15" fmla="*/ 119 h 119"/>
                  <a:gd name="T16" fmla="*/ 131 w 131"/>
                  <a:gd name="T17" fmla="*/ 119 h 119"/>
                  <a:gd name="T18" fmla="*/ 131 w 131"/>
                  <a:gd name="T19" fmla="*/ 51 h 119"/>
                  <a:gd name="T20" fmla="*/ 97 w 131"/>
                  <a:gd name="T21" fmla="*/ 23 h 119"/>
                  <a:gd name="T22" fmla="*/ 68 w 131"/>
                  <a:gd name="T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19">
                    <a:moveTo>
                      <a:pt x="68" y="0"/>
                    </a:moveTo>
                    <a:lnTo>
                      <a:pt x="34" y="23"/>
                    </a:lnTo>
                    <a:lnTo>
                      <a:pt x="0" y="51"/>
                    </a:lnTo>
                    <a:lnTo>
                      <a:pt x="0" y="119"/>
                    </a:lnTo>
                    <a:lnTo>
                      <a:pt x="46" y="119"/>
                    </a:lnTo>
                    <a:lnTo>
                      <a:pt x="46" y="57"/>
                    </a:lnTo>
                    <a:lnTo>
                      <a:pt x="85" y="57"/>
                    </a:lnTo>
                    <a:lnTo>
                      <a:pt x="85" y="119"/>
                    </a:lnTo>
                    <a:lnTo>
                      <a:pt x="131" y="119"/>
                    </a:lnTo>
                    <a:lnTo>
                      <a:pt x="131" y="51"/>
                    </a:lnTo>
                    <a:lnTo>
                      <a:pt x="97" y="23"/>
                    </a:lnTo>
                    <a:lnTo>
                      <a:pt x="68" y="0"/>
                    </a:lnTo>
                    <a:close/>
                  </a:path>
                </a:pathLst>
              </a:custGeom>
              <a:grpFill/>
              <a:ln>
                <a:noFill/>
              </a:ln>
            </p:spPr>
            <p:txBody>
              <a:bodyPr vert="horz" wrap="square" lIns="68580" tIns="34290" rIns="68580" bIns="34290" numCol="1" anchor="t" anchorCtr="0" compatLnSpc="1"/>
              <a:lstStyle/>
              <a:p>
                <a:endParaRPr lang="zh-CN" altLang="en-US" sz="1350">
                  <a:solidFill>
                    <a:schemeClr val="tx2"/>
                  </a:solidFill>
                </a:endParaRPr>
              </a:p>
            </p:txBody>
          </p:sp>
          <p:sp>
            <p:nvSpPr>
              <p:cNvPr id="22" name="Freeform 84"/>
              <p:cNvSpPr/>
              <p:nvPr/>
            </p:nvSpPr>
            <p:spPr bwMode="auto">
              <a:xfrm>
                <a:off x="3990783" y="3750794"/>
                <a:ext cx="435297" cy="202285"/>
              </a:xfrm>
              <a:custGeom>
                <a:avLst/>
                <a:gdLst>
                  <a:gd name="T0" fmla="*/ 136 w 170"/>
                  <a:gd name="T1" fmla="*/ 39 h 79"/>
                  <a:gd name="T2" fmla="*/ 136 w 170"/>
                  <a:gd name="T3" fmla="*/ 5 h 79"/>
                  <a:gd name="T4" fmla="*/ 114 w 170"/>
                  <a:gd name="T5" fmla="*/ 5 h 79"/>
                  <a:gd name="T6" fmla="*/ 114 w 170"/>
                  <a:gd name="T7" fmla="*/ 22 h 79"/>
                  <a:gd name="T8" fmla="*/ 97 w 170"/>
                  <a:gd name="T9" fmla="*/ 5 h 79"/>
                  <a:gd name="T10" fmla="*/ 85 w 170"/>
                  <a:gd name="T11" fmla="*/ 0 h 79"/>
                  <a:gd name="T12" fmla="*/ 74 w 170"/>
                  <a:gd name="T13" fmla="*/ 5 h 79"/>
                  <a:gd name="T14" fmla="*/ 0 w 170"/>
                  <a:gd name="T15" fmla="*/ 68 h 79"/>
                  <a:gd name="T16" fmla="*/ 6 w 170"/>
                  <a:gd name="T17" fmla="*/ 79 h 79"/>
                  <a:gd name="T18" fmla="*/ 85 w 170"/>
                  <a:gd name="T19" fmla="*/ 17 h 79"/>
                  <a:gd name="T20" fmla="*/ 164 w 170"/>
                  <a:gd name="T21" fmla="*/ 79 h 79"/>
                  <a:gd name="T22" fmla="*/ 170 w 170"/>
                  <a:gd name="T23" fmla="*/ 68 h 79"/>
                  <a:gd name="T24" fmla="*/ 136 w 170"/>
                  <a:gd name="T25"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79">
                    <a:moveTo>
                      <a:pt x="136" y="39"/>
                    </a:moveTo>
                    <a:lnTo>
                      <a:pt x="136" y="5"/>
                    </a:lnTo>
                    <a:lnTo>
                      <a:pt x="114" y="5"/>
                    </a:lnTo>
                    <a:lnTo>
                      <a:pt x="114" y="22"/>
                    </a:lnTo>
                    <a:lnTo>
                      <a:pt x="97" y="5"/>
                    </a:lnTo>
                    <a:lnTo>
                      <a:pt x="85" y="0"/>
                    </a:lnTo>
                    <a:lnTo>
                      <a:pt x="74" y="5"/>
                    </a:lnTo>
                    <a:lnTo>
                      <a:pt x="0" y="68"/>
                    </a:lnTo>
                    <a:lnTo>
                      <a:pt x="6" y="79"/>
                    </a:lnTo>
                    <a:lnTo>
                      <a:pt x="85" y="17"/>
                    </a:lnTo>
                    <a:lnTo>
                      <a:pt x="164" y="79"/>
                    </a:lnTo>
                    <a:lnTo>
                      <a:pt x="170" y="68"/>
                    </a:lnTo>
                    <a:lnTo>
                      <a:pt x="136" y="39"/>
                    </a:lnTo>
                    <a:close/>
                  </a:path>
                </a:pathLst>
              </a:custGeom>
              <a:grpFill/>
              <a:ln>
                <a:noFill/>
              </a:ln>
            </p:spPr>
            <p:txBody>
              <a:bodyPr vert="horz" wrap="square" lIns="68580" tIns="34290" rIns="68580" bIns="34290" numCol="1" anchor="t" anchorCtr="0" compatLnSpc="1"/>
              <a:lstStyle/>
              <a:p>
                <a:endParaRPr lang="zh-CN" altLang="en-US" sz="1350">
                  <a:solidFill>
                    <a:schemeClr val="tx2"/>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3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3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300"/>
                                        <p:tgtEl>
                                          <p:spTgt spid="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300"/>
                                        <p:tgtEl>
                                          <p:spTgt spid="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Line 31"/>
          <p:cNvSpPr/>
          <p:nvPr/>
        </p:nvSpPr>
        <p:spPr>
          <a:xfrm>
            <a:off x="489348" y="2726135"/>
            <a:ext cx="8098631" cy="0"/>
          </a:xfrm>
          <a:prstGeom prst="line">
            <a:avLst/>
          </a:prstGeom>
          <a:ln w="6350" cap="flat" cmpd="sng">
            <a:solidFill>
              <a:schemeClr val="bg2"/>
            </a:solidFill>
            <a:prstDash val="solid"/>
            <a:round/>
            <a:headEnd type="none" w="med" len="med"/>
            <a:tailEnd type="none" w="med" len="med"/>
          </a:ln>
        </p:spPr>
        <p:txBody>
          <a:bodyPr anchor="t"/>
          <a:lstStyle/>
          <a:p>
            <a:pPr lvl="0"/>
            <a:endParaRPr lang="zh-CN" altLang="en-US" sz="1350">
              <a:latin typeface="Calibri" panose="020F0502020204030204" charset="0"/>
              <a:ea typeface="宋体" panose="02010600030101010101" pitchFamily="2" charset="-122"/>
            </a:endParaRPr>
          </a:p>
        </p:txBody>
      </p:sp>
      <p:sp>
        <p:nvSpPr>
          <p:cNvPr id="62" name="Line 32"/>
          <p:cNvSpPr/>
          <p:nvPr/>
        </p:nvSpPr>
        <p:spPr>
          <a:xfrm>
            <a:off x="4479131" y="1320007"/>
            <a:ext cx="0" cy="2797969"/>
          </a:xfrm>
          <a:prstGeom prst="line">
            <a:avLst/>
          </a:prstGeom>
          <a:ln w="6350" cap="flat" cmpd="sng">
            <a:solidFill>
              <a:schemeClr val="bg2"/>
            </a:solidFill>
            <a:prstDash val="solid"/>
            <a:round/>
            <a:headEnd type="none" w="med" len="med"/>
            <a:tailEnd type="none" w="med" len="med"/>
          </a:ln>
        </p:spPr>
        <p:txBody>
          <a:bodyPr anchor="t"/>
          <a:lstStyle/>
          <a:p>
            <a:pPr lvl="0"/>
            <a:endParaRPr lang="zh-CN" altLang="en-US" sz="1350">
              <a:latin typeface="Calibri" panose="020F0502020204030204" charset="0"/>
              <a:ea typeface="宋体" panose="02010600030101010101" pitchFamily="2" charset="-122"/>
            </a:endParaRPr>
          </a:p>
        </p:txBody>
      </p:sp>
      <p:sp>
        <p:nvSpPr>
          <p:cNvPr id="92" name="Freeform 81"/>
          <p:cNvSpPr/>
          <p:nvPr/>
        </p:nvSpPr>
        <p:spPr>
          <a:xfrm>
            <a:off x="988219" y="3332163"/>
            <a:ext cx="453629" cy="347663"/>
          </a:xfrm>
          <a:custGeom>
            <a:avLst/>
            <a:gdLst/>
            <a:ahLst/>
            <a:cxnLst>
              <a:cxn ang="0">
                <a:pos x="128866231" y="78460124"/>
              </a:cxn>
              <a:cxn ang="0">
                <a:pos x="128866231" y="78460124"/>
              </a:cxn>
              <a:cxn ang="0">
                <a:pos x="102953353" y="78460124"/>
              </a:cxn>
              <a:cxn ang="0">
                <a:pos x="113458917" y="47217665"/>
              </a:cxn>
              <a:cxn ang="0">
                <a:pos x="108205647" y="41892268"/>
              </a:cxn>
              <a:cxn ang="0">
                <a:pos x="98050627" y="41892268"/>
              </a:cxn>
              <a:cxn ang="0">
                <a:pos x="82292769" y="83785521"/>
              </a:cxn>
              <a:cxn ang="0">
                <a:pos x="82292769" y="89109934"/>
              </a:cxn>
              <a:cxn ang="0">
                <a:pos x="87545063" y="94080370"/>
              </a:cxn>
              <a:cxn ang="0">
                <a:pos x="118711211" y="94080370"/>
              </a:cxn>
              <a:cxn ang="0">
                <a:pos x="102953353" y="125322829"/>
              </a:cxn>
              <a:cxn ang="0">
                <a:pos x="102953353" y="135973622"/>
              </a:cxn>
              <a:cxn ang="0">
                <a:pos x="113458917" y="131003186"/>
              </a:cxn>
              <a:cxn ang="0">
                <a:pos x="133768958" y="83785521"/>
              </a:cxn>
              <a:cxn ang="0">
                <a:pos x="128866231" y="78460124"/>
              </a:cxn>
              <a:cxn ang="0">
                <a:pos x="154429542" y="36566872"/>
              </a:cxn>
              <a:cxn ang="0">
                <a:pos x="154429542" y="36566872"/>
              </a:cxn>
              <a:cxn ang="0">
                <a:pos x="102953353" y="0"/>
              </a:cxn>
              <a:cxn ang="0">
                <a:pos x="41321168" y="57513498"/>
              </a:cxn>
              <a:cxn ang="0">
                <a:pos x="0" y="115026996"/>
              </a:cxn>
              <a:cxn ang="0">
                <a:pos x="51476188" y="167215097"/>
              </a:cxn>
              <a:cxn ang="0">
                <a:pos x="149526816" y="167215097"/>
              </a:cxn>
              <a:cxn ang="0">
                <a:pos x="216411295" y="104731163"/>
              </a:cxn>
              <a:cxn ang="0">
                <a:pos x="154429542" y="36566872"/>
              </a:cxn>
              <a:cxn ang="0">
                <a:pos x="149526816" y="156919265"/>
              </a:cxn>
              <a:cxn ang="0">
                <a:pos x="149526816" y="156919265"/>
              </a:cxn>
              <a:cxn ang="0">
                <a:pos x="51476188" y="156919265"/>
              </a:cxn>
              <a:cxn ang="0">
                <a:pos x="10155020" y="115026996"/>
              </a:cxn>
              <a:cxn ang="0">
                <a:pos x="51476188" y="73134727"/>
              </a:cxn>
              <a:cxn ang="0">
                <a:pos x="102953353" y="15621229"/>
              </a:cxn>
              <a:cxn ang="0">
                <a:pos x="144274522" y="52543062"/>
              </a:cxn>
              <a:cxn ang="0">
                <a:pos x="206256274" y="99405767"/>
              </a:cxn>
              <a:cxn ang="0">
                <a:pos x="149526816" y="156919265"/>
              </a:cxn>
            </a:cxnLst>
            <a:rect l="0" t="0" r="0" b="0"/>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w="9525">
            <a:noFill/>
          </a:ln>
        </p:spPr>
        <p:txBody>
          <a:bodyPr/>
          <a:lstStyle/>
          <a:p>
            <a:endParaRPr lang="zh-CN" altLang="en-US" sz="1350"/>
          </a:p>
        </p:txBody>
      </p:sp>
      <p:sp>
        <p:nvSpPr>
          <p:cNvPr id="93" name="Freeform 85"/>
          <p:cNvSpPr/>
          <p:nvPr/>
        </p:nvSpPr>
        <p:spPr>
          <a:xfrm>
            <a:off x="5399485" y="3370263"/>
            <a:ext cx="344090" cy="390525"/>
          </a:xfrm>
          <a:custGeom>
            <a:avLst/>
            <a:gdLst/>
            <a:ahLst/>
            <a:cxnLst>
              <a:cxn ang="0">
                <a:pos x="137800120" y="0"/>
              </a:cxn>
              <a:cxn ang="0">
                <a:pos x="137800120" y="0"/>
              </a:cxn>
              <a:cxn ang="0">
                <a:pos x="26038908" y="0"/>
              </a:cxn>
              <a:cxn ang="0">
                <a:pos x="0" y="21885010"/>
              </a:cxn>
              <a:cxn ang="0">
                <a:pos x="0" y="187502465"/>
              </a:cxn>
              <a:cxn ang="0">
                <a:pos x="12873177" y="187502465"/>
              </a:cxn>
              <a:cxn ang="0">
                <a:pos x="34522964" y="170053782"/>
              </a:cxn>
              <a:cxn ang="0">
                <a:pos x="60561872" y="187502465"/>
              </a:cxn>
              <a:cxn ang="0">
                <a:pos x="81919106" y="170053782"/>
              </a:cxn>
              <a:cxn ang="0">
                <a:pos x="103569710" y="187502465"/>
              </a:cxn>
              <a:cxn ang="0">
                <a:pos x="129316065" y="170053782"/>
              </a:cxn>
              <a:cxn ang="0">
                <a:pos x="150965851" y="187502465"/>
              </a:cxn>
              <a:cxn ang="0">
                <a:pos x="163839029" y="187502465"/>
              </a:cxn>
              <a:cxn ang="0">
                <a:pos x="163839029" y="21885010"/>
              </a:cxn>
              <a:cxn ang="0">
                <a:pos x="137800120" y="0"/>
              </a:cxn>
              <a:cxn ang="0">
                <a:pos x="150965851" y="174194301"/>
              </a:cxn>
              <a:cxn ang="0">
                <a:pos x="150965851" y="174194301"/>
              </a:cxn>
              <a:cxn ang="0">
                <a:pos x="129316065" y="156744797"/>
              </a:cxn>
              <a:cxn ang="0">
                <a:pos x="103569710" y="174194301"/>
              </a:cxn>
              <a:cxn ang="0">
                <a:pos x="81919106" y="156744797"/>
              </a:cxn>
              <a:cxn ang="0">
                <a:pos x="60561872" y="174194301"/>
              </a:cxn>
              <a:cxn ang="0">
                <a:pos x="34522964" y="156744797"/>
              </a:cxn>
              <a:cxn ang="0">
                <a:pos x="12873177" y="174194301"/>
              </a:cxn>
              <a:cxn ang="0">
                <a:pos x="12873177" y="21885010"/>
              </a:cxn>
              <a:cxn ang="0">
                <a:pos x="26038908" y="13308163"/>
              </a:cxn>
              <a:cxn ang="0">
                <a:pos x="137800120" y="13308163"/>
              </a:cxn>
              <a:cxn ang="0">
                <a:pos x="150965851" y="21885010"/>
              </a:cxn>
              <a:cxn ang="0">
                <a:pos x="150965851" y="174194301"/>
              </a:cxn>
              <a:cxn ang="0">
                <a:pos x="120538638" y="104693738"/>
              </a:cxn>
              <a:cxn ang="0">
                <a:pos x="120538638" y="104693738"/>
              </a:cxn>
              <a:cxn ang="0">
                <a:pos x="43300390" y="104693738"/>
              </a:cxn>
              <a:cxn ang="0">
                <a:pos x="34522964" y="108834256"/>
              </a:cxn>
              <a:cxn ang="0">
                <a:pos x="43300390" y="117706913"/>
              </a:cxn>
              <a:cxn ang="0">
                <a:pos x="120538638" y="117706913"/>
              </a:cxn>
              <a:cxn ang="0">
                <a:pos x="129316065" y="108834256"/>
              </a:cxn>
              <a:cxn ang="0">
                <a:pos x="120538638" y="104693738"/>
              </a:cxn>
              <a:cxn ang="0">
                <a:pos x="120538638" y="69795551"/>
              </a:cxn>
              <a:cxn ang="0">
                <a:pos x="120538638" y="69795551"/>
              </a:cxn>
              <a:cxn ang="0">
                <a:pos x="43300390" y="69795551"/>
              </a:cxn>
              <a:cxn ang="0">
                <a:pos x="34522964" y="74231880"/>
              </a:cxn>
              <a:cxn ang="0">
                <a:pos x="43300390" y="82808727"/>
              </a:cxn>
              <a:cxn ang="0">
                <a:pos x="120538638" y="82808727"/>
              </a:cxn>
              <a:cxn ang="0">
                <a:pos x="129316065" y="74231880"/>
              </a:cxn>
              <a:cxn ang="0">
                <a:pos x="120538638" y="69795551"/>
              </a:cxn>
              <a:cxn ang="0">
                <a:pos x="120538638" y="34898186"/>
              </a:cxn>
              <a:cxn ang="0">
                <a:pos x="120538638" y="34898186"/>
              </a:cxn>
              <a:cxn ang="0">
                <a:pos x="43300390" y="34898186"/>
              </a:cxn>
              <a:cxn ang="0">
                <a:pos x="34522964" y="39334515"/>
              </a:cxn>
              <a:cxn ang="0">
                <a:pos x="43300390" y="48206350"/>
              </a:cxn>
              <a:cxn ang="0">
                <a:pos x="120538638" y="48206350"/>
              </a:cxn>
              <a:cxn ang="0">
                <a:pos x="129316065" y="39334515"/>
              </a:cxn>
              <a:cxn ang="0">
                <a:pos x="120538638" y="34898186"/>
              </a:cxn>
            </a:cxnLst>
            <a:rect l="0" t="0" r="0" b="0"/>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solidFill>
            <a:srgbClr val="FFFFFF"/>
          </a:solidFill>
          <a:ln w="9525">
            <a:noFill/>
          </a:ln>
        </p:spPr>
        <p:txBody>
          <a:bodyPr/>
          <a:lstStyle/>
          <a:p>
            <a:endParaRPr lang="zh-CN" altLang="en-US" sz="1350"/>
          </a:p>
        </p:txBody>
      </p:sp>
      <p:sp>
        <p:nvSpPr>
          <p:cNvPr id="94" name="Freeform 158"/>
          <p:cNvSpPr/>
          <p:nvPr/>
        </p:nvSpPr>
        <p:spPr>
          <a:xfrm>
            <a:off x="5322094" y="1678385"/>
            <a:ext cx="475060" cy="434578"/>
          </a:xfrm>
          <a:custGeom>
            <a:avLst/>
            <a:gdLst/>
            <a:ahLst/>
            <a:cxnLst>
              <a:cxn ang="0">
                <a:pos x="180051940" y="26190212"/>
              </a:cxn>
              <a:cxn ang="0">
                <a:pos x="180051940" y="26190212"/>
              </a:cxn>
              <a:cxn ang="0">
                <a:pos x="154529825" y="0"/>
              </a:cxn>
              <a:cxn ang="0">
                <a:pos x="72020776" y="0"/>
              </a:cxn>
              <a:cxn ang="0">
                <a:pos x="46498661" y="26190212"/>
              </a:cxn>
              <a:cxn ang="0">
                <a:pos x="5244136" y="57336311"/>
              </a:cxn>
              <a:cxn ang="0">
                <a:pos x="46498661" y="99099083"/>
              </a:cxn>
              <a:cxn ang="0">
                <a:pos x="51393513" y="99099083"/>
              </a:cxn>
              <a:cxn ang="0">
                <a:pos x="108031164" y="151126077"/>
              </a:cxn>
              <a:cxn ang="0">
                <a:pos x="108031164" y="192888849"/>
              </a:cxn>
              <a:cxn ang="0">
                <a:pos x="87403902" y="192888849"/>
              </a:cxn>
              <a:cxn ang="0">
                <a:pos x="77264912" y="203153071"/>
              </a:cxn>
              <a:cxn ang="0">
                <a:pos x="87403902" y="208461407"/>
              </a:cxn>
              <a:cxn ang="0">
                <a:pos x="138797415" y="208461407"/>
              </a:cxn>
              <a:cxn ang="0">
                <a:pos x="149285689" y="203153071"/>
              </a:cxn>
              <a:cxn ang="0">
                <a:pos x="138797415" y="192888849"/>
              </a:cxn>
              <a:cxn ang="0">
                <a:pos x="118519437" y="192888849"/>
              </a:cxn>
              <a:cxn ang="0">
                <a:pos x="118519437" y="151126077"/>
              </a:cxn>
              <a:cxn ang="0">
                <a:pos x="175157087" y="99099083"/>
              </a:cxn>
              <a:cxn ang="0">
                <a:pos x="180051940" y="99099083"/>
              </a:cxn>
              <a:cxn ang="0">
                <a:pos x="221306465" y="57336311"/>
              </a:cxn>
              <a:cxn ang="0">
                <a:pos x="180051940" y="26190212"/>
              </a:cxn>
              <a:cxn ang="0">
                <a:pos x="46498661" y="83526524"/>
              </a:cxn>
              <a:cxn ang="0">
                <a:pos x="46498661" y="83526524"/>
              </a:cxn>
              <a:cxn ang="0">
                <a:pos x="15383125" y="57336311"/>
              </a:cxn>
              <a:cxn ang="0">
                <a:pos x="46498661" y="41762771"/>
              </a:cxn>
              <a:cxn ang="0">
                <a:pos x="46498661" y="83526524"/>
              </a:cxn>
              <a:cxn ang="0">
                <a:pos x="169912951" y="67599553"/>
              </a:cxn>
              <a:cxn ang="0">
                <a:pos x="169912951" y="67599553"/>
              </a:cxn>
              <a:cxn ang="0">
                <a:pos x="113275300" y="140861854"/>
              </a:cxn>
              <a:cxn ang="0">
                <a:pos x="56637650" y="67599553"/>
              </a:cxn>
              <a:cxn ang="0">
                <a:pos x="56637650" y="26190212"/>
              </a:cxn>
              <a:cxn ang="0">
                <a:pos x="72020776" y="15572558"/>
              </a:cxn>
              <a:cxn ang="0">
                <a:pos x="154529825" y="15572558"/>
              </a:cxn>
              <a:cxn ang="0">
                <a:pos x="169912951" y="26190212"/>
              </a:cxn>
              <a:cxn ang="0">
                <a:pos x="169912951" y="67599553"/>
              </a:cxn>
              <a:cxn ang="0">
                <a:pos x="180051940" y="83526524"/>
              </a:cxn>
              <a:cxn ang="0">
                <a:pos x="180051940" y="83526524"/>
              </a:cxn>
              <a:cxn ang="0">
                <a:pos x="180051940" y="41762771"/>
              </a:cxn>
              <a:cxn ang="0">
                <a:pos x="211167476" y="57336311"/>
              </a:cxn>
              <a:cxn ang="0">
                <a:pos x="180051940" y="83526524"/>
              </a:cxn>
            </a:cxnLst>
            <a:rect l="0" t="0" r="0" b="0"/>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w="9525">
            <a:noFill/>
          </a:ln>
        </p:spPr>
        <p:txBody>
          <a:bodyPr/>
          <a:lstStyle/>
          <a:p>
            <a:endParaRPr lang="zh-CN" altLang="en-US" sz="1350"/>
          </a:p>
        </p:txBody>
      </p:sp>
      <p:sp>
        <p:nvSpPr>
          <p:cNvPr id="95" name="Freeform 159"/>
          <p:cNvSpPr/>
          <p:nvPr/>
        </p:nvSpPr>
        <p:spPr>
          <a:xfrm>
            <a:off x="983457" y="1642666"/>
            <a:ext cx="431006" cy="419100"/>
          </a:xfrm>
          <a:custGeom>
            <a:avLst/>
            <a:gdLst/>
            <a:ahLst/>
            <a:cxnLst>
              <a:cxn ang="0">
                <a:pos x="57851018" y="61745130"/>
              </a:cxn>
              <a:cxn ang="0">
                <a:pos x="57851018" y="61745130"/>
              </a:cxn>
              <a:cxn ang="0">
                <a:pos x="52947913" y="66271158"/>
              </a:cxn>
              <a:cxn ang="0">
                <a:pos x="52947913" y="133187862"/>
              </a:cxn>
              <a:cxn ang="0">
                <a:pos x="57851018" y="137713891"/>
              </a:cxn>
              <a:cxn ang="0">
                <a:pos x="67656321" y="133187862"/>
              </a:cxn>
              <a:cxn ang="0">
                <a:pos x="67656321" y="66271158"/>
              </a:cxn>
              <a:cxn ang="0">
                <a:pos x="57851018" y="61745130"/>
              </a:cxn>
              <a:cxn ang="0">
                <a:pos x="110798931" y="80818464"/>
              </a:cxn>
              <a:cxn ang="0">
                <a:pos x="110798931" y="80818464"/>
              </a:cxn>
              <a:cxn ang="0">
                <a:pos x="105895826" y="85343591"/>
              </a:cxn>
              <a:cxn ang="0">
                <a:pos x="105895826" y="123490260"/>
              </a:cxn>
              <a:cxn ang="0">
                <a:pos x="110798931" y="133187862"/>
              </a:cxn>
              <a:cxn ang="0">
                <a:pos x="115701129" y="123490260"/>
              </a:cxn>
              <a:cxn ang="0">
                <a:pos x="115701129" y="85343591"/>
              </a:cxn>
              <a:cxn ang="0">
                <a:pos x="110798931" y="80818464"/>
              </a:cxn>
              <a:cxn ang="0">
                <a:pos x="153941540" y="0"/>
              </a:cxn>
              <a:cxn ang="0">
                <a:pos x="153941540" y="0"/>
              </a:cxn>
              <a:cxn ang="0">
                <a:pos x="105895826" y="37822994"/>
              </a:cxn>
              <a:cxn ang="0">
                <a:pos x="52947913" y="18749660"/>
              </a:cxn>
              <a:cxn ang="0">
                <a:pos x="0" y="47520597"/>
              </a:cxn>
              <a:cxn ang="0">
                <a:pos x="0" y="199781794"/>
              </a:cxn>
              <a:cxn ang="0">
                <a:pos x="52947913" y="171334531"/>
              </a:cxn>
              <a:cxn ang="0">
                <a:pos x="105895826" y="190084191"/>
              </a:cxn>
              <a:cxn ang="0">
                <a:pos x="153941540" y="152261197"/>
              </a:cxn>
              <a:cxn ang="0">
                <a:pos x="206889454" y="190084191"/>
              </a:cxn>
              <a:cxn ang="0">
                <a:pos x="206889454" y="37822994"/>
              </a:cxn>
              <a:cxn ang="0">
                <a:pos x="153941540" y="0"/>
              </a:cxn>
              <a:cxn ang="0">
                <a:pos x="192509188" y="166484828"/>
              </a:cxn>
              <a:cxn ang="0">
                <a:pos x="192509188" y="166484828"/>
              </a:cxn>
              <a:cxn ang="0">
                <a:pos x="153941540" y="137713891"/>
              </a:cxn>
              <a:cxn ang="0">
                <a:pos x="105895826" y="175859658"/>
              </a:cxn>
              <a:cxn ang="0">
                <a:pos x="52947913" y="156787226"/>
              </a:cxn>
              <a:cxn ang="0">
                <a:pos x="14381172" y="180709361"/>
              </a:cxn>
              <a:cxn ang="0">
                <a:pos x="14381172" y="52370300"/>
              </a:cxn>
              <a:cxn ang="0">
                <a:pos x="52947913" y="28448164"/>
              </a:cxn>
              <a:cxn ang="0">
                <a:pos x="105895826" y="47520597"/>
              </a:cxn>
              <a:cxn ang="0">
                <a:pos x="153941540" y="9374830"/>
              </a:cxn>
              <a:cxn ang="0">
                <a:pos x="192509188" y="37822994"/>
              </a:cxn>
              <a:cxn ang="0">
                <a:pos x="192509188" y="166484828"/>
              </a:cxn>
              <a:cxn ang="0">
                <a:pos x="153941540" y="104416925"/>
              </a:cxn>
              <a:cxn ang="0">
                <a:pos x="153941540" y="104416925"/>
              </a:cxn>
              <a:cxn ang="0">
                <a:pos x="163746844" y="114115430"/>
              </a:cxn>
              <a:cxn ang="0">
                <a:pos x="168649949" y="104416925"/>
              </a:cxn>
              <a:cxn ang="0">
                <a:pos x="168649949" y="56896328"/>
              </a:cxn>
              <a:cxn ang="0">
                <a:pos x="163746844" y="47520597"/>
              </a:cxn>
              <a:cxn ang="0">
                <a:pos x="153941540" y="56896328"/>
              </a:cxn>
              <a:cxn ang="0">
                <a:pos x="153941540" y="104416925"/>
              </a:cxn>
            </a:cxnLst>
            <a:rect l="0" t="0" r="0" b="0"/>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w="9525">
            <a:noFill/>
          </a:ln>
        </p:spPr>
        <p:txBody>
          <a:bodyPr/>
          <a:lstStyle/>
          <a:p>
            <a:endParaRPr lang="zh-CN" altLang="en-US" sz="1350"/>
          </a:p>
        </p:txBody>
      </p:sp>
      <p:grpSp>
        <p:nvGrpSpPr>
          <p:cNvPr id="14358" name="组合 13"/>
          <p:cNvGrpSpPr/>
          <p:nvPr/>
        </p:nvGrpSpPr>
        <p:grpSpPr>
          <a:xfrm>
            <a:off x="3214687" y="1458596"/>
            <a:ext cx="1077278" cy="1077754"/>
            <a:chOff x="850277" y="2206172"/>
            <a:chExt cx="2013812" cy="2013812"/>
          </a:xfrm>
        </p:grpSpPr>
        <p:sp>
          <p:nvSpPr>
            <p:cNvPr id="19" name="饼形 18"/>
            <p:cNvSpPr/>
            <p:nvPr/>
          </p:nvSpPr>
          <p:spPr>
            <a:xfrm>
              <a:off x="850277" y="2206172"/>
              <a:ext cx="2013812" cy="2013812"/>
            </a:xfrm>
            <a:prstGeom prst="pie">
              <a:avLst>
                <a:gd name="adj1" fmla="val 0"/>
                <a:gd name="adj2" fmla="val 1618971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20" name="饼形 19"/>
            <p:cNvSpPr/>
            <p:nvPr/>
          </p:nvSpPr>
          <p:spPr>
            <a:xfrm>
              <a:off x="850277" y="2206172"/>
              <a:ext cx="2013812" cy="2013812"/>
            </a:xfrm>
            <a:prstGeom prst="pie">
              <a:avLst>
                <a:gd name="adj1" fmla="val 16175099"/>
                <a:gd name="adj2" fmla="val 123505"/>
              </a:avLst>
            </a:prstGeom>
            <a:solidFill>
              <a:schemeClr val="bg1">
                <a:lumMod val="8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21" name="椭圆 20"/>
            <p:cNvSpPr/>
            <p:nvPr/>
          </p:nvSpPr>
          <p:spPr>
            <a:xfrm>
              <a:off x="1113901" y="2481294"/>
              <a:ext cx="1463571" cy="14635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p>
          </p:txBody>
        </p:sp>
      </p:grpSp>
      <p:grpSp>
        <p:nvGrpSpPr>
          <p:cNvPr id="14364" name="组合 22"/>
          <p:cNvGrpSpPr/>
          <p:nvPr/>
        </p:nvGrpSpPr>
        <p:grpSpPr>
          <a:xfrm>
            <a:off x="3214687" y="2923064"/>
            <a:ext cx="1077278" cy="1077754"/>
            <a:chOff x="4314001" y="2206172"/>
            <a:chExt cx="2013812" cy="2013812"/>
          </a:xfrm>
        </p:grpSpPr>
        <p:sp>
          <p:nvSpPr>
            <p:cNvPr id="24" name="饼形 23"/>
            <p:cNvSpPr/>
            <p:nvPr/>
          </p:nvSpPr>
          <p:spPr>
            <a:xfrm>
              <a:off x="4314001" y="2206172"/>
              <a:ext cx="2013812" cy="2013812"/>
            </a:xfrm>
            <a:prstGeom prst="pie">
              <a:avLst>
                <a:gd name="adj1" fmla="val 5310308"/>
                <a:gd name="adj2" fmla="val 1618971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25" name="饼形 24"/>
            <p:cNvSpPr/>
            <p:nvPr/>
          </p:nvSpPr>
          <p:spPr>
            <a:xfrm>
              <a:off x="4314001" y="2206172"/>
              <a:ext cx="2013812" cy="2013812"/>
            </a:xfrm>
            <a:prstGeom prst="pie">
              <a:avLst>
                <a:gd name="adj1" fmla="val 16175099"/>
                <a:gd name="adj2" fmla="val 5409114"/>
              </a:avLst>
            </a:prstGeom>
            <a:solidFill>
              <a:schemeClr val="bg1">
                <a:lumMod val="8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26" name="椭圆 25"/>
            <p:cNvSpPr/>
            <p:nvPr/>
          </p:nvSpPr>
          <p:spPr>
            <a:xfrm>
              <a:off x="4577625" y="2481294"/>
              <a:ext cx="1463571" cy="14635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p>
          </p:txBody>
        </p:sp>
      </p:grpSp>
      <p:grpSp>
        <p:nvGrpSpPr>
          <p:cNvPr id="14370" name="组合 26"/>
          <p:cNvGrpSpPr/>
          <p:nvPr/>
        </p:nvGrpSpPr>
        <p:grpSpPr>
          <a:xfrm>
            <a:off x="4720114" y="2830196"/>
            <a:ext cx="1077754" cy="1077754"/>
            <a:chOff x="6471503" y="2206172"/>
            <a:chExt cx="2013812" cy="2013812"/>
          </a:xfrm>
        </p:grpSpPr>
        <p:sp>
          <p:nvSpPr>
            <p:cNvPr id="28" name="饼形 27"/>
            <p:cNvSpPr/>
            <p:nvPr/>
          </p:nvSpPr>
          <p:spPr>
            <a:xfrm>
              <a:off x="6471503" y="2206172"/>
              <a:ext cx="2013812" cy="2013812"/>
            </a:xfrm>
            <a:prstGeom prst="pie">
              <a:avLst>
                <a:gd name="adj1" fmla="val 20250322"/>
                <a:gd name="adj2" fmla="val 1618971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29" name="饼形 28"/>
            <p:cNvSpPr/>
            <p:nvPr/>
          </p:nvSpPr>
          <p:spPr>
            <a:xfrm>
              <a:off x="6471503" y="2206172"/>
              <a:ext cx="2013812" cy="2013812"/>
            </a:xfrm>
            <a:prstGeom prst="pie">
              <a:avLst>
                <a:gd name="adj1" fmla="val 16175099"/>
                <a:gd name="adj2" fmla="val 2956713"/>
              </a:avLst>
            </a:prstGeom>
            <a:solidFill>
              <a:schemeClr val="bg1">
                <a:lumMod val="8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30" name="椭圆 29"/>
            <p:cNvSpPr/>
            <p:nvPr/>
          </p:nvSpPr>
          <p:spPr>
            <a:xfrm>
              <a:off x="6735127" y="2481294"/>
              <a:ext cx="1463571" cy="14635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p>
          </p:txBody>
        </p:sp>
      </p:grpSp>
      <p:grpSp>
        <p:nvGrpSpPr>
          <p:cNvPr id="14376" name="组合 34"/>
          <p:cNvGrpSpPr/>
          <p:nvPr/>
        </p:nvGrpSpPr>
        <p:grpSpPr>
          <a:xfrm>
            <a:off x="4726305" y="1449071"/>
            <a:ext cx="1077754" cy="1087279"/>
            <a:chOff x="6471503" y="2206172"/>
            <a:chExt cx="2013812" cy="2031610"/>
          </a:xfrm>
        </p:grpSpPr>
        <p:sp>
          <p:nvSpPr>
            <p:cNvPr id="37" name="饼形 36"/>
            <p:cNvSpPr/>
            <p:nvPr/>
          </p:nvSpPr>
          <p:spPr>
            <a:xfrm>
              <a:off x="6471503" y="2223970"/>
              <a:ext cx="2013812" cy="2013812"/>
            </a:xfrm>
            <a:prstGeom prst="pie">
              <a:avLst>
                <a:gd name="adj1" fmla="val 18163554"/>
                <a:gd name="adj2" fmla="val 161897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38" name="饼形 37"/>
            <p:cNvSpPr/>
            <p:nvPr/>
          </p:nvSpPr>
          <p:spPr>
            <a:xfrm>
              <a:off x="6471503" y="2206172"/>
              <a:ext cx="2013812" cy="2013812"/>
            </a:xfrm>
            <a:prstGeom prst="pie">
              <a:avLst>
                <a:gd name="adj1" fmla="val 16175099"/>
                <a:gd name="adj2" fmla="val 18230302"/>
              </a:avLst>
            </a:prstGeom>
            <a:solidFill>
              <a:schemeClr val="bg1">
                <a:lumMod val="8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solidFill>
                  <a:schemeClr val="tx1"/>
                </a:solidFill>
              </a:endParaRPr>
            </a:p>
          </p:txBody>
        </p:sp>
        <p:sp>
          <p:nvSpPr>
            <p:cNvPr id="39" name="椭圆 38"/>
            <p:cNvSpPr/>
            <p:nvPr/>
          </p:nvSpPr>
          <p:spPr>
            <a:xfrm>
              <a:off x="6735127" y="2481294"/>
              <a:ext cx="1463571" cy="14635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350" noProof="1"/>
            </a:p>
          </p:txBody>
        </p:sp>
      </p:grpSp>
      <p:sp>
        <p:nvSpPr>
          <p:cNvPr id="7" name="TextBox 23"/>
          <p:cNvSpPr txBox="1"/>
          <p:nvPr/>
        </p:nvSpPr>
        <p:spPr>
          <a:xfrm>
            <a:off x="5797868" y="1667669"/>
            <a:ext cx="2843689" cy="71558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TextBox 24"/>
          <p:cNvSpPr txBox="1"/>
          <p:nvPr/>
        </p:nvSpPr>
        <p:spPr>
          <a:xfrm>
            <a:off x="5769653" y="1439284"/>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23"/>
          <p:cNvSpPr txBox="1"/>
          <p:nvPr/>
        </p:nvSpPr>
        <p:spPr>
          <a:xfrm>
            <a:off x="5797868" y="3060224"/>
            <a:ext cx="2843689" cy="71558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24"/>
          <p:cNvSpPr txBox="1"/>
          <p:nvPr/>
        </p:nvSpPr>
        <p:spPr>
          <a:xfrm>
            <a:off x="5769653" y="2831839"/>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23"/>
          <p:cNvSpPr txBox="1"/>
          <p:nvPr/>
        </p:nvSpPr>
        <p:spPr>
          <a:xfrm>
            <a:off x="307182" y="1635284"/>
            <a:ext cx="2843689" cy="715581"/>
          </a:xfrm>
          <a:prstGeom prst="rect">
            <a:avLst/>
          </a:prstGeom>
          <a:noFill/>
        </p:spPr>
        <p:txBody>
          <a:bodyPr wrap="square"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24"/>
          <p:cNvSpPr txBox="1"/>
          <p:nvPr/>
        </p:nvSpPr>
        <p:spPr>
          <a:xfrm>
            <a:off x="2023734" y="1458810"/>
            <a:ext cx="1127233" cy="253916"/>
          </a:xfrm>
          <a:prstGeom prst="rect">
            <a:avLst/>
          </a:prstGeom>
          <a:noFill/>
        </p:spPr>
        <p:txBody>
          <a:bodyPr wrap="none" rtlCol="0">
            <a:spAutoFit/>
          </a:bodyPr>
          <a:lstStyle/>
          <a:p>
            <a:pPr algn="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23"/>
          <p:cNvSpPr txBox="1"/>
          <p:nvPr/>
        </p:nvSpPr>
        <p:spPr>
          <a:xfrm>
            <a:off x="307182" y="3016409"/>
            <a:ext cx="2843689" cy="715581"/>
          </a:xfrm>
          <a:prstGeom prst="rect">
            <a:avLst/>
          </a:prstGeom>
          <a:noFill/>
        </p:spPr>
        <p:txBody>
          <a:bodyPr wrap="square"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24"/>
          <p:cNvSpPr txBox="1"/>
          <p:nvPr/>
        </p:nvSpPr>
        <p:spPr>
          <a:xfrm>
            <a:off x="2023734" y="2839935"/>
            <a:ext cx="1127233" cy="253916"/>
          </a:xfrm>
          <a:prstGeom prst="rect">
            <a:avLst/>
          </a:prstGeom>
          <a:noFill/>
        </p:spPr>
        <p:txBody>
          <a:bodyPr wrap="none" rtlCol="0">
            <a:spAutoFit/>
          </a:bodyPr>
          <a:lstStyle/>
          <a:p>
            <a:pPr algn="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480911" y="1815307"/>
            <a:ext cx="583814" cy="369332"/>
          </a:xfrm>
          <a:prstGeom prst="rect">
            <a:avLst/>
          </a:prstGeom>
          <a:noFill/>
        </p:spPr>
        <p:txBody>
          <a:bodyPr wrap="none" rtlCol="0">
            <a:spAutoFit/>
          </a:bodyPr>
          <a:lstStyle/>
          <a:p>
            <a:r>
              <a:rPr lang="en-US" altLang="zh-CN">
                <a:solidFill>
                  <a:schemeClr val="tx1">
                    <a:lumMod val="75000"/>
                    <a:lumOff val="25000"/>
                  </a:schemeClr>
                </a:solidFill>
              </a:rPr>
              <a:t>75%</a:t>
            </a:r>
            <a:endParaRPr lang="en-US" altLang="zh-CN">
              <a:solidFill>
                <a:schemeClr val="tx1">
                  <a:lumMod val="75000"/>
                  <a:lumOff val="25000"/>
                </a:schemeClr>
              </a:solidFill>
            </a:endParaRPr>
          </a:p>
        </p:txBody>
      </p:sp>
      <p:sp>
        <p:nvSpPr>
          <p:cNvPr id="17" name="文本框 16"/>
          <p:cNvSpPr txBox="1"/>
          <p:nvPr/>
        </p:nvSpPr>
        <p:spPr>
          <a:xfrm>
            <a:off x="3487579" y="3289300"/>
            <a:ext cx="583814" cy="369332"/>
          </a:xfrm>
          <a:prstGeom prst="rect">
            <a:avLst/>
          </a:prstGeom>
          <a:noFill/>
        </p:spPr>
        <p:txBody>
          <a:bodyPr wrap="none" rtlCol="0">
            <a:spAutoFit/>
          </a:bodyPr>
          <a:lstStyle/>
          <a:p>
            <a:r>
              <a:rPr lang="en-US" altLang="zh-CN">
                <a:solidFill>
                  <a:schemeClr val="tx1">
                    <a:lumMod val="75000"/>
                    <a:lumOff val="25000"/>
                  </a:schemeClr>
                </a:solidFill>
              </a:rPr>
              <a:t>50%</a:t>
            </a:r>
            <a:endParaRPr lang="en-US" altLang="zh-CN">
              <a:solidFill>
                <a:schemeClr val="tx1">
                  <a:lumMod val="75000"/>
                  <a:lumOff val="25000"/>
                </a:schemeClr>
              </a:solidFill>
            </a:endParaRPr>
          </a:p>
        </p:txBody>
      </p:sp>
      <p:sp>
        <p:nvSpPr>
          <p:cNvPr id="18" name="文本框 17"/>
          <p:cNvSpPr txBox="1"/>
          <p:nvPr/>
        </p:nvSpPr>
        <p:spPr>
          <a:xfrm>
            <a:off x="4993005" y="1824832"/>
            <a:ext cx="583814" cy="369332"/>
          </a:xfrm>
          <a:prstGeom prst="rect">
            <a:avLst/>
          </a:prstGeom>
          <a:noFill/>
        </p:spPr>
        <p:txBody>
          <a:bodyPr wrap="none" rtlCol="0">
            <a:spAutoFit/>
          </a:bodyPr>
          <a:lstStyle/>
          <a:p>
            <a:r>
              <a:rPr lang="en-US" altLang="zh-CN">
                <a:solidFill>
                  <a:schemeClr val="tx1">
                    <a:lumMod val="75000"/>
                    <a:lumOff val="25000"/>
                  </a:schemeClr>
                </a:solidFill>
              </a:rPr>
              <a:t>90%</a:t>
            </a:r>
            <a:endParaRPr lang="en-US" altLang="zh-CN">
              <a:solidFill>
                <a:schemeClr val="tx1">
                  <a:lumMod val="75000"/>
                  <a:lumOff val="25000"/>
                </a:schemeClr>
              </a:solidFill>
            </a:endParaRPr>
          </a:p>
        </p:txBody>
      </p:sp>
      <p:sp>
        <p:nvSpPr>
          <p:cNvPr id="22" name="文本框 21"/>
          <p:cNvSpPr txBox="1"/>
          <p:nvPr/>
        </p:nvSpPr>
        <p:spPr>
          <a:xfrm>
            <a:off x="4986814" y="3196432"/>
            <a:ext cx="583814" cy="369332"/>
          </a:xfrm>
          <a:prstGeom prst="rect">
            <a:avLst/>
          </a:prstGeom>
          <a:noFill/>
        </p:spPr>
        <p:txBody>
          <a:bodyPr wrap="none" rtlCol="0">
            <a:spAutoFit/>
          </a:bodyPr>
          <a:lstStyle/>
          <a:p>
            <a:r>
              <a:rPr lang="en-US" altLang="zh-CN">
                <a:solidFill>
                  <a:schemeClr val="tx1">
                    <a:lumMod val="75000"/>
                    <a:lumOff val="25000"/>
                  </a:schemeClr>
                </a:solidFill>
              </a:rPr>
              <a:t>60%</a:t>
            </a:r>
            <a:endParaRPr lang="en-US" altLang="zh-CN">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750" fill="hold"/>
                                        <p:tgtEl>
                                          <p:spTgt spid="62"/>
                                        </p:tgtEl>
                                        <p:attrNameLst>
                                          <p:attrName>ppt_x</p:attrName>
                                        </p:attrNameLst>
                                      </p:cBhvr>
                                      <p:tavLst>
                                        <p:tav tm="0">
                                          <p:val>
                                            <p:strVal val="#ppt_x"/>
                                          </p:val>
                                        </p:tav>
                                        <p:tav tm="100000">
                                          <p:val>
                                            <p:strVal val="#ppt_x"/>
                                          </p:val>
                                        </p:tav>
                                      </p:tavLst>
                                    </p:anim>
                                    <p:anim calcmode="lin" valueType="num">
                                      <p:cBhvr>
                                        <p:cTn id="8" dur="750" fill="hold"/>
                                        <p:tgtEl>
                                          <p:spTgt spid="62"/>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750" fill="hold"/>
                                        <p:tgtEl>
                                          <p:spTgt spid="61"/>
                                        </p:tgtEl>
                                        <p:attrNameLst>
                                          <p:attrName>ppt_x</p:attrName>
                                        </p:attrNameLst>
                                      </p:cBhvr>
                                      <p:tavLst>
                                        <p:tav tm="0">
                                          <p:val>
                                            <p:strVal val="0-#ppt_w/2"/>
                                          </p:val>
                                        </p:tav>
                                        <p:tav tm="100000">
                                          <p:val>
                                            <p:strVal val="#ppt_x"/>
                                          </p:val>
                                        </p:tav>
                                      </p:tavLst>
                                    </p:anim>
                                    <p:anim calcmode="lin" valueType="num">
                                      <p:cBhvr>
                                        <p:cTn id="12" dur="75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p:cTn id="15" dur="750" fill="hold"/>
                                        <p:tgtEl>
                                          <p:spTgt spid="92"/>
                                        </p:tgtEl>
                                        <p:attrNameLst>
                                          <p:attrName>ppt_x</p:attrName>
                                        </p:attrNameLst>
                                      </p:cBhvr>
                                      <p:tavLst>
                                        <p:tav tm="0">
                                          <p:val>
                                            <p:strVal val="1+#ppt_w/2"/>
                                          </p:val>
                                        </p:tav>
                                        <p:tav tm="100000">
                                          <p:val>
                                            <p:strVal val="#ppt_x"/>
                                          </p:val>
                                        </p:tav>
                                      </p:tavLst>
                                    </p:anim>
                                    <p:anim calcmode="lin" valueType="num">
                                      <p:cBhvr>
                                        <p:cTn id="16" dur="750" fill="hold"/>
                                        <p:tgtEl>
                                          <p:spTgt spid="92"/>
                                        </p:tgtEl>
                                        <p:attrNameLst>
                                          <p:attrName>ppt_y</p:attrName>
                                        </p:attrNameLst>
                                      </p:cBhvr>
                                      <p:tavLst>
                                        <p:tav tm="0">
                                          <p:val>
                                            <p:strVal val="0-#ppt_h/2"/>
                                          </p:val>
                                        </p:tav>
                                        <p:tav tm="100000">
                                          <p:val>
                                            <p:strVal val="#ppt_y"/>
                                          </p:val>
                                        </p:tav>
                                      </p:tavLst>
                                    </p:anim>
                                  </p:childTnLst>
                                </p:cTn>
                              </p:par>
                              <p:par>
                                <p:cTn id="17" presetID="2" presetClass="entr" presetSubtype="9" decel="100000"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p:cTn id="19" dur="750" fill="hold"/>
                                        <p:tgtEl>
                                          <p:spTgt spid="93"/>
                                        </p:tgtEl>
                                        <p:attrNameLst>
                                          <p:attrName>ppt_x</p:attrName>
                                        </p:attrNameLst>
                                      </p:cBhvr>
                                      <p:tavLst>
                                        <p:tav tm="0">
                                          <p:val>
                                            <p:strVal val="0-#ppt_w/2"/>
                                          </p:val>
                                        </p:tav>
                                        <p:tav tm="100000">
                                          <p:val>
                                            <p:strVal val="#ppt_x"/>
                                          </p:val>
                                        </p:tav>
                                      </p:tavLst>
                                    </p:anim>
                                    <p:anim calcmode="lin" valueType="num">
                                      <p:cBhvr>
                                        <p:cTn id="20" dur="750" fill="hold"/>
                                        <p:tgtEl>
                                          <p:spTgt spid="93"/>
                                        </p:tgtEl>
                                        <p:attrNameLst>
                                          <p:attrName>ppt_y</p:attrName>
                                        </p:attrNameLst>
                                      </p:cBhvr>
                                      <p:tavLst>
                                        <p:tav tm="0">
                                          <p:val>
                                            <p:strVal val="0-#ppt_h/2"/>
                                          </p:val>
                                        </p:tav>
                                        <p:tav tm="100000">
                                          <p:val>
                                            <p:strVal val="#ppt_y"/>
                                          </p:val>
                                        </p:tav>
                                      </p:tavLst>
                                    </p:anim>
                                  </p:childTnLst>
                                </p:cTn>
                              </p:par>
                              <p:par>
                                <p:cTn id="21" presetID="2" presetClass="entr" presetSubtype="12" decel="100000"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p:cTn id="23" dur="750" fill="hold"/>
                                        <p:tgtEl>
                                          <p:spTgt spid="94"/>
                                        </p:tgtEl>
                                        <p:attrNameLst>
                                          <p:attrName>ppt_x</p:attrName>
                                        </p:attrNameLst>
                                      </p:cBhvr>
                                      <p:tavLst>
                                        <p:tav tm="0">
                                          <p:val>
                                            <p:strVal val="0-#ppt_w/2"/>
                                          </p:val>
                                        </p:tav>
                                        <p:tav tm="100000">
                                          <p:val>
                                            <p:strVal val="#ppt_x"/>
                                          </p:val>
                                        </p:tav>
                                      </p:tavLst>
                                    </p:anim>
                                    <p:anim calcmode="lin" valueType="num">
                                      <p:cBhvr>
                                        <p:cTn id="24" dur="750" fill="hold"/>
                                        <p:tgtEl>
                                          <p:spTgt spid="94"/>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p:cTn id="27" dur="750" fill="hold"/>
                                        <p:tgtEl>
                                          <p:spTgt spid="95"/>
                                        </p:tgtEl>
                                        <p:attrNameLst>
                                          <p:attrName>ppt_x</p:attrName>
                                        </p:attrNameLst>
                                      </p:cBhvr>
                                      <p:tavLst>
                                        <p:tav tm="0">
                                          <p:val>
                                            <p:strVal val="1+#ppt_w/2"/>
                                          </p:val>
                                        </p:tav>
                                        <p:tav tm="100000">
                                          <p:val>
                                            <p:strVal val="#ppt_x"/>
                                          </p:val>
                                        </p:tav>
                                      </p:tavLst>
                                    </p:anim>
                                    <p:anim calcmode="lin" valueType="num">
                                      <p:cBhvr>
                                        <p:cTn id="28" dur="750" fill="hold"/>
                                        <p:tgtEl>
                                          <p:spTgt spid="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ldLvl="0" animBg="1"/>
      <p:bldP spid="62" grpId="0" bldLvl="0" animBg="1"/>
      <p:bldP spid="92" grpId="0" bldLvl="0" animBg="1"/>
      <p:bldP spid="93" grpId="0" bldLvl="0" animBg="1"/>
      <p:bldP spid="94" grpId="0" bldLvl="0" animBg="1"/>
      <p:bldP spid="9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38" y="-1996449"/>
            <a:ext cx="5141641" cy="9137985"/>
          </a:xfrm>
          <a:prstGeom prst="rect">
            <a:avLst/>
          </a:prstGeom>
        </p:spPr>
      </p:pic>
      <p:sp>
        <p:nvSpPr>
          <p:cNvPr id="3" name="MH_Other_1"/>
          <p:cNvSpPr/>
          <p:nvPr>
            <p:custDataLst>
              <p:tags r:id="rId2"/>
            </p:custDataLst>
          </p:nvPr>
        </p:nvSpPr>
        <p:spPr>
          <a:xfrm>
            <a:off x="3136007" y="1981372"/>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02</a:t>
            </a:r>
            <a:endParaRPr lang="zh-CN" altLang="en-US" sz="2400" dirty="0">
              <a:solidFill>
                <a:srgbClr val="FFFFFF"/>
              </a:solidFill>
            </a:endParaRPr>
          </a:p>
        </p:txBody>
      </p:sp>
      <p:sp>
        <p:nvSpPr>
          <p:cNvPr id="4" name="矩形 3"/>
          <p:cNvSpPr/>
          <p:nvPr/>
        </p:nvSpPr>
        <p:spPr>
          <a:xfrm>
            <a:off x="4247964" y="2104492"/>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191372" y="24488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p:cNvSpPr txBox="1"/>
          <p:nvPr/>
        </p:nvSpPr>
        <p:spPr>
          <a:xfrm>
            <a:off x="5246738" y="24488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191372" y="26451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5246738" y="26451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65"/>
          <p:cNvGraphicFramePr/>
          <p:nvPr/>
        </p:nvGraphicFramePr>
        <p:xfrm>
          <a:off x="1261201" y="1548430"/>
          <a:ext cx="4106037" cy="2704034"/>
        </p:xfrm>
        <a:graphic>
          <a:graphicData uri="http://schemas.openxmlformats.org/drawingml/2006/chart">
            <c:chart xmlns:c="http://schemas.openxmlformats.org/drawingml/2006/chart" xmlns:r="http://schemas.openxmlformats.org/officeDocument/2006/relationships" r:id="rId1"/>
          </a:graphicData>
        </a:graphic>
      </p:graphicFrame>
      <p:sp>
        <p:nvSpPr>
          <p:cNvPr id="20" name="Freeform 19"/>
          <p:cNvSpPr/>
          <p:nvPr/>
        </p:nvSpPr>
        <p:spPr bwMode="auto">
          <a:xfrm>
            <a:off x="1596880" y="3126425"/>
            <a:ext cx="480133" cy="1036028"/>
          </a:xfrm>
          <a:custGeom>
            <a:avLst/>
            <a:gdLst>
              <a:gd name="T0" fmla="*/ 379 w 488"/>
              <a:gd name="T1" fmla="*/ 1053 h 1053"/>
              <a:gd name="T2" fmla="*/ 109 w 488"/>
              <a:gd name="T3" fmla="*/ 1053 h 1053"/>
              <a:gd name="T4" fmla="*/ 109 w 488"/>
              <a:gd name="T5" fmla="*/ 247 h 1053"/>
              <a:gd name="T6" fmla="*/ 0 w 488"/>
              <a:gd name="T7" fmla="*/ 247 h 1053"/>
              <a:gd name="T8" fmla="*/ 241 w 488"/>
              <a:gd name="T9" fmla="*/ 0 h 1053"/>
              <a:gd name="T10" fmla="*/ 488 w 488"/>
              <a:gd name="T11" fmla="*/ 247 h 1053"/>
              <a:gd name="T12" fmla="*/ 379 w 488"/>
              <a:gd name="T13" fmla="*/ 247 h 1053"/>
              <a:gd name="T14" fmla="*/ 379 w 488"/>
              <a:gd name="T15" fmla="*/ 1053 h 1053"/>
              <a:gd name="T16" fmla="*/ 379 w 488"/>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1053">
                <a:moveTo>
                  <a:pt x="379" y="1053"/>
                </a:moveTo>
                <a:lnTo>
                  <a:pt x="109" y="1053"/>
                </a:lnTo>
                <a:lnTo>
                  <a:pt x="109" y="247"/>
                </a:lnTo>
                <a:lnTo>
                  <a:pt x="0" y="247"/>
                </a:lnTo>
                <a:lnTo>
                  <a:pt x="241" y="0"/>
                </a:lnTo>
                <a:lnTo>
                  <a:pt x="488" y="247"/>
                </a:lnTo>
                <a:lnTo>
                  <a:pt x="379" y="247"/>
                </a:lnTo>
                <a:lnTo>
                  <a:pt x="379" y="1053"/>
                </a:lnTo>
                <a:lnTo>
                  <a:pt x="379" y="1053"/>
                </a:lnTo>
                <a:close/>
              </a:path>
            </a:pathLst>
          </a:custGeom>
          <a:solidFill>
            <a:schemeClr val="bg1">
              <a:lumMod val="95000"/>
            </a:schemeClr>
          </a:solidFill>
          <a:ln>
            <a:noFill/>
          </a:ln>
        </p:spPr>
        <p:txBody>
          <a:bodyPr vert="horz" wrap="square" lIns="68572" tIns="34287" rIns="68572" bIns="34287" numCol="1" anchor="t" anchorCtr="0" compatLnSpc="1"/>
          <a:lstStyle/>
          <a:p>
            <a:pPr algn="just">
              <a:lnSpc>
                <a:spcPct val="120000"/>
              </a:lnSpc>
            </a:pPr>
            <a:endParaRPr lang="zh-CN" alt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2"/>
          <p:cNvSpPr/>
          <p:nvPr/>
        </p:nvSpPr>
        <p:spPr bwMode="auto">
          <a:xfrm>
            <a:off x="2581606" y="2524593"/>
            <a:ext cx="480133" cy="888446"/>
          </a:xfrm>
          <a:custGeom>
            <a:avLst/>
            <a:gdLst>
              <a:gd name="T0" fmla="*/ 115 w 488"/>
              <a:gd name="T1" fmla="*/ 0 h 903"/>
              <a:gd name="T2" fmla="*/ 379 w 488"/>
              <a:gd name="T3" fmla="*/ 0 h 903"/>
              <a:gd name="T4" fmla="*/ 379 w 488"/>
              <a:gd name="T5" fmla="*/ 662 h 903"/>
              <a:gd name="T6" fmla="*/ 488 w 488"/>
              <a:gd name="T7" fmla="*/ 662 h 903"/>
              <a:gd name="T8" fmla="*/ 247 w 488"/>
              <a:gd name="T9" fmla="*/ 903 h 903"/>
              <a:gd name="T10" fmla="*/ 0 w 488"/>
              <a:gd name="T11" fmla="*/ 662 h 903"/>
              <a:gd name="T12" fmla="*/ 115 w 488"/>
              <a:gd name="T13" fmla="*/ 662 h 903"/>
              <a:gd name="T14" fmla="*/ 115 w 488"/>
              <a:gd name="T15" fmla="*/ 0 h 903"/>
              <a:gd name="T16" fmla="*/ 115 w 488"/>
              <a:gd name="T1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903">
                <a:moveTo>
                  <a:pt x="115" y="0"/>
                </a:moveTo>
                <a:lnTo>
                  <a:pt x="379" y="0"/>
                </a:lnTo>
                <a:lnTo>
                  <a:pt x="379" y="662"/>
                </a:lnTo>
                <a:lnTo>
                  <a:pt x="488" y="662"/>
                </a:lnTo>
                <a:lnTo>
                  <a:pt x="247" y="903"/>
                </a:lnTo>
                <a:lnTo>
                  <a:pt x="0" y="662"/>
                </a:lnTo>
                <a:lnTo>
                  <a:pt x="115" y="662"/>
                </a:lnTo>
                <a:lnTo>
                  <a:pt x="115" y="0"/>
                </a:lnTo>
                <a:lnTo>
                  <a:pt x="115" y="0"/>
                </a:lnTo>
                <a:close/>
              </a:path>
            </a:pathLst>
          </a:custGeom>
          <a:solidFill>
            <a:schemeClr val="bg1">
              <a:lumMod val="95000"/>
            </a:schemeClr>
          </a:solidFill>
          <a:ln>
            <a:noFill/>
          </a:ln>
        </p:spPr>
        <p:txBody>
          <a:bodyPr vert="horz" wrap="square" lIns="68572" tIns="34287" rIns="68572" bIns="34287" numCol="1" anchor="t" anchorCtr="0" compatLnSpc="1"/>
          <a:lstStyle/>
          <a:p>
            <a:pPr algn="just">
              <a:lnSpc>
                <a:spcPct val="120000"/>
              </a:lnSpc>
            </a:pPr>
            <a:endParaRPr lang="zh-CN" alt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6"/>
          <p:cNvSpPr/>
          <p:nvPr/>
        </p:nvSpPr>
        <p:spPr bwMode="auto">
          <a:xfrm>
            <a:off x="3564500" y="3126425"/>
            <a:ext cx="479149" cy="1036028"/>
          </a:xfrm>
          <a:custGeom>
            <a:avLst/>
            <a:gdLst>
              <a:gd name="T0" fmla="*/ 373 w 487"/>
              <a:gd name="T1" fmla="*/ 1053 h 1053"/>
              <a:gd name="T2" fmla="*/ 109 w 487"/>
              <a:gd name="T3" fmla="*/ 1053 h 1053"/>
              <a:gd name="T4" fmla="*/ 109 w 487"/>
              <a:gd name="T5" fmla="*/ 247 h 1053"/>
              <a:gd name="T6" fmla="*/ 0 w 487"/>
              <a:gd name="T7" fmla="*/ 247 h 1053"/>
              <a:gd name="T8" fmla="*/ 241 w 487"/>
              <a:gd name="T9" fmla="*/ 0 h 1053"/>
              <a:gd name="T10" fmla="*/ 487 w 487"/>
              <a:gd name="T11" fmla="*/ 247 h 1053"/>
              <a:gd name="T12" fmla="*/ 373 w 487"/>
              <a:gd name="T13" fmla="*/ 247 h 1053"/>
              <a:gd name="T14" fmla="*/ 373 w 487"/>
              <a:gd name="T15" fmla="*/ 1053 h 1053"/>
              <a:gd name="T16" fmla="*/ 373 w 487"/>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053">
                <a:moveTo>
                  <a:pt x="373" y="1053"/>
                </a:moveTo>
                <a:lnTo>
                  <a:pt x="109" y="1053"/>
                </a:lnTo>
                <a:lnTo>
                  <a:pt x="109" y="247"/>
                </a:lnTo>
                <a:lnTo>
                  <a:pt x="0" y="247"/>
                </a:lnTo>
                <a:lnTo>
                  <a:pt x="241" y="0"/>
                </a:lnTo>
                <a:lnTo>
                  <a:pt x="487" y="247"/>
                </a:lnTo>
                <a:lnTo>
                  <a:pt x="373" y="247"/>
                </a:lnTo>
                <a:lnTo>
                  <a:pt x="373" y="1053"/>
                </a:lnTo>
                <a:lnTo>
                  <a:pt x="373" y="1053"/>
                </a:lnTo>
                <a:close/>
              </a:path>
            </a:pathLst>
          </a:custGeom>
          <a:solidFill>
            <a:schemeClr val="bg1">
              <a:lumMod val="95000"/>
            </a:schemeClr>
          </a:solidFill>
          <a:ln>
            <a:noFill/>
          </a:ln>
        </p:spPr>
        <p:txBody>
          <a:bodyPr vert="horz" wrap="square" lIns="68572" tIns="34287" rIns="68572" bIns="34287" numCol="1" anchor="t" anchorCtr="0" compatLnSpc="1"/>
          <a:lstStyle/>
          <a:p>
            <a:pPr algn="just">
              <a:lnSpc>
                <a:spcPct val="120000"/>
              </a:lnSpc>
            </a:pPr>
            <a:endParaRPr lang="zh-CN" alt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8"/>
          <p:cNvSpPr/>
          <p:nvPr/>
        </p:nvSpPr>
        <p:spPr bwMode="auto">
          <a:xfrm>
            <a:off x="4549227" y="2195277"/>
            <a:ext cx="480133" cy="1182627"/>
          </a:xfrm>
          <a:custGeom>
            <a:avLst/>
            <a:gdLst>
              <a:gd name="T0" fmla="*/ 115 w 488"/>
              <a:gd name="T1" fmla="*/ 0 h 1202"/>
              <a:gd name="T2" fmla="*/ 379 w 488"/>
              <a:gd name="T3" fmla="*/ 0 h 1202"/>
              <a:gd name="T4" fmla="*/ 379 w 488"/>
              <a:gd name="T5" fmla="*/ 955 h 1202"/>
              <a:gd name="T6" fmla="*/ 488 w 488"/>
              <a:gd name="T7" fmla="*/ 955 h 1202"/>
              <a:gd name="T8" fmla="*/ 247 w 488"/>
              <a:gd name="T9" fmla="*/ 1202 h 1202"/>
              <a:gd name="T10" fmla="*/ 0 w 488"/>
              <a:gd name="T11" fmla="*/ 955 h 1202"/>
              <a:gd name="T12" fmla="*/ 115 w 488"/>
              <a:gd name="T13" fmla="*/ 955 h 1202"/>
              <a:gd name="T14" fmla="*/ 115 w 488"/>
              <a:gd name="T15" fmla="*/ 0 h 1202"/>
              <a:gd name="T16" fmla="*/ 115 w 488"/>
              <a:gd name="T17" fmla="*/ 0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1202">
                <a:moveTo>
                  <a:pt x="115" y="0"/>
                </a:moveTo>
                <a:lnTo>
                  <a:pt x="379" y="0"/>
                </a:lnTo>
                <a:lnTo>
                  <a:pt x="379" y="955"/>
                </a:lnTo>
                <a:lnTo>
                  <a:pt x="488" y="955"/>
                </a:lnTo>
                <a:lnTo>
                  <a:pt x="247" y="1202"/>
                </a:lnTo>
                <a:lnTo>
                  <a:pt x="0" y="955"/>
                </a:lnTo>
                <a:lnTo>
                  <a:pt x="115" y="955"/>
                </a:lnTo>
                <a:lnTo>
                  <a:pt x="115" y="0"/>
                </a:lnTo>
                <a:lnTo>
                  <a:pt x="115" y="0"/>
                </a:lnTo>
                <a:close/>
              </a:path>
            </a:pathLst>
          </a:custGeom>
          <a:solidFill>
            <a:schemeClr val="bg1">
              <a:lumMod val="95000"/>
            </a:schemeClr>
          </a:solidFill>
          <a:ln>
            <a:noFill/>
          </a:ln>
        </p:spPr>
        <p:txBody>
          <a:bodyPr vert="horz" wrap="square" lIns="68572" tIns="34287" rIns="68572" bIns="34287" numCol="1" anchor="t" anchorCtr="0" compatLnSpc="1"/>
          <a:lstStyle/>
          <a:p>
            <a:pPr algn="just">
              <a:lnSpc>
                <a:spcPct val="120000"/>
              </a:lnSpc>
            </a:pPr>
            <a:endParaRPr lang="zh-CN" alt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6085410" y="2369725"/>
            <a:ext cx="1100293" cy="183896"/>
          </a:xfrm>
          <a:prstGeom prst="rect">
            <a:avLst/>
          </a:prstGeom>
          <a:noFill/>
        </p:spPr>
        <p:txBody>
          <a:bodyPr vert="horz" wrap="square" lIns="0" tIns="0" rIns="0" bIns="0"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478920" y="4205349"/>
            <a:ext cx="620743" cy="236731"/>
          </a:xfrm>
          <a:prstGeom prst="rect">
            <a:avLst/>
          </a:prstGeom>
          <a:noFill/>
        </p:spPr>
        <p:txBody>
          <a:bodyPr vert="horz" wrap="square" rtlCol="0">
            <a:spAutoFit/>
          </a:bodyPr>
          <a:lstStyle/>
          <a:p>
            <a:pPr algn="ctr">
              <a:lnSpc>
                <a:spcPct val="120000"/>
              </a:lnSpc>
            </a:pPr>
            <a:r>
              <a:rPr lang="en-US"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3493346" y="4205349"/>
            <a:ext cx="620743" cy="236731"/>
          </a:xfrm>
          <a:prstGeom prst="rect">
            <a:avLst/>
          </a:prstGeom>
          <a:noFill/>
        </p:spPr>
        <p:txBody>
          <a:bodyPr vert="horz" wrap="square" rtlCol="0">
            <a:spAutoFit/>
          </a:bodyPr>
          <a:lstStyle/>
          <a:p>
            <a:pPr algn="ctr">
              <a:lnSpc>
                <a:spcPct val="120000"/>
              </a:lnSpc>
            </a:pPr>
            <a:r>
              <a:rPr lang="en-US"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511301" y="4205349"/>
            <a:ext cx="620743" cy="236731"/>
          </a:xfrm>
          <a:prstGeom prst="rect">
            <a:avLst/>
          </a:prstGeom>
          <a:noFill/>
        </p:spPr>
        <p:txBody>
          <a:bodyPr vert="horz" wrap="square" rtlCol="0">
            <a:spAutoFit/>
          </a:bodyPr>
          <a:lstStyle/>
          <a:p>
            <a:pPr algn="ctr">
              <a:lnSpc>
                <a:spcPct val="120000"/>
              </a:lnSpc>
            </a:pPr>
            <a:r>
              <a:rPr lang="en-US"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526082" y="4205349"/>
            <a:ext cx="620743" cy="236731"/>
          </a:xfrm>
          <a:prstGeom prst="rect">
            <a:avLst/>
          </a:prstGeom>
          <a:noFill/>
        </p:spPr>
        <p:txBody>
          <a:bodyPr vert="horz" wrap="square" rtlCol="0">
            <a:spAutoFit/>
          </a:bodyPr>
          <a:lstStyle/>
          <a:p>
            <a:pPr algn="ctr">
              <a:lnSpc>
                <a:spcPct val="120000"/>
              </a:lnSpc>
            </a:pPr>
            <a:r>
              <a:rPr lang="en-US"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78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1"/>
          <p:cNvSpPr/>
          <p:nvPr/>
        </p:nvSpPr>
        <p:spPr>
          <a:xfrm>
            <a:off x="5852143" y="2649626"/>
            <a:ext cx="240342" cy="2184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5852143" y="3077634"/>
            <a:ext cx="240342" cy="2184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852143" y="3505642"/>
            <a:ext cx="240342" cy="2184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5852143" y="3933650"/>
            <a:ext cx="240342" cy="218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122576" y="2641168"/>
            <a:ext cx="1507328" cy="315279"/>
          </a:xfrm>
          <a:prstGeom prst="rect">
            <a:avLst/>
          </a:prstGeom>
          <a:noFill/>
        </p:spPr>
        <p:txBody>
          <a:bodyPr vert="horz" wrap="square" lIns="0" tIns="0" rIns="0" bIns="0" rtlCol="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6122576" y="3077020"/>
            <a:ext cx="1507328" cy="315279"/>
          </a:xfrm>
          <a:prstGeom prst="rect">
            <a:avLst/>
          </a:prstGeom>
          <a:noFill/>
        </p:spPr>
        <p:txBody>
          <a:bodyPr vert="horz" wrap="square" lIns="0" tIns="0" rIns="0" bIns="0" rtlCol="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6125244" y="3501909"/>
            <a:ext cx="1504660" cy="315279"/>
          </a:xfrm>
          <a:prstGeom prst="rect">
            <a:avLst/>
          </a:prstGeom>
          <a:noFill/>
        </p:spPr>
        <p:txBody>
          <a:bodyPr vert="horz" wrap="square" lIns="0" tIns="0" rIns="0" bIns="0" rtlCol="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6125909" y="3927569"/>
            <a:ext cx="1481300" cy="315279"/>
          </a:xfrm>
          <a:prstGeom prst="rect">
            <a:avLst/>
          </a:prstGeom>
          <a:noFill/>
        </p:spPr>
        <p:txBody>
          <a:bodyPr vert="horz" wrap="square" lIns="0" tIns="0" rIns="0" bIns="0" rtlCol="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4"/>
          <p:cNvPicPr>
            <a:picLocks noChangeAspect="1"/>
          </p:cNvPicPr>
          <p:nvPr/>
        </p:nvPicPr>
        <p:blipFill>
          <a:blip r:embed="rId1"/>
          <a:stretch>
            <a:fillRect/>
          </a:stretch>
        </p:blipFill>
        <p:spPr>
          <a:xfrm>
            <a:off x="3706178" y="1073785"/>
            <a:ext cx="1415415" cy="2859405"/>
          </a:xfrm>
          <a:prstGeom prst="rect">
            <a:avLst/>
          </a:prstGeom>
          <a:noFill/>
          <a:ln w="9525">
            <a:noFill/>
          </a:ln>
        </p:spPr>
      </p:pic>
      <p:sp>
        <p:nvSpPr>
          <p:cNvPr id="24578" name="矩形 8"/>
          <p:cNvSpPr/>
          <p:nvPr/>
        </p:nvSpPr>
        <p:spPr>
          <a:xfrm>
            <a:off x="3791427" y="1359535"/>
            <a:ext cx="1243489" cy="2228850"/>
          </a:xfrm>
          <a:prstGeom prst="rect">
            <a:avLst/>
          </a:prstGeom>
          <a:blipFill rotWithShape="1">
            <a:blip r:embed="rId2"/>
            <a:stretch>
              <a:fillRect/>
            </a:stretch>
          </a:blipFill>
          <a:ln w="9525">
            <a:noFill/>
          </a:ln>
        </p:spPr>
        <p:txBody>
          <a:bodyPr anchor="ctr"/>
          <a:lstStyle/>
          <a:p>
            <a:pPr lvl="0"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 name="TextBox 23"/>
          <p:cNvSpPr txBox="1"/>
          <p:nvPr/>
        </p:nvSpPr>
        <p:spPr>
          <a:xfrm>
            <a:off x="5415915" y="1588612"/>
            <a:ext cx="2843689" cy="50783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TextBox 24"/>
          <p:cNvSpPr txBox="1"/>
          <p:nvPr/>
        </p:nvSpPr>
        <p:spPr>
          <a:xfrm>
            <a:off x="5387701" y="1360226"/>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TextBox 23"/>
          <p:cNvSpPr txBox="1"/>
          <p:nvPr/>
        </p:nvSpPr>
        <p:spPr>
          <a:xfrm>
            <a:off x="5415915" y="2743042"/>
            <a:ext cx="2843689" cy="50783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TextBox 24"/>
          <p:cNvSpPr txBox="1"/>
          <p:nvPr/>
        </p:nvSpPr>
        <p:spPr>
          <a:xfrm>
            <a:off x="5387701" y="2514656"/>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23"/>
          <p:cNvSpPr txBox="1"/>
          <p:nvPr/>
        </p:nvSpPr>
        <p:spPr>
          <a:xfrm>
            <a:off x="725805" y="1527652"/>
            <a:ext cx="2843689" cy="507831"/>
          </a:xfrm>
          <a:prstGeom prst="rect">
            <a:avLst/>
          </a:prstGeom>
          <a:noFill/>
        </p:spPr>
        <p:txBody>
          <a:bodyPr wrap="square"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24"/>
          <p:cNvSpPr txBox="1"/>
          <p:nvPr/>
        </p:nvSpPr>
        <p:spPr>
          <a:xfrm>
            <a:off x="2449501" y="1360226"/>
            <a:ext cx="1127233" cy="253916"/>
          </a:xfrm>
          <a:prstGeom prst="rect">
            <a:avLst/>
          </a:prstGeom>
          <a:noFill/>
        </p:spPr>
        <p:txBody>
          <a:bodyPr wrap="none" rtlCol="0">
            <a:spAutoFit/>
          </a:bodyPr>
          <a:lstStyle/>
          <a:p>
            <a:pPr algn="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3"/>
          <p:cNvSpPr txBox="1"/>
          <p:nvPr/>
        </p:nvSpPr>
        <p:spPr>
          <a:xfrm>
            <a:off x="725805" y="2743042"/>
            <a:ext cx="2843689" cy="507831"/>
          </a:xfrm>
          <a:prstGeom prst="rect">
            <a:avLst/>
          </a:prstGeom>
          <a:noFill/>
        </p:spPr>
        <p:txBody>
          <a:bodyPr wrap="square"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24"/>
          <p:cNvSpPr txBox="1"/>
          <p:nvPr/>
        </p:nvSpPr>
        <p:spPr>
          <a:xfrm>
            <a:off x="2449501" y="2575616"/>
            <a:ext cx="1127233" cy="253916"/>
          </a:xfrm>
          <a:prstGeom prst="rect">
            <a:avLst/>
          </a:prstGeom>
          <a:noFill/>
        </p:spPr>
        <p:txBody>
          <a:bodyPr wrap="none" rtlCol="0">
            <a:spAutoFit/>
          </a:bodyPr>
          <a:lstStyle/>
          <a:p>
            <a:pPr algn="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66" name="Rectangle 26"/>
          <p:cNvSpPr>
            <a:spLocks noChangeArrowheads="1"/>
          </p:cNvSpPr>
          <p:nvPr/>
        </p:nvSpPr>
        <p:spPr bwMode="auto">
          <a:xfrm>
            <a:off x="912019" y="4110355"/>
            <a:ext cx="700278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174128" y="1407022"/>
            <a:ext cx="1693176" cy="1063713"/>
            <a:chOff x="467623" y="1600608"/>
            <a:chExt cx="2257568" cy="1575385"/>
          </a:xfrm>
        </p:grpSpPr>
        <p:sp>
          <p:nvSpPr>
            <p:cNvPr id="14" name="圆角矩形 13"/>
            <p:cNvSpPr/>
            <p:nvPr/>
          </p:nvSpPr>
          <p:spPr>
            <a:xfrm rot="18900000">
              <a:off x="467623" y="1966844"/>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15" name="椭圆 14"/>
            <p:cNvSpPr/>
            <p:nvPr/>
          </p:nvSpPr>
          <p:spPr>
            <a:xfrm flipH="1">
              <a:off x="767738" y="2550807"/>
              <a:ext cx="561600" cy="625186"/>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16" name="矩形 15"/>
            <p:cNvSpPr/>
            <p:nvPr/>
          </p:nvSpPr>
          <p:spPr>
            <a:xfrm rot="18900000">
              <a:off x="769134" y="2696514"/>
              <a:ext cx="622393"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60%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sp>
          <p:nvSpPr>
            <p:cNvPr id="17" name="矩形 16"/>
            <p:cNvSpPr/>
            <p:nvPr/>
          </p:nvSpPr>
          <p:spPr>
            <a:xfrm rot="18900000">
              <a:off x="1104768" y="2112994"/>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KSO_Shape"/>
            <p:cNvSpPr/>
            <p:nvPr/>
          </p:nvSpPr>
          <p:spPr bwMode="auto">
            <a:xfrm>
              <a:off x="1972314" y="1600608"/>
              <a:ext cx="364486" cy="350512"/>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grpSp>
        <p:nvGrpSpPr>
          <p:cNvPr id="19" name="组合 18"/>
          <p:cNvGrpSpPr/>
          <p:nvPr/>
        </p:nvGrpSpPr>
        <p:grpSpPr>
          <a:xfrm>
            <a:off x="2923655" y="2579874"/>
            <a:ext cx="1693176" cy="1067055"/>
            <a:chOff x="498658" y="3970152"/>
            <a:chExt cx="2257568" cy="1580335"/>
          </a:xfrm>
        </p:grpSpPr>
        <p:sp>
          <p:nvSpPr>
            <p:cNvPr id="20" name="圆角矩形 19"/>
            <p:cNvSpPr/>
            <p:nvPr/>
          </p:nvSpPr>
          <p:spPr>
            <a:xfrm rot="18900000">
              <a:off x="498658" y="4436314"/>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grpSp>
          <p:nvGrpSpPr>
            <p:cNvPr id="21" name="组合 20"/>
            <p:cNvGrpSpPr/>
            <p:nvPr/>
          </p:nvGrpSpPr>
          <p:grpSpPr>
            <a:xfrm>
              <a:off x="1841564" y="3970152"/>
              <a:ext cx="623789" cy="625187"/>
              <a:chOff x="798773" y="5020276"/>
              <a:chExt cx="623789" cy="625187"/>
            </a:xfrm>
          </p:grpSpPr>
          <p:sp>
            <p:nvSpPr>
              <p:cNvPr id="24" name="椭圆 23"/>
              <p:cNvSpPr/>
              <p:nvPr/>
            </p:nvSpPr>
            <p:spPr>
              <a:xfrm flipH="1">
                <a:off x="798773" y="5020276"/>
                <a:ext cx="561600" cy="625187"/>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25" name="矩形 24"/>
              <p:cNvSpPr/>
              <p:nvPr/>
            </p:nvSpPr>
            <p:spPr>
              <a:xfrm rot="18900000">
                <a:off x="800168" y="5165984"/>
                <a:ext cx="622394"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80%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grpSp>
        <p:sp>
          <p:nvSpPr>
            <p:cNvPr id="22" name="矩形 21"/>
            <p:cNvSpPr/>
            <p:nvPr/>
          </p:nvSpPr>
          <p:spPr>
            <a:xfrm rot="18900000">
              <a:off x="1033477" y="4659381"/>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KSO_Shape"/>
            <p:cNvSpPr/>
            <p:nvPr/>
          </p:nvSpPr>
          <p:spPr bwMode="auto">
            <a:xfrm>
              <a:off x="900862" y="5247065"/>
              <a:ext cx="373190" cy="303422"/>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accent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charset="0"/>
                <a:ea typeface="宋体" panose="02010600030101010101" pitchFamily="2" charset="-122"/>
                <a:cs typeface="+mn-cs"/>
              </a:endParaRPr>
            </a:p>
          </p:txBody>
        </p:sp>
      </p:grpSp>
      <p:sp>
        <p:nvSpPr>
          <p:cNvPr id="26" name="任意多边形 25"/>
          <p:cNvSpPr/>
          <p:nvPr/>
        </p:nvSpPr>
        <p:spPr>
          <a:xfrm rot="2250102">
            <a:off x="2262891" y="2597108"/>
            <a:ext cx="4423777" cy="863553"/>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1" fmla="*/ 0 w 5390588"/>
              <a:gd name="connsiteY0-2" fmla="*/ 203650 h 1278942"/>
              <a:gd name="connsiteX1-3" fmla="*/ 529391 w 5390588"/>
              <a:gd name="connsiteY1-4" fmla="*/ 203650 h 1278942"/>
              <a:gd name="connsiteX2-5" fmla="*/ 529391 w 5390588"/>
              <a:gd name="connsiteY2-6" fmla="*/ 206916 h 1278942"/>
              <a:gd name="connsiteX3-7" fmla="*/ 666642 w 5390588"/>
              <a:gd name="connsiteY3-8" fmla="*/ 207797 h 1278942"/>
              <a:gd name="connsiteX4-9" fmla="*/ 829333 w 5390588"/>
              <a:gd name="connsiteY4-10" fmla="*/ 372586 h 1278942"/>
              <a:gd name="connsiteX5-11" fmla="*/ 823477 w 5390588"/>
              <a:gd name="connsiteY5-12" fmla="*/ 529189 h 1278942"/>
              <a:gd name="connsiteX6-13" fmla="*/ 1039160 w 5390588"/>
              <a:gd name="connsiteY6-14" fmla="*/ 892787 h 1278942"/>
              <a:gd name="connsiteX7-15" fmla="*/ 1590345 w 5390588"/>
              <a:gd name="connsiteY7-16" fmla="*/ 935139 h 1278942"/>
              <a:gd name="connsiteX8-17" fmla="*/ 1874201 w 5390588"/>
              <a:gd name="connsiteY8-18" fmla="*/ 537589 h 1278942"/>
              <a:gd name="connsiteX9-19" fmla="*/ 1877625 w 5390588"/>
              <a:gd name="connsiteY9-20" fmla="*/ 489658 h 1278942"/>
              <a:gd name="connsiteX10-21" fmla="*/ 1876158 w 5390588"/>
              <a:gd name="connsiteY10-22" fmla="*/ 489476 h 1278942"/>
              <a:gd name="connsiteX11-23" fmla="*/ 1878497 w 5390588"/>
              <a:gd name="connsiteY11-24" fmla="*/ 477447 h 1278942"/>
              <a:gd name="connsiteX12-25" fmla="*/ 1879461 w 5390588"/>
              <a:gd name="connsiteY12-26" fmla="*/ 463957 h 1278942"/>
              <a:gd name="connsiteX13-27" fmla="*/ 1881121 w 5390588"/>
              <a:gd name="connsiteY13-28" fmla="*/ 463960 h 1278942"/>
              <a:gd name="connsiteX14-29" fmla="*/ 1890813 w 5390588"/>
              <a:gd name="connsiteY14-30" fmla="*/ 414129 h 1278942"/>
              <a:gd name="connsiteX15-31" fmla="*/ 2231559 w 5390588"/>
              <a:gd name="connsiteY15-32" fmla="*/ 36516 h 1278942"/>
              <a:gd name="connsiteX16-33" fmla="*/ 2798190 w 5390588"/>
              <a:gd name="connsiteY16-34" fmla="*/ 138559 h 1278942"/>
              <a:gd name="connsiteX17-35" fmla="*/ 2985795 w 5390588"/>
              <a:gd name="connsiteY17-36" fmla="*/ 611320 h 1278942"/>
              <a:gd name="connsiteX18-37" fmla="*/ 2973287 w 5390588"/>
              <a:gd name="connsiteY18-38" fmla="*/ 686789 h 1278942"/>
              <a:gd name="connsiteX19-39" fmla="*/ 2971841 w 5390588"/>
              <a:gd name="connsiteY19-40" fmla="*/ 743454 h 1278942"/>
              <a:gd name="connsiteX20-41" fmla="*/ 3206765 w 5390588"/>
              <a:gd name="connsiteY20-42" fmla="*/ 1161349 h 1278942"/>
              <a:gd name="connsiteX21-43" fmla="*/ 3748785 w 5390588"/>
              <a:gd name="connsiteY21-44" fmla="*/ 1189539 h 1278942"/>
              <a:gd name="connsiteX22-45" fmla="*/ 4025791 w 5390588"/>
              <a:gd name="connsiteY22-46" fmla="*/ 798268 h 1278942"/>
              <a:gd name="connsiteX23-47" fmla="*/ 4030339 w 5390588"/>
              <a:gd name="connsiteY23-48" fmla="*/ 740379 h 1278942"/>
              <a:gd name="connsiteX24-49" fmla="*/ 4025977 w 5390588"/>
              <a:gd name="connsiteY24-50" fmla="*/ 739554 h 1278942"/>
              <a:gd name="connsiteX25-51" fmla="*/ 4232166 w 5390588"/>
              <a:gd name="connsiteY25-52" fmla="*/ 402536 h 1278942"/>
              <a:gd name="connsiteX26-53" fmla="*/ 4609810 w 5390588"/>
              <a:gd name="connsiteY26-54" fmla="*/ 286427 h 1278942"/>
              <a:gd name="connsiteX27-55" fmla="*/ 5115824 w 5390588"/>
              <a:gd name="connsiteY27-56" fmla="*/ 707333 h 1278942"/>
              <a:gd name="connsiteX28-57" fmla="*/ 5131067 w 5390588"/>
              <a:gd name="connsiteY28-58" fmla="*/ 806333 h 1278942"/>
              <a:gd name="connsiteX29-59" fmla="*/ 5135113 w 5390588"/>
              <a:gd name="connsiteY29-60" fmla="*/ 806564 h 1278942"/>
              <a:gd name="connsiteX30-61" fmla="*/ 5126192 w 5390588"/>
              <a:gd name="connsiteY30-62" fmla="*/ 913040 h 1278942"/>
              <a:gd name="connsiteX31-63" fmla="*/ 5236410 w 5390588"/>
              <a:gd name="connsiteY31-64" fmla="*/ 1043417 h 1278942"/>
              <a:gd name="connsiteX32-65" fmla="*/ 5390588 w 5390588"/>
              <a:gd name="connsiteY32-66" fmla="*/ 1056335 h 1278942"/>
              <a:gd name="connsiteX33-67" fmla="*/ 5388416 w 5390588"/>
              <a:gd name="connsiteY33-68" fmla="*/ 1096439 h 1278942"/>
              <a:gd name="connsiteX34-69" fmla="*/ 5237261 w 5390588"/>
              <a:gd name="connsiteY34-70" fmla="*/ 1083708 h 1278942"/>
              <a:gd name="connsiteX35-71" fmla="*/ 5087837 w 5390588"/>
              <a:gd name="connsiteY35-72" fmla="*/ 906801 h 1278942"/>
              <a:gd name="connsiteX36-73" fmla="*/ 5096462 w 5390588"/>
              <a:gd name="connsiteY36-74" fmla="*/ 804356 h 1278942"/>
              <a:gd name="connsiteX37-75" fmla="*/ 5098635 w 5390588"/>
              <a:gd name="connsiteY37-76" fmla="*/ 804481 h 1278942"/>
              <a:gd name="connsiteX38-77" fmla="*/ 5084876 w 5390588"/>
              <a:gd name="connsiteY38-78" fmla="*/ 715118 h 1278942"/>
              <a:gd name="connsiteX39-79" fmla="*/ 4607786 w 5390588"/>
              <a:gd name="connsiteY39-80" fmla="*/ 318272 h 1278942"/>
              <a:gd name="connsiteX40-81" fmla="*/ 4084307 w 5390588"/>
              <a:gd name="connsiteY40-82" fmla="*/ 651549 h 1278942"/>
              <a:gd name="connsiteX41-83" fmla="*/ 4058397 w 5390588"/>
              <a:gd name="connsiteY41-84" fmla="*/ 741768 h 1278942"/>
              <a:gd name="connsiteX42-85" fmla="*/ 4053635 w 5390588"/>
              <a:gd name="connsiteY42-86" fmla="*/ 802385 h 1278942"/>
              <a:gd name="connsiteX43-87" fmla="*/ 3761921 w 5390588"/>
              <a:gd name="connsiteY43-88" fmla="*/ 1214432 h 1278942"/>
              <a:gd name="connsiteX44-89" fmla="*/ 3191121 w 5390588"/>
              <a:gd name="connsiteY44-90" fmla="*/ 1184745 h 1278942"/>
              <a:gd name="connsiteX45-91" fmla="*/ 2945665 w 5390588"/>
              <a:gd name="connsiteY45-92" fmla="*/ 668562 h 1278942"/>
              <a:gd name="connsiteX46-93" fmla="*/ 2947591 w 5390588"/>
              <a:gd name="connsiteY46-94" fmla="*/ 668744 h 1278942"/>
              <a:gd name="connsiteX47-95" fmla="*/ 2957555 w 5390588"/>
              <a:gd name="connsiteY47-96" fmla="*/ 608620 h 1278942"/>
              <a:gd name="connsiteX48-97" fmla="*/ 2779484 w 5390588"/>
              <a:gd name="connsiteY48-98" fmla="*/ 159884 h 1278942"/>
              <a:gd name="connsiteX49-99" fmla="*/ 2241650 w 5390588"/>
              <a:gd name="connsiteY49-100" fmla="*/ 63029 h 1278942"/>
              <a:gd name="connsiteX50-101" fmla="*/ 1918221 w 5390588"/>
              <a:gd name="connsiteY50-102" fmla="*/ 421451 h 1278942"/>
              <a:gd name="connsiteX51-103" fmla="*/ 1906250 w 5390588"/>
              <a:gd name="connsiteY51-104" fmla="*/ 482996 h 1278942"/>
              <a:gd name="connsiteX52-105" fmla="*/ 1902067 w 5390588"/>
              <a:gd name="connsiteY52-106" fmla="*/ 541550 h 1278942"/>
              <a:gd name="connsiteX53-107" fmla="*/ 1603140 w 5390588"/>
              <a:gd name="connsiteY53-108" fmla="*/ 960209 h 1278942"/>
              <a:gd name="connsiteX54-109" fmla="*/ 1022686 w 5390588"/>
              <a:gd name="connsiteY54-110" fmla="*/ 915607 h 1278942"/>
              <a:gd name="connsiteX55-111" fmla="*/ 795552 w 5390588"/>
              <a:gd name="connsiteY55-112" fmla="*/ 532703 h 1278942"/>
              <a:gd name="connsiteX56-113" fmla="*/ 792356 w 5390588"/>
              <a:gd name="connsiteY56-114" fmla="*/ 476139 h 1278942"/>
              <a:gd name="connsiteX57-115" fmla="*/ 789967 w 5390588"/>
              <a:gd name="connsiteY57-116" fmla="*/ 476188 h 1278942"/>
              <a:gd name="connsiteX58-117" fmla="*/ 790607 w 5390588"/>
              <a:gd name="connsiteY58-118" fmla="*/ 369340 h 1278942"/>
              <a:gd name="connsiteX59-119" fmla="*/ 670615 w 5390588"/>
              <a:gd name="connsiteY59-120" fmla="*/ 247901 h 1278942"/>
              <a:gd name="connsiteX60-121" fmla="*/ 529391 w 5390588"/>
              <a:gd name="connsiteY60-122" fmla="*/ 247056 h 1278942"/>
              <a:gd name="connsiteX61-123" fmla="*/ 0 w 5390588"/>
              <a:gd name="connsiteY61-124" fmla="*/ 252293 h 1278942"/>
              <a:gd name="connsiteX62-125" fmla="*/ 0 w 5390588"/>
              <a:gd name="connsiteY62-126" fmla="*/ 203650 h 1278942"/>
              <a:gd name="connsiteX0-127" fmla="*/ 0 w 5390588"/>
              <a:gd name="connsiteY0-128" fmla="*/ 203650 h 1278942"/>
              <a:gd name="connsiteX1-129" fmla="*/ 529391 w 5390588"/>
              <a:gd name="connsiteY1-130" fmla="*/ 203650 h 1278942"/>
              <a:gd name="connsiteX2-131" fmla="*/ 529391 w 5390588"/>
              <a:gd name="connsiteY2-132" fmla="*/ 206916 h 1278942"/>
              <a:gd name="connsiteX3-133" fmla="*/ 666642 w 5390588"/>
              <a:gd name="connsiteY3-134" fmla="*/ 207797 h 1278942"/>
              <a:gd name="connsiteX4-135" fmla="*/ 829333 w 5390588"/>
              <a:gd name="connsiteY4-136" fmla="*/ 372586 h 1278942"/>
              <a:gd name="connsiteX5-137" fmla="*/ 823477 w 5390588"/>
              <a:gd name="connsiteY5-138" fmla="*/ 529189 h 1278942"/>
              <a:gd name="connsiteX6-139" fmla="*/ 1039160 w 5390588"/>
              <a:gd name="connsiteY6-140" fmla="*/ 892787 h 1278942"/>
              <a:gd name="connsiteX7-141" fmla="*/ 1590345 w 5390588"/>
              <a:gd name="connsiteY7-142" fmla="*/ 935139 h 1278942"/>
              <a:gd name="connsiteX8-143" fmla="*/ 1874201 w 5390588"/>
              <a:gd name="connsiteY8-144" fmla="*/ 537589 h 1278942"/>
              <a:gd name="connsiteX9-145" fmla="*/ 1877625 w 5390588"/>
              <a:gd name="connsiteY9-146" fmla="*/ 489658 h 1278942"/>
              <a:gd name="connsiteX10-147" fmla="*/ 1876158 w 5390588"/>
              <a:gd name="connsiteY10-148" fmla="*/ 489476 h 1278942"/>
              <a:gd name="connsiteX11-149" fmla="*/ 1878497 w 5390588"/>
              <a:gd name="connsiteY11-150" fmla="*/ 477447 h 1278942"/>
              <a:gd name="connsiteX12-151" fmla="*/ 1879461 w 5390588"/>
              <a:gd name="connsiteY12-152" fmla="*/ 463957 h 1278942"/>
              <a:gd name="connsiteX13-153" fmla="*/ 1881121 w 5390588"/>
              <a:gd name="connsiteY13-154" fmla="*/ 463960 h 1278942"/>
              <a:gd name="connsiteX14-155" fmla="*/ 1890813 w 5390588"/>
              <a:gd name="connsiteY14-156" fmla="*/ 414129 h 1278942"/>
              <a:gd name="connsiteX15-157" fmla="*/ 2231559 w 5390588"/>
              <a:gd name="connsiteY15-158" fmla="*/ 36516 h 1278942"/>
              <a:gd name="connsiteX16-159" fmla="*/ 2798190 w 5390588"/>
              <a:gd name="connsiteY16-160" fmla="*/ 138559 h 1278942"/>
              <a:gd name="connsiteX17-161" fmla="*/ 2985795 w 5390588"/>
              <a:gd name="connsiteY17-162" fmla="*/ 611320 h 1278942"/>
              <a:gd name="connsiteX18-163" fmla="*/ 2973287 w 5390588"/>
              <a:gd name="connsiteY18-164" fmla="*/ 686789 h 1278942"/>
              <a:gd name="connsiteX19-165" fmla="*/ 2971841 w 5390588"/>
              <a:gd name="connsiteY19-166" fmla="*/ 743454 h 1278942"/>
              <a:gd name="connsiteX20-167" fmla="*/ 3206765 w 5390588"/>
              <a:gd name="connsiteY20-168" fmla="*/ 1161349 h 1278942"/>
              <a:gd name="connsiteX21-169" fmla="*/ 3748785 w 5390588"/>
              <a:gd name="connsiteY21-170" fmla="*/ 1189539 h 1278942"/>
              <a:gd name="connsiteX22-171" fmla="*/ 4025791 w 5390588"/>
              <a:gd name="connsiteY22-172" fmla="*/ 798268 h 1278942"/>
              <a:gd name="connsiteX23-173" fmla="*/ 4030339 w 5390588"/>
              <a:gd name="connsiteY23-174" fmla="*/ 740379 h 1278942"/>
              <a:gd name="connsiteX24-175" fmla="*/ 4025977 w 5390588"/>
              <a:gd name="connsiteY24-176" fmla="*/ 739554 h 1278942"/>
              <a:gd name="connsiteX25-177" fmla="*/ 4232166 w 5390588"/>
              <a:gd name="connsiteY25-178" fmla="*/ 402536 h 1278942"/>
              <a:gd name="connsiteX26-179" fmla="*/ 4609810 w 5390588"/>
              <a:gd name="connsiteY26-180" fmla="*/ 286427 h 1278942"/>
              <a:gd name="connsiteX27-181" fmla="*/ 5115824 w 5390588"/>
              <a:gd name="connsiteY27-182" fmla="*/ 707333 h 1278942"/>
              <a:gd name="connsiteX28-183" fmla="*/ 5131067 w 5390588"/>
              <a:gd name="connsiteY28-184" fmla="*/ 806333 h 1278942"/>
              <a:gd name="connsiteX29-185" fmla="*/ 5135113 w 5390588"/>
              <a:gd name="connsiteY29-186" fmla="*/ 806564 h 1278942"/>
              <a:gd name="connsiteX30-187" fmla="*/ 5126192 w 5390588"/>
              <a:gd name="connsiteY30-188" fmla="*/ 913040 h 1278942"/>
              <a:gd name="connsiteX31-189" fmla="*/ 5236410 w 5390588"/>
              <a:gd name="connsiteY31-190" fmla="*/ 1043417 h 1278942"/>
              <a:gd name="connsiteX32-191" fmla="*/ 5390588 w 5390588"/>
              <a:gd name="connsiteY32-192" fmla="*/ 1056335 h 1278942"/>
              <a:gd name="connsiteX33-193" fmla="*/ 5388416 w 5390588"/>
              <a:gd name="connsiteY33-194" fmla="*/ 1096439 h 1278942"/>
              <a:gd name="connsiteX34-195" fmla="*/ 5237261 w 5390588"/>
              <a:gd name="connsiteY34-196" fmla="*/ 1083708 h 1278942"/>
              <a:gd name="connsiteX35-197" fmla="*/ 5087837 w 5390588"/>
              <a:gd name="connsiteY35-198" fmla="*/ 906801 h 1278942"/>
              <a:gd name="connsiteX36-199" fmla="*/ 5096462 w 5390588"/>
              <a:gd name="connsiteY36-200" fmla="*/ 804356 h 1278942"/>
              <a:gd name="connsiteX37-201" fmla="*/ 5098635 w 5390588"/>
              <a:gd name="connsiteY37-202" fmla="*/ 804481 h 1278942"/>
              <a:gd name="connsiteX38-203" fmla="*/ 5084876 w 5390588"/>
              <a:gd name="connsiteY38-204" fmla="*/ 715118 h 1278942"/>
              <a:gd name="connsiteX39-205" fmla="*/ 4607786 w 5390588"/>
              <a:gd name="connsiteY39-206" fmla="*/ 318272 h 1278942"/>
              <a:gd name="connsiteX40-207" fmla="*/ 4084307 w 5390588"/>
              <a:gd name="connsiteY40-208" fmla="*/ 651549 h 1278942"/>
              <a:gd name="connsiteX41-209" fmla="*/ 4058397 w 5390588"/>
              <a:gd name="connsiteY41-210" fmla="*/ 741768 h 1278942"/>
              <a:gd name="connsiteX42-211" fmla="*/ 4053635 w 5390588"/>
              <a:gd name="connsiteY42-212" fmla="*/ 802385 h 1278942"/>
              <a:gd name="connsiteX43-213" fmla="*/ 3761921 w 5390588"/>
              <a:gd name="connsiteY43-214" fmla="*/ 1214432 h 1278942"/>
              <a:gd name="connsiteX44-215" fmla="*/ 3191121 w 5390588"/>
              <a:gd name="connsiteY44-216" fmla="*/ 1184745 h 1278942"/>
              <a:gd name="connsiteX45-217" fmla="*/ 2945665 w 5390588"/>
              <a:gd name="connsiteY45-218" fmla="*/ 668562 h 1278942"/>
              <a:gd name="connsiteX46-219" fmla="*/ 2947591 w 5390588"/>
              <a:gd name="connsiteY46-220" fmla="*/ 668744 h 1278942"/>
              <a:gd name="connsiteX47-221" fmla="*/ 2957555 w 5390588"/>
              <a:gd name="connsiteY47-222" fmla="*/ 608620 h 1278942"/>
              <a:gd name="connsiteX48-223" fmla="*/ 2779484 w 5390588"/>
              <a:gd name="connsiteY48-224" fmla="*/ 159884 h 1278942"/>
              <a:gd name="connsiteX49-225" fmla="*/ 2241650 w 5390588"/>
              <a:gd name="connsiteY49-226" fmla="*/ 63029 h 1278942"/>
              <a:gd name="connsiteX50-227" fmla="*/ 1918221 w 5390588"/>
              <a:gd name="connsiteY50-228" fmla="*/ 421451 h 1278942"/>
              <a:gd name="connsiteX51-229" fmla="*/ 1906250 w 5390588"/>
              <a:gd name="connsiteY51-230" fmla="*/ 482996 h 1278942"/>
              <a:gd name="connsiteX52-231" fmla="*/ 1902067 w 5390588"/>
              <a:gd name="connsiteY52-232" fmla="*/ 541550 h 1278942"/>
              <a:gd name="connsiteX53-233" fmla="*/ 1603140 w 5390588"/>
              <a:gd name="connsiteY53-234" fmla="*/ 960209 h 1278942"/>
              <a:gd name="connsiteX54-235" fmla="*/ 1022686 w 5390588"/>
              <a:gd name="connsiteY54-236" fmla="*/ 915607 h 1278942"/>
              <a:gd name="connsiteX55-237" fmla="*/ 795552 w 5390588"/>
              <a:gd name="connsiteY55-238" fmla="*/ 532703 h 1278942"/>
              <a:gd name="connsiteX56-239" fmla="*/ 792356 w 5390588"/>
              <a:gd name="connsiteY56-240" fmla="*/ 476139 h 1278942"/>
              <a:gd name="connsiteX57-241" fmla="*/ 789967 w 5390588"/>
              <a:gd name="connsiteY57-242" fmla="*/ 476188 h 1278942"/>
              <a:gd name="connsiteX58-243" fmla="*/ 790607 w 5390588"/>
              <a:gd name="connsiteY58-244" fmla="*/ 369340 h 1278942"/>
              <a:gd name="connsiteX59-245" fmla="*/ 670615 w 5390588"/>
              <a:gd name="connsiteY59-246" fmla="*/ 247901 h 1278942"/>
              <a:gd name="connsiteX60-247" fmla="*/ 0 w 5390588"/>
              <a:gd name="connsiteY60-248" fmla="*/ 252293 h 1278942"/>
              <a:gd name="connsiteX61-249" fmla="*/ 0 w 5390588"/>
              <a:gd name="connsiteY61-250" fmla="*/ 203650 h 1278942"/>
              <a:gd name="connsiteX0-251" fmla="*/ 0 w 5390588"/>
              <a:gd name="connsiteY0-252" fmla="*/ 203650 h 1278942"/>
              <a:gd name="connsiteX1-253" fmla="*/ 529391 w 5390588"/>
              <a:gd name="connsiteY1-254" fmla="*/ 203650 h 1278942"/>
              <a:gd name="connsiteX2-255" fmla="*/ 666642 w 5390588"/>
              <a:gd name="connsiteY2-256" fmla="*/ 207797 h 1278942"/>
              <a:gd name="connsiteX3-257" fmla="*/ 829333 w 5390588"/>
              <a:gd name="connsiteY3-258" fmla="*/ 372586 h 1278942"/>
              <a:gd name="connsiteX4-259" fmla="*/ 823477 w 5390588"/>
              <a:gd name="connsiteY4-260" fmla="*/ 529189 h 1278942"/>
              <a:gd name="connsiteX5-261" fmla="*/ 1039160 w 5390588"/>
              <a:gd name="connsiteY5-262" fmla="*/ 892787 h 1278942"/>
              <a:gd name="connsiteX6-263" fmla="*/ 1590345 w 5390588"/>
              <a:gd name="connsiteY6-264" fmla="*/ 935139 h 1278942"/>
              <a:gd name="connsiteX7-265" fmla="*/ 1874201 w 5390588"/>
              <a:gd name="connsiteY7-266" fmla="*/ 537589 h 1278942"/>
              <a:gd name="connsiteX8-267" fmla="*/ 1877625 w 5390588"/>
              <a:gd name="connsiteY8-268" fmla="*/ 489658 h 1278942"/>
              <a:gd name="connsiteX9-269" fmla="*/ 1876158 w 5390588"/>
              <a:gd name="connsiteY9-270" fmla="*/ 489476 h 1278942"/>
              <a:gd name="connsiteX10-271" fmla="*/ 1878497 w 5390588"/>
              <a:gd name="connsiteY10-272" fmla="*/ 477447 h 1278942"/>
              <a:gd name="connsiteX11-273" fmla="*/ 1879461 w 5390588"/>
              <a:gd name="connsiteY11-274" fmla="*/ 463957 h 1278942"/>
              <a:gd name="connsiteX12-275" fmla="*/ 1881121 w 5390588"/>
              <a:gd name="connsiteY12-276" fmla="*/ 463960 h 1278942"/>
              <a:gd name="connsiteX13-277" fmla="*/ 1890813 w 5390588"/>
              <a:gd name="connsiteY13-278" fmla="*/ 414129 h 1278942"/>
              <a:gd name="connsiteX14-279" fmla="*/ 2231559 w 5390588"/>
              <a:gd name="connsiteY14-280" fmla="*/ 36516 h 1278942"/>
              <a:gd name="connsiteX15-281" fmla="*/ 2798190 w 5390588"/>
              <a:gd name="connsiteY15-282" fmla="*/ 138559 h 1278942"/>
              <a:gd name="connsiteX16-283" fmla="*/ 2985795 w 5390588"/>
              <a:gd name="connsiteY16-284" fmla="*/ 611320 h 1278942"/>
              <a:gd name="connsiteX17-285" fmla="*/ 2973287 w 5390588"/>
              <a:gd name="connsiteY17-286" fmla="*/ 686789 h 1278942"/>
              <a:gd name="connsiteX18-287" fmla="*/ 2971841 w 5390588"/>
              <a:gd name="connsiteY18-288" fmla="*/ 743454 h 1278942"/>
              <a:gd name="connsiteX19-289" fmla="*/ 3206765 w 5390588"/>
              <a:gd name="connsiteY19-290" fmla="*/ 1161349 h 1278942"/>
              <a:gd name="connsiteX20-291" fmla="*/ 3748785 w 5390588"/>
              <a:gd name="connsiteY20-292" fmla="*/ 1189539 h 1278942"/>
              <a:gd name="connsiteX21-293" fmla="*/ 4025791 w 5390588"/>
              <a:gd name="connsiteY21-294" fmla="*/ 798268 h 1278942"/>
              <a:gd name="connsiteX22-295" fmla="*/ 4030339 w 5390588"/>
              <a:gd name="connsiteY22-296" fmla="*/ 740379 h 1278942"/>
              <a:gd name="connsiteX23-297" fmla="*/ 4025977 w 5390588"/>
              <a:gd name="connsiteY23-298" fmla="*/ 739554 h 1278942"/>
              <a:gd name="connsiteX24-299" fmla="*/ 4232166 w 5390588"/>
              <a:gd name="connsiteY24-300" fmla="*/ 402536 h 1278942"/>
              <a:gd name="connsiteX25-301" fmla="*/ 4609810 w 5390588"/>
              <a:gd name="connsiteY25-302" fmla="*/ 286427 h 1278942"/>
              <a:gd name="connsiteX26-303" fmla="*/ 5115824 w 5390588"/>
              <a:gd name="connsiteY26-304" fmla="*/ 707333 h 1278942"/>
              <a:gd name="connsiteX27-305" fmla="*/ 5131067 w 5390588"/>
              <a:gd name="connsiteY27-306" fmla="*/ 806333 h 1278942"/>
              <a:gd name="connsiteX28-307" fmla="*/ 5135113 w 5390588"/>
              <a:gd name="connsiteY28-308" fmla="*/ 806564 h 1278942"/>
              <a:gd name="connsiteX29-309" fmla="*/ 5126192 w 5390588"/>
              <a:gd name="connsiteY29-310" fmla="*/ 913040 h 1278942"/>
              <a:gd name="connsiteX30-311" fmla="*/ 5236410 w 5390588"/>
              <a:gd name="connsiteY30-312" fmla="*/ 1043417 h 1278942"/>
              <a:gd name="connsiteX31-313" fmla="*/ 5390588 w 5390588"/>
              <a:gd name="connsiteY31-314" fmla="*/ 1056335 h 1278942"/>
              <a:gd name="connsiteX32-315" fmla="*/ 5388416 w 5390588"/>
              <a:gd name="connsiteY32-316" fmla="*/ 1096439 h 1278942"/>
              <a:gd name="connsiteX33-317" fmla="*/ 5237261 w 5390588"/>
              <a:gd name="connsiteY33-318" fmla="*/ 1083708 h 1278942"/>
              <a:gd name="connsiteX34-319" fmla="*/ 5087837 w 5390588"/>
              <a:gd name="connsiteY34-320" fmla="*/ 906801 h 1278942"/>
              <a:gd name="connsiteX35-321" fmla="*/ 5096462 w 5390588"/>
              <a:gd name="connsiteY35-322" fmla="*/ 804356 h 1278942"/>
              <a:gd name="connsiteX36-323" fmla="*/ 5098635 w 5390588"/>
              <a:gd name="connsiteY36-324" fmla="*/ 804481 h 1278942"/>
              <a:gd name="connsiteX37-325" fmla="*/ 5084876 w 5390588"/>
              <a:gd name="connsiteY37-326" fmla="*/ 715118 h 1278942"/>
              <a:gd name="connsiteX38-327" fmla="*/ 4607786 w 5390588"/>
              <a:gd name="connsiteY38-328" fmla="*/ 318272 h 1278942"/>
              <a:gd name="connsiteX39-329" fmla="*/ 4084307 w 5390588"/>
              <a:gd name="connsiteY39-330" fmla="*/ 651549 h 1278942"/>
              <a:gd name="connsiteX40-331" fmla="*/ 4058397 w 5390588"/>
              <a:gd name="connsiteY40-332" fmla="*/ 741768 h 1278942"/>
              <a:gd name="connsiteX41-333" fmla="*/ 4053635 w 5390588"/>
              <a:gd name="connsiteY41-334" fmla="*/ 802385 h 1278942"/>
              <a:gd name="connsiteX42-335" fmla="*/ 3761921 w 5390588"/>
              <a:gd name="connsiteY42-336" fmla="*/ 1214432 h 1278942"/>
              <a:gd name="connsiteX43-337" fmla="*/ 3191121 w 5390588"/>
              <a:gd name="connsiteY43-338" fmla="*/ 1184745 h 1278942"/>
              <a:gd name="connsiteX44-339" fmla="*/ 2945665 w 5390588"/>
              <a:gd name="connsiteY44-340" fmla="*/ 668562 h 1278942"/>
              <a:gd name="connsiteX45-341" fmla="*/ 2947591 w 5390588"/>
              <a:gd name="connsiteY45-342" fmla="*/ 668744 h 1278942"/>
              <a:gd name="connsiteX46-343" fmla="*/ 2957555 w 5390588"/>
              <a:gd name="connsiteY46-344" fmla="*/ 608620 h 1278942"/>
              <a:gd name="connsiteX47-345" fmla="*/ 2779484 w 5390588"/>
              <a:gd name="connsiteY47-346" fmla="*/ 159884 h 1278942"/>
              <a:gd name="connsiteX48-347" fmla="*/ 2241650 w 5390588"/>
              <a:gd name="connsiteY48-348" fmla="*/ 63029 h 1278942"/>
              <a:gd name="connsiteX49-349" fmla="*/ 1918221 w 5390588"/>
              <a:gd name="connsiteY49-350" fmla="*/ 421451 h 1278942"/>
              <a:gd name="connsiteX50-351" fmla="*/ 1906250 w 5390588"/>
              <a:gd name="connsiteY50-352" fmla="*/ 482996 h 1278942"/>
              <a:gd name="connsiteX51-353" fmla="*/ 1902067 w 5390588"/>
              <a:gd name="connsiteY51-354" fmla="*/ 541550 h 1278942"/>
              <a:gd name="connsiteX52-355" fmla="*/ 1603140 w 5390588"/>
              <a:gd name="connsiteY52-356" fmla="*/ 960209 h 1278942"/>
              <a:gd name="connsiteX53-357" fmla="*/ 1022686 w 5390588"/>
              <a:gd name="connsiteY53-358" fmla="*/ 915607 h 1278942"/>
              <a:gd name="connsiteX54-359" fmla="*/ 795552 w 5390588"/>
              <a:gd name="connsiteY54-360" fmla="*/ 532703 h 1278942"/>
              <a:gd name="connsiteX55-361" fmla="*/ 792356 w 5390588"/>
              <a:gd name="connsiteY55-362" fmla="*/ 476139 h 1278942"/>
              <a:gd name="connsiteX56-363" fmla="*/ 789967 w 5390588"/>
              <a:gd name="connsiteY56-364" fmla="*/ 476188 h 1278942"/>
              <a:gd name="connsiteX57-365" fmla="*/ 790607 w 5390588"/>
              <a:gd name="connsiteY57-366" fmla="*/ 369340 h 1278942"/>
              <a:gd name="connsiteX58-367" fmla="*/ 670615 w 5390588"/>
              <a:gd name="connsiteY58-368" fmla="*/ 247901 h 1278942"/>
              <a:gd name="connsiteX59-369" fmla="*/ 0 w 5390588"/>
              <a:gd name="connsiteY59-370" fmla="*/ 252293 h 1278942"/>
              <a:gd name="connsiteX60-371" fmla="*/ 0 w 5390588"/>
              <a:gd name="connsiteY60-372" fmla="*/ 203650 h 1278942"/>
              <a:gd name="connsiteX0-373" fmla="*/ 0 w 5390588"/>
              <a:gd name="connsiteY0-374" fmla="*/ 203650 h 1278942"/>
              <a:gd name="connsiteX1-375" fmla="*/ 666642 w 5390588"/>
              <a:gd name="connsiteY1-376" fmla="*/ 207797 h 1278942"/>
              <a:gd name="connsiteX2-377" fmla="*/ 829333 w 5390588"/>
              <a:gd name="connsiteY2-378" fmla="*/ 372586 h 1278942"/>
              <a:gd name="connsiteX3-379" fmla="*/ 823477 w 5390588"/>
              <a:gd name="connsiteY3-380" fmla="*/ 529189 h 1278942"/>
              <a:gd name="connsiteX4-381" fmla="*/ 1039160 w 5390588"/>
              <a:gd name="connsiteY4-382" fmla="*/ 892787 h 1278942"/>
              <a:gd name="connsiteX5-383" fmla="*/ 1590345 w 5390588"/>
              <a:gd name="connsiteY5-384" fmla="*/ 935139 h 1278942"/>
              <a:gd name="connsiteX6-385" fmla="*/ 1874201 w 5390588"/>
              <a:gd name="connsiteY6-386" fmla="*/ 537589 h 1278942"/>
              <a:gd name="connsiteX7-387" fmla="*/ 1877625 w 5390588"/>
              <a:gd name="connsiteY7-388" fmla="*/ 489658 h 1278942"/>
              <a:gd name="connsiteX8-389" fmla="*/ 1876158 w 5390588"/>
              <a:gd name="connsiteY8-390" fmla="*/ 489476 h 1278942"/>
              <a:gd name="connsiteX9-391" fmla="*/ 1878497 w 5390588"/>
              <a:gd name="connsiteY9-392" fmla="*/ 477447 h 1278942"/>
              <a:gd name="connsiteX10-393" fmla="*/ 1879461 w 5390588"/>
              <a:gd name="connsiteY10-394" fmla="*/ 463957 h 1278942"/>
              <a:gd name="connsiteX11-395" fmla="*/ 1881121 w 5390588"/>
              <a:gd name="connsiteY11-396" fmla="*/ 463960 h 1278942"/>
              <a:gd name="connsiteX12-397" fmla="*/ 1890813 w 5390588"/>
              <a:gd name="connsiteY12-398" fmla="*/ 414129 h 1278942"/>
              <a:gd name="connsiteX13-399" fmla="*/ 2231559 w 5390588"/>
              <a:gd name="connsiteY13-400" fmla="*/ 36516 h 1278942"/>
              <a:gd name="connsiteX14-401" fmla="*/ 2798190 w 5390588"/>
              <a:gd name="connsiteY14-402" fmla="*/ 138559 h 1278942"/>
              <a:gd name="connsiteX15-403" fmla="*/ 2985795 w 5390588"/>
              <a:gd name="connsiteY15-404" fmla="*/ 611320 h 1278942"/>
              <a:gd name="connsiteX16-405" fmla="*/ 2973287 w 5390588"/>
              <a:gd name="connsiteY16-406" fmla="*/ 686789 h 1278942"/>
              <a:gd name="connsiteX17-407" fmla="*/ 2971841 w 5390588"/>
              <a:gd name="connsiteY17-408" fmla="*/ 743454 h 1278942"/>
              <a:gd name="connsiteX18-409" fmla="*/ 3206765 w 5390588"/>
              <a:gd name="connsiteY18-410" fmla="*/ 1161349 h 1278942"/>
              <a:gd name="connsiteX19-411" fmla="*/ 3748785 w 5390588"/>
              <a:gd name="connsiteY19-412" fmla="*/ 1189539 h 1278942"/>
              <a:gd name="connsiteX20-413" fmla="*/ 4025791 w 5390588"/>
              <a:gd name="connsiteY20-414" fmla="*/ 798268 h 1278942"/>
              <a:gd name="connsiteX21-415" fmla="*/ 4030339 w 5390588"/>
              <a:gd name="connsiteY21-416" fmla="*/ 740379 h 1278942"/>
              <a:gd name="connsiteX22-417" fmla="*/ 4025977 w 5390588"/>
              <a:gd name="connsiteY22-418" fmla="*/ 739554 h 1278942"/>
              <a:gd name="connsiteX23-419" fmla="*/ 4232166 w 5390588"/>
              <a:gd name="connsiteY23-420" fmla="*/ 402536 h 1278942"/>
              <a:gd name="connsiteX24-421" fmla="*/ 4609810 w 5390588"/>
              <a:gd name="connsiteY24-422" fmla="*/ 286427 h 1278942"/>
              <a:gd name="connsiteX25-423" fmla="*/ 5115824 w 5390588"/>
              <a:gd name="connsiteY25-424" fmla="*/ 707333 h 1278942"/>
              <a:gd name="connsiteX26-425" fmla="*/ 5131067 w 5390588"/>
              <a:gd name="connsiteY26-426" fmla="*/ 806333 h 1278942"/>
              <a:gd name="connsiteX27-427" fmla="*/ 5135113 w 5390588"/>
              <a:gd name="connsiteY27-428" fmla="*/ 806564 h 1278942"/>
              <a:gd name="connsiteX28-429" fmla="*/ 5126192 w 5390588"/>
              <a:gd name="connsiteY28-430" fmla="*/ 913040 h 1278942"/>
              <a:gd name="connsiteX29-431" fmla="*/ 5236410 w 5390588"/>
              <a:gd name="connsiteY29-432" fmla="*/ 1043417 h 1278942"/>
              <a:gd name="connsiteX30-433" fmla="*/ 5390588 w 5390588"/>
              <a:gd name="connsiteY30-434" fmla="*/ 1056335 h 1278942"/>
              <a:gd name="connsiteX31-435" fmla="*/ 5388416 w 5390588"/>
              <a:gd name="connsiteY31-436" fmla="*/ 1096439 h 1278942"/>
              <a:gd name="connsiteX32-437" fmla="*/ 5237261 w 5390588"/>
              <a:gd name="connsiteY32-438" fmla="*/ 1083708 h 1278942"/>
              <a:gd name="connsiteX33-439" fmla="*/ 5087837 w 5390588"/>
              <a:gd name="connsiteY33-440" fmla="*/ 906801 h 1278942"/>
              <a:gd name="connsiteX34-441" fmla="*/ 5096462 w 5390588"/>
              <a:gd name="connsiteY34-442" fmla="*/ 804356 h 1278942"/>
              <a:gd name="connsiteX35-443" fmla="*/ 5098635 w 5390588"/>
              <a:gd name="connsiteY35-444" fmla="*/ 804481 h 1278942"/>
              <a:gd name="connsiteX36-445" fmla="*/ 5084876 w 5390588"/>
              <a:gd name="connsiteY36-446" fmla="*/ 715118 h 1278942"/>
              <a:gd name="connsiteX37-447" fmla="*/ 4607786 w 5390588"/>
              <a:gd name="connsiteY37-448" fmla="*/ 318272 h 1278942"/>
              <a:gd name="connsiteX38-449" fmla="*/ 4084307 w 5390588"/>
              <a:gd name="connsiteY38-450" fmla="*/ 651549 h 1278942"/>
              <a:gd name="connsiteX39-451" fmla="*/ 4058397 w 5390588"/>
              <a:gd name="connsiteY39-452" fmla="*/ 741768 h 1278942"/>
              <a:gd name="connsiteX40-453" fmla="*/ 4053635 w 5390588"/>
              <a:gd name="connsiteY40-454" fmla="*/ 802385 h 1278942"/>
              <a:gd name="connsiteX41-455" fmla="*/ 3761921 w 5390588"/>
              <a:gd name="connsiteY41-456" fmla="*/ 1214432 h 1278942"/>
              <a:gd name="connsiteX42-457" fmla="*/ 3191121 w 5390588"/>
              <a:gd name="connsiteY42-458" fmla="*/ 1184745 h 1278942"/>
              <a:gd name="connsiteX43-459" fmla="*/ 2945665 w 5390588"/>
              <a:gd name="connsiteY43-460" fmla="*/ 668562 h 1278942"/>
              <a:gd name="connsiteX44-461" fmla="*/ 2947591 w 5390588"/>
              <a:gd name="connsiteY44-462" fmla="*/ 668744 h 1278942"/>
              <a:gd name="connsiteX45-463" fmla="*/ 2957555 w 5390588"/>
              <a:gd name="connsiteY45-464" fmla="*/ 608620 h 1278942"/>
              <a:gd name="connsiteX46-465" fmla="*/ 2779484 w 5390588"/>
              <a:gd name="connsiteY46-466" fmla="*/ 159884 h 1278942"/>
              <a:gd name="connsiteX47-467" fmla="*/ 2241650 w 5390588"/>
              <a:gd name="connsiteY47-468" fmla="*/ 63029 h 1278942"/>
              <a:gd name="connsiteX48-469" fmla="*/ 1918221 w 5390588"/>
              <a:gd name="connsiteY48-470" fmla="*/ 421451 h 1278942"/>
              <a:gd name="connsiteX49-471" fmla="*/ 1906250 w 5390588"/>
              <a:gd name="connsiteY49-472" fmla="*/ 482996 h 1278942"/>
              <a:gd name="connsiteX50-473" fmla="*/ 1902067 w 5390588"/>
              <a:gd name="connsiteY50-474" fmla="*/ 541550 h 1278942"/>
              <a:gd name="connsiteX51-475" fmla="*/ 1603140 w 5390588"/>
              <a:gd name="connsiteY51-476" fmla="*/ 960209 h 1278942"/>
              <a:gd name="connsiteX52-477" fmla="*/ 1022686 w 5390588"/>
              <a:gd name="connsiteY52-478" fmla="*/ 915607 h 1278942"/>
              <a:gd name="connsiteX53-479" fmla="*/ 795552 w 5390588"/>
              <a:gd name="connsiteY53-480" fmla="*/ 532703 h 1278942"/>
              <a:gd name="connsiteX54-481" fmla="*/ 792356 w 5390588"/>
              <a:gd name="connsiteY54-482" fmla="*/ 476139 h 1278942"/>
              <a:gd name="connsiteX55-483" fmla="*/ 789967 w 5390588"/>
              <a:gd name="connsiteY55-484" fmla="*/ 476188 h 1278942"/>
              <a:gd name="connsiteX56-485" fmla="*/ 790607 w 5390588"/>
              <a:gd name="connsiteY56-486" fmla="*/ 369340 h 1278942"/>
              <a:gd name="connsiteX57-487" fmla="*/ 670615 w 5390588"/>
              <a:gd name="connsiteY57-488" fmla="*/ 247901 h 1278942"/>
              <a:gd name="connsiteX58-489" fmla="*/ 0 w 5390588"/>
              <a:gd name="connsiteY58-490" fmla="*/ 252293 h 1278942"/>
              <a:gd name="connsiteX59-491" fmla="*/ 0 w 5390588"/>
              <a:gd name="connsiteY59-492" fmla="*/ 203650 h 1278942"/>
              <a:gd name="connsiteX0-493" fmla="*/ 0 w 5898369"/>
              <a:gd name="connsiteY0-494" fmla="*/ 203650 h 1278942"/>
              <a:gd name="connsiteX1-495" fmla="*/ 666642 w 5898369"/>
              <a:gd name="connsiteY1-496" fmla="*/ 207797 h 1278942"/>
              <a:gd name="connsiteX2-497" fmla="*/ 829333 w 5898369"/>
              <a:gd name="connsiteY2-498" fmla="*/ 372586 h 1278942"/>
              <a:gd name="connsiteX3-499" fmla="*/ 823477 w 5898369"/>
              <a:gd name="connsiteY3-500" fmla="*/ 529189 h 1278942"/>
              <a:gd name="connsiteX4-501" fmla="*/ 1039160 w 5898369"/>
              <a:gd name="connsiteY4-502" fmla="*/ 892787 h 1278942"/>
              <a:gd name="connsiteX5-503" fmla="*/ 1590345 w 5898369"/>
              <a:gd name="connsiteY5-504" fmla="*/ 935139 h 1278942"/>
              <a:gd name="connsiteX6-505" fmla="*/ 1874201 w 5898369"/>
              <a:gd name="connsiteY6-506" fmla="*/ 537589 h 1278942"/>
              <a:gd name="connsiteX7-507" fmla="*/ 1877625 w 5898369"/>
              <a:gd name="connsiteY7-508" fmla="*/ 489658 h 1278942"/>
              <a:gd name="connsiteX8-509" fmla="*/ 1876158 w 5898369"/>
              <a:gd name="connsiteY8-510" fmla="*/ 489476 h 1278942"/>
              <a:gd name="connsiteX9-511" fmla="*/ 1878497 w 5898369"/>
              <a:gd name="connsiteY9-512" fmla="*/ 477447 h 1278942"/>
              <a:gd name="connsiteX10-513" fmla="*/ 1879461 w 5898369"/>
              <a:gd name="connsiteY10-514" fmla="*/ 463957 h 1278942"/>
              <a:gd name="connsiteX11-515" fmla="*/ 1881121 w 5898369"/>
              <a:gd name="connsiteY11-516" fmla="*/ 463960 h 1278942"/>
              <a:gd name="connsiteX12-517" fmla="*/ 1890813 w 5898369"/>
              <a:gd name="connsiteY12-518" fmla="*/ 414129 h 1278942"/>
              <a:gd name="connsiteX13-519" fmla="*/ 2231559 w 5898369"/>
              <a:gd name="connsiteY13-520" fmla="*/ 36516 h 1278942"/>
              <a:gd name="connsiteX14-521" fmla="*/ 2798190 w 5898369"/>
              <a:gd name="connsiteY14-522" fmla="*/ 138559 h 1278942"/>
              <a:gd name="connsiteX15-523" fmla="*/ 2985795 w 5898369"/>
              <a:gd name="connsiteY15-524" fmla="*/ 611320 h 1278942"/>
              <a:gd name="connsiteX16-525" fmla="*/ 2973287 w 5898369"/>
              <a:gd name="connsiteY16-526" fmla="*/ 686789 h 1278942"/>
              <a:gd name="connsiteX17-527" fmla="*/ 2971841 w 5898369"/>
              <a:gd name="connsiteY17-528" fmla="*/ 743454 h 1278942"/>
              <a:gd name="connsiteX18-529" fmla="*/ 3206765 w 5898369"/>
              <a:gd name="connsiteY18-530" fmla="*/ 1161349 h 1278942"/>
              <a:gd name="connsiteX19-531" fmla="*/ 3748785 w 5898369"/>
              <a:gd name="connsiteY19-532" fmla="*/ 1189539 h 1278942"/>
              <a:gd name="connsiteX20-533" fmla="*/ 4025791 w 5898369"/>
              <a:gd name="connsiteY20-534" fmla="*/ 798268 h 1278942"/>
              <a:gd name="connsiteX21-535" fmla="*/ 4030339 w 5898369"/>
              <a:gd name="connsiteY21-536" fmla="*/ 740379 h 1278942"/>
              <a:gd name="connsiteX22-537" fmla="*/ 4025977 w 5898369"/>
              <a:gd name="connsiteY22-538" fmla="*/ 739554 h 1278942"/>
              <a:gd name="connsiteX23-539" fmla="*/ 4232166 w 5898369"/>
              <a:gd name="connsiteY23-540" fmla="*/ 402536 h 1278942"/>
              <a:gd name="connsiteX24-541" fmla="*/ 4609810 w 5898369"/>
              <a:gd name="connsiteY24-542" fmla="*/ 286427 h 1278942"/>
              <a:gd name="connsiteX25-543" fmla="*/ 5115824 w 5898369"/>
              <a:gd name="connsiteY25-544" fmla="*/ 707333 h 1278942"/>
              <a:gd name="connsiteX26-545" fmla="*/ 5131067 w 5898369"/>
              <a:gd name="connsiteY26-546" fmla="*/ 806333 h 1278942"/>
              <a:gd name="connsiteX27-547" fmla="*/ 5135113 w 5898369"/>
              <a:gd name="connsiteY27-548" fmla="*/ 806564 h 1278942"/>
              <a:gd name="connsiteX28-549" fmla="*/ 5126192 w 5898369"/>
              <a:gd name="connsiteY28-550" fmla="*/ 913040 h 1278942"/>
              <a:gd name="connsiteX29-551" fmla="*/ 5236410 w 5898369"/>
              <a:gd name="connsiteY29-552" fmla="*/ 1043417 h 1278942"/>
              <a:gd name="connsiteX30-553" fmla="*/ 5898369 w 5898369"/>
              <a:gd name="connsiteY30-554" fmla="*/ 1079693 h 1278942"/>
              <a:gd name="connsiteX31-555" fmla="*/ 5388416 w 5898369"/>
              <a:gd name="connsiteY31-556" fmla="*/ 1096439 h 1278942"/>
              <a:gd name="connsiteX32-557" fmla="*/ 5237261 w 5898369"/>
              <a:gd name="connsiteY32-558" fmla="*/ 1083708 h 1278942"/>
              <a:gd name="connsiteX33-559" fmla="*/ 5087837 w 5898369"/>
              <a:gd name="connsiteY33-560" fmla="*/ 906801 h 1278942"/>
              <a:gd name="connsiteX34-561" fmla="*/ 5096462 w 5898369"/>
              <a:gd name="connsiteY34-562" fmla="*/ 804356 h 1278942"/>
              <a:gd name="connsiteX35-563" fmla="*/ 5098635 w 5898369"/>
              <a:gd name="connsiteY35-564" fmla="*/ 804481 h 1278942"/>
              <a:gd name="connsiteX36-565" fmla="*/ 5084876 w 5898369"/>
              <a:gd name="connsiteY36-566" fmla="*/ 715118 h 1278942"/>
              <a:gd name="connsiteX37-567" fmla="*/ 4607786 w 5898369"/>
              <a:gd name="connsiteY37-568" fmla="*/ 318272 h 1278942"/>
              <a:gd name="connsiteX38-569" fmla="*/ 4084307 w 5898369"/>
              <a:gd name="connsiteY38-570" fmla="*/ 651549 h 1278942"/>
              <a:gd name="connsiteX39-571" fmla="*/ 4058397 w 5898369"/>
              <a:gd name="connsiteY39-572" fmla="*/ 741768 h 1278942"/>
              <a:gd name="connsiteX40-573" fmla="*/ 4053635 w 5898369"/>
              <a:gd name="connsiteY40-574" fmla="*/ 802385 h 1278942"/>
              <a:gd name="connsiteX41-575" fmla="*/ 3761921 w 5898369"/>
              <a:gd name="connsiteY41-576" fmla="*/ 1214432 h 1278942"/>
              <a:gd name="connsiteX42-577" fmla="*/ 3191121 w 5898369"/>
              <a:gd name="connsiteY42-578" fmla="*/ 1184745 h 1278942"/>
              <a:gd name="connsiteX43-579" fmla="*/ 2945665 w 5898369"/>
              <a:gd name="connsiteY43-580" fmla="*/ 668562 h 1278942"/>
              <a:gd name="connsiteX44-581" fmla="*/ 2947591 w 5898369"/>
              <a:gd name="connsiteY44-582" fmla="*/ 668744 h 1278942"/>
              <a:gd name="connsiteX45-583" fmla="*/ 2957555 w 5898369"/>
              <a:gd name="connsiteY45-584" fmla="*/ 608620 h 1278942"/>
              <a:gd name="connsiteX46-585" fmla="*/ 2779484 w 5898369"/>
              <a:gd name="connsiteY46-586" fmla="*/ 159884 h 1278942"/>
              <a:gd name="connsiteX47-587" fmla="*/ 2241650 w 5898369"/>
              <a:gd name="connsiteY47-588" fmla="*/ 63029 h 1278942"/>
              <a:gd name="connsiteX48-589" fmla="*/ 1918221 w 5898369"/>
              <a:gd name="connsiteY48-590" fmla="*/ 421451 h 1278942"/>
              <a:gd name="connsiteX49-591" fmla="*/ 1906250 w 5898369"/>
              <a:gd name="connsiteY49-592" fmla="*/ 482996 h 1278942"/>
              <a:gd name="connsiteX50-593" fmla="*/ 1902067 w 5898369"/>
              <a:gd name="connsiteY50-594" fmla="*/ 541550 h 1278942"/>
              <a:gd name="connsiteX51-595" fmla="*/ 1603140 w 5898369"/>
              <a:gd name="connsiteY51-596" fmla="*/ 960209 h 1278942"/>
              <a:gd name="connsiteX52-597" fmla="*/ 1022686 w 5898369"/>
              <a:gd name="connsiteY52-598" fmla="*/ 915607 h 1278942"/>
              <a:gd name="connsiteX53-599" fmla="*/ 795552 w 5898369"/>
              <a:gd name="connsiteY53-600" fmla="*/ 532703 h 1278942"/>
              <a:gd name="connsiteX54-601" fmla="*/ 792356 w 5898369"/>
              <a:gd name="connsiteY54-602" fmla="*/ 476139 h 1278942"/>
              <a:gd name="connsiteX55-603" fmla="*/ 789967 w 5898369"/>
              <a:gd name="connsiteY55-604" fmla="*/ 476188 h 1278942"/>
              <a:gd name="connsiteX56-605" fmla="*/ 790607 w 5898369"/>
              <a:gd name="connsiteY56-606" fmla="*/ 369340 h 1278942"/>
              <a:gd name="connsiteX57-607" fmla="*/ 670615 w 5898369"/>
              <a:gd name="connsiteY57-608" fmla="*/ 247901 h 1278942"/>
              <a:gd name="connsiteX58-609" fmla="*/ 0 w 5898369"/>
              <a:gd name="connsiteY58-610" fmla="*/ 252293 h 1278942"/>
              <a:gd name="connsiteX59-611" fmla="*/ 0 w 5898369"/>
              <a:gd name="connsiteY59-612" fmla="*/ 203650 h 1278942"/>
              <a:gd name="connsiteX0-613" fmla="*/ 0 w 5898369"/>
              <a:gd name="connsiteY0-614" fmla="*/ 203650 h 1278942"/>
              <a:gd name="connsiteX1-615" fmla="*/ 666642 w 5898369"/>
              <a:gd name="connsiteY1-616" fmla="*/ 207797 h 1278942"/>
              <a:gd name="connsiteX2-617" fmla="*/ 829333 w 5898369"/>
              <a:gd name="connsiteY2-618" fmla="*/ 372586 h 1278942"/>
              <a:gd name="connsiteX3-619" fmla="*/ 823477 w 5898369"/>
              <a:gd name="connsiteY3-620" fmla="*/ 529189 h 1278942"/>
              <a:gd name="connsiteX4-621" fmla="*/ 1039160 w 5898369"/>
              <a:gd name="connsiteY4-622" fmla="*/ 892787 h 1278942"/>
              <a:gd name="connsiteX5-623" fmla="*/ 1590345 w 5898369"/>
              <a:gd name="connsiteY5-624" fmla="*/ 935139 h 1278942"/>
              <a:gd name="connsiteX6-625" fmla="*/ 1874201 w 5898369"/>
              <a:gd name="connsiteY6-626" fmla="*/ 537589 h 1278942"/>
              <a:gd name="connsiteX7-627" fmla="*/ 1877625 w 5898369"/>
              <a:gd name="connsiteY7-628" fmla="*/ 489658 h 1278942"/>
              <a:gd name="connsiteX8-629" fmla="*/ 1876158 w 5898369"/>
              <a:gd name="connsiteY8-630" fmla="*/ 489476 h 1278942"/>
              <a:gd name="connsiteX9-631" fmla="*/ 1878497 w 5898369"/>
              <a:gd name="connsiteY9-632" fmla="*/ 477447 h 1278942"/>
              <a:gd name="connsiteX10-633" fmla="*/ 1879461 w 5898369"/>
              <a:gd name="connsiteY10-634" fmla="*/ 463957 h 1278942"/>
              <a:gd name="connsiteX11-635" fmla="*/ 1881121 w 5898369"/>
              <a:gd name="connsiteY11-636" fmla="*/ 463960 h 1278942"/>
              <a:gd name="connsiteX12-637" fmla="*/ 1890813 w 5898369"/>
              <a:gd name="connsiteY12-638" fmla="*/ 414129 h 1278942"/>
              <a:gd name="connsiteX13-639" fmla="*/ 2231559 w 5898369"/>
              <a:gd name="connsiteY13-640" fmla="*/ 36516 h 1278942"/>
              <a:gd name="connsiteX14-641" fmla="*/ 2798190 w 5898369"/>
              <a:gd name="connsiteY14-642" fmla="*/ 138559 h 1278942"/>
              <a:gd name="connsiteX15-643" fmla="*/ 2985795 w 5898369"/>
              <a:gd name="connsiteY15-644" fmla="*/ 611320 h 1278942"/>
              <a:gd name="connsiteX16-645" fmla="*/ 2973287 w 5898369"/>
              <a:gd name="connsiteY16-646" fmla="*/ 686789 h 1278942"/>
              <a:gd name="connsiteX17-647" fmla="*/ 2971841 w 5898369"/>
              <a:gd name="connsiteY17-648" fmla="*/ 743454 h 1278942"/>
              <a:gd name="connsiteX18-649" fmla="*/ 3206765 w 5898369"/>
              <a:gd name="connsiteY18-650" fmla="*/ 1161349 h 1278942"/>
              <a:gd name="connsiteX19-651" fmla="*/ 3748785 w 5898369"/>
              <a:gd name="connsiteY19-652" fmla="*/ 1189539 h 1278942"/>
              <a:gd name="connsiteX20-653" fmla="*/ 4025791 w 5898369"/>
              <a:gd name="connsiteY20-654" fmla="*/ 798268 h 1278942"/>
              <a:gd name="connsiteX21-655" fmla="*/ 4030339 w 5898369"/>
              <a:gd name="connsiteY21-656" fmla="*/ 740379 h 1278942"/>
              <a:gd name="connsiteX22-657" fmla="*/ 4025977 w 5898369"/>
              <a:gd name="connsiteY22-658" fmla="*/ 739554 h 1278942"/>
              <a:gd name="connsiteX23-659" fmla="*/ 4232166 w 5898369"/>
              <a:gd name="connsiteY23-660" fmla="*/ 402536 h 1278942"/>
              <a:gd name="connsiteX24-661" fmla="*/ 4609810 w 5898369"/>
              <a:gd name="connsiteY24-662" fmla="*/ 286427 h 1278942"/>
              <a:gd name="connsiteX25-663" fmla="*/ 5115824 w 5898369"/>
              <a:gd name="connsiteY25-664" fmla="*/ 707333 h 1278942"/>
              <a:gd name="connsiteX26-665" fmla="*/ 5131067 w 5898369"/>
              <a:gd name="connsiteY26-666" fmla="*/ 806333 h 1278942"/>
              <a:gd name="connsiteX27-667" fmla="*/ 5135113 w 5898369"/>
              <a:gd name="connsiteY27-668" fmla="*/ 806564 h 1278942"/>
              <a:gd name="connsiteX28-669" fmla="*/ 5126192 w 5898369"/>
              <a:gd name="connsiteY28-670" fmla="*/ 913040 h 1278942"/>
              <a:gd name="connsiteX29-671" fmla="*/ 5236410 w 5898369"/>
              <a:gd name="connsiteY29-672" fmla="*/ 1043417 h 1278942"/>
              <a:gd name="connsiteX30-673" fmla="*/ 5898369 w 5898369"/>
              <a:gd name="connsiteY30-674" fmla="*/ 1079693 h 1278942"/>
              <a:gd name="connsiteX31-675" fmla="*/ 5891039 w 5898369"/>
              <a:gd name="connsiteY31-676" fmla="*/ 1109947 h 1278942"/>
              <a:gd name="connsiteX32-677" fmla="*/ 5237261 w 5898369"/>
              <a:gd name="connsiteY32-678" fmla="*/ 1083708 h 1278942"/>
              <a:gd name="connsiteX33-679" fmla="*/ 5087837 w 5898369"/>
              <a:gd name="connsiteY33-680" fmla="*/ 906801 h 1278942"/>
              <a:gd name="connsiteX34-681" fmla="*/ 5096462 w 5898369"/>
              <a:gd name="connsiteY34-682" fmla="*/ 804356 h 1278942"/>
              <a:gd name="connsiteX35-683" fmla="*/ 5098635 w 5898369"/>
              <a:gd name="connsiteY35-684" fmla="*/ 804481 h 1278942"/>
              <a:gd name="connsiteX36-685" fmla="*/ 5084876 w 5898369"/>
              <a:gd name="connsiteY36-686" fmla="*/ 715118 h 1278942"/>
              <a:gd name="connsiteX37-687" fmla="*/ 4607786 w 5898369"/>
              <a:gd name="connsiteY37-688" fmla="*/ 318272 h 1278942"/>
              <a:gd name="connsiteX38-689" fmla="*/ 4084307 w 5898369"/>
              <a:gd name="connsiteY38-690" fmla="*/ 651549 h 1278942"/>
              <a:gd name="connsiteX39-691" fmla="*/ 4058397 w 5898369"/>
              <a:gd name="connsiteY39-692" fmla="*/ 741768 h 1278942"/>
              <a:gd name="connsiteX40-693" fmla="*/ 4053635 w 5898369"/>
              <a:gd name="connsiteY40-694" fmla="*/ 802385 h 1278942"/>
              <a:gd name="connsiteX41-695" fmla="*/ 3761921 w 5898369"/>
              <a:gd name="connsiteY41-696" fmla="*/ 1214432 h 1278942"/>
              <a:gd name="connsiteX42-697" fmla="*/ 3191121 w 5898369"/>
              <a:gd name="connsiteY42-698" fmla="*/ 1184745 h 1278942"/>
              <a:gd name="connsiteX43-699" fmla="*/ 2945665 w 5898369"/>
              <a:gd name="connsiteY43-700" fmla="*/ 668562 h 1278942"/>
              <a:gd name="connsiteX44-701" fmla="*/ 2947591 w 5898369"/>
              <a:gd name="connsiteY44-702" fmla="*/ 668744 h 1278942"/>
              <a:gd name="connsiteX45-703" fmla="*/ 2957555 w 5898369"/>
              <a:gd name="connsiteY45-704" fmla="*/ 608620 h 1278942"/>
              <a:gd name="connsiteX46-705" fmla="*/ 2779484 w 5898369"/>
              <a:gd name="connsiteY46-706" fmla="*/ 159884 h 1278942"/>
              <a:gd name="connsiteX47-707" fmla="*/ 2241650 w 5898369"/>
              <a:gd name="connsiteY47-708" fmla="*/ 63029 h 1278942"/>
              <a:gd name="connsiteX48-709" fmla="*/ 1918221 w 5898369"/>
              <a:gd name="connsiteY48-710" fmla="*/ 421451 h 1278942"/>
              <a:gd name="connsiteX49-711" fmla="*/ 1906250 w 5898369"/>
              <a:gd name="connsiteY49-712" fmla="*/ 482996 h 1278942"/>
              <a:gd name="connsiteX50-713" fmla="*/ 1902067 w 5898369"/>
              <a:gd name="connsiteY50-714" fmla="*/ 541550 h 1278942"/>
              <a:gd name="connsiteX51-715" fmla="*/ 1603140 w 5898369"/>
              <a:gd name="connsiteY51-716" fmla="*/ 960209 h 1278942"/>
              <a:gd name="connsiteX52-717" fmla="*/ 1022686 w 5898369"/>
              <a:gd name="connsiteY52-718" fmla="*/ 915607 h 1278942"/>
              <a:gd name="connsiteX53-719" fmla="*/ 795552 w 5898369"/>
              <a:gd name="connsiteY53-720" fmla="*/ 532703 h 1278942"/>
              <a:gd name="connsiteX54-721" fmla="*/ 792356 w 5898369"/>
              <a:gd name="connsiteY54-722" fmla="*/ 476139 h 1278942"/>
              <a:gd name="connsiteX55-723" fmla="*/ 789967 w 5898369"/>
              <a:gd name="connsiteY55-724" fmla="*/ 476188 h 1278942"/>
              <a:gd name="connsiteX56-725" fmla="*/ 790607 w 5898369"/>
              <a:gd name="connsiteY56-726" fmla="*/ 369340 h 1278942"/>
              <a:gd name="connsiteX57-727" fmla="*/ 670615 w 5898369"/>
              <a:gd name="connsiteY57-728" fmla="*/ 247901 h 1278942"/>
              <a:gd name="connsiteX58-729" fmla="*/ 0 w 5898369"/>
              <a:gd name="connsiteY58-730" fmla="*/ 252293 h 1278942"/>
              <a:gd name="connsiteX59-731" fmla="*/ 0 w 5898369"/>
              <a:gd name="connsiteY59-732" fmla="*/ 203650 h 12789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ysClr val="window" lastClr="FFFFFF">
              <a:lumMod val="65000"/>
            </a:sysClr>
          </a:solidFill>
          <a:ln w="25400" cap="flat" cmpd="sng" algn="ctr">
            <a:noFill/>
            <a:prstDash val="solid"/>
          </a:ln>
          <a:effectLst/>
        </p:spPr>
        <p:txBody>
          <a:bodyPr wrap="square" lIns="68580" tIns="34290" rIns="68580" bIns="3429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Calibri" panose="020F0502020204030204"/>
            </a:endParaRPr>
          </a:p>
        </p:txBody>
      </p:sp>
      <p:grpSp>
        <p:nvGrpSpPr>
          <p:cNvPr id="29" name="组合 28"/>
          <p:cNvGrpSpPr/>
          <p:nvPr/>
        </p:nvGrpSpPr>
        <p:grpSpPr>
          <a:xfrm>
            <a:off x="4347140" y="2408044"/>
            <a:ext cx="1693176" cy="1136608"/>
            <a:chOff x="5796187" y="2936124"/>
            <a:chExt cx="2257568" cy="1683344"/>
          </a:xfrm>
        </p:grpSpPr>
        <p:sp>
          <p:nvSpPr>
            <p:cNvPr id="30" name="圆角矩形 29"/>
            <p:cNvSpPr/>
            <p:nvPr/>
          </p:nvSpPr>
          <p:spPr>
            <a:xfrm rot="18900000">
              <a:off x="5796187" y="3334092"/>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31" name="椭圆 30"/>
            <p:cNvSpPr/>
            <p:nvPr/>
          </p:nvSpPr>
          <p:spPr>
            <a:xfrm flipH="1">
              <a:off x="6144006" y="3994280"/>
              <a:ext cx="561600" cy="62518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32" name="矩形 31"/>
            <p:cNvSpPr/>
            <p:nvPr/>
          </p:nvSpPr>
          <p:spPr>
            <a:xfrm rot="18900000">
              <a:off x="6097699" y="4063762"/>
              <a:ext cx="622392"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70%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sp>
          <p:nvSpPr>
            <p:cNvPr id="33" name="矩形 32"/>
            <p:cNvSpPr/>
            <p:nvPr/>
          </p:nvSpPr>
          <p:spPr>
            <a:xfrm rot="18900000">
              <a:off x="6433332" y="3480242"/>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KSO_Shape"/>
            <p:cNvSpPr/>
            <p:nvPr/>
          </p:nvSpPr>
          <p:spPr bwMode="auto">
            <a:xfrm>
              <a:off x="7348819" y="2936124"/>
              <a:ext cx="298250" cy="378330"/>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3"/>
            </a:solidFill>
            <a:ln>
              <a:solidFill>
                <a:schemeClr val="accent3"/>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grpSp>
        <p:nvGrpSpPr>
          <p:cNvPr id="35" name="组合 34"/>
          <p:cNvGrpSpPr/>
          <p:nvPr/>
        </p:nvGrpSpPr>
        <p:grpSpPr>
          <a:xfrm>
            <a:off x="4136462" y="3593890"/>
            <a:ext cx="1693176" cy="1043501"/>
            <a:chOff x="5515282" y="4692388"/>
            <a:chExt cx="2257568" cy="1545450"/>
          </a:xfrm>
        </p:grpSpPr>
        <p:sp>
          <p:nvSpPr>
            <p:cNvPr id="36" name="圆角矩形 35"/>
            <p:cNvSpPr/>
            <p:nvPr/>
          </p:nvSpPr>
          <p:spPr>
            <a:xfrm rot="18900000">
              <a:off x="5515282" y="5158550"/>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grpSp>
          <p:nvGrpSpPr>
            <p:cNvPr id="37" name="组合 36"/>
            <p:cNvGrpSpPr/>
            <p:nvPr/>
          </p:nvGrpSpPr>
          <p:grpSpPr>
            <a:xfrm>
              <a:off x="6858188" y="4692388"/>
              <a:ext cx="623789" cy="625187"/>
              <a:chOff x="798773" y="5020276"/>
              <a:chExt cx="623789" cy="625187"/>
            </a:xfrm>
          </p:grpSpPr>
          <p:sp>
            <p:nvSpPr>
              <p:cNvPr id="40" name="椭圆 39"/>
              <p:cNvSpPr/>
              <p:nvPr/>
            </p:nvSpPr>
            <p:spPr>
              <a:xfrm flipH="1">
                <a:off x="798773" y="5020276"/>
                <a:ext cx="561600" cy="625187"/>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41" name="矩形 40"/>
              <p:cNvSpPr/>
              <p:nvPr/>
            </p:nvSpPr>
            <p:spPr>
              <a:xfrm rot="18900000">
                <a:off x="800168" y="5165985"/>
                <a:ext cx="622394" cy="38745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90%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grpSp>
        <p:sp>
          <p:nvSpPr>
            <p:cNvPr id="38" name="矩形 37"/>
            <p:cNvSpPr/>
            <p:nvPr/>
          </p:nvSpPr>
          <p:spPr>
            <a:xfrm rot="18900000">
              <a:off x="6073285" y="5398022"/>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KSO_Shape"/>
            <p:cNvSpPr/>
            <p:nvPr/>
          </p:nvSpPr>
          <p:spPr bwMode="auto">
            <a:xfrm>
              <a:off x="5913305" y="5835542"/>
              <a:ext cx="405678" cy="402296"/>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sp>
        <p:nvSpPr>
          <p:cNvPr id="42" name="MH_SubTitle_1"/>
          <p:cNvSpPr txBox="1">
            <a:spLocks noChangeArrowheads="1"/>
          </p:cNvSpPr>
          <p:nvPr>
            <p:custDataLst>
              <p:tags r:id="rId1"/>
            </p:custDataLst>
          </p:nvPr>
        </p:nvSpPr>
        <p:spPr bwMode="auto">
          <a:xfrm>
            <a:off x="4945725" y="1310478"/>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3" name="MH_SubTitle_1"/>
          <p:cNvSpPr txBox="1">
            <a:spLocks noChangeArrowheads="1"/>
          </p:cNvSpPr>
          <p:nvPr>
            <p:custDataLst>
              <p:tags r:id="rId2"/>
            </p:custDataLst>
          </p:nvPr>
        </p:nvSpPr>
        <p:spPr bwMode="auto">
          <a:xfrm>
            <a:off x="6113514" y="2287397"/>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4" name="MH_SubTitle_1"/>
          <p:cNvSpPr txBox="1">
            <a:spLocks noChangeArrowheads="1"/>
          </p:cNvSpPr>
          <p:nvPr>
            <p:custDataLst>
              <p:tags r:id="rId3"/>
            </p:custDataLst>
          </p:nvPr>
        </p:nvSpPr>
        <p:spPr bwMode="auto">
          <a:xfrm>
            <a:off x="655790" y="2940777"/>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5" name="MH_SubTitle_1"/>
          <p:cNvSpPr txBox="1">
            <a:spLocks noChangeArrowheads="1"/>
          </p:cNvSpPr>
          <p:nvPr>
            <p:custDataLst>
              <p:tags r:id="rId4"/>
            </p:custDataLst>
          </p:nvPr>
        </p:nvSpPr>
        <p:spPr bwMode="auto">
          <a:xfrm>
            <a:off x="1808492" y="3919756"/>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900"/>
                                        <p:tgtEl>
                                          <p:spTgt spid="2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 presetClass="entr" presetSubtype="2" decel="100000" fill="hold" grpId="0" nodeType="withEffect">
                                  <p:stCondLst>
                                    <p:cond delay="500"/>
                                  </p:stCondLst>
                                  <p:childTnLst>
                                    <p:set>
                                      <p:cBhvr>
                                        <p:cTn id="13" dur="1" fill="hold">
                                          <p:stCondLst>
                                            <p:cond delay="0"/>
                                          </p:stCondLst>
                                        </p:cTn>
                                        <p:tgtEl>
                                          <p:spTgt spid="42"/>
                                        </p:tgtEl>
                                        <p:attrNameLst>
                                          <p:attrName>style.visibility</p:attrName>
                                        </p:attrNameLst>
                                      </p:cBhvr>
                                      <p:to>
                                        <p:strVal val="visible"/>
                                      </p:to>
                                    </p:set>
                                    <p:anim calcmode="lin" valueType="num">
                                      <p:cBhvr additive="base">
                                        <p:cTn id="14" dur="500" fill="hold"/>
                                        <p:tgtEl>
                                          <p:spTgt spid="42"/>
                                        </p:tgtEl>
                                        <p:attrNameLst>
                                          <p:attrName>ppt_x</p:attrName>
                                        </p:attrNameLst>
                                      </p:cBhvr>
                                      <p:tavLst>
                                        <p:tav tm="0">
                                          <p:val>
                                            <p:strVal val="1+#ppt_w/2"/>
                                          </p:val>
                                        </p:tav>
                                        <p:tav tm="100000">
                                          <p:val>
                                            <p:strVal val="#ppt_x"/>
                                          </p:val>
                                        </p:tav>
                                      </p:tavLst>
                                    </p:anim>
                                    <p:anim calcmode="lin" valueType="num">
                                      <p:cBhvr additive="base">
                                        <p:cTn id="15" dur="500" fill="hold"/>
                                        <p:tgtEl>
                                          <p:spTgt spid="42"/>
                                        </p:tgtEl>
                                        <p:attrNameLst>
                                          <p:attrName>ppt_y</p:attrName>
                                        </p:attrNameLst>
                                      </p:cBhvr>
                                      <p:tavLst>
                                        <p:tav tm="0">
                                          <p:val>
                                            <p:strVal val="#ppt_y"/>
                                          </p:val>
                                        </p:tav>
                                        <p:tav tm="100000">
                                          <p:val>
                                            <p:strVal val="#ppt_y"/>
                                          </p:val>
                                        </p:tav>
                                      </p:tavLst>
                                    </p:anim>
                                  </p:childTnLst>
                                </p:cTn>
                              </p:par>
                              <p:par>
                                <p:cTn id="16" presetID="22" presetClass="entr" presetSubtype="1" fill="hold" nodeType="withEffect">
                                  <p:stCondLst>
                                    <p:cond delay="30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par>
                                <p:cTn id="19" presetID="2" presetClass="entr" presetSubtype="8" decel="100000" fill="hold" grpId="0" nodeType="withEffect">
                                  <p:stCondLst>
                                    <p:cond delay="80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2" presetClass="entr" presetSubtype="4" fill="hold"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 presetClass="entr" presetSubtype="2" decel="100000" fill="hold" grpId="0" nodeType="withEffect">
                                  <p:stCondLst>
                                    <p:cond delay="11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ppt_y"/>
                                          </p:val>
                                        </p:tav>
                                        <p:tav tm="100000">
                                          <p:val>
                                            <p:strVal val="#ppt_y"/>
                                          </p:val>
                                        </p:tav>
                                      </p:tavLst>
                                    </p:anim>
                                  </p:childTnLst>
                                </p:cTn>
                              </p:par>
                              <p:par>
                                <p:cTn id="30" presetID="22" presetClass="entr" presetSubtype="1" fill="hold" nodeType="withEffect">
                                  <p:stCondLst>
                                    <p:cond delay="80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par>
                                <p:cTn id="33" presetID="2" presetClass="entr" presetSubtype="8" decel="100000" fill="hold" grpId="0" nodeType="withEffect">
                                  <p:stCondLst>
                                    <p:cond delay="13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0-#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3160395" y="2707042"/>
            <a:ext cx="2823210" cy="297092"/>
          </a:xfrm>
          <a:prstGeom prst="roundRect">
            <a:avLst>
              <a:gd name="adj" fmla="val 50000"/>
            </a:avLst>
          </a:prstGeom>
          <a:solidFill>
            <a:schemeClr val="accent2"/>
          </a:solidFill>
          <a:ln w="12700" cap="flat" cmpd="sng" algn="ctr">
            <a:noFill/>
            <a:prstDash val="solid"/>
            <a:miter lim="800000"/>
          </a:ln>
          <a:effectLst/>
        </p:spPr>
        <p:txBody>
          <a:bodyPr lIns="68580" tIns="34290" rIns="68580" bIns="34290"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0" name="圆角矩形 29"/>
          <p:cNvSpPr/>
          <p:nvPr/>
        </p:nvSpPr>
        <p:spPr>
          <a:xfrm>
            <a:off x="1781176" y="2097352"/>
            <a:ext cx="1859756" cy="297092"/>
          </a:xfrm>
          <a:prstGeom prst="roundRect">
            <a:avLst>
              <a:gd name="adj" fmla="val 50000"/>
            </a:avLst>
          </a:prstGeom>
          <a:solidFill>
            <a:schemeClr val="accent1"/>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1" name="圆角矩形 30"/>
          <p:cNvSpPr/>
          <p:nvPr/>
        </p:nvSpPr>
        <p:spPr>
          <a:xfrm>
            <a:off x="5503069" y="3316732"/>
            <a:ext cx="1859756" cy="297092"/>
          </a:xfrm>
          <a:prstGeom prst="roundRect">
            <a:avLst>
              <a:gd name="adj" fmla="val 50000"/>
            </a:avLst>
          </a:prstGeom>
          <a:solidFill>
            <a:schemeClr val="accent3"/>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2" name="圆角矩形 31"/>
          <p:cNvSpPr/>
          <p:nvPr/>
        </p:nvSpPr>
        <p:spPr>
          <a:xfrm>
            <a:off x="1781176" y="3316732"/>
            <a:ext cx="1859756" cy="297092"/>
          </a:xfrm>
          <a:prstGeom prst="roundRect">
            <a:avLst>
              <a:gd name="adj" fmla="val 50000"/>
            </a:avLst>
          </a:prstGeom>
          <a:solidFill>
            <a:schemeClr val="accent3"/>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3" name="圆角矩形 32"/>
          <p:cNvSpPr/>
          <p:nvPr/>
        </p:nvSpPr>
        <p:spPr>
          <a:xfrm>
            <a:off x="5503069" y="2097352"/>
            <a:ext cx="1859756" cy="297092"/>
          </a:xfrm>
          <a:prstGeom prst="roundRect">
            <a:avLst>
              <a:gd name="adj" fmla="val 50000"/>
            </a:avLst>
          </a:prstGeom>
          <a:solidFill>
            <a:schemeClr val="accent1"/>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4" name="圆角矩形 33"/>
          <p:cNvSpPr/>
          <p:nvPr/>
        </p:nvSpPr>
        <p:spPr>
          <a:xfrm>
            <a:off x="6568678"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5" name="圆角矩形 34"/>
          <p:cNvSpPr/>
          <p:nvPr/>
        </p:nvSpPr>
        <p:spPr>
          <a:xfrm>
            <a:off x="4863703"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6" name="圆角矩形 35"/>
          <p:cNvSpPr/>
          <p:nvPr/>
        </p:nvSpPr>
        <p:spPr>
          <a:xfrm>
            <a:off x="2846784"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7" name="圆角矩形 36"/>
          <p:cNvSpPr/>
          <p:nvPr/>
        </p:nvSpPr>
        <p:spPr>
          <a:xfrm>
            <a:off x="1141810"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8" name="圆角矩形 37"/>
          <p:cNvSpPr/>
          <p:nvPr/>
        </p:nvSpPr>
        <p:spPr>
          <a:xfrm>
            <a:off x="6568678"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9" name="圆角矩形 38"/>
          <p:cNvSpPr/>
          <p:nvPr/>
        </p:nvSpPr>
        <p:spPr>
          <a:xfrm>
            <a:off x="4863703"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40" name="圆角矩形 39"/>
          <p:cNvSpPr/>
          <p:nvPr/>
        </p:nvSpPr>
        <p:spPr>
          <a:xfrm>
            <a:off x="2846784"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41" name="圆角矩形 40"/>
          <p:cNvSpPr/>
          <p:nvPr/>
        </p:nvSpPr>
        <p:spPr>
          <a:xfrm>
            <a:off x="1141810"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grpSp>
        <p:nvGrpSpPr>
          <p:cNvPr id="2" name="组合 41"/>
          <p:cNvGrpSpPr/>
          <p:nvPr/>
        </p:nvGrpSpPr>
        <p:grpSpPr>
          <a:xfrm>
            <a:off x="5747147" y="2169956"/>
            <a:ext cx="685800" cy="1371264"/>
            <a:chOff x="7396163" y="2619647"/>
            <a:chExt cx="914400" cy="1827788"/>
          </a:xfrm>
        </p:grpSpPr>
        <p:sp>
          <p:nvSpPr>
            <p:cNvPr id="43" name="弧形 42"/>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4" name="弧形 43"/>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grpSp>
      <p:grpSp>
        <p:nvGrpSpPr>
          <p:cNvPr id="3" name="组合 44"/>
          <p:cNvGrpSpPr/>
          <p:nvPr/>
        </p:nvGrpSpPr>
        <p:grpSpPr>
          <a:xfrm flipH="1">
            <a:off x="2711053" y="2169956"/>
            <a:ext cx="685800" cy="1371264"/>
            <a:chOff x="7396163" y="2619647"/>
            <a:chExt cx="914400" cy="1827788"/>
          </a:xfrm>
        </p:grpSpPr>
        <p:sp>
          <p:nvSpPr>
            <p:cNvPr id="46" name="弧形 45"/>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7" name="弧形 46"/>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grpSp>
      <p:sp>
        <p:nvSpPr>
          <p:cNvPr id="48" name="左大括号 47"/>
          <p:cNvSpPr/>
          <p:nvPr/>
        </p:nvSpPr>
        <p:spPr>
          <a:xfrm rot="16200000">
            <a:off x="6343115" y="1037368"/>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9" name="左大括号 48"/>
          <p:cNvSpPr/>
          <p:nvPr/>
        </p:nvSpPr>
        <p:spPr>
          <a:xfrm rot="16200000">
            <a:off x="2621220" y="1037368"/>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0" name="左大括号 49"/>
          <p:cNvSpPr/>
          <p:nvPr/>
        </p:nvSpPr>
        <p:spPr>
          <a:xfrm rot="5400000" flipV="1">
            <a:off x="6343115" y="2868500"/>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1" name="左大括号 50"/>
          <p:cNvSpPr/>
          <p:nvPr/>
        </p:nvSpPr>
        <p:spPr>
          <a:xfrm rot="5400000" flipV="1">
            <a:off x="2621220" y="2868500"/>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2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down)">
                                      <p:cBhvr>
                                        <p:cTn id="44" dur="500"/>
                                        <p:tgtEl>
                                          <p:spTgt spid="48"/>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up)">
                                      <p:cBhvr>
                                        <p:cTn id="50" dur="500"/>
                                        <p:tgtEl>
                                          <p:spTgt spid="51"/>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75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750"/>
                                        <p:tgtEl>
                                          <p:spTgt spid="3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75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75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75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75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8" grpId="0" animBg="1"/>
      <p:bldP spid="49" grpId="0" animBg="1"/>
      <p:bldP spid="50"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38" y="-1996449"/>
            <a:ext cx="5141641" cy="9137985"/>
          </a:xfrm>
          <a:prstGeom prst="rect">
            <a:avLst/>
          </a:prstGeom>
        </p:spPr>
      </p:pic>
      <p:sp>
        <p:nvSpPr>
          <p:cNvPr id="3" name="MH_Other_1"/>
          <p:cNvSpPr/>
          <p:nvPr>
            <p:custDataLst>
              <p:tags r:id="rId2"/>
            </p:custDataLst>
          </p:nvPr>
        </p:nvSpPr>
        <p:spPr>
          <a:xfrm>
            <a:off x="3136007" y="1981372"/>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03</a:t>
            </a:r>
            <a:endParaRPr lang="zh-CN" altLang="en-US" sz="2400" dirty="0">
              <a:solidFill>
                <a:srgbClr val="FFFFFF"/>
              </a:solidFill>
            </a:endParaRPr>
          </a:p>
        </p:txBody>
      </p:sp>
      <p:sp>
        <p:nvSpPr>
          <p:cNvPr id="4" name="矩形 3"/>
          <p:cNvSpPr/>
          <p:nvPr/>
        </p:nvSpPr>
        <p:spPr>
          <a:xfrm>
            <a:off x="4247964" y="2104492"/>
            <a:ext cx="2342087" cy="276999"/>
          </a:xfrm>
          <a:prstGeom prst="rect">
            <a:avLst/>
          </a:prstGeom>
        </p:spPr>
        <p:txBody>
          <a:bodyPr wrap="square" lIns="0" tIns="0" rIns="0" bIns="0">
            <a:spAutoFit/>
          </a:bodyPr>
          <a:lstStyle/>
          <a:p>
            <a:pPr lvl="0">
              <a:buNone/>
            </a:pPr>
            <a:r>
              <a:rPr lang="zh-CN" altLang="en-US"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p:cNvSpPr txBox="1"/>
          <p:nvPr/>
        </p:nvSpPr>
        <p:spPr>
          <a:xfrm>
            <a:off x="4191372" y="24488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p:cNvSpPr txBox="1"/>
          <p:nvPr/>
        </p:nvSpPr>
        <p:spPr>
          <a:xfrm>
            <a:off x="5246738" y="24488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191372" y="26451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5246738" y="2645133"/>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922929" y="3179182"/>
            <a:ext cx="2006144" cy="608713"/>
            <a:chOff x="922929" y="3178387"/>
            <a:chExt cx="2006144" cy="608713"/>
          </a:xfrm>
        </p:grpSpPr>
        <p:grpSp>
          <p:nvGrpSpPr>
            <p:cNvPr id="10" name="Group 8"/>
            <p:cNvGrpSpPr/>
            <p:nvPr/>
          </p:nvGrpSpPr>
          <p:grpSpPr>
            <a:xfrm>
              <a:off x="1319614" y="3178387"/>
              <a:ext cx="1609459" cy="608713"/>
              <a:chOff x="2160509" y="5328629"/>
              <a:chExt cx="2145945" cy="811617"/>
            </a:xfrm>
          </p:grpSpPr>
          <p:sp>
            <p:nvSpPr>
              <p:cNvPr id="63" name="TextBox 61"/>
              <p:cNvSpPr txBox="1"/>
              <p:nvPr/>
            </p:nvSpPr>
            <p:spPr>
              <a:xfrm>
                <a:off x="2160509" y="5328629"/>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64" name="Rectangle 62"/>
              <p:cNvSpPr/>
              <p:nvPr/>
            </p:nvSpPr>
            <p:spPr>
              <a:xfrm>
                <a:off x="2160509" y="5586249"/>
                <a:ext cx="2145945" cy="553997"/>
              </a:xfrm>
              <a:prstGeom prst="rect">
                <a:avLst/>
              </a:prstGeom>
            </p:spPr>
            <p:txBody>
              <a:bodyPr wrap="square">
                <a:normAutofit fontScale="85000" lnSpcReduction="2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sp>
          <p:nvSpPr>
            <p:cNvPr id="11" name="Freeform: Shape 9"/>
            <p:cNvSpPr/>
            <p:nvPr/>
          </p:nvSpPr>
          <p:spPr bwMode="auto">
            <a:xfrm>
              <a:off x="922929" y="3325969"/>
              <a:ext cx="358636" cy="359861"/>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1"/>
            </a:solidFill>
            <a:ln>
              <a:noFill/>
            </a:ln>
          </p:spPr>
          <p:txBody>
            <a:bodyPr anchor="ctr"/>
            <a:lstStyle/>
            <a:p>
              <a:pPr algn="ctr"/>
              <a:endParaRPr>
                <a:cs typeface="+mn-ea"/>
                <a:sym typeface="+mn-lt"/>
              </a:endParaRPr>
            </a:p>
          </p:txBody>
        </p:sp>
      </p:grpSp>
      <p:grpSp>
        <p:nvGrpSpPr>
          <p:cNvPr id="72" name="组合 71"/>
          <p:cNvGrpSpPr/>
          <p:nvPr/>
        </p:nvGrpSpPr>
        <p:grpSpPr>
          <a:xfrm>
            <a:off x="952037" y="2385022"/>
            <a:ext cx="1977036" cy="608714"/>
            <a:chOff x="952037" y="2384228"/>
            <a:chExt cx="1977036" cy="608714"/>
          </a:xfrm>
        </p:grpSpPr>
        <p:grpSp>
          <p:nvGrpSpPr>
            <p:cNvPr id="19" name="Group 17"/>
            <p:cNvGrpSpPr/>
            <p:nvPr/>
          </p:nvGrpSpPr>
          <p:grpSpPr>
            <a:xfrm>
              <a:off x="1319614" y="2384228"/>
              <a:ext cx="1609459" cy="608714"/>
              <a:chOff x="2160509" y="4269749"/>
              <a:chExt cx="2145945" cy="811618"/>
            </a:xfrm>
          </p:grpSpPr>
          <p:sp>
            <p:nvSpPr>
              <p:cNvPr id="45" name="TextBox 43"/>
              <p:cNvSpPr txBox="1"/>
              <p:nvPr/>
            </p:nvSpPr>
            <p:spPr>
              <a:xfrm>
                <a:off x="2160509" y="4269749"/>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46" name="Rectangle 44"/>
              <p:cNvSpPr/>
              <p:nvPr/>
            </p:nvSpPr>
            <p:spPr>
              <a:xfrm>
                <a:off x="2160509" y="4527370"/>
                <a:ext cx="2145945" cy="553997"/>
              </a:xfrm>
              <a:prstGeom prst="rect">
                <a:avLst/>
              </a:prstGeom>
            </p:spPr>
            <p:txBody>
              <a:bodyPr wrap="square">
                <a:normAutofit fontScale="85000" lnSpcReduction="2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grpSp>
          <p:nvGrpSpPr>
            <p:cNvPr id="21" name="Group 19"/>
            <p:cNvGrpSpPr/>
            <p:nvPr/>
          </p:nvGrpSpPr>
          <p:grpSpPr>
            <a:xfrm>
              <a:off x="952037" y="2577448"/>
              <a:ext cx="299516" cy="320609"/>
              <a:chOff x="6138863" y="1941513"/>
              <a:chExt cx="450850" cy="482600"/>
            </a:xfrm>
            <a:solidFill>
              <a:schemeClr val="accent2"/>
            </a:solidFill>
          </p:grpSpPr>
          <p:sp>
            <p:nvSpPr>
              <p:cNvPr id="40" name="Freeform: Shape 38"/>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p:spPr>
            <p:txBody>
              <a:bodyPr anchor="ctr"/>
              <a:lstStyle/>
              <a:p>
                <a:pPr algn="ctr"/>
                <a:endParaRPr>
                  <a:cs typeface="+mn-ea"/>
                  <a:sym typeface="+mn-lt"/>
                </a:endParaRPr>
              </a:p>
            </p:txBody>
          </p:sp>
          <p:sp>
            <p:nvSpPr>
              <p:cNvPr id="41" name="Freeform: Shape 39"/>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p:spPr>
            <p:txBody>
              <a:bodyPr anchor="ctr"/>
              <a:lstStyle/>
              <a:p>
                <a:pPr algn="ctr"/>
                <a:endParaRPr>
                  <a:cs typeface="+mn-ea"/>
                  <a:sym typeface="+mn-lt"/>
                </a:endParaRPr>
              </a:p>
            </p:txBody>
          </p:sp>
          <p:sp>
            <p:nvSpPr>
              <p:cNvPr id="42" name="Freeform: Shape 40"/>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p:spPr>
            <p:txBody>
              <a:bodyPr anchor="ctr"/>
              <a:lstStyle/>
              <a:p>
                <a:pPr algn="ctr"/>
                <a:endParaRPr>
                  <a:cs typeface="+mn-ea"/>
                  <a:sym typeface="+mn-lt"/>
                </a:endParaRPr>
              </a:p>
            </p:txBody>
          </p:sp>
        </p:grpSp>
      </p:grpSp>
      <p:grpSp>
        <p:nvGrpSpPr>
          <p:cNvPr id="71" name="组合 70"/>
          <p:cNvGrpSpPr/>
          <p:nvPr/>
        </p:nvGrpSpPr>
        <p:grpSpPr>
          <a:xfrm>
            <a:off x="965163" y="1705992"/>
            <a:ext cx="1963910" cy="608714"/>
            <a:chOff x="965163" y="1705198"/>
            <a:chExt cx="1963910" cy="608714"/>
          </a:xfrm>
        </p:grpSpPr>
        <p:grpSp>
          <p:nvGrpSpPr>
            <p:cNvPr id="20" name="Group 18"/>
            <p:cNvGrpSpPr/>
            <p:nvPr/>
          </p:nvGrpSpPr>
          <p:grpSpPr>
            <a:xfrm>
              <a:off x="1319614" y="1705198"/>
              <a:ext cx="1609459" cy="608714"/>
              <a:chOff x="2160509" y="3364374"/>
              <a:chExt cx="2145945" cy="811618"/>
            </a:xfrm>
          </p:grpSpPr>
          <p:sp>
            <p:nvSpPr>
              <p:cNvPr id="43" name="TextBox 41"/>
              <p:cNvSpPr txBox="1"/>
              <p:nvPr/>
            </p:nvSpPr>
            <p:spPr>
              <a:xfrm>
                <a:off x="2160509" y="3364374"/>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44" name="Rectangle 42"/>
              <p:cNvSpPr/>
              <p:nvPr/>
            </p:nvSpPr>
            <p:spPr>
              <a:xfrm>
                <a:off x="2160509" y="3621995"/>
                <a:ext cx="2145945" cy="553997"/>
              </a:xfrm>
              <a:prstGeom prst="rect">
                <a:avLst/>
              </a:prstGeom>
            </p:spPr>
            <p:txBody>
              <a:bodyPr wrap="square">
                <a:normAutofit fontScale="85000" lnSpcReduction="2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grpSp>
          <p:nvGrpSpPr>
            <p:cNvPr id="22" name="Group 20"/>
            <p:cNvGrpSpPr/>
            <p:nvPr/>
          </p:nvGrpSpPr>
          <p:grpSpPr>
            <a:xfrm>
              <a:off x="965163" y="1943523"/>
              <a:ext cx="292261" cy="293225"/>
              <a:chOff x="4198938" y="2905126"/>
              <a:chExt cx="481012" cy="482600"/>
            </a:xfrm>
            <a:solidFill>
              <a:schemeClr val="accent3"/>
            </a:solidFill>
          </p:grpSpPr>
          <p:sp>
            <p:nvSpPr>
              <p:cNvPr id="37" name="Freeform: Shape 35"/>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cs typeface="+mn-ea"/>
                  <a:sym typeface="+mn-lt"/>
                </a:endParaRPr>
              </a:p>
            </p:txBody>
          </p:sp>
          <p:sp>
            <p:nvSpPr>
              <p:cNvPr id="38" name="Freeform: Shape 36"/>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cs typeface="+mn-ea"/>
                  <a:sym typeface="+mn-lt"/>
                </a:endParaRPr>
              </a:p>
            </p:txBody>
          </p:sp>
          <p:sp>
            <p:nvSpPr>
              <p:cNvPr id="39" name="Freeform: Shape 37"/>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p:spPr>
            <p:txBody>
              <a:bodyPr anchor="ctr"/>
              <a:lstStyle/>
              <a:p>
                <a:pPr algn="ctr"/>
                <a:endParaRPr>
                  <a:cs typeface="+mn-ea"/>
                  <a:sym typeface="+mn-lt"/>
                </a:endParaRPr>
              </a:p>
            </p:txBody>
          </p:sp>
        </p:grpSp>
      </p:grpSp>
      <p:grpSp>
        <p:nvGrpSpPr>
          <p:cNvPr id="70" name="组合 69"/>
          <p:cNvGrpSpPr/>
          <p:nvPr/>
        </p:nvGrpSpPr>
        <p:grpSpPr>
          <a:xfrm>
            <a:off x="948158" y="1014167"/>
            <a:ext cx="1980916" cy="614617"/>
            <a:chOff x="948158" y="1013372"/>
            <a:chExt cx="1980916" cy="614617"/>
          </a:xfrm>
        </p:grpSpPr>
        <p:grpSp>
          <p:nvGrpSpPr>
            <p:cNvPr id="23" name="Group 21"/>
            <p:cNvGrpSpPr/>
            <p:nvPr/>
          </p:nvGrpSpPr>
          <p:grpSpPr>
            <a:xfrm>
              <a:off x="948158" y="1204502"/>
              <a:ext cx="372665" cy="350044"/>
              <a:chOff x="5160963" y="4846638"/>
              <a:chExt cx="496887" cy="466725"/>
            </a:xfrm>
            <a:solidFill>
              <a:schemeClr val="accent5"/>
            </a:solidFill>
          </p:grpSpPr>
          <p:sp>
            <p:nvSpPr>
              <p:cNvPr id="35" name="Oval 33"/>
              <p:cNvSpPr/>
              <p:nvPr/>
            </p:nvSpPr>
            <p:spPr bwMode="auto">
              <a:xfrm>
                <a:off x="5402263" y="5102226"/>
                <a:ext cx="60325" cy="60325"/>
              </a:xfrm>
              <a:prstGeom prst="ellipse">
                <a:avLst/>
              </a:prstGeom>
              <a:grpFill/>
              <a:ln>
                <a:noFill/>
              </a:ln>
            </p:spPr>
            <p:txBody>
              <a:bodyPr anchor="ctr"/>
              <a:lstStyle/>
              <a:p>
                <a:pPr algn="ctr"/>
                <a:endParaRPr>
                  <a:cs typeface="+mn-ea"/>
                  <a:sym typeface="+mn-lt"/>
                </a:endParaRPr>
              </a:p>
            </p:txBody>
          </p:sp>
          <p:sp>
            <p:nvSpPr>
              <p:cNvPr id="36" name="Freeform: Shape 34"/>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anchor="ctr"/>
              <a:lstStyle/>
              <a:p>
                <a:pPr algn="ctr"/>
                <a:endParaRPr>
                  <a:cs typeface="+mn-ea"/>
                  <a:sym typeface="+mn-lt"/>
                </a:endParaRPr>
              </a:p>
            </p:txBody>
          </p:sp>
        </p:grpSp>
        <p:grpSp>
          <p:nvGrpSpPr>
            <p:cNvPr id="24" name="Group 22"/>
            <p:cNvGrpSpPr/>
            <p:nvPr/>
          </p:nvGrpSpPr>
          <p:grpSpPr>
            <a:xfrm>
              <a:off x="1319615" y="1013372"/>
              <a:ext cx="1609459" cy="614617"/>
              <a:chOff x="2160509" y="2441937"/>
              <a:chExt cx="2145945" cy="819488"/>
            </a:xfrm>
          </p:grpSpPr>
          <p:sp>
            <p:nvSpPr>
              <p:cNvPr id="33" name="Rectangle 31"/>
              <p:cNvSpPr/>
              <p:nvPr/>
            </p:nvSpPr>
            <p:spPr>
              <a:xfrm>
                <a:off x="2160509" y="2707428"/>
                <a:ext cx="2145945" cy="553997"/>
              </a:xfrm>
              <a:prstGeom prst="rect">
                <a:avLst/>
              </a:prstGeom>
            </p:spPr>
            <p:txBody>
              <a:bodyPr wrap="square">
                <a:normAutofit fontScale="77500" lnSpcReduction="20000"/>
              </a:bodyPr>
              <a:lstStyle/>
              <a:p>
                <a:pPr>
                  <a:lnSpc>
                    <a:spcPct val="120000"/>
                  </a:lnSpc>
                </a:pPr>
                <a:r>
                  <a:rPr lang="zh-CN" altLang="en-US" sz="1000" dirty="0">
                    <a:cs typeface="+mn-ea"/>
                    <a:sym typeface="+mn-lt"/>
                  </a:rPr>
                  <a:t>此部分内容作为文字排版占位显示（建议使用主题字体）</a:t>
                </a:r>
                <a:endParaRPr lang="zh-CN" altLang="en-US" sz="1000" dirty="0">
                  <a:cs typeface="+mn-ea"/>
                  <a:sym typeface="+mn-lt"/>
                </a:endParaRPr>
              </a:p>
            </p:txBody>
          </p:sp>
          <p:sp>
            <p:nvSpPr>
              <p:cNvPr id="34" name="TextBox 32"/>
              <p:cNvSpPr txBox="1"/>
              <p:nvPr/>
            </p:nvSpPr>
            <p:spPr>
              <a:xfrm>
                <a:off x="2160509" y="2441937"/>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grpSp>
      </p:grpSp>
      <p:grpSp>
        <p:nvGrpSpPr>
          <p:cNvPr id="69" name="组合 68"/>
          <p:cNvGrpSpPr/>
          <p:nvPr/>
        </p:nvGrpSpPr>
        <p:grpSpPr>
          <a:xfrm>
            <a:off x="2859911" y="998820"/>
            <a:ext cx="5361163" cy="3147451"/>
            <a:chOff x="2859910" y="998025"/>
            <a:chExt cx="5361163" cy="3147451"/>
          </a:xfrm>
        </p:grpSpPr>
        <p:sp>
          <p:nvSpPr>
            <p:cNvPr id="4" name="Rectangle 2"/>
            <p:cNvSpPr/>
            <p:nvPr/>
          </p:nvSpPr>
          <p:spPr>
            <a:xfrm>
              <a:off x="2923552" y="1061199"/>
              <a:ext cx="4913379"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Rectangle 3"/>
            <p:cNvSpPr/>
            <p:nvPr/>
          </p:nvSpPr>
          <p:spPr>
            <a:xfrm>
              <a:off x="2923552" y="1739826"/>
              <a:ext cx="34214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Rectangle 4"/>
            <p:cNvSpPr/>
            <p:nvPr/>
          </p:nvSpPr>
          <p:spPr>
            <a:xfrm>
              <a:off x="2923553" y="2418449"/>
              <a:ext cx="20498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5"/>
            <p:cNvSpPr/>
            <p:nvPr/>
          </p:nvSpPr>
          <p:spPr>
            <a:xfrm>
              <a:off x="2923553" y="3082557"/>
              <a:ext cx="856815"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Group 6"/>
            <p:cNvGrpSpPr/>
            <p:nvPr/>
          </p:nvGrpSpPr>
          <p:grpSpPr>
            <a:xfrm>
              <a:off x="2859910" y="3696383"/>
              <a:ext cx="4977022" cy="128775"/>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68" name="Freeform: Shape 66"/>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9" name="Straight Connector 7"/>
            <p:cNvCxnSpPr/>
            <p:nvPr/>
          </p:nvCxnSpPr>
          <p:spPr>
            <a:xfrm>
              <a:off x="2924486" y="3172729"/>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Group 10"/>
            <p:cNvGrpSpPr/>
            <p:nvPr/>
          </p:nvGrpSpPr>
          <p:grpSpPr>
            <a:xfrm>
              <a:off x="2859910" y="3020154"/>
              <a:ext cx="4977022" cy="128775"/>
              <a:chOff x="3649523" y="5117648"/>
              <a:chExt cx="6636028" cy="171700"/>
            </a:xfrm>
          </p:grpSpPr>
          <p:cxnSp>
            <p:nvCxnSpPr>
              <p:cNvPr id="59" name="Straight Connector 57"/>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0" name="Group 58"/>
              <p:cNvGrpSpPr/>
              <p:nvPr/>
            </p:nvGrpSpPr>
            <p:grpSpPr>
              <a:xfrm>
                <a:off x="3649523" y="5117648"/>
                <a:ext cx="172216" cy="171700"/>
                <a:chOff x="2138511" y="2464802"/>
                <a:chExt cx="354012" cy="352956"/>
              </a:xfrm>
              <a:solidFill>
                <a:schemeClr val="bg1">
                  <a:lumMod val="50000"/>
                </a:schemeClr>
              </a:solidFill>
            </p:grpSpPr>
            <p:sp>
              <p:nvSpPr>
                <p:cNvPr id="61" name="Oval 59"/>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62" name="Freeform: Shape 60"/>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3" name="Straight Connector 11"/>
            <p:cNvCxnSpPr/>
            <p:nvPr/>
          </p:nvCxnSpPr>
          <p:spPr>
            <a:xfrm>
              <a:off x="2924486" y="2496500"/>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p:cNvGrpSpPr/>
            <p:nvPr/>
          </p:nvGrpSpPr>
          <p:grpSpPr>
            <a:xfrm>
              <a:off x="2859910" y="2349132"/>
              <a:ext cx="4977022" cy="128775"/>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8" name="Freeform: Shape 56"/>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5" name="Straight Connector 13"/>
            <p:cNvCxnSpPr/>
            <p:nvPr/>
          </p:nvCxnSpPr>
          <p:spPr>
            <a:xfrm>
              <a:off x="2924486" y="1819501"/>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14"/>
            <p:cNvGrpSpPr/>
            <p:nvPr/>
          </p:nvGrpSpPr>
          <p:grpSpPr>
            <a:xfrm>
              <a:off x="2859910" y="1672133"/>
              <a:ext cx="4977022" cy="128775"/>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4" name="Freeform: Shape 52"/>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7" name="Straight Connector 15"/>
            <p:cNvCxnSpPr/>
            <p:nvPr/>
          </p:nvCxnSpPr>
          <p:spPr>
            <a:xfrm>
              <a:off x="2924486" y="1145393"/>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6"/>
            <p:cNvGrpSpPr/>
            <p:nvPr/>
          </p:nvGrpSpPr>
          <p:grpSpPr>
            <a:xfrm>
              <a:off x="2859910" y="998025"/>
              <a:ext cx="4977022" cy="128775"/>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0" name="Freeform: Shape 48"/>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sp>
          <p:nvSpPr>
            <p:cNvPr id="25" name="TextBox 23"/>
            <p:cNvSpPr txBox="1"/>
            <p:nvPr/>
          </p:nvSpPr>
          <p:spPr>
            <a:xfrm>
              <a:off x="3464323"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6" name="TextBox 24"/>
            <p:cNvSpPr txBox="1"/>
            <p:nvPr/>
          </p:nvSpPr>
          <p:spPr>
            <a:xfrm>
              <a:off x="467733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7" name="TextBox 25"/>
            <p:cNvSpPr txBox="1"/>
            <p:nvPr/>
          </p:nvSpPr>
          <p:spPr>
            <a:xfrm>
              <a:off x="588758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8" name="TextBox 26"/>
            <p:cNvSpPr txBox="1"/>
            <p:nvPr/>
          </p:nvSpPr>
          <p:spPr>
            <a:xfrm>
              <a:off x="7095742"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9" name="Freeform: Shape 27"/>
            <p:cNvSpPr/>
            <p:nvPr/>
          </p:nvSpPr>
          <p:spPr bwMode="auto">
            <a:xfrm>
              <a:off x="3635602" y="2818196"/>
              <a:ext cx="267169" cy="107336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1"/>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0" name="Freeform: Shape 28"/>
            <p:cNvSpPr/>
            <p:nvPr/>
          </p:nvSpPr>
          <p:spPr bwMode="auto">
            <a:xfrm>
              <a:off x="7313183" y="1061201"/>
              <a:ext cx="907890" cy="2830359"/>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1" name="Freeform: Shape 29"/>
            <p:cNvSpPr/>
            <p:nvPr/>
          </p:nvSpPr>
          <p:spPr bwMode="auto">
            <a:xfrm>
              <a:off x="6083759" y="1705199"/>
              <a:ext cx="572986" cy="21303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2" name="Freeform: Shape 30"/>
            <p:cNvSpPr/>
            <p:nvPr/>
          </p:nvSpPr>
          <p:spPr bwMode="auto">
            <a:xfrm flipH="1">
              <a:off x="4600525" y="2354236"/>
              <a:ext cx="638535" cy="150867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5"/>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0-#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500" fill="hold"/>
                                        <p:tgtEl>
                                          <p:spTgt spid="73"/>
                                        </p:tgtEl>
                                        <p:attrNameLst>
                                          <p:attrName>ppt_x</p:attrName>
                                        </p:attrNameLst>
                                      </p:cBhvr>
                                      <p:tavLst>
                                        <p:tav tm="0">
                                          <p:val>
                                            <p:strVal val="0-#ppt_w/2"/>
                                          </p:val>
                                        </p:tav>
                                        <p:tav tm="100000">
                                          <p:val>
                                            <p:strVal val="#ppt_x"/>
                                          </p:val>
                                        </p:tav>
                                      </p:tavLst>
                                    </p:anim>
                                    <p:anim calcmode="lin" valueType="num">
                                      <p:cBhvr additive="base">
                                        <p:cTn id="27"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5" y="1522629"/>
            <a:ext cx="3006049" cy="2099832"/>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3" name="矩形 2"/>
          <p:cNvSpPr/>
          <p:nvPr/>
        </p:nvSpPr>
        <p:spPr>
          <a:xfrm>
            <a:off x="3068976" y="1522629"/>
            <a:ext cx="3006049" cy="2099832"/>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4" name="矩形 3"/>
          <p:cNvSpPr/>
          <p:nvPr/>
        </p:nvSpPr>
        <p:spPr>
          <a:xfrm>
            <a:off x="6137388" y="1522629"/>
            <a:ext cx="3006049" cy="209983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6" name="矩形 5"/>
          <p:cNvSpPr/>
          <p:nvPr/>
        </p:nvSpPr>
        <p:spPr>
          <a:xfrm>
            <a:off x="566" y="1418151"/>
            <a:ext cx="9142872" cy="32517"/>
          </a:xfrm>
          <a:prstGeom prst="rect">
            <a:avLst/>
          </a:prstGeom>
          <a:solidFill>
            <a:srgbClr val="009EA7"/>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7" name="矩形 6"/>
          <p:cNvSpPr/>
          <p:nvPr/>
        </p:nvSpPr>
        <p:spPr>
          <a:xfrm>
            <a:off x="566" y="3694424"/>
            <a:ext cx="9142872" cy="325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9" name="TextBox 32"/>
          <p:cNvSpPr txBox="1"/>
          <p:nvPr/>
        </p:nvSpPr>
        <p:spPr>
          <a:xfrm>
            <a:off x="3445476" y="806175"/>
            <a:ext cx="5939349" cy="625711"/>
          </a:xfrm>
          <a:prstGeom prst="rect">
            <a:avLst/>
          </a:prstGeom>
          <a:noFill/>
        </p:spPr>
        <p:txBody>
          <a:bodyPr wrap="square" lIns="65021" tIns="32510" rIns="65021" bIns="32510" rtlCol="0">
            <a:spAutoFit/>
          </a:bodyPr>
          <a:lstStyle/>
          <a:p>
            <a:pPr>
              <a:lnSpc>
                <a:spcPct val="130000"/>
              </a:lnSpc>
            </a:pPr>
            <a:r>
              <a:rPr lang="en-US" altLang="zh-CN" sz="2800" dirty="0">
                <a:solidFill>
                  <a:schemeClr val="accent2"/>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2800" dirty="0">
              <a:solidFill>
                <a:schemeClr val="accent2"/>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680368" y="3796468"/>
            <a:ext cx="5457020" cy="942666"/>
          </a:xfrm>
          <a:prstGeom prst="rect">
            <a:avLst/>
          </a:prstGeom>
          <a:noFill/>
        </p:spPr>
        <p:txBody>
          <a:bodyPr wrap="square" lIns="65021" tIns="32510" rIns="65021" bIns="32510" rtlCol="0">
            <a:spAutoFit/>
          </a:bodyPr>
          <a:lstStyle/>
          <a:p>
            <a:pPr algn="just">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a:t>
            </a:r>
            <a:endParaRPr lang="en-US" sz="7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a:t>
            </a:r>
            <a:endParaRPr 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style.rotation</p:attrName>
                                        </p:attrNameLst>
                                      </p:cBhvr>
                                      <p:tavLst>
                                        <p:tav tm="0">
                                          <p:val>
                                            <p:fltVal val="720"/>
                                          </p:val>
                                        </p:tav>
                                        <p:tav tm="100000">
                                          <p:val>
                                            <p:fltVal val="0"/>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anim calcmode="lin" valueType="num">
                                      <p:cBhvr>
                                        <p:cTn id="17" dur="2000" fill="hold"/>
                                        <p:tgtEl>
                                          <p:spTgt spid="3"/>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style.rotation</p:attrName>
                                        </p:attrNameLst>
                                      </p:cBhvr>
                                      <p:tavLst>
                                        <p:tav tm="0">
                                          <p:val>
                                            <p:fltVal val="720"/>
                                          </p:val>
                                        </p:tav>
                                        <p:tav tm="100000">
                                          <p:val>
                                            <p:fltVal val="0"/>
                                          </p:val>
                                        </p:tav>
                                      </p:tavLst>
                                    </p:anim>
                                    <p:anim calcmode="lin" valueType="num">
                                      <p:cBhvr>
                                        <p:cTn id="23" dur="2000" fill="hold"/>
                                        <p:tgtEl>
                                          <p:spTgt spid="4"/>
                                        </p:tgtEl>
                                        <p:attrNameLst>
                                          <p:attrName>ppt_h</p:attrName>
                                        </p:attrNameLst>
                                      </p:cBhvr>
                                      <p:tavLst>
                                        <p:tav tm="0">
                                          <p:val>
                                            <p:fltVal val="0"/>
                                          </p:val>
                                        </p:tav>
                                        <p:tav tm="100000">
                                          <p:val>
                                            <p:strVal val="#ppt_h"/>
                                          </p:val>
                                        </p:tav>
                                      </p:tavLst>
                                    </p:anim>
                                    <p:anim calcmode="lin" valueType="num">
                                      <p:cBhvr>
                                        <p:cTn id="24" dur="2000" fill="hold"/>
                                        <p:tgtEl>
                                          <p:spTgt spid="4"/>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6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0-#ppt_w/2"/>
                                          </p:val>
                                        </p:tav>
                                        <p:tav tm="100000">
                                          <p:val>
                                            <p:strVal val="#ppt_x"/>
                                          </p:val>
                                        </p:tav>
                                      </p:tavLst>
                                    </p:anim>
                                    <p:anim calcmode="lin" valueType="num">
                                      <p:cBhvr additive="base">
                                        <p:cTn id="38" dur="25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0-#ppt_w/2"/>
                                          </p:val>
                                        </p:tav>
                                        <p:tav tm="100000">
                                          <p:val>
                                            <p:strVal val="#ppt_x"/>
                                          </p:val>
                                        </p:tav>
                                      </p:tavLst>
                                    </p:anim>
                                    <p:anim calcmode="lin" valueType="num">
                                      <p:cBhvr additive="base">
                                        <p:cTn id="43"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Block Arc 45"/>
          <p:cNvSpPr/>
          <p:nvPr/>
        </p:nvSpPr>
        <p:spPr>
          <a:xfrm rot="2700000">
            <a:off x="1759817" y="2053112"/>
            <a:ext cx="1621131" cy="1620823"/>
          </a:xfrm>
          <a:prstGeom prst="blockArc">
            <a:avLst>
              <a:gd name="adj1" fmla="val 19782491"/>
              <a:gd name="adj2" fmla="val 13507335"/>
              <a:gd name="adj3" fmla="val 65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10"/>
          <p:cNvGrpSpPr/>
          <p:nvPr/>
        </p:nvGrpSpPr>
        <p:grpSpPr>
          <a:xfrm>
            <a:off x="1053596" y="1776144"/>
            <a:ext cx="2608462" cy="2712852"/>
            <a:chOff x="630206" y="1507089"/>
            <a:chExt cx="2608605" cy="2712486"/>
          </a:xfrm>
        </p:grpSpPr>
        <p:grpSp>
          <p:nvGrpSpPr>
            <p:cNvPr id="3" name="Group 53"/>
            <p:cNvGrpSpPr/>
            <p:nvPr/>
          </p:nvGrpSpPr>
          <p:grpSpPr>
            <a:xfrm rot="21351568">
              <a:off x="630206" y="3582137"/>
              <a:ext cx="1112944" cy="637438"/>
              <a:chOff x="2355915" y="3857572"/>
              <a:chExt cx="1347923" cy="772022"/>
            </a:xfrm>
          </p:grpSpPr>
          <p:sp>
            <p:nvSpPr>
              <p:cNvPr id="31" name="Rectangle 30"/>
              <p:cNvSpPr/>
              <p:nvPr/>
            </p:nvSpPr>
            <p:spPr>
              <a:xfrm rot="2700000">
                <a:off x="3093973" y="3472415"/>
                <a:ext cx="224707" cy="99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31"/>
              <p:cNvSpPr/>
              <p:nvPr/>
            </p:nvSpPr>
            <p:spPr>
              <a:xfrm rot="2700000">
                <a:off x="2538069" y="4020237"/>
                <a:ext cx="427203" cy="79151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Block Arc 29"/>
            <p:cNvSpPr/>
            <p:nvPr/>
          </p:nvSpPr>
          <p:spPr>
            <a:xfrm rot="2700000">
              <a:off x="1114680" y="1507089"/>
              <a:ext cx="2124132" cy="2124131"/>
            </a:xfrm>
            <a:prstGeom prst="blockArc">
              <a:avLst>
                <a:gd name="adj1" fmla="val 21433357"/>
                <a:gd name="adj2" fmla="val 13378235"/>
                <a:gd name="adj3" fmla="val 4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Block Arc 48"/>
          <p:cNvSpPr/>
          <p:nvPr/>
        </p:nvSpPr>
        <p:spPr>
          <a:xfrm rot="2700000">
            <a:off x="1982291" y="2275542"/>
            <a:ext cx="1176185" cy="1175960"/>
          </a:xfrm>
          <a:prstGeom prst="blockArc">
            <a:avLst>
              <a:gd name="adj1" fmla="val 17805926"/>
              <a:gd name="adj2" fmla="val 13444767"/>
              <a:gd name="adj3" fmla="val 74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rot="2700000">
            <a:off x="2160267" y="2453485"/>
            <a:ext cx="820231" cy="8200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73"/>
          <p:cNvGrpSpPr/>
          <p:nvPr/>
        </p:nvGrpSpPr>
        <p:grpSpPr>
          <a:xfrm>
            <a:off x="2608924" y="1834051"/>
            <a:ext cx="2252139" cy="217789"/>
            <a:chOff x="2901397" y="1463917"/>
            <a:chExt cx="2252262" cy="221448"/>
          </a:xfrm>
        </p:grpSpPr>
        <p:cxnSp>
          <p:nvCxnSpPr>
            <p:cNvPr id="60" name="Straight Connector 59"/>
            <p:cNvCxnSpPr/>
            <p:nvPr/>
          </p:nvCxnSpPr>
          <p:spPr>
            <a:xfrm flipH="1" flipV="1">
              <a:off x="4914605" y="1465097"/>
              <a:ext cx="239054" cy="220268"/>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a:off x="2901397" y="1463917"/>
              <a:ext cx="2013208" cy="1615"/>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Group 73"/>
          <p:cNvGrpSpPr/>
          <p:nvPr/>
        </p:nvGrpSpPr>
        <p:grpSpPr>
          <a:xfrm>
            <a:off x="2608925" y="2110200"/>
            <a:ext cx="1881613" cy="217789"/>
            <a:chOff x="2901397" y="1463917"/>
            <a:chExt cx="1881716" cy="221448"/>
          </a:xfrm>
        </p:grpSpPr>
        <p:cxnSp>
          <p:nvCxnSpPr>
            <p:cNvPr id="68" name="Straight Connector 67"/>
            <p:cNvCxnSpPr/>
            <p:nvPr/>
          </p:nvCxnSpPr>
          <p:spPr>
            <a:xfrm flipH="1" flipV="1">
              <a:off x="4544059" y="1465097"/>
              <a:ext cx="239054" cy="220268"/>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901397" y="1463917"/>
              <a:ext cx="1642662" cy="1615"/>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Group 73"/>
          <p:cNvGrpSpPr/>
          <p:nvPr/>
        </p:nvGrpSpPr>
        <p:grpSpPr>
          <a:xfrm>
            <a:off x="2608925" y="2321528"/>
            <a:ext cx="1566376" cy="217791"/>
            <a:chOff x="2683251" y="1463915"/>
            <a:chExt cx="1566462" cy="221450"/>
          </a:xfrm>
        </p:grpSpPr>
        <p:cxnSp>
          <p:nvCxnSpPr>
            <p:cNvPr id="82" name="Straight Connector 81"/>
            <p:cNvCxnSpPr/>
            <p:nvPr/>
          </p:nvCxnSpPr>
          <p:spPr>
            <a:xfrm flipH="1" flipV="1">
              <a:off x="4010659" y="1465097"/>
              <a:ext cx="239054" cy="220268"/>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V="1">
              <a:off x="2683251" y="1463915"/>
              <a:ext cx="1325760" cy="1182"/>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 name="Group 73"/>
          <p:cNvGrpSpPr/>
          <p:nvPr/>
        </p:nvGrpSpPr>
        <p:grpSpPr>
          <a:xfrm>
            <a:off x="2890850" y="2569640"/>
            <a:ext cx="913925" cy="216629"/>
            <a:chOff x="2683251" y="1465095"/>
            <a:chExt cx="913976" cy="220268"/>
          </a:xfrm>
        </p:grpSpPr>
        <p:cxnSp>
          <p:nvCxnSpPr>
            <p:cNvPr id="88" name="Straight Connector 87"/>
            <p:cNvCxnSpPr/>
            <p:nvPr/>
          </p:nvCxnSpPr>
          <p:spPr>
            <a:xfrm flipH="1" flipV="1">
              <a:off x="3358173" y="1465095"/>
              <a:ext cx="239054" cy="220268"/>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2683251" y="1465097"/>
              <a:ext cx="674922" cy="1615"/>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1" name="Text Placeholder 3"/>
          <p:cNvSpPr txBox="1"/>
          <p:nvPr/>
        </p:nvSpPr>
        <p:spPr>
          <a:xfrm>
            <a:off x="4760421" y="2146197"/>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1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
          <p:cNvSpPr txBox="1"/>
          <p:nvPr/>
        </p:nvSpPr>
        <p:spPr>
          <a:xfrm>
            <a:off x="4400408" y="2420782"/>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65%</a:t>
            </a:r>
            <a:endParaRPr lang="en-US" sz="11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p:nvPr/>
        </p:nvSpPr>
        <p:spPr>
          <a:xfrm>
            <a:off x="4010834" y="2637411"/>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75%</a:t>
            </a:r>
            <a:endParaRPr lang="en-US" sz="11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3"/>
          <p:cNvSpPr txBox="1"/>
          <p:nvPr/>
        </p:nvSpPr>
        <p:spPr>
          <a:xfrm>
            <a:off x="3640572" y="2907124"/>
            <a:ext cx="360613"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US" sz="1100"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6"/>
          <p:cNvSpPr>
            <a:spLocks noEditPoints="1"/>
          </p:cNvSpPr>
          <p:nvPr/>
        </p:nvSpPr>
        <p:spPr bwMode="auto">
          <a:xfrm>
            <a:off x="5223762" y="1785195"/>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6"/>
          <p:cNvSpPr>
            <a:spLocks noEditPoints="1"/>
          </p:cNvSpPr>
          <p:nvPr/>
        </p:nvSpPr>
        <p:spPr bwMode="auto">
          <a:xfrm>
            <a:off x="5223762" y="2518709"/>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6"/>
          <p:cNvSpPr>
            <a:spLocks noEditPoints="1"/>
          </p:cNvSpPr>
          <p:nvPr/>
        </p:nvSpPr>
        <p:spPr bwMode="auto">
          <a:xfrm>
            <a:off x="5223762" y="3242792"/>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6"/>
          <p:cNvSpPr>
            <a:spLocks noEditPoints="1"/>
          </p:cNvSpPr>
          <p:nvPr/>
        </p:nvSpPr>
        <p:spPr bwMode="auto">
          <a:xfrm>
            <a:off x="5223762" y="3966878"/>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30"/>
          <p:cNvGrpSpPr/>
          <p:nvPr/>
        </p:nvGrpSpPr>
        <p:grpSpPr>
          <a:xfrm>
            <a:off x="5833329" y="1787100"/>
            <a:ext cx="1754030" cy="517663"/>
            <a:chOff x="1270277" y="1233504"/>
            <a:chExt cx="3048000" cy="517594"/>
          </a:xfrm>
        </p:grpSpPr>
        <p:sp>
          <p:nvSpPr>
            <p:cNvPr id="100"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5833329" y="2520615"/>
            <a:ext cx="1754030" cy="517663"/>
            <a:chOff x="1270277" y="1233504"/>
            <a:chExt cx="3048000" cy="517594"/>
          </a:xfrm>
        </p:grpSpPr>
        <p:sp>
          <p:nvSpPr>
            <p:cNvPr id="103"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5833329" y="3244699"/>
            <a:ext cx="1754030" cy="517663"/>
            <a:chOff x="1270277" y="1233504"/>
            <a:chExt cx="3048000" cy="517594"/>
          </a:xfrm>
        </p:grpSpPr>
        <p:sp>
          <p:nvSpPr>
            <p:cNvPr id="106"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30"/>
          <p:cNvGrpSpPr/>
          <p:nvPr/>
        </p:nvGrpSpPr>
        <p:grpSpPr>
          <a:xfrm>
            <a:off x="5833329" y="3968783"/>
            <a:ext cx="1754030" cy="517663"/>
            <a:chOff x="1270277" y="1233504"/>
            <a:chExt cx="3048000" cy="517594"/>
          </a:xfrm>
        </p:grpSpPr>
        <p:sp>
          <p:nvSpPr>
            <p:cNvPr id="109"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500"/>
                            </p:stCondLst>
                            <p:childTnLst>
                              <p:par>
                                <p:cTn id="25" presetID="18" presetClass="entr" presetSubtype="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500"/>
                                        <p:tgtEl>
                                          <p:spTgt spid="5"/>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p:cTn id="47" dur="500" fill="hold"/>
                                        <p:tgtEl>
                                          <p:spTgt spid="93"/>
                                        </p:tgtEl>
                                        <p:attrNameLst>
                                          <p:attrName>ppt_w</p:attrName>
                                        </p:attrNameLst>
                                      </p:cBhvr>
                                      <p:tavLst>
                                        <p:tav tm="0">
                                          <p:val>
                                            <p:fltVal val="0"/>
                                          </p:val>
                                        </p:tav>
                                        <p:tav tm="100000">
                                          <p:val>
                                            <p:strVal val="#ppt_w"/>
                                          </p:val>
                                        </p:tav>
                                      </p:tavLst>
                                    </p:anim>
                                    <p:anim calcmode="lin" valueType="num">
                                      <p:cBhvr>
                                        <p:cTn id="48" dur="500" fill="hold"/>
                                        <p:tgtEl>
                                          <p:spTgt spid="93"/>
                                        </p:tgtEl>
                                        <p:attrNameLst>
                                          <p:attrName>ppt_h</p:attrName>
                                        </p:attrNameLst>
                                      </p:cBhvr>
                                      <p:tavLst>
                                        <p:tav tm="0">
                                          <p:val>
                                            <p:fltVal val="0"/>
                                          </p:val>
                                        </p:tav>
                                        <p:tav tm="100000">
                                          <p:val>
                                            <p:strVal val="#ppt_h"/>
                                          </p:val>
                                        </p:tav>
                                      </p:tavLst>
                                    </p:anim>
                                    <p:animEffect transition="in" filter="fade">
                                      <p:cBhvr>
                                        <p:cTn id="49" dur="500"/>
                                        <p:tgtEl>
                                          <p:spTgt spid="93"/>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5500"/>
                            </p:stCondLst>
                            <p:childTnLst>
                              <p:par>
                                <p:cTn id="57" presetID="18" presetClass="entr" presetSubtype="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strips(downRight)">
                                      <p:cBhvr>
                                        <p:cTn id="59" dur="500"/>
                                        <p:tgtEl>
                                          <p:spTgt spid="7"/>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p:cTn id="79" dur="500" fill="hold"/>
                                        <p:tgtEl>
                                          <p:spTgt spid="96"/>
                                        </p:tgtEl>
                                        <p:attrNameLst>
                                          <p:attrName>ppt_w</p:attrName>
                                        </p:attrNameLst>
                                      </p:cBhvr>
                                      <p:tavLst>
                                        <p:tav tm="0">
                                          <p:val>
                                            <p:fltVal val="0"/>
                                          </p:val>
                                        </p:tav>
                                        <p:tav tm="100000">
                                          <p:val>
                                            <p:strVal val="#ppt_w"/>
                                          </p:val>
                                        </p:tav>
                                      </p:tavLst>
                                    </p:anim>
                                    <p:anim calcmode="lin" valueType="num">
                                      <p:cBhvr>
                                        <p:cTn id="80" dur="500" fill="hold"/>
                                        <p:tgtEl>
                                          <p:spTgt spid="96"/>
                                        </p:tgtEl>
                                        <p:attrNameLst>
                                          <p:attrName>ppt_h</p:attrName>
                                        </p:attrNameLst>
                                      </p:cBhvr>
                                      <p:tavLst>
                                        <p:tav tm="0">
                                          <p:val>
                                            <p:fltVal val="0"/>
                                          </p:val>
                                        </p:tav>
                                        <p:tav tm="100000">
                                          <p:val>
                                            <p:strVal val="#ppt_h"/>
                                          </p:val>
                                        </p:tav>
                                      </p:tavLst>
                                    </p:anim>
                                    <p:animEffect transition="in" filter="fade">
                                      <p:cBhvr>
                                        <p:cTn id="81" dur="500"/>
                                        <p:tgtEl>
                                          <p:spTgt spid="96"/>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97"/>
                                        </p:tgtEl>
                                        <p:attrNameLst>
                                          <p:attrName>style.visibility</p:attrName>
                                        </p:attrNameLst>
                                      </p:cBhvr>
                                      <p:to>
                                        <p:strVal val="visible"/>
                                      </p:to>
                                    </p:set>
                                    <p:anim calcmode="lin" valueType="num">
                                      <p:cBhvr>
                                        <p:cTn id="89" dur="500" fill="hold"/>
                                        <p:tgtEl>
                                          <p:spTgt spid="97"/>
                                        </p:tgtEl>
                                        <p:attrNameLst>
                                          <p:attrName>ppt_w</p:attrName>
                                        </p:attrNameLst>
                                      </p:cBhvr>
                                      <p:tavLst>
                                        <p:tav tm="0">
                                          <p:val>
                                            <p:fltVal val="0"/>
                                          </p:val>
                                        </p:tav>
                                        <p:tav tm="100000">
                                          <p:val>
                                            <p:strVal val="#ppt_w"/>
                                          </p:val>
                                        </p:tav>
                                      </p:tavLst>
                                    </p:anim>
                                    <p:anim calcmode="lin" valueType="num">
                                      <p:cBhvr>
                                        <p:cTn id="90" dur="500" fill="hold"/>
                                        <p:tgtEl>
                                          <p:spTgt spid="97"/>
                                        </p:tgtEl>
                                        <p:attrNameLst>
                                          <p:attrName>ppt_h</p:attrName>
                                        </p:attrNameLst>
                                      </p:cBhvr>
                                      <p:tavLst>
                                        <p:tav tm="0">
                                          <p:val>
                                            <p:fltVal val="0"/>
                                          </p:val>
                                        </p:tav>
                                        <p:tav tm="100000">
                                          <p:val>
                                            <p:strVal val="#ppt_h"/>
                                          </p:val>
                                        </p:tav>
                                      </p:tavLst>
                                    </p:anim>
                                    <p:animEffect transition="in" filter="fade">
                                      <p:cBhvr>
                                        <p:cTn id="91" dur="500"/>
                                        <p:tgtEl>
                                          <p:spTgt spid="97"/>
                                        </p:tgtEl>
                                      </p:cBhvr>
                                    </p:animEffect>
                                  </p:childTnLst>
                                </p:cTn>
                              </p:par>
                            </p:childTnLst>
                          </p:cTn>
                        </p:par>
                        <p:par>
                          <p:cTn id="92" fill="hold">
                            <p:stCondLst>
                              <p:cond delay="90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500"/>
                            </p:stCondLst>
                            <p:childTnLst>
                              <p:par>
                                <p:cTn id="97" presetID="53" presetClass="entr" presetSubtype="16" fill="hold" grpId="0" nodeType="afterEffect">
                                  <p:stCondLst>
                                    <p:cond delay="0"/>
                                  </p:stCondLst>
                                  <p:childTnLst>
                                    <p:set>
                                      <p:cBhvr>
                                        <p:cTn id="98" dur="1" fill="hold">
                                          <p:stCondLst>
                                            <p:cond delay="0"/>
                                          </p:stCondLst>
                                        </p:cTn>
                                        <p:tgtEl>
                                          <p:spTgt spid="98"/>
                                        </p:tgtEl>
                                        <p:attrNameLst>
                                          <p:attrName>style.visibility</p:attrName>
                                        </p:attrNameLst>
                                      </p:cBhvr>
                                      <p:to>
                                        <p:strVal val="visible"/>
                                      </p:to>
                                    </p:set>
                                    <p:anim calcmode="lin" valueType="num">
                                      <p:cBhvr>
                                        <p:cTn id="99" dur="500" fill="hold"/>
                                        <p:tgtEl>
                                          <p:spTgt spid="98"/>
                                        </p:tgtEl>
                                        <p:attrNameLst>
                                          <p:attrName>ppt_w</p:attrName>
                                        </p:attrNameLst>
                                      </p:cBhvr>
                                      <p:tavLst>
                                        <p:tav tm="0">
                                          <p:val>
                                            <p:fltVal val="0"/>
                                          </p:val>
                                        </p:tav>
                                        <p:tav tm="100000">
                                          <p:val>
                                            <p:strVal val="#ppt_w"/>
                                          </p:val>
                                        </p:tav>
                                      </p:tavLst>
                                    </p:anim>
                                    <p:anim calcmode="lin" valueType="num">
                                      <p:cBhvr>
                                        <p:cTn id="100" dur="500" fill="hold"/>
                                        <p:tgtEl>
                                          <p:spTgt spid="98"/>
                                        </p:tgtEl>
                                        <p:attrNameLst>
                                          <p:attrName>ppt_h</p:attrName>
                                        </p:attrNameLst>
                                      </p:cBhvr>
                                      <p:tavLst>
                                        <p:tav tm="0">
                                          <p:val>
                                            <p:fltVal val="0"/>
                                          </p:val>
                                        </p:tav>
                                        <p:tav tm="100000">
                                          <p:val>
                                            <p:strVal val="#ppt_h"/>
                                          </p:val>
                                        </p:tav>
                                      </p:tavLst>
                                    </p:anim>
                                    <p:animEffect transition="in" filter="fade">
                                      <p:cBhvr>
                                        <p:cTn id="101" dur="500"/>
                                        <p:tgtEl>
                                          <p:spTgt spid="98"/>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2" grpId="0" animBg="1"/>
      <p:bldP spid="91" grpId="0"/>
      <p:bldP spid="92" grpId="0"/>
      <p:bldP spid="93" grpId="0"/>
      <p:bldP spid="94" grpId="0"/>
      <p:bldP spid="95" grpId="0" animBg="1"/>
      <p:bldP spid="96" grpId="0" animBg="1"/>
      <p:bldP spid="97" grpId="0" animBg="1"/>
      <p:bldP spid="9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ew Macbook Gold.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6690" y="1755829"/>
            <a:ext cx="2929957" cy="1716299"/>
          </a:xfrm>
          <a:prstGeom prst="rect">
            <a:avLst/>
          </a:prstGeom>
        </p:spPr>
      </p:pic>
      <p:cxnSp>
        <p:nvCxnSpPr>
          <p:cNvPr id="33" name="Straight Connector 32"/>
          <p:cNvCxnSpPr/>
          <p:nvPr/>
        </p:nvCxnSpPr>
        <p:spPr>
          <a:xfrm>
            <a:off x="3600331" y="1284538"/>
            <a:ext cx="0" cy="2579468"/>
          </a:xfrm>
          <a:prstGeom prst="line">
            <a:avLst/>
          </a:prstGeom>
          <a:ln w="9525"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298355" y="1284538"/>
            <a:ext cx="0" cy="2579468"/>
          </a:xfrm>
          <a:prstGeom prst="line">
            <a:avLst/>
          </a:prstGeom>
          <a:ln w="9525"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5" name="图片占位符 4" descr="C:\Users\zengfuqiang\Desktop\timg0OBBATB8.jpgtimg0OBBATB8"/>
          <p:cNvPicPr>
            <a:picLocks noGrp="1" noChangeAspect="1"/>
          </p:cNvPicPr>
          <p:nvPr>
            <p:ph type="pic" sz="quarter" idx="4294967295"/>
          </p:nvPr>
        </p:nvPicPr>
        <p:blipFill>
          <a:blip r:embed="rId2"/>
          <a:srcRect/>
          <a:stretch>
            <a:fillRect/>
          </a:stretch>
        </p:blipFill>
        <p:spPr>
          <a:xfrm>
            <a:off x="0" y="1876425"/>
            <a:ext cx="2232025" cy="1395413"/>
          </a:xfr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0845" y="1993931"/>
            <a:ext cx="1603534" cy="1065347"/>
          </a:xfrm>
          <a:prstGeom prst="ellipse">
            <a:avLst/>
          </a:prstGeom>
        </p:spPr>
      </p:pic>
      <p:sp>
        <p:nvSpPr>
          <p:cNvPr id="7" name="TextBox 23"/>
          <p:cNvSpPr txBox="1"/>
          <p:nvPr/>
        </p:nvSpPr>
        <p:spPr>
          <a:xfrm>
            <a:off x="3782854" y="1690529"/>
            <a:ext cx="2295049" cy="1546577"/>
          </a:xfrm>
          <a:prstGeom prst="rect">
            <a:avLst/>
          </a:prstGeom>
          <a:noFill/>
        </p:spPr>
        <p:txBody>
          <a:bodyPr wrap="square" rtlCol="0">
            <a:spAutoFit/>
          </a:bodyPr>
          <a:lstStyle/>
          <a:p>
            <a:pPr algn="ct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TextBox 24"/>
          <p:cNvSpPr txBox="1"/>
          <p:nvPr/>
        </p:nvSpPr>
        <p:spPr>
          <a:xfrm>
            <a:off x="4278515" y="1393564"/>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35104" y="1869134"/>
            <a:ext cx="2232661" cy="14287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500"/>
                                        <p:tgtEl>
                                          <p:spTgt spid="33"/>
                                        </p:tgtEl>
                                      </p:cBhvr>
                                    </p:animEffect>
                                  </p:childTnLst>
                                </p:cTn>
                              </p:par>
                              <p:par>
                                <p:cTn id="14" presetID="14" presetClass="entr" presetSubtype="1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randombar(horizontal)">
                                      <p:cBhvr>
                                        <p:cTn id="16" dur="500"/>
                                        <p:tgtEl>
                                          <p:spTgt spid="34"/>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14" presetClass="entr" presetSubtype="1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randombar(horizontal)">
                                      <p:cBhvr>
                                        <p:cTn id="2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3167661" y="1006521"/>
            <a:ext cx="2970717" cy="2993186"/>
            <a:chOff x="2916382" y="1447509"/>
            <a:chExt cx="3055938" cy="3079750"/>
          </a:xfrm>
        </p:grpSpPr>
        <p:sp>
          <p:nvSpPr>
            <p:cNvPr id="7" name="Freeform 5"/>
            <p:cNvSpPr/>
            <p:nvPr/>
          </p:nvSpPr>
          <p:spPr bwMode="auto">
            <a:xfrm>
              <a:off x="2916382" y="144750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91424" tIns="45712" rIns="91424" bIns="45712" numCol="1" anchor="t" anchorCtr="0" compatLnSpc="1"/>
            <a:lstStyle/>
            <a:p>
              <a:endParaRPr lang="en-US">
                <a:cs typeface="+mn-ea"/>
              </a:endParaRPr>
            </a:p>
          </p:txBody>
        </p:sp>
        <p:sp>
          <p:nvSpPr>
            <p:cNvPr id="8" name="Freeform 6"/>
            <p:cNvSpPr>
              <a:spLocks noEditPoints="1"/>
            </p:cNvSpPr>
            <p:nvPr/>
          </p:nvSpPr>
          <p:spPr bwMode="auto">
            <a:xfrm>
              <a:off x="3011632" y="150148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rgbClr val="FFFFFF"/>
            </a:solidFill>
            <a:ln w="27" cap="flat">
              <a:solidFill>
                <a:srgbClr val="FFFFFF"/>
              </a:solidFill>
              <a:prstDash val="solid"/>
              <a:miter lim="800000"/>
            </a:ln>
          </p:spPr>
          <p:txBody>
            <a:bodyPr vert="horz" wrap="square" lIns="91424" tIns="45712" rIns="91424" bIns="45712" numCol="1" anchor="t" anchorCtr="0" compatLnSpc="1"/>
            <a:lstStyle/>
            <a:p>
              <a:endParaRPr lang="en-US">
                <a:cs typeface="+mn-ea"/>
              </a:endParaRPr>
            </a:p>
          </p:txBody>
        </p:sp>
      </p:grpSp>
      <p:grpSp>
        <p:nvGrpSpPr>
          <p:cNvPr id="6" name="组合 8"/>
          <p:cNvGrpSpPr/>
          <p:nvPr/>
        </p:nvGrpSpPr>
        <p:grpSpPr>
          <a:xfrm>
            <a:off x="824362" y="958721"/>
            <a:ext cx="2355409" cy="816176"/>
            <a:chOff x="658459" y="1183830"/>
            <a:chExt cx="3140137" cy="1088343"/>
          </a:xfrm>
        </p:grpSpPr>
        <p:grpSp>
          <p:nvGrpSpPr>
            <p:cNvPr id="9" name="组合 9"/>
            <p:cNvGrpSpPr/>
            <p:nvPr/>
          </p:nvGrpSpPr>
          <p:grpSpPr>
            <a:xfrm>
              <a:off x="658459" y="1183830"/>
              <a:ext cx="3140137" cy="1088343"/>
              <a:chOff x="694606" y="1600991"/>
              <a:chExt cx="3140137" cy="1088343"/>
            </a:xfrm>
          </p:grpSpPr>
          <p:sp>
            <p:nvSpPr>
              <p:cNvPr id="12" name="椭圆 11"/>
              <p:cNvSpPr/>
              <p:nvPr/>
            </p:nvSpPr>
            <p:spPr>
              <a:xfrm rot="2700000">
                <a:off x="1129081" y="1607192"/>
                <a:ext cx="302626" cy="290223"/>
              </a:xfrm>
              <a:prstGeom prst="ellipse">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10" name="Group 59"/>
              <p:cNvGrpSpPr/>
              <p:nvPr/>
            </p:nvGrpSpPr>
            <p:grpSpPr>
              <a:xfrm>
                <a:off x="694606" y="1640890"/>
                <a:ext cx="3140137" cy="1048444"/>
                <a:chOff x="7141343" y="3112710"/>
                <a:chExt cx="1568224" cy="786153"/>
              </a:xfrm>
            </p:grpSpPr>
            <p:sp>
              <p:nvSpPr>
                <p:cNvPr id="14" name="TextBox 13"/>
                <p:cNvSpPr txBox="1"/>
                <p:nvPr/>
              </p:nvSpPr>
              <p:spPr>
                <a:xfrm>
                  <a:off x="7141343" y="3483493"/>
                  <a:ext cx="1568224" cy="415370"/>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15" name="Rectangle 62"/>
                <p:cNvSpPr/>
                <p:nvPr/>
              </p:nvSpPr>
              <p:spPr>
                <a:xfrm>
                  <a:off x="7583876" y="3112710"/>
                  <a:ext cx="512202" cy="184610"/>
                </a:xfrm>
                <a:prstGeom prst="rect">
                  <a:avLst/>
                </a:prstGeom>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文本标题一</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cxnSp>
          <p:nvCxnSpPr>
            <p:cNvPr id="11" name="直接连接符 10"/>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组合 15"/>
          <p:cNvGrpSpPr/>
          <p:nvPr/>
        </p:nvGrpSpPr>
        <p:grpSpPr>
          <a:xfrm>
            <a:off x="478573" y="2437841"/>
            <a:ext cx="2355409" cy="816183"/>
            <a:chOff x="658459" y="1183830"/>
            <a:chExt cx="3140137" cy="1088350"/>
          </a:xfrm>
        </p:grpSpPr>
        <p:grpSp>
          <p:nvGrpSpPr>
            <p:cNvPr id="16" name="组合 16"/>
            <p:cNvGrpSpPr/>
            <p:nvPr/>
          </p:nvGrpSpPr>
          <p:grpSpPr>
            <a:xfrm>
              <a:off x="658459" y="1183830"/>
              <a:ext cx="3140137" cy="1088350"/>
              <a:chOff x="694606" y="1600991"/>
              <a:chExt cx="3140137" cy="1088350"/>
            </a:xfrm>
          </p:grpSpPr>
          <p:sp>
            <p:nvSpPr>
              <p:cNvPr id="19" name="椭圆 18"/>
              <p:cNvSpPr/>
              <p:nvPr/>
            </p:nvSpPr>
            <p:spPr>
              <a:xfrm rot="2700000">
                <a:off x="1129081" y="1607192"/>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17" name="Group 59"/>
              <p:cNvGrpSpPr/>
              <p:nvPr/>
            </p:nvGrpSpPr>
            <p:grpSpPr>
              <a:xfrm>
                <a:off x="694606" y="1614703"/>
                <a:ext cx="3140137" cy="1074638"/>
                <a:chOff x="7141343" y="3093070"/>
                <a:chExt cx="1568224" cy="805793"/>
              </a:xfrm>
            </p:grpSpPr>
            <p:sp>
              <p:nvSpPr>
                <p:cNvPr id="21" name="TextBox 20"/>
                <p:cNvSpPr txBox="1"/>
                <p:nvPr/>
              </p:nvSpPr>
              <p:spPr>
                <a:xfrm>
                  <a:off x="7141343" y="3483493"/>
                  <a:ext cx="1568224" cy="415370"/>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22" name="Rectangle 62"/>
                <p:cNvSpPr/>
                <p:nvPr/>
              </p:nvSpPr>
              <p:spPr>
                <a:xfrm>
                  <a:off x="7583876" y="3093070"/>
                  <a:ext cx="448177"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文本标题二</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grpSp>
        <p:cxnSp>
          <p:nvCxnSpPr>
            <p:cNvPr id="18" name="直接连接符 17"/>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组合 22"/>
          <p:cNvGrpSpPr/>
          <p:nvPr/>
        </p:nvGrpSpPr>
        <p:grpSpPr>
          <a:xfrm>
            <a:off x="1143239" y="3847771"/>
            <a:ext cx="2355409" cy="816181"/>
            <a:chOff x="658459" y="1183830"/>
            <a:chExt cx="3140137" cy="1088348"/>
          </a:xfrm>
        </p:grpSpPr>
        <p:grpSp>
          <p:nvGrpSpPr>
            <p:cNvPr id="23" name="组合 23"/>
            <p:cNvGrpSpPr/>
            <p:nvPr/>
          </p:nvGrpSpPr>
          <p:grpSpPr>
            <a:xfrm>
              <a:off x="658459" y="1183830"/>
              <a:ext cx="3140137" cy="1088348"/>
              <a:chOff x="694606" y="1600991"/>
              <a:chExt cx="3140137" cy="1088348"/>
            </a:xfrm>
          </p:grpSpPr>
          <p:sp>
            <p:nvSpPr>
              <p:cNvPr id="26" name="椭圆 25"/>
              <p:cNvSpPr/>
              <p:nvPr/>
            </p:nvSpPr>
            <p:spPr>
              <a:xfrm rot="2700000">
                <a:off x="1129081" y="1607192"/>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24" name="Group 59"/>
              <p:cNvGrpSpPr/>
              <p:nvPr/>
            </p:nvGrpSpPr>
            <p:grpSpPr>
              <a:xfrm>
                <a:off x="694606" y="1670394"/>
                <a:ext cx="3140137" cy="1018945"/>
                <a:chOff x="7141343" y="3134830"/>
                <a:chExt cx="1568224" cy="764033"/>
              </a:xfrm>
            </p:grpSpPr>
            <p:sp>
              <p:nvSpPr>
                <p:cNvPr id="28" name="TextBox 27"/>
                <p:cNvSpPr txBox="1"/>
                <p:nvPr/>
              </p:nvSpPr>
              <p:spPr>
                <a:xfrm>
                  <a:off x="7141343" y="3483493"/>
                  <a:ext cx="1568224" cy="415370"/>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29" name="Rectangle 62"/>
                <p:cNvSpPr/>
                <p:nvPr/>
              </p:nvSpPr>
              <p:spPr>
                <a:xfrm>
                  <a:off x="7583876" y="3134830"/>
                  <a:ext cx="512202" cy="184610"/>
                </a:xfrm>
                <a:prstGeom prst="rect">
                  <a:avLst/>
                </a:prstGeom>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文本标题三</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cxnSp>
          <p:nvCxnSpPr>
            <p:cNvPr id="25" name="直接连接符 24"/>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7" name="组合 29"/>
          <p:cNvGrpSpPr/>
          <p:nvPr/>
        </p:nvGrpSpPr>
        <p:grpSpPr>
          <a:xfrm>
            <a:off x="6300417" y="994741"/>
            <a:ext cx="2355409" cy="827965"/>
            <a:chOff x="658459" y="1168120"/>
            <a:chExt cx="3140137" cy="1104060"/>
          </a:xfrm>
        </p:grpSpPr>
        <p:grpSp>
          <p:nvGrpSpPr>
            <p:cNvPr id="30" name="组合 30"/>
            <p:cNvGrpSpPr/>
            <p:nvPr/>
          </p:nvGrpSpPr>
          <p:grpSpPr>
            <a:xfrm>
              <a:off x="658459" y="1168120"/>
              <a:ext cx="3140137" cy="1104060"/>
              <a:chOff x="694606" y="1585281"/>
              <a:chExt cx="3140137" cy="1104060"/>
            </a:xfrm>
          </p:grpSpPr>
          <p:sp>
            <p:nvSpPr>
              <p:cNvPr id="33" name="椭圆 32"/>
              <p:cNvSpPr/>
              <p:nvPr/>
            </p:nvSpPr>
            <p:spPr>
              <a:xfrm rot="2700000">
                <a:off x="2978808" y="1591482"/>
                <a:ext cx="302626" cy="290223"/>
              </a:xfrm>
              <a:prstGeom prst="ellipse">
                <a:avLst/>
              </a:prstGeom>
              <a:solidFill>
                <a:schemeClr val="accent4"/>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31" name="Group 59"/>
              <p:cNvGrpSpPr/>
              <p:nvPr/>
            </p:nvGrpSpPr>
            <p:grpSpPr>
              <a:xfrm>
                <a:off x="694606" y="1666957"/>
                <a:ext cx="3140137" cy="1022384"/>
                <a:chOff x="7141343" y="3132252"/>
                <a:chExt cx="1568224" cy="766612"/>
              </a:xfrm>
            </p:grpSpPr>
            <p:sp>
              <p:nvSpPr>
                <p:cNvPr id="35" name="TextBox 34"/>
                <p:cNvSpPr txBox="1"/>
                <p:nvPr/>
              </p:nvSpPr>
              <p:spPr>
                <a:xfrm>
                  <a:off x="7141343" y="3483494"/>
                  <a:ext cx="1568224" cy="415370"/>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36" name="Rectangle 62"/>
                <p:cNvSpPr/>
                <p:nvPr/>
              </p:nvSpPr>
              <p:spPr>
                <a:xfrm>
                  <a:off x="7583876" y="3132252"/>
                  <a:ext cx="512202" cy="184609"/>
                </a:xfrm>
                <a:prstGeom prst="rect">
                  <a:avLst/>
                </a:prstGeom>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文本标题四</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cxnSp>
          <p:nvCxnSpPr>
            <p:cNvPr id="32" name="直接连接符 31"/>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4" name="组合 36"/>
          <p:cNvGrpSpPr/>
          <p:nvPr/>
        </p:nvGrpSpPr>
        <p:grpSpPr>
          <a:xfrm>
            <a:off x="6435558" y="2529341"/>
            <a:ext cx="2355409" cy="816188"/>
            <a:chOff x="658459" y="1183829"/>
            <a:chExt cx="3140137" cy="1088357"/>
          </a:xfrm>
        </p:grpSpPr>
        <p:grpSp>
          <p:nvGrpSpPr>
            <p:cNvPr id="37" name="组合 37"/>
            <p:cNvGrpSpPr/>
            <p:nvPr/>
          </p:nvGrpSpPr>
          <p:grpSpPr>
            <a:xfrm>
              <a:off x="658459" y="1183829"/>
              <a:ext cx="3140137" cy="1088357"/>
              <a:chOff x="694606" y="1600990"/>
              <a:chExt cx="3140137" cy="1088357"/>
            </a:xfrm>
          </p:grpSpPr>
          <p:sp>
            <p:nvSpPr>
              <p:cNvPr id="40" name="椭圆 39"/>
              <p:cNvSpPr/>
              <p:nvPr/>
            </p:nvSpPr>
            <p:spPr>
              <a:xfrm rot="2700000">
                <a:off x="3008248" y="1607191"/>
                <a:ext cx="302626" cy="290223"/>
              </a:xfrm>
              <a:prstGeom prst="ellipse">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38" name="Group 59"/>
              <p:cNvGrpSpPr/>
              <p:nvPr/>
            </p:nvGrpSpPr>
            <p:grpSpPr>
              <a:xfrm>
                <a:off x="694606" y="1614708"/>
                <a:ext cx="3140137" cy="1074639"/>
                <a:chOff x="7141343" y="3093075"/>
                <a:chExt cx="1568224" cy="805794"/>
              </a:xfrm>
            </p:grpSpPr>
            <p:sp>
              <p:nvSpPr>
                <p:cNvPr id="42" name="TextBox 41"/>
                <p:cNvSpPr txBox="1"/>
                <p:nvPr/>
              </p:nvSpPr>
              <p:spPr>
                <a:xfrm>
                  <a:off x="7141343" y="3483498"/>
                  <a:ext cx="1568224" cy="415371"/>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43" name="Rectangle 62"/>
                <p:cNvSpPr/>
                <p:nvPr/>
              </p:nvSpPr>
              <p:spPr>
                <a:xfrm>
                  <a:off x="7583876" y="3093075"/>
                  <a:ext cx="512202" cy="184609"/>
                </a:xfrm>
                <a:prstGeom prst="rect">
                  <a:avLst/>
                </a:prstGeom>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文本标题二</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cxnSp>
          <p:nvCxnSpPr>
            <p:cNvPr id="39" name="直接连接符 38"/>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1" name="组合 43"/>
          <p:cNvGrpSpPr/>
          <p:nvPr/>
        </p:nvGrpSpPr>
        <p:grpSpPr>
          <a:xfrm>
            <a:off x="5727438" y="3932123"/>
            <a:ext cx="2355409" cy="806617"/>
            <a:chOff x="658459" y="1196581"/>
            <a:chExt cx="3140137" cy="1075595"/>
          </a:xfrm>
        </p:grpSpPr>
        <p:grpSp>
          <p:nvGrpSpPr>
            <p:cNvPr id="44" name="组合 44"/>
            <p:cNvGrpSpPr/>
            <p:nvPr/>
          </p:nvGrpSpPr>
          <p:grpSpPr>
            <a:xfrm>
              <a:off x="658459" y="1196581"/>
              <a:ext cx="3140137" cy="1075595"/>
              <a:chOff x="694606" y="1613742"/>
              <a:chExt cx="3140137" cy="1075595"/>
            </a:xfrm>
          </p:grpSpPr>
          <p:sp>
            <p:nvSpPr>
              <p:cNvPr id="47" name="椭圆 46"/>
              <p:cNvSpPr/>
              <p:nvPr/>
            </p:nvSpPr>
            <p:spPr>
              <a:xfrm rot="2700000">
                <a:off x="2979831" y="1619943"/>
                <a:ext cx="302626" cy="290223"/>
              </a:xfrm>
              <a:prstGeom prst="ellipse">
                <a:avLst/>
              </a:prstGeom>
              <a:solidFill>
                <a:schemeClr val="accent3"/>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45" name="Group 59"/>
              <p:cNvGrpSpPr/>
              <p:nvPr/>
            </p:nvGrpSpPr>
            <p:grpSpPr>
              <a:xfrm>
                <a:off x="694606" y="1614709"/>
                <a:ext cx="3140137" cy="1074628"/>
                <a:chOff x="7141343" y="3093077"/>
                <a:chExt cx="1568224" cy="805786"/>
              </a:xfrm>
            </p:grpSpPr>
            <p:sp>
              <p:nvSpPr>
                <p:cNvPr id="49" name="TextBox 48"/>
                <p:cNvSpPr txBox="1"/>
                <p:nvPr/>
              </p:nvSpPr>
              <p:spPr>
                <a:xfrm>
                  <a:off x="7141343" y="3483493"/>
                  <a:ext cx="1568224" cy="415370"/>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50" name="Rectangle 62"/>
                <p:cNvSpPr/>
                <p:nvPr/>
              </p:nvSpPr>
              <p:spPr>
                <a:xfrm>
                  <a:off x="7583876" y="3093077"/>
                  <a:ext cx="512202" cy="184610"/>
                </a:xfrm>
                <a:prstGeom prst="rect">
                  <a:avLst/>
                </a:prstGeom>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文本标题三</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cxnSp>
          <p:nvCxnSpPr>
            <p:cNvPr id="46" name="直接连接符 45"/>
            <p:cNvCxnSpPr/>
            <p:nvPr/>
          </p:nvCxnSpPr>
          <p:spPr>
            <a:xfrm>
              <a:off x="766614" y="1616755"/>
              <a:ext cx="2634389"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38" y="-1996449"/>
            <a:ext cx="5141641" cy="9137985"/>
          </a:xfrm>
          <a:prstGeom prst="rect">
            <a:avLst/>
          </a:prstGeom>
        </p:spPr>
      </p:pic>
      <p:sp>
        <p:nvSpPr>
          <p:cNvPr id="3" name="MH_Other_1"/>
          <p:cNvSpPr/>
          <p:nvPr>
            <p:custDataLst>
              <p:tags r:id="rId2"/>
            </p:custDataLst>
          </p:nvPr>
        </p:nvSpPr>
        <p:spPr>
          <a:xfrm>
            <a:off x="3078741" y="1968400"/>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04</a:t>
            </a:r>
            <a:endParaRPr lang="zh-CN" altLang="en-US" sz="2400" dirty="0">
              <a:solidFill>
                <a:srgbClr val="FFFFFF"/>
              </a:solidFill>
            </a:endParaRPr>
          </a:p>
        </p:txBody>
      </p:sp>
      <p:sp>
        <p:nvSpPr>
          <p:cNvPr id="4" name="矩形 3"/>
          <p:cNvSpPr/>
          <p:nvPr/>
        </p:nvSpPr>
        <p:spPr>
          <a:xfrm>
            <a:off x="4211960" y="2068488"/>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134106" y="2435861"/>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p:cNvSpPr txBox="1"/>
          <p:nvPr/>
        </p:nvSpPr>
        <p:spPr>
          <a:xfrm>
            <a:off x="5189472" y="2435861"/>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134106" y="2632161"/>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5189472" y="2632161"/>
            <a:ext cx="1319521" cy="164648"/>
          </a:xfrm>
          <a:prstGeom prst="rect">
            <a:avLst/>
          </a:prstGeom>
          <a:noFill/>
        </p:spPr>
        <p:txBody>
          <a:bodyPr wrap="square" lIns="48756" tIns="24378" rIns="48756" bIns="24378" rtlCol="0">
            <a:spAutoFit/>
          </a:bodyPr>
          <a:lstStyle/>
          <a:p>
            <a:pPr marL="91440" lvl="1" indent="-9144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039813" y="1281948"/>
            <a:ext cx="2982323" cy="2909230"/>
            <a:chOff x="8106167" y="3417472"/>
            <a:chExt cx="7952861" cy="7755553"/>
          </a:xfrm>
        </p:grpSpPr>
        <p:sp>
          <p:nvSpPr>
            <p:cNvPr id="3" name="Shape 405"/>
            <p:cNvSpPr/>
            <p:nvPr/>
          </p:nvSpPr>
          <p:spPr>
            <a:xfrm>
              <a:off x="8478901" y="3439397"/>
              <a:ext cx="3617487" cy="3234387"/>
            </a:xfrm>
            <a:custGeom>
              <a:avLst/>
              <a:gdLst/>
              <a:ahLst/>
              <a:cxnLst>
                <a:cxn ang="0">
                  <a:pos x="wd2" y="hd2"/>
                </a:cxn>
                <a:cxn ang="5400000">
                  <a:pos x="wd2" y="hd2"/>
                </a:cxn>
                <a:cxn ang="10800000">
                  <a:pos x="wd2" y="hd2"/>
                </a:cxn>
                <a:cxn ang="16200000">
                  <a:pos x="wd2" y="hd2"/>
                </a:cxn>
              </a:cxnLst>
              <a:rect l="0" t="0" r="r" b="b"/>
              <a:pathLst>
                <a:path w="21006" h="20951" extrusionOk="0">
                  <a:moveTo>
                    <a:pt x="28" y="15669"/>
                  </a:moveTo>
                  <a:cubicBezTo>
                    <a:pt x="-241" y="18269"/>
                    <a:pt x="1430" y="20620"/>
                    <a:pt x="3761" y="20920"/>
                  </a:cubicBezTo>
                  <a:cubicBezTo>
                    <a:pt x="5982" y="21206"/>
                    <a:pt x="7998" y="19526"/>
                    <a:pt x="8417" y="17118"/>
                  </a:cubicBezTo>
                  <a:lnTo>
                    <a:pt x="8417" y="17119"/>
                  </a:lnTo>
                  <a:cubicBezTo>
                    <a:pt x="8879" y="14483"/>
                    <a:pt x="10094" y="13046"/>
                    <a:pt x="13567" y="13801"/>
                  </a:cubicBezTo>
                  <a:lnTo>
                    <a:pt x="13566" y="13799"/>
                  </a:lnTo>
                  <a:cubicBezTo>
                    <a:pt x="13724" y="13833"/>
                    <a:pt x="13883" y="13863"/>
                    <a:pt x="14046" y="13884"/>
                  </a:cubicBezTo>
                  <a:cubicBezTo>
                    <a:pt x="17471" y="14325"/>
                    <a:pt x="20568" y="11585"/>
                    <a:pt x="20964" y="7764"/>
                  </a:cubicBezTo>
                  <a:cubicBezTo>
                    <a:pt x="21359" y="3943"/>
                    <a:pt x="18903" y="488"/>
                    <a:pt x="15478" y="47"/>
                  </a:cubicBezTo>
                  <a:cubicBezTo>
                    <a:pt x="12052" y="-394"/>
                    <a:pt x="8955" y="2346"/>
                    <a:pt x="8560" y="6167"/>
                  </a:cubicBezTo>
                  <a:cubicBezTo>
                    <a:pt x="8542" y="6335"/>
                    <a:pt x="8532" y="6502"/>
                    <a:pt x="8526" y="6668"/>
                  </a:cubicBezTo>
                  <a:lnTo>
                    <a:pt x="8524" y="6666"/>
                  </a:lnTo>
                  <a:cubicBezTo>
                    <a:pt x="8372" y="10610"/>
                    <a:pt x="6836" y="11593"/>
                    <a:pt x="4431" y="11478"/>
                  </a:cubicBezTo>
                  <a:lnTo>
                    <a:pt x="4431" y="11479"/>
                  </a:lnTo>
                  <a:cubicBezTo>
                    <a:pt x="2224" y="11371"/>
                    <a:pt x="285" y="13183"/>
                    <a:pt x="28" y="15669"/>
                  </a:cubicBezTo>
                  <a:close/>
                </a:path>
              </a:pathLst>
            </a:custGeom>
            <a:solidFill>
              <a:schemeClr val="accent4"/>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4" name="Shape 406"/>
            <p:cNvSpPr/>
            <p:nvPr/>
          </p:nvSpPr>
          <p:spPr>
            <a:xfrm>
              <a:off x="10342569" y="3417472"/>
              <a:ext cx="4112389" cy="2150323"/>
            </a:xfrm>
            <a:custGeom>
              <a:avLst/>
              <a:gdLst/>
              <a:ahLst/>
              <a:cxnLst>
                <a:cxn ang="0">
                  <a:pos x="wd2" y="hd2"/>
                </a:cxn>
                <a:cxn ang="5400000">
                  <a:pos x="wd2" y="hd2"/>
                </a:cxn>
                <a:cxn ang="10800000">
                  <a:pos x="wd2" y="hd2"/>
                </a:cxn>
                <a:cxn ang="16200000">
                  <a:pos x="wd2" y="hd2"/>
                </a:cxn>
              </a:cxnLst>
              <a:rect l="0" t="0" r="r" b="b"/>
              <a:pathLst>
                <a:path w="20705" h="19665" extrusionOk="0">
                  <a:moveTo>
                    <a:pt x="1073" y="5102"/>
                  </a:moveTo>
                  <a:cubicBezTo>
                    <a:pt x="-362" y="7721"/>
                    <a:pt x="-357" y="11957"/>
                    <a:pt x="1085" y="14564"/>
                  </a:cubicBezTo>
                  <a:cubicBezTo>
                    <a:pt x="2459" y="17048"/>
                    <a:pt x="4640" y="17154"/>
                    <a:pt x="6085" y="14893"/>
                  </a:cubicBezTo>
                  <a:lnTo>
                    <a:pt x="6084" y="14895"/>
                  </a:lnTo>
                  <a:cubicBezTo>
                    <a:pt x="7668" y="12423"/>
                    <a:pt x="9187" y="12017"/>
                    <a:pt x="11187" y="16243"/>
                  </a:cubicBezTo>
                  <a:lnTo>
                    <a:pt x="11188" y="16239"/>
                  </a:lnTo>
                  <a:cubicBezTo>
                    <a:pt x="11279" y="16431"/>
                    <a:pt x="11373" y="16620"/>
                    <a:pt x="11473" y="16801"/>
                  </a:cubicBezTo>
                  <a:cubicBezTo>
                    <a:pt x="13592" y="20633"/>
                    <a:pt x="17020" y="20618"/>
                    <a:pt x="19129" y="16769"/>
                  </a:cubicBezTo>
                  <a:cubicBezTo>
                    <a:pt x="21238" y="12920"/>
                    <a:pt x="21230" y="6695"/>
                    <a:pt x="19111" y="2864"/>
                  </a:cubicBezTo>
                  <a:cubicBezTo>
                    <a:pt x="16992" y="-967"/>
                    <a:pt x="13565" y="-953"/>
                    <a:pt x="11456" y="2896"/>
                  </a:cubicBezTo>
                  <a:cubicBezTo>
                    <a:pt x="11363" y="3066"/>
                    <a:pt x="11275" y="3241"/>
                    <a:pt x="11191" y="3419"/>
                  </a:cubicBezTo>
                  <a:lnTo>
                    <a:pt x="11191" y="3415"/>
                  </a:lnTo>
                  <a:cubicBezTo>
                    <a:pt x="9188" y="7638"/>
                    <a:pt x="7669" y="7229"/>
                    <a:pt x="6088" y="4754"/>
                  </a:cubicBezTo>
                  <a:lnTo>
                    <a:pt x="6088" y="4756"/>
                  </a:lnTo>
                  <a:cubicBezTo>
                    <a:pt x="4638" y="2482"/>
                    <a:pt x="2445" y="2598"/>
                    <a:pt x="1073" y="5102"/>
                  </a:cubicBezTo>
                  <a:close/>
                </a:path>
              </a:pathLst>
            </a:custGeom>
            <a:solidFill>
              <a:schemeClr val="accent3"/>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5" name="Shape 407"/>
            <p:cNvSpPr/>
            <p:nvPr/>
          </p:nvSpPr>
          <p:spPr>
            <a:xfrm>
              <a:off x="12622820" y="3790205"/>
              <a:ext cx="3436208" cy="3437878"/>
            </a:xfrm>
            <a:custGeom>
              <a:avLst/>
              <a:gdLst/>
              <a:ahLst/>
              <a:cxnLst>
                <a:cxn ang="0">
                  <a:pos x="wd2" y="hd2"/>
                </a:cxn>
                <a:cxn ang="5400000">
                  <a:pos x="wd2" y="hd2"/>
                </a:cxn>
                <a:cxn ang="10800000">
                  <a:pos x="wd2" y="hd2"/>
                </a:cxn>
                <a:cxn ang="16200000">
                  <a:pos x="wd2" y="hd2"/>
                </a:cxn>
              </a:cxnLst>
              <a:rect l="0" t="0" r="r" b="b"/>
              <a:pathLst>
                <a:path w="21586" h="21586" extrusionOk="0">
                  <a:moveTo>
                    <a:pt x="4585" y="1"/>
                  </a:moveTo>
                  <a:cubicBezTo>
                    <a:pt x="2047" y="6"/>
                    <a:pt x="-6" y="2068"/>
                    <a:pt x="0" y="4605"/>
                  </a:cubicBezTo>
                  <a:cubicBezTo>
                    <a:pt x="5" y="7022"/>
                    <a:pt x="1878" y="8997"/>
                    <a:pt x="4251" y="9173"/>
                  </a:cubicBezTo>
                  <a:lnTo>
                    <a:pt x="4249" y="9174"/>
                  </a:lnTo>
                  <a:cubicBezTo>
                    <a:pt x="6847" y="9370"/>
                    <a:pt x="8385" y="10512"/>
                    <a:pt x="8097" y="14328"/>
                  </a:cubicBezTo>
                  <a:lnTo>
                    <a:pt x="8099" y="14326"/>
                  </a:lnTo>
                  <a:cubicBezTo>
                    <a:pt x="8086" y="14500"/>
                    <a:pt x="8077" y="14674"/>
                    <a:pt x="8078" y="14851"/>
                  </a:cubicBezTo>
                  <a:cubicBezTo>
                    <a:pt x="8086" y="18580"/>
                    <a:pt x="11117" y="21595"/>
                    <a:pt x="14847" y="21586"/>
                  </a:cubicBezTo>
                  <a:cubicBezTo>
                    <a:pt x="18577" y="21578"/>
                    <a:pt x="21594" y="18549"/>
                    <a:pt x="21585" y="14820"/>
                  </a:cubicBezTo>
                  <a:cubicBezTo>
                    <a:pt x="21577" y="11092"/>
                    <a:pt x="18546" y="8076"/>
                    <a:pt x="14816" y="8085"/>
                  </a:cubicBezTo>
                  <a:cubicBezTo>
                    <a:pt x="14651" y="8085"/>
                    <a:pt x="14490" y="8094"/>
                    <a:pt x="14328" y="8106"/>
                  </a:cubicBezTo>
                  <a:lnTo>
                    <a:pt x="14330" y="8104"/>
                  </a:lnTo>
                  <a:cubicBezTo>
                    <a:pt x="10512" y="8387"/>
                    <a:pt x="9371" y="6849"/>
                    <a:pt x="9178" y="4253"/>
                  </a:cubicBezTo>
                  <a:lnTo>
                    <a:pt x="9177" y="4254"/>
                  </a:lnTo>
                  <a:cubicBezTo>
                    <a:pt x="9002" y="1872"/>
                    <a:pt x="7012" y="-5"/>
                    <a:pt x="4585" y="1"/>
                  </a:cubicBezTo>
                  <a:close/>
                </a:path>
              </a:pathLst>
            </a:custGeom>
            <a:solidFill>
              <a:schemeClr val="accent2"/>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6" name="Shape 408"/>
            <p:cNvSpPr/>
            <p:nvPr/>
          </p:nvSpPr>
          <p:spPr>
            <a:xfrm>
              <a:off x="13872576" y="5434618"/>
              <a:ext cx="2150323" cy="4112378"/>
            </a:xfrm>
            <a:custGeom>
              <a:avLst/>
              <a:gdLst/>
              <a:ahLst/>
              <a:cxnLst>
                <a:cxn ang="0">
                  <a:pos x="wd2" y="hd2"/>
                </a:cxn>
                <a:cxn ang="5400000">
                  <a:pos x="wd2" y="hd2"/>
                </a:cxn>
                <a:cxn ang="10800000">
                  <a:pos x="wd2" y="hd2"/>
                </a:cxn>
                <a:cxn ang="16200000">
                  <a:pos x="wd2" y="hd2"/>
                </a:cxn>
              </a:cxnLst>
              <a:rect l="0" t="0" r="r" b="b"/>
              <a:pathLst>
                <a:path w="19665" h="20705" extrusionOk="0">
                  <a:moveTo>
                    <a:pt x="14563" y="1073"/>
                  </a:moveTo>
                  <a:cubicBezTo>
                    <a:pt x="11944" y="-362"/>
                    <a:pt x="7708" y="-357"/>
                    <a:pt x="5101" y="1085"/>
                  </a:cubicBezTo>
                  <a:cubicBezTo>
                    <a:pt x="2617" y="2459"/>
                    <a:pt x="2511" y="4640"/>
                    <a:pt x="4772" y="6085"/>
                  </a:cubicBezTo>
                  <a:lnTo>
                    <a:pt x="4770" y="6084"/>
                  </a:lnTo>
                  <a:cubicBezTo>
                    <a:pt x="7242" y="7668"/>
                    <a:pt x="7648" y="9187"/>
                    <a:pt x="3422" y="11187"/>
                  </a:cubicBezTo>
                  <a:lnTo>
                    <a:pt x="3426" y="11187"/>
                  </a:lnTo>
                  <a:cubicBezTo>
                    <a:pt x="3234" y="11279"/>
                    <a:pt x="3045" y="11373"/>
                    <a:pt x="2864" y="11473"/>
                  </a:cubicBezTo>
                  <a:cubicBezTo>
                    <a:pt x="-968" y="13592"/>
                    <a:pt x="-953" y="17020"/>
                    <a:pt x="2896" y="19129"/>
                  </a:cubicBezTo>
                  <a:cubicBezTo>
                    <a:pt x="6745" y="21238"/>
                    <a:pt x="12970" y="21230"/>
                    <a:pt x="16801" y="19111"/>
                  </a:cubicBezTo>
                  <a:cubicBezTo>
                    <a:pt x="20632" y="16992"/>
                    <a:pt x="20618" y="13565"/>
                    <a:pt x="16769" y="11456"/>
                  </a:cubicBezTo>
                  <a:cubicBezTo>
                    <a:pt x="16599" y="11363"/>
                    <a:pt x="16424" y="11275"/>
                    <a:pt x="16246" y="11191"/>
                  </a:cubicBezTo>
                  <a:lnTo>
                    <a:pt x="16250" y="11191"/>
                  </a:lnTo>
                  <a:cubicBezTo>
                    <a:pt x="12027" y="9188"/>
                    <a:pt x="12436" y="7669"/>
                    <a:pt x="14911" y="6088"/>
                  </a:cubicBezTo>
                  <a:lnTo>
                    <a:pt x="14909" y="6088"/>
                  </a:lnTo>
                  <a:cubicBezTo>
                    <a:pt x="17183" y="4638"/>
                    <a:pt x="17067" y="2445"/>
                    <a:pt x="14563" y="1073"/>
                  </a:cubicBezTo>
                  <a:close/>
                </a:path>
              </a:pathLst>
            </a:custGeom>
            <a:solidFill>
              <a:schemeClr val="accent1"/>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7" name="Shape 409"/>
            <p:cNvSpPr/>
            <p:nvPr/>
          </p:nvSpPr>
          <p:spPr>
            <a:xfrm>
              <a:off x="12228162" y="7736796"/>
              <a:ext cx="3437899" cy="3436229"/>
            </a:xfrm>
            <a:custGeom>
              <a:avLst/>
              <a:gdLst/>
              <a:ahLst/>
              <a:cxnLst>
                <a:cxn ang="0">
                  <a:pos x="wd2" y="hd2"/>
                </a:cxn>
                <a:cxn ang="5400000">
                  <a:pos x="wd2" y="hd2"/>
                </a:cxn>
                <a:cxn ang="10800000">
                  <a:pos x="wd2" y="hd2"/>
                </a:cxn>
                <a:cxn ang="16200000">
                  <a:pos x="wd2" y="hd2"/>
                </a:cxn>
              </a:cxnLst>
              <a:rect l="0" t="0" r="r" b="b"/>
              <a:pathLst>
                <a:path w="21586" h="21586" extrusionOk="0">
                  <a:moveTo>
                    <a:pt x="21586" y="4584"/>
                  </a:moveTo>
                  <a:cubicBezTo>
                    <a:pt x="21581" y="2047"/>
                    <a:pt x="19519" y="-6"/>
                    <a:pt x="16982" y="0"/>
                  </a:cubicBezTo>
                  <a:cubicBezTo>
                    <a:pt x="14565" y="5"/>
                    <a:pt x="12590" y="1878"/>
                    <a:pt x="12414" y="4251"/>
                  </a:cubicBezTo>
                  <a:lnTo>
                    <a:pt x="12413" y="4249"/>
                  </a:lnTo>
                  <a:cubicBezTo>
                    <a:pt x="12217" y="6847"/>
                    <a:pt x="11075" y="8385"/>
                    <a:pt x="7259" y="8097"/>
                  </a:cubicBezTo>
                  <a:lnTo>
                    <a:pt x="7261" y="8099"/>
                  </a:lnTo>
                  <a:cubicBezTo>
                    <a:pt x="7087" y="8086"/>
                    <a:pt x="6912" y="8077"/>
                    <a:pt x="6736" y="8078"/>
                  </a:cubicBezTo>
                  <a:cubicBezTo>
                    <a:pt x="3007" y="8086"/>
                    <a:pt x="-8" y="11117"/>
                    <a:pt x="0" y="14847"/>
                  </a:cubicBezTo>
                  <a:cubicBezTo>
                    <a:pt x="9" y="18577"/>
                    <a:pt x="3038" y="21594"/>
                    <a:pt x="6767" y="21585"/>
                  </a:cubicBezTo>
                  <a:cubicBezTo>
                    <a:pt x="10495" y="21577"/>
                    <a:pt x="13510" y="18546"/>
                    <a:pt x="13502" y="14816"/>
                  </a:cubicBezTo>
                  <a:cubicBezTo>
                    <a:pt x="13502" y="14651"/>
                    <a:pt x="13493" y="14490"/>
                    <a:pt x="13482" y="14328"/>
                  </a:cubicBezTo>
                  <a:lnTo>
                    <a:pt x="13483" y="14330"/>
                  </a:lnTo>
                  <a:cubicBezTo>
                    <a:pt x="13199" y="10512"/>
                    <a:pt x="14738" y="9371"/>
                    <a:pt x="17334" y="9178"/>
                  </a:cubicBezTo>
                  <a:lnTo>
                    <a:pt x="17333" y="9177"/>
                  </a:lnTo>
                  <a:cubicBezTo>
                    <a:pt x="19715" y="9002"/>
                    <a:pt x="21592" y="7012"/>
                    <a:pt x="21586" y="4584"/>
                  </a:cubicBezTo>
                  <a:close/>
                </a:path>
              </a:pathLst>
            </a:custGeom>
            <a:solidFill>
              <a:schemeClr val="accent4"/>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8" name="Shape 410"/>
            <p:cNvSpPr/>
            <p:nvPr/>
          </p:nvSpPr>
          <p:spPr>
            <a:xfrm>
              <a:off x="9882134" y="9008475"/>
              <a:ext cx="4112389" cy="2150332"/>
            </a:xfrm>
            <a:custGeom>
              <a:avLst/>
              <a:gdLst/>
              <a:ahLst/>
              <a:cxnLst>
                <a:cxn ang="0">
                  <a:pos x="wd2" y="hd2"/>
                </a:cxn>
                <a:cxn ang="5400000">
                  <a:pos x="wd2" y="hd2"/>
                </a:cxn>
                <a:cxn ang="10800000">
                  <a:pos x="wd2" y="hd2"/>
                </a:cxn>
                <a:cxn ang="16200000">
                  <a:pos x="wd2" y="hd2"/>
                </a:cxn>
              </a:cxnLst>
              <a:rect l="0" t="0" r="r" b="b"/>
              <a:pathLst>
                <a:path w="20705" h="19665" extrusionOk="0">
                  <a:moveTo>
                    <a:pt x="19633" y="14563"/>
                  </a:moveTo>
                  <a:cubicBezTo>
                    <a:pt x="21068" y="11944"/>
                    <a:pt x="21063" y="7708"/>
                    <a:pt x="19621" y="5101"/>
                  </a:cubicBezTo>
                  <a:cubicBezTo>
                    <a:pt x="18247" y="2617"/>
                    <a:pt x="16066" y="2511"/>
                    <a:pt x="14621" y="4772"/>
                  </a:cubicBezTo>
                  <a:lnTo>
                    <a:pt x="14622" y="4770"/>
                  </a:lnTo>
                  <a:cubicBezTo>
                    <a:pt x="13038" y="7242"/>
                    <a:pt x="11519" y="7648"/>
                    <a:pt x="9519" y="3422"/>
                  </a:cubicBezTo>
                  <a:lnTo>
                    <a:pt x="9518" y="3426"/>
                  </a:lnTo>
                  <a:cubicBezTo>
                    <a:pt x="9427" y="3234"/>
                    <a:pt x="9333" y="3045"/>
                    <a:pt x="9233" y="2863"/>
                  </a:cubicBezTo>
                  <a:cubicBezTo>
                    <a:pt x="7114" y="-968"/>
                    <a:pt x="3686" y="-953"/>
                    <a:pt x="1577" y="2896"/>
                  </a:cubicBezTo>
                  <a:cubicBezTo>
                    <a:pt x="-532" y="6745"/>
                    <a:pt x="-524" y="12970"/>
                    <a:pt x="1595" y="16801"/>
                  </a:cubicBezTo>
                  <a:cubicBezTo>
                    <a:pt x="3714" y="20632"/>
                    <a:pt x="7141" y="20617"/>
                    <a:pt x="9250" y="16769"/>
                  </a:cubicBezTo>
                  <a:cubicBezTo>
                    <a:pt x="9343" y="16599"/>
                    <a:pt x="9431" y="16424"/>
                    <a:pt x="9515" y="16246"/>
                  </a:cubicBezTo>
                  <a:lnTo>
                    <a:pt x="9515" y="16250"/>
                  </a:lnTo>
                  <a:cubicBezTo>
                    <a:pt x="11518" y="12027"/>
                    <a:pt x="13037" y="12436"/>
                    <a:pt x="14618" y="14911"/>
                  </a:cubicBezTo>
                  <a:lnTo>
                    <a:pt x="14618" y="14909"/>
                  </a:lnTo>
                  <a:cubicBezTo>
                    <a:pt x="16068" y="17183"/>
                    <a:pt x="18261" y="17067"/>
                    <a:pt x="19633" y="14563"/>
                  </a:cubicBezTo>
                  <a:close/>
                </a:path>
              </a:pathLst>
            </a:custGeom>
            <a:solidFill>
              <a:schemeClr val="accent3"/>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9" name="Shape 411"/>
            <p:cNvSpPr/>
            <p:nvPr/>
          </p:nvSpPr>
          <p:spPr>
            <a:xfrm>
              <a:off x="8259646" y="7298286"/>
              <a:ext cx="3436208" cy="3437898"/>
            </a:xfrm>
            <a:custGeom>
              <a:avLst/>
              <a:gdLst/>
              <a:ahLst/>
              <a:cxnLst>
                <a:cxn ang="0">
                  <a:pos x="wd2" y="hd2"/>
                </a:cxn>
                <a:cxn ang="5400000">
                  <a:pos x="wd2" y="hd2"/>
                </a:cxn>
                <a:cxn ang="10800000">
                  <a:pos x="wd2" y="hd2"/>
                </a:cxn>
                <a:cxn ang="16200000">
                  <a:pos x="wd2" y="hd2"/>
                </a:cxn>
              </a:cxnLst>
              <a:rect l="0" t="0" r="r" b="b"/>
              <a:pathLst>
                <a:path w="21586" h="21586" extrusionOk="0">
                  <a:moveTo>
                    <a:pt x="17001" y="21585"/>
                  </a:moveTo>
                  <a:cubicBezTo>
                    <a:pt x="19538" y="21579"/>
                    <a:pt x="21591" y="19518"/>
                    <a:pt x="21585" y="16981"/>
                  </a:cubicBezTo>
                  <a:cubicBezTo>
                    <a:pt x="21580" y="14564"/>
                    <a:pt x="19707" y="12589"/>
                    <a:pt x="17334" y="12413"/>
                  </a:cubicBezTo>
                  <a:lnTo>
                    <a:pt x="17336" y="12412"/>
                  </a:lnTo>
                  <a:cubicBezTo>
                    <a:pt x="14738" y="12216"/>
                    <a:pt x="13200" y="11074"/>
                    <a:pt x="13488" y="7258"/>
                  </a:cubicBezTo>
                  <a:lnTo>
                    <a:pt x="13486" y="7260"/>
                  </a:lnTo>
                  <a:cubicBezTo>
                    <a:pt x="13499" y="7086"/>
                    <a:pt x="13508" y="6912"/>
                    <a:pt x="13507" y="6735"/>
                  </a:cubicBezTo>
                  <a:cubicBezTo>
                    <a:pt x="13499" y="3006"/>
                    <a:pt x="10468" y="-9"/>
                    <a:pt x="6738" y="0"/>
                  </a:cubicBezTo>
                  <a:cubicBezTo>
                    <a:pt x="3008" y="8"/>
                    <a:pt x="-9" y="3037"/>
                    <a:pt x="0" y="6766"/>
                  </a:cubicBezTo>
                  <a:cubicBezTo>
                    <a:pt x="8" y="10494"/>
                    <a:pt x="3039" y="13509"/>
                    <a:pt x="6769" y="13501"/>
                  </a:cubicBezTo>
                  <a:cubicBezTo>
                    <a:pt x="6934" y="13500"/>
                    <a:pt x="7095" y="13492"/>
                    <a:pt x="7257" y="13480"/>
                  </a:cubicBezTo>
                  <a:lnTo>
                    <a:pt x="7255" y="13482"/>
                  </a:lnTo>
                  <a:cubicBezTo>
                    <a:pt x="11073" y="13198"/>
                    <a:pt x="12214" y="14736"/>
                    <a:pt x="12407" y="17333"/>
                  </a:cubicBezTo>
                  <a:lnTo>
                    <a:pt x="12408" y="17332"/>
                  </a:lnTo>
                  <a:cubicBezTo>
                    <a:pt x="12583" y="19714"/>
                    <a:pt x="14573" y="21591"/>
                    <a:pt x="17001" y="21585"/>
                  </a:cubicBezTo>
                  <a:close/>
                </a:path>
              </a:pathLst>
            </a:custGeom>
            <a:solidFill>
              <a:schemeClr val="accent2"/>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0" name="Shape 412"/>
            <p:cNvSpPr/>
            <p:nvPr/>
          </p:nvSpPr>
          <p:spPr>
            <a:xfrm>
              <a:off x="8106167" y="4930332"/>
              <a:ext cx="2150363" cy="4107288"/>
            </a:xfrm>
            <a:custGeom>
              <a:avLst/>
              <a:gdLst/>
              <a:ahLst/>
              <a:cxnLst>
                <a:cxn ang="0">
                  <a:pos x="wd2" y="hd2"/>
                </a:cxn>
                <a:cxn ang="5400000">
                  <a:pos x="wd2" y="hd2"/>
                </a:cxn>
                <a:cxn ang="10800000">
                  <a:pos x="wd2" y="hd2"/>
                </a:cxn>
                <a:cxn ang="16200000">
                  <a:pos x="wd2" y="hd2"/>
                </a:cxn>
              </a:cxnLst>
              <a:rect l="0" t="0" r="r" b="b"/>
              <a:pathLst>
                <a:path w="19338" h="20543" extrusionOk="0">
                  <a:moveTo>
                    <a:pt x="6733" y="19645"/>
                  </a:moveTo>
                  <a:cubicBezTo>
                    <a:pt x="9474" y="20971"/>
                    <a:pt x="13630" y="20810"/>
                    <a:pt x="16014" y="19285"/>
                  </a:cubicBezTo>
                  <a:cubicBezTo>
                    <a:pt x="18287" y="17832"/>
                    <a:pt x="18129" y="15666"/>
                    <a:pt x="15738" y="14318"/>
                  </a:cubicBezTo>
                  <a:lnTo>
                    <a:pt x="15740" y="14318"/>
                  </a:lnTo>
                  <a:cubicBezTo>
                    <a:pt x="13125" y="12839"/>
                    <a:pt x="12544" y="11349"/>
                    <a:pt x="16450" y="9211"/>
                  </a:cubicBezTo>
                  <a:lnTo>
                    <a:pt x="16446" y="9211"/>
                  </a:lnTo>
                  <a:cubicBezTo>
                    <a:pt x="16624" y="9113"/>
                    <a:pt x="16798" y="9013"/>
                    <a:pt x="16964" y="8907"/>
                  </a:cubicBezTo>
                  <a:cubicBezTo>
                    <a:pt x="20469" y="6666"/>
                    <a:pt x="20043" y="3269"/>
                    <a:pt x="16014" y="1320"/>
                  </a:cubicBezTo>
                  <a:cubicBezTo>
                    <a:pt x="11985" y="-629"/>
                    <a:pt x="5878" y="-393"/>
                    <a:pt x="2373" y="1848"/>
                  </a:cubicBezTo>
                  <a:cubicBezTo>
                    <a:pt x="-1131" y="4090"/>
                    <a:pt x="-706" y="7486"/>
                    <a:pt x="3323" y="9435"/>
                  </a:cubicBezTo>
                  <a:cubicBezTo>
                    <a:pt x="3501" y="9521"/>
                    <a:pt x="3683" y="9601"/>
                    <a:pt x="3868" y="9678"/>
                  </a:cubicBezTo>
                  <a:lnTo>
                    <a:pt x="3864" y="9678"/>
                  </a:lnTo>
                  <a:cubicBezTo>
                    <a:pt x="8247" y="11508"/>
                    <a:pt x="8028" y="13029"/>
                    <a:pt x="5789" y="14687"/>
                  </a:cubicBezTo>
                  <a:lnTo>
                    <a:pt x="5792" y="14687"/>
                  </a:lnTo>
                  <a:cubicBezTo>
                    <a:pt x="3734" y="16208"/>
                    <a:pt x="4111" y="18377"/>
                    <a:pt x="6733" y="19645"/>
                  </a:cubicBezTo>
                  <a:close/>
                </a:path>
              </a:pathLst>
            </a:custGeom>
            <a:solidFill>
              <a:schemeClr val="accent1"/>
            </a:solidFill>
            <a:ln w="12700">
              <a:miter lim="400000"/>
            </a:ln>
          </p:spPr>
          <p:txBody>
            <a:bodyPr lIns="38100" tIns="38100" rIns="38100" bIns="38100" anchor="ctr"/>
            <a:lstStyle/>
            <a:p>
              <a:pPr defTabSz="17081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1" name="Shape 413"/>
            <p:cNvSpPr/>
            <p:nvPr/>
          </p:nvSpPr>
          <p:spPr>
            <a:xfrm>
              <a:off x="13009481" y="4127348"/>
              <a:ext cx="733668" cy="721882"/>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C</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2" name="Shape 414"/>
            <p:cNvSpPr/>
            <p:nvPr/>
          </p:nvSpPr>
          <p:spPr>
            <a:xfrm>
              <a:off x="12848479" y="9722701"/>
              <a:ext cx="775759" cy="721881"/>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F</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3" name="Shape 415"/>
            <p:cNvSpPr/>
            <p:nvPr/>
          </p:nvSpPr>
          <p:spPr>
            <a:xfrm>
              <a:off x="14571014" y="8102526"/>
              <a:ext cx="733667" cy="721881"/>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E</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4" name="Shape 416"/>
            <p:cNvSpPr/>
            <p:nvPr/>
          </p:nvSpPr>
          <p:spPr>
            <a:xfrm>
              <a:off x="14582799" y="5827866"/>
              <a:ext cx="733668" cy="721882"/>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D</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5" name="Shape 417"/>
            <p:cNvSpPr/>
            <p:nvPr/>
          </p:nvSpPr>
          <p:spPr>
            <a:xfrm>
              <a:off x="8795994" y="5603461"/>
              <a:ext cx="817852" cy="721881"/>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A</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6" name="Shape 418"/>
            <p:cNvSpPr/>
            <p:nvPr/>
          </p:nvSpPr>
          <p:spPr>
            <a:xfrm>
              <a:off x="8931409" y="7929667"/>
              <a:ext cx="817851" cy="721882"/>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H</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7" name="Shape 419"/>
            <p:cNvSpPr/>
            <p:nvPr/>
          </p:nvSpPr>
          <p:spPr>
            <a:xfrm>
              <a:off x="10568300" y="9604842"/>
              <a:ext cx="775760" cy="721881"/>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J</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8" name="Shape 420"/>
            <p:cNvSpPr/>
            <p:nvPr/>
          </p:nvSpPr>
          <p:spPr>
            <a:xfrm>
              <a:off x="10841338" y="4083936"/>
              <a:ext cx="481114" cy="721882"/>
            </a:xfrm>
            <a:prstGeom prst="rect">
              <a:avLst/>
            </a:prstGeom>
            <a:ln w="12700">
              <a:miter lim="400000"/>
            </a:ln>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500" dirty="0">
                  <a:solidFill>
                    <a:schemeClr val="accent5">
                      <a:lumMod val="20000"/>
                      <a:lumOff val="80000"/>
                    </a:schemeClr>
                  </a:solidFill>
                  <a:latin typeface="微软雅黑" panose="020B0503020204020204" pitchFamily="34" charset="-122"/>
                  <a:ea typeface="微软雅黑" panose="020B0503020204020204" pitchFamily="34" charset="-122"/>
                </a:rPr>
                <a:t>B</a:t>
              </a:r>
              <a:endParaRPr sz="15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22" name="Shape 422"/>
            <p:cNvSpPr/>
            <p:nvPr/>
          </p:nvSpPr>
          <p:spPr>
            <a:xfrm>
              <a:off x="11039871" y="6334540"/>
              <a:ext cx="2446299" cy="535134"/>
            </a:xfrm>
            <a:prstGeom prst="rect">
              <a:avLst/>
            </a:prstGeom>
            <a:ln w="12700">
              <a:miter lim="400000"/>
            </a:ln>
          </p:spPr>
          <p:txBody>
            <a:bodyPr lIns="0" tIns="0" rIns="0" bIns="0"/>
            <a:lstStyle>
              <a:lvl1pPr algn="l" defTabSz="647700">
                <a:lnSpc>
                  <a:spcPct val="120000"/>
                </a:lnSpc>
                <a:spcBef>
                  <a:spcPts val="1700"/>
                </a:spcBef>
                <a:defRPr sz="2500" b="1">
                  <a:solidFill>
                    <a:srgbClr val="0087B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Shape 424"/>
            <p:cNvSpPr/>
            <p:nvPr/>
          </p:nvSpPr>
          <p:spPr>
            <a:xfrm>
              <a:off x="10568300" y="7124621"/>
              <a:ext cx="3340891" cy="870206"/>
            </a:xfrm>
            <a:prstGeom prst="rect">
              <a:avLst/>
            </a:prstGeom>
            <a:ln w="12700">
              <a:miter lim="400000"/>
            </a:ln>
          </p:spPr>
          <p:txBody>
            <a:bodyPr lIns="0" tIns="0" rIns="0" bIns="0"/>
            <a:lstStyle/>
            <a:p>
              <a:pPr algn="ctr" defTabSz="242570">
                <a:spcBef>
                  <a:spcPts val="640"/>
                </a:spcBef>
                <a:defRPr sz="1800"/>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Lato"/>
                  <a:sym typeface="Lato"/>
                </a:rPr>
                <a:t>输入您的内容输入您的内容输入您的内容</a:t>
              </a:r>
              <a:endParaRPr sz="800" dirty="0">
                <a:solidFill>
                  <a:schemeClr val="bg1">
                    <a:lumMod val="65000"/>
                  </a:schemeClr>
                </a:solidFill>
                <a:latin typeface="微软雅黑" panose="020B0503020204020204" pitchFamily="34" charset="-122"/>
                <a:ea typeface="微软雅黑" panose="020B0503020204020204" pitchFamily="34" charset="-122"/>
                <a:cs typeface="Lato"/>
                <a:sym typeface="Lato"/>
              </a:endParaRPr>
            </a:p>
          </p:txBody>
        </p:sp>
      </p:grpSp>
      <p:grpSp>
        <p:nvGrpSpPr>
          <p:cNvPr id="24" name="组合 7"/>
          <p:cNvGrpSpPr/>
          <p:nvPr/>
        </p:nvGrpSpPr>
        <p:grpSpPr>
          <a:xfrm>
            <a:off x="6154451" y="1234573"/>
            <a:ext cx="2308783" cy="517992"/>
            <a:chOff x="16411869" y="3291177"/>
            <a:chExt cx="6156754" cy="1380886"/>
          </a:xfrm>
        </p:grpSpPr>
        <p:sp>
          <p:nvSpPr>
            <p:cNvPr id="25" name="Shape 425"/>
            <p:cNvSpPr/>
            <p:nvPr/>
          </p:nvSpPr>
          <p:spPr>
            <a:xfrm>
              <a:off x="17030309" y="3291177"/>
              <a:ext cx="5538314" cy="540665"/>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Shape 426"/>
            <p:cNvSpPr/>
            <p:nvPr/>
          </p:nvSpPr>
          <p:spPr>
            <a:xfrm>
              <a:off x="17044949" y="3933627"/>
              <a:ext cx="5509031" cy="738436"/>
            </a:xfrm>
            <a:prstGeom prst="rect">
              <a:avLst/>
            </a:prstGeom>
            <a:ln w="12700">
              <a:miter lim="400000"/>
            </a:ln>
          </p:spPr>
          <p:txBody>
            <a:bodyPr lIns="0" tIns="0" rIns="0" bIns="0">
              <a:spAutoFit/>
            </a:bodyPr>
            <a:lstStyle/>
            <a:p>
              <a:pP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27" name="Shape 427"/>
            <p:cNvSpPr/>
            <p:nvPr/>
          </p:nvSpPr>
          <p:spPr>
            <a:xfrm>
              <a:off x="16411869"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8"/>
          <p:cNvGrpSpPr/>
          <p:nvPr/>
        </p:nvGrpSpPr>
        <p:grpSpPr>
          <a:xfrm>
            <a:off x="6154451" y="2109779"/>
            <a:ext cx="2308783" cy="517993"/>
            <a:chOff x="16411869" y="5624341"/>
            <a:chExt cx="6156754" cy="1380888"/>
          </a:xfrm>
        </p:grpSpPr>
        <p:sp>
          <p:nvSpPr>
            <p:cNvPr id="29" name="Shape 428"/>
            <p:cNvSpPr/>
            <p:nvPr/>
          </p:nvSpPr>
          <p:spPr>
            <a:xfrm>
              <a:off x="17030309" y="5624341"/>
              <a:ext cx="5538314" cy="540665"/>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Shape 429"/>
            <p:cNvSpPr/>
            <p:nvPr/>
          </p:nvSpPr>
          <p:spPr>
            <a:xfrm>
              <a:off x="17044949" y="6266793"/>
              <a:ext cx="5509031" cy="738436"/>
            </a:xfrm>
            <a:prstGeom prst="rect">
              <a:avLst/>
            </a:prstGeom>
            <a:ln w="12700">
              <a:miter lim="400000"/>
            </a:ln>
          </p:spPr>
          <p:txBody>
            <a:bodyPr lIns="0" tIns="0" rIns="0" bIns="0">
              <a:spAutoFit/>
            </a:bodyPr>
            <a:lstStyle/>
            <a:p>
              <a:pP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31" name="Shape 430"/>
            <p:cNvSpPr/>
            <p:nvPr/>
          </p:nvSpPr>
          <p:spPr>
            <a:xfrm>
              <a:off x="16411869"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10"/>
          <p:cNvGrpSpPr/>
          <p:nvPr/>
        </p:nvGrpSpPr>
        <p:grpSpPr>
          <a:xfrm>
            <a:off x="6154451" y="2966087"/>
            <a:ext cx="2308783" cy="517993"/>
            <a:chOff x="16411869" y="7907125"/>
            <a:chExt cx="6156754" cy="1380888"/>
          </a:xfrm>
        </p:grpSpPr>
        <p:sp>
          <p:nvSpPr>
            <p:cNvPr id="33" name="Shape 431"/>
            <p:cNvSpPr/>
            <p:nvPr/>
          </p:nvSpPr>
          <p:spPr>
            <a:xfrm>
              <a:off x="17030309" y="7907125"/>
              <a:ext cx="5538314" cy="540665"/>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Shape 432"/>
            <p:cNvSpPr/>
            <p:nvPr/>
          </p:nvSpPr>
          <p:spPr>
            <a:xfrm>
              <a:off x="17044949" y="8549577"/>
              <a:ext cx="5509031" cy="738436"/>
            </a:xfrm>
            <a:prstGeom prst="rect">
              <a:avLst/>
            </a:prstGeom>
            <a:ln w="12700">
              <a:miter lim="400000"/>
            </a:ln>
          </p:spPr>
          <p:txBody>
            <a:bodyPr lIns="0" tIns="0" rIns="0" bIns="0">
              <a:spAutoFit/>
            </a:bodyPr>
            <a:lstStyle/>
            <a:p>
              <a:pP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35" name="Shape 433"/>
            <p:cNvSpPr/>
            <p:nvPr/>
          </p:nvSpPr>
          <p:spPr>
            <a:xfrm>
              <a:off x="16411869"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6" name="组合 11"/>
          <p:cNvGrpSpPr/>
          <p:nvPr/>
        </p:nvGrpSpPr>
        <p:grpSpPr>
          <a:xfrm>
            <a:off x="6154451" y="3795437"/>
            <a:ext cx="2308783" cy="517993"/>
            <a:chOff x="16411869" y="10118041"/>
            <a:chExt cx="6156754" cy="1380888"/>
          </a:xfrm>
        </p:grpSpPr>
        <p:sp>
          <p:nvSpPr>
            <p:cNvPr id="37" name="Shape 434"/>
            <p:cNvSpPr/>
            <p:nvPr/>
          </p:nvSpPr>
          <p:spPr>
            <a:xfrm>
              <a:off x="17030309" y="10118041"/>
              <a:ext cx="5538314" cy="540665"/>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Shape 435"/>
            <p:cNvSpPr/>
            <p:nvPr/>
          </p:nvSpPr>
          <p:spPr>
            <a:xfrm>
              <a:off x="17044949" y="10760493"/>
              <a:ext cx="5509031" cy="738436"/>
            </a:xfrm>
            <a:prstGeom prst="rect">
              <a:avLst/>
            </a:prstGeom>
            <a:ln w="12700">
              <a:miter lim="400000"/>
            </a:ln>
          </p:spPr>
          <p:txBody>
            <a:bodyPr lIns="0" tIns="0" rIns="0" bIns="0">
              <a:spAutoFit/>
            </a:bodyPr>
            <a:lstStyle/>
            <a:p>
              <a:pP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39" name="Shape 436"/>
            <p:cNvSpPr/>
            <p:nvPr/>
          </p:nvSpPr>
          <p:spPr>
            <a:xfrm>
              <a:off x="16411869" y="10134055"/>
              <a:ext cx="381001" cy="381001"/>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0" name="组合 3"/>
          <p:cNvGrpSpPr/>
          <p:nvPr/>
        </p:nvGrpSpPr>
        <p:grpSpPr>
          <a:xfrm>
            <a:off x="578181" y="1204308"/>
            <a:ext cx="2290123" cy="517992"/>
            <a:chOff x="1541816" y="3210495"/>
            <a:chExt cx="6106996" cy="1380886"/>
          </a:xfrm>
        </p:grpSpPr>
        <p:sp>
          <p:nvSpPr>
            <p:cNvPr id="41" name="Shape 437"/>
            <p:cNvSpPr/>
            <p:nvPr/>
          </p:nvSpPr>
          <p:spPr>
            <a:xfrm>
              <a:off x="7267811"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Shape 441"/>
            <p:cNvSpPr/>
            <p:nvPr/>
          </p:nvSpPr>
          <p:spPr>
            <a:xfrm>
              <a:off x="1541816" y="3210495"/>
              <a:ext cx="5538313" cy="540665"/>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Shape 442"/>
            <p:cNvSpPr/>
            <p:nvPr/>
          </p:nvSpPr>
          <p:spPr>
            <a:xfrm>
              <a:off x="1583352" y="3852945"/>
              <a:ext cx="5509033" cy="738436"/>
            </a:xfrm>
            <a:prstGeom prst="rect">
              <a:avLst/>
            </a:prstGeom>
            <a:ln w="12700">
              <a:miter lim="400000"/>
            </a:ln>
          </p:spPr>
          <p:txBody>
            <a:bodyPr lIns="0" tIns="0" rIns="0" bIns="0">
              <a:spAutoFit/>
            </a:bodyPr>
            <a:lstStyle/>
            <a:p>
              <a:pPr algn="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44" name="组合 4"/>
          <p:cNvGrpSpPr/>
          <p:nvPr/>
        </p:nvGrpSpPr>
        <p:grpSpPr>
          <a:xfrm>
            <a:off x="578181" y="2079514"/>
            <a:ext cx="2290123" cy="517993"/>
            <a:chOff x="1541816" y="5543659"/>
            <a:chExt cx="6106996" cy="1380888"/>
          </a:xfrm>
        </p:grpSpPr>
        <p:sp>
          <p:nvSpPr>
            <p:cNvPr id="45" name="Shape 438"/>
            <p:cNvSpPr/>
            <p:nvPr/>
          </p:nvSpPr>
          <p:spPr>
            <a:xfrm>
              <a:off x="7267811"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Shape 443"/>
            <p:cNvSpPr/>
            <p:nvPr/>
          </p:nvSpPr>
          <p:spPr>
            <a:xfrm>
              <a:off x="1541816" y="5543659"/>
              <a:ext cx="5538313" cy="540665"/>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Shape 444"/>
            <p:cNvSpPr/>
            <p:nvPr/>
          </p:nvSpPr>
          <p:spPr>
            <a:xfrm>
              <a:off x="1583352" y="6186111"/>
              <a:ext cx="5509033" cy="738436"/>
            </a:xfrm>
            <a:prstGeom prst="rect">
              <a:avLst/>
            </a:prstGeom>
            <a:ln w="12700">
              <a:miter lim="400000"/>
            </a:ln>
          </p:spPr>
          <p:txBody>
            <a:bodyPr lIns="0" tIns="0" rIns="0" bIns="0">
              <a:spAutoFit/>
            </a:bodyPr>
            <a:lstStyle/>
            <a:p>
              <a:pPr algn="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48" name="组合 5"/>
          <p:cNvGrpSpPr/>
          <p:nvPr/>
        </p:nvGrpSpPr>
        <p:grpSpPr>
          <a:xfrm>
            <a:off x="578181" y="2935823"/>
            <a:ext cx="2290123" cy="517993"/>
            <a:chOff x="1541816" y="7826443"/>
            <a:chExt cx="6106996" cy="1380888"/>
          </a:xfrm>
        </p:grpSpPr>
        <p:sp>
          <p:nvSpPr>
            <p:cNvPr id="49" name="Shape 439"/>
            <p:cNvSpPr/>
            <p:nvPr/>
          </p:nvSpPr>
          <p:spPr>
            <a:xfrm>
              <a:off x="7267811"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Shape 445"/>
            <p:cNvSpPr/>
            <p:nvPr/>
          </p:nvSpPr>
          <p:spPr>
            <a:xfrm>
              <a:off x="1541816" y="7826443"/>
              <a:ext cx="5538313" cy="540665"/>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Shape 446"/>
            <p:cNvSpPr/>
            <p:nvPr/>
          </p:nvSpPr>
          <p:spPr>
            <a:xfrm>
              <a:off x="1583352" y="8468895"/>
              <a:ext cx="5509033" cy="738436"/>
            </a:xfrm>
            <a:prstGeom prst="rect">
              <a:avLst/>
            </a:prstGeom>
            <a:ln w="12700">
              <a:miter lim="400000"/>
            </a:ln>
          </p:spPr>
          <p:txBody>
            <a:bodyPr lIns="0" tIns="0" rIns="0" bIns="0">
              <a:spAutoFit/>
            </a:bodyPr>
            <a:lstStyle/>
            <a:p>
              <a:pPr algn="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52" name="组合 6"/>
          <p:cNvGrpSpPr/>
          <p:nvPr/>
        </p:nvGrpSpPr>
        <p:grpSpPr>
          <a:xfrm>
            <a:off x="578181" y="3765177"/>
            <a:ext cx="2290123" cy="517992"/>
            <a:chOff x="1541816" y="10037359"/>
            <a:chExt cx="6106996" cy="1380884"/>
          </a:xfrm>
        </p:grpSpPr>
        <p:sp>
          <p:nvSpPr>
            <p:cNvPr id="53" name="Shape 440"/>
            <p:cNvSpPr/>
            <p:nvPr/>
          </p:nvSpPr>
          <p:spPr>
            <a:xfrm>
              <a:off x="7267811" y="10134055"/>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Shape 447"/>
            <p:cNvSpPr/>
            <p:nvPr/>
          </p:nvSpPr>
          <p:spPr>
            <a:xfrm>
              <a:off x="1541816" y="10037359"/>
              <a:ext cx="5538313" cy="540664"/>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3130"/>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Shape 448"/>
            <p:cNvSpPr/>
            <p:nvPr/>
          </p:nvSpPr>
          <p:spPr>
            <a:xfrm>
              <a:off x="1583352" y="10679808"/>
              <a:ext cx="5509033" cy="738435"/>
            </a:xfrm>
            <a:prstGeom prst="rect">
              <a:avLst/>
            </a:prstGeom>
            <a:ln w="12700">
              <a:miter lim="400000"/>
            </a:ln>
          </p:spPr>
          <p:txBody>
            <a:bodyPr lIns="0" tIns="0" rIns="0" bIns="0">
              <a:spAutoFit/>
            </a:bodyPr>
            <a:lstStyle/>
            <a:p>
              <a:pPr algn="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500" fill="hold"/>
                                        <p:tgtEl>
                                          <p:spTgt spid="40"/>
                                        </p:tgtEl>
                                        <p:attrNameLst>
                                          <p:attrName>ppt_x</p:attrName>
                                        </p:attrNameLst>
                                      </p:cBhvr>
                                      <p:tavLst>
                                        <p:tav tm="0">
                                          <p:val>
                                            <p:strVal val="0-#ppt_w/2"/>
                                          </p:val>
                                        </p:tav>
                                        <p:tav tm="100000">
                                          <p:val>
                                            <p:strVal val="#ppt_x"/>
                                          </p:val>
                                        </p:tav>
                                      </p:tavLst>
                                    </p:anim>
                                    <p:anim calcmode="lin" valueType="num">
                                      <p:cBhvr additive="base">
                                        <p:cTn id="15" dur="500" fill="hold"/>
                                        <p:tgtEl>
                                          <p:spTgt spid="40"/>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0-#ppt_w/2"/>
                                          </p:val>
                                        </p:tav>
                                        <p:tav tm="100000">
                                          <p:val>
                                            <p:strVal val="#ppt_x"/>
                                          </p:val>
                                        </p:tav>
                                      </p:tavLst>
                                    </p:anim>
                                    <p:anim calcmode="lin" valueType="num">
                                      <p:cBhvr additive="base">
                                        <p:cTn id="19" dur="500" fill="hold"/>
                                        <p:tgtEl>
                                          <p:spTgt spid="4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0-#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0-#ppt_w/2"/>
                                          </p:val>
                                        </p:tav>
                                        <p:tav tm="100000">
                                          <p:val>
                                            <p:strVal val="#ppt_x"/>
                                          </p:val>
                                        </p:tav>
                                      </p:tavLst>
                                    </p:anim>
                                    <p:anim calcmode="lin" valueType="num">
                                      <p:cBhvr additive="base">
                                        <p:cTn id="27" dur="500" fill="hold"/>
                                        <p:tgtEl>
                                          <p:spTgt spid="52"/>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1+#ppt_w/2"/>
                                          </p:val>
                                        </p:tav>
                                        <p:tav tm="100000">
                                          <p:val>
                                            <p:strVal val="#ppt_x"/>
                                          </p:val>
                                        </p:tav>
                                      </p:tavLst>
                                    </p:anim>
                                    <p:anim calcmode="lin" valueType="num">
                                      <p:cBhvr additive="base">
                                        <p:cTn id="40" dur="500" fill="hold"/>
                                        <p:tgtEl>
                                          <p:spTgt spid="3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1+#ppt_w/2"/>
                                          </p:val>
                                        </p:tav>
                                        <p:tav tm="100000">
                                          <p:val>
                                            <p:strVal val="#ppt_x"/>
                                          </p:val>
                                        </p:tav>
                                      </p:tavLst>
                                    </p:anim>
                                    <p:anim calcmode="lin" valueType="num">
                                      <p:cBhvr additive="base">
                                        <p:cTn id="44"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685800" y="1200944"/>
          <a:ext cx="7772400" cy="1742411"/>
        </p:xfrm>
        <a:graphic>
          <a:graphicData uri="http://schemas.openxmlformats.org/drawingml/2006/chart">
            <c:chart xmlns:c="http://schemas.openxmlformats.org/drawingml/2006/chart" xmlns:r="http://schemas.openxmlformats.org/officeDocument/2006/relationships" r:id="rId1"/>
          </a:graphicData>
        </a:graphic>
      </p:graphicFrame>
      <p:sp>
        <p:nvSpPr>
          <p:cNvPr id="12" name="Rounded Rectangle 11"/>
          <p:cNvSpPr/>
          <p:nvPr/>
        </p:nvSpPr>
        <p:spPr>
          <a:xfrm>
            <a:off x="1435600" y="3146700"/>
            <a:ext cx="474479" cy="474479"/>
          </a:xfrm>
          <a:prstGeom prst="roundRect">
            <a:avLst/>
          </a:prstGeom>
          <a:solidFill>
            <a:schemeClr val="tx1">
              <a:lumMod val="75000"/>
              <a:lumOff val="2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a:solidFill>
                  <a:schemeClr val="bg1"/>
                </a:solidFill>
                <a:latin typeface="Arial" panose="020B0604020202020204" pitchFamily="34" charset="0"/>
                <a:ea typeface="微软雅黑" panose="020B0503020204020204" pitchFamily="34" charset="-122"/>
                <a:sym typeface="Arial" panose="020B0604020202020204" pitchFamily="34" charset="0"/>
              </a:rPr>
              <a:t>A</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982619" y="3233898"/>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Rounded Rectangle 13"/>
          <p:cNvSpPr/>
          <p:nvPr/>
        </p:nvSpPr>
        <p:spPr>
          <a:xfrm>
            <a:off x="3732312" y="3146700"/>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B</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4279331" y="3233898"/>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Rounded Rectangle 15"/>
          <p:cNvSpPr/>
          <p:nvPr/>
        </p:nvSpPr>
        <p:spPr>
          <a:xfrm>
            <a:off x="6115801" y="3146700"/>
            <a:ext cx="474479" cy="474479"/>
          </a:xfrm>
          <a:prstGeom prst="roundRect">
            <a:avLst/>
          </a:prstGeom>
          <a:solidFill>
            <a:schemeClr val="bg1">
              <a:lumMod val="5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C</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6662820" y="3233898"/>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250" fill="hold"/>
                                        <p:tgtEl>
                                          <p:spTgt spid="12"/>
                                        </p:tgtEl>
                                        <p:attrNameLst>
                                          <p:attrName>ppt_y</p:attrName>
                                        </p:attrNameLst>
                                      </p:cBhvr>
                                      <p:tavLst>
                                        <p:tav tm="0">
                                          <p:val>
                                            <p:strVal val="#ppt_y"/>
                                          </p:val>
                                        </p:tav>
                                        <p:tav tm="100000">
                                          <p:val>
                                            <p:strVal val="#ppt_y"/>
                                          </p:val>
                                        </p:tav>
                                      </p:tavLst>
                                    </p:anim>
                                    <p:anim calcmode="lin" valueType="num">
                                      <p:cBhvr>
                                        <p:cTn id="14"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250" tmFilter="0,0; .5, 1; 1, 1"/>
                                        <p:tgtEl>
                                          <p:spTgt spid="12"/>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250" fill="hold"/>
                                        <p:tgtEl>
                                          <p:spTgt spid="14"/>
                                        </p:tgtEl>
                                        <p:attrNameLst>
                                          <p:attrName>ppt_y</p:attrName>
                                        </p:attrNameLst>
                                      </p:cBhvr>
                                      <p:tavLst>
                                        <p:tav tm="0">
                                          <p:val>
                                            <p:strVal val="#ppt_y"/>
                                          </p:val>
                                        </p:tav>
                                        <p:tav tm="100000">
                                          <p:val>
                                            <p:strVal val="#ppt_y"/>
                                          </p:val>
                                        </p:tav>
                                      </p:tavLst>
                                    </p:anim>
                                    <p:anim calcmode="lin" valueType="num">
                                      <p:cBhvr>
                                        <p:cTn id="21"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50" tmFilter="0,0; .5, 1; 1, 1"/>
                                        <p:tgtEl>
                                          <p:spTgt spid="14"/>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 calcmode="lin" valueType="num">
                                      <p:cBhvr>
                                        <p:cTn id="2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16"/>
                                        </p:tgtEl>
                                        <p:attrNameLst>
                                          <p:attrName>ppt_y</p:attrName>
                                        </p:attrNameLst>
                                      </p:cBhvr>
                                      <p:tavLst>
                                        <p:tav tm="0">
                                          <p:val>
                                            <p:strVal val="#ppt_y"/>
                                          </p:val>
                                        </p:tav>
                                        <p:tav tm="100000">
                                          <p:val>
                                            <p:strVal val="#ppt_y"/>
                                          </p:val>
                                        </p:tav>
                                      </p:tavLst>
                                    </p:anim>
                                    <p:anim calcmode="lin" valueType="num">
                                      <p:cBhvr>
                                        <p:cTn id="2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2" grpId="0" animBg="1"/>
      <p:bldP spid="13" grpId="0"/>
      <p:bldP spid="14" grpId="0" animBg="1"/>
      <p:bldP spid="15" grpId="0"/>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rot="2686389">
            <a:off x="3213294" y="1685454"/>
            <a:ext cx="2717415" cy="2723825"/>
            <a:chOff x="4095409" y="3126757"/>
            <a:chExt cx="2045437" cy="2049874"/>
          </a:xfrm>
        </p:grpSpPr>
        <p:sp>
          <p:nvSpPr>
            <p:cNvPr id="5" name="Freeform 4"/>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13" tIns="48208" rIns="96413" bIns="48208"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33"/>
          <p:cNvSpPr>
            <a:spLocks noEditPoints="1"/>
          </p:cNvSpPr>
          <p:nvPr/>
        </p:nvSpPr>
        <p:spPr bwMode="auto">
          <a:xfrm>
            <a:off x="4186142" y="2514473"/>
            <a:ext cx="754537" cy="85350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68569" tIns="34285" rIns="68569" bIns="3428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3940008" y="3409486"/>
            <a:ext cx="1246808" cy="397997"/>
          </a:xfrm>
          <a:prstGeom prst="rect">
            <a:avLst/>
          </a:prstGeom>
          <a:noFill/>
        </p:spPr>
        <p:txBody>
          <a:bodyPr wrap="none" lIns="65021" tIns="32510" rIns="65021" bIns="32510" rtlCol="0">
            <a:spAutoFit/>
          </a:bodyPr>
          <a:lstStyle/>
          <a:p>
            <a:pPr algn="just">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41"/>
          <p:cNvGrpSpPr/>
          <p:nvPr/>
        </p:nvGrpSpPr>
        <p:grpSpPr>
          <a:xfrm>
            <a:off x="1346042" y="1871764"/>
            <a:ext cx="1718294" cy="932667"/>
            <a:chOff x="1753214" y="2748569"/>
            <a:chExt cx="2321808" cy="1243461"/>
          </a:xfrm>
        </p:grpSpPr>
        <p:sp>
          <p:nvSpPr>
            <p:cNvPr id="40" name="TextBox 39"/>
            <p:cNvSpPr txBox="1"/>
            <p:nvPr/>
          </p:nvSpPr>
          <p:spPr>
            <a:xfrm>
              <a:off x="1760542" y="2748569"/>
              <a:ext cx="1219693" cy="467703"/>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1753214" y="3130471"/>
              <a:ext cx="2321808" cy="861559"/>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2"/>
          <p:cNvGrpSpPr/>
          <p:nvPr/>
        </p:nvGrpSpPr>
        <p:grpSpPr>
          <a:xfrm>
            <a:off x="1346042" y="3704568"/>
            <a:ext cx="1718294" cy="971746"/>
            <a:chOff x="1753214" y="2730264"/>
            <a:chExt cx="2321808" cy="1295558"/>
          </a:xfrm>
        </p:grpSpPr>
        <p:sp>
          <p:nvSpPr>
            <p:cNvPr id="44" name="TextBox 43"/>
            <p:cNvSpPr txBox="1"/>
            <p:nvPr/>
          </p:nvSpPr>
          <p:spPr>
            <a:xfrm>
              <a:off x="1760542" y="2730264"/>
              <a:ext cx="1219693" cy="467701"/>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753214" y="3164266"/>
              <a:ext cx="2321808" cy="861556"/>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45"/>
          <p:cNvGrpSpPr/>
          <p:nvPr/>
        </p:nvGrpSpPr>
        <p:grpSpPr>
          <a:xfrm flipH="1">
            <a:off x="5903348" y="3668695"/>
            <a:ext cx="1670704" cy="1007618"/>
            <a:chOff x="1753214" y="2688243"/>
            <a:chExt cx="2321808" cy="1343380"/>
          </a:xfrm>
        </p:grpSpPr>
        <p:sp>
          <p:nvSpPr>
            <p:cNvPr id="47" name="TextBox 46"/>
            <p:cNvSpPr txBox="1"/>
            <p:nvPr/>
          </p:nvSpPr>
          <p:spPr>
            <a:xfrm>
              <a:off x="1825346" y="2688243"/>
              <a:ext cx="1254435" cy="467700"/>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1753214" y="3170069"/>
              <a:ext cx="2321808" cy="861554"/>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48"/>
          <p:cNvGrpSpPr/>
          <p:nvPr/>
        </p:nvGrpSpPr>
        <p:grpSpPr>
          <a:xfrm flipH="1">
            <a:off x="5903348" y="1871763"/>
            <a:ext cx="1670704" cy="932667"/>
            <a:chOff x="1753214" y="2748570"/>
            <a:chExt cx="2321808" cy="1243461"/>
          </a:xfrm>
        </p:grpSpPr>
        <p:sp>
          <p:nvSpPr>
            <p:cNvPr id="50" name="TextBox 49"/>
            <p:cNvSpPr txBox="1"/>
            <p:nvPr/>
          </p:nvSpPr>
          <p:spPr>
            <a:xfrm>
              <a:off x="1753214" y="2748570"/>
              <a:ext cx="1254435" cy="467703"/>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1753214" y="3130472"/>
              <a:ext cx="2321808" cy="861559"/>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2"/>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12"/>
          <p:cNvSpPr/>
          <p:nvPr/>
        </p:nvSpPr>
        <p:spPr bwMode="auto">
          <a:xfrm>
            <a:off x="1263254" y="1240235"/>
            <a:ext cx="413147" cy="826294"/>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tx1">
                <a:lumMod val="50000"/>
                <a:lumOff val="50000"/>
                <a:alpha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Oval 13"/>
          <p:cNvSpPr>
            <a:spLocks noChangeArrowheads="1"/>
          </p:cNvSpPr>
          <p:nvPr/>
        </p:nvSpPr>
        <p:spPr bwMode="auto">
          <a:xfrm>
            <a:off x="1340644" y="1312863"/>
            <a:ext cx="671513" cy="676275"/>
          </a:xfrm>
          <a:prstGeom prst="ellipse">
            <a:avLst/>
          </a:prstGeom>
          <a:solidFill>
            <a:schemeClr val="bg1">
              <a:alpha val="50000"/>
            </a:schemeClr>
          </a:solidFill>
          <a:ln w="12700">
            <a:solidFill>
              <a:schemeClr val="tx1">
                <a:lumMod val="50000"/>
                <a:lumOff val="50000"/>
              </a:schemeClr>
            </a:solidFill>
            <a:round/>
          </a:ln>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5" name="Freeform 16"/>
          <p:cNvSpPr/>
          <p:nvPr/>
        </p:nvSpPr>
        <p:spPr bwMode="auto">
          <a:xfrm>
            <a:off x="7720013" y="2235598"/>
            <a:ext cx="413147" cy="831056"/>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8"/>
                  <a:pt x="776" y="776"/>
                </a:cubicBezTo>
                <a:cubicBezTo>
                  <a:pt x="776" y="1205"/>
                  <a:pt x="428" y="1553"/>
                  <a:pt x="0" y="1553"/>
                </a:cubicBezTo>
              </a:path>
            </a:pathLst>
          </a:custGeom>
          <a:noFill/>
          <a:ln w="12700" cap="flat">
            <a:solidFill>
              <a:schemeClr val="accent4">
                <a:alpha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6" name="Oval 17"/>
          <p:cNvSpPr>
            <a:spLocks noChangeArrowheads="1"/>
          </p:cNvSpPr>
          <p:nvPr/>
        </p:nvSpPr>
        <p:spPr bwMode="auto">
          <a:xfrm>
            <a:off x="7384256" y="2312988"/>
            <a:ext cx="676275" cy="676275"/>
          </a:xfrm>
          <a:prstGeom prst="ellipse">
            <a:avLst/>
          </a:prstGeom>
          <a:solidFill>
            <a:schemeClr val="bg1">
              <a:alpha val="50000"/>
            </a:schemeClr>
          </a:solidFill>
          <a:ln w="12700">
            <a:solidFill>
              <a:schemeClr val="accent4"/>
            </a:solidFill>
            <a:round/>
          </a:ln>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Freeform 12"/>
          <p:cNvSpPr/>
          <p:nvPr/>
        </p:nvSpPr>
        <p:spPr bwMode="auto">
          <a:xfrm>
            <a:off x="1340644" y="3444797"/>
            <a:ext cx="411956" cy="826294"/>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tx1">
                <a:lumMod val="50000"/>
                <a:lumOff val="50000"/>
                <a:alpha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7" name="Oval 13"/>
          <p:cNvSpPr>
            <a:spLocks noChangeArrowheads="1"/>
          </p:cNvSpPr>
          <p:nvPr/>
        </p:nvSpPr>
        <p:spPr bwMode="auto">
          <a:xfrm>
            <a:off x="1416844" y="3517424"/>
            <a:ext cx="671513" cy="676275"/>
          </a:xfrm>
          <a:prstGeom prst="ellipse">
            <a:avLst/>
          </a:prstGeom>
          <a:solidFill>
            <a:schemeClr val="bg1">
              <a:alpha val="50000"/>
            </a:schemeClr>
          </a:solidFill>
          <a:ln w="12700">
            <a:solidFill>
              <a:schemeClr val="tx1">
                <a:lumMod val="50000"/>
                <a:lumOff val="50000"/>
              </a:schemeClr>
            </a:solidFill>
            <a:round/>
          </a:ln>
        </p:spPr>
        <p:txBody>
          <a:bodyPr vert="horz" wrap="square" lIns="91440" tIns="45720" rIns="91440" bIns="45720" numCol="1" anchor="t" anchorCtr="0" compatLnSpc="1"/>
          <a:lstStyle/>
          <a:p>
            <a:pPr defTabSz="685800">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 name="TextBox 23"/>
          <p:cNvSpPr txBox="1"/>
          <p:nvPr/>
        </p:nvSpPr>
        <p:spPr>
          <a:xfrm>
            <a:off x="2192656" y="1312863"/>
            <a:ext cx="5281136" cy="71558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a:lnSpc>
                <a:spcPct val="150000"/>
              </a:lnSpc>
            </a:pP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TextBox 24"/>
          <p:cNvSpPr txBox="1"/>
          <p:nvPr/>
        </p:nvSpPr>
        <p:spPr>
          <a:xfrm>
            <a:off x="2164441" y="1175917"/>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TextBox 23"/>
          <p:cNvSpPr txBox="1"/>
          <p:nvPr/>
        </p:nvSpPr>
        <p:spPr>
          <a:xfrm>
            <a:off x="2118837" y="3625533"/>
            <a:ext cx="5281136" cy="715581"/>
          </a:xfrm>
          <a:prstGeom prst="rect">
            <a:avLst/>
          </a:prstGeom>
          <a:noFill/>
        </p:spPr>
        <p:txBody>
          <a:bodyPr wrap="square" rtlCol="0">
            <a:spAutoFit/>
          </a:bodyPr>
          <a:lstStyle/>
          <a:p>
            <a:pPr algn="l">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a:lnSpc>
                <a:spcPct val="150000"/>
              </a:lnSpc>
            </a:pP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TextBox 24"/>
          <p:cNvSpPr txBox="1"/>
          <p:nvPr/>
        </p:nvSpPr>
        <p:spPr>
          <a:xfrm>
            <a:off x="2090622" y="3488587"/>
            <a:ext cx="1127233" cy="253916"/>
          </a:xfrm>
          <a:prstGeom prst="rect">
            <a:avLst/>
          </a:prstGeom>
          <a:noFill/>
        </p:spPr>
        <p:txBody>
          <a:bodyPr wrap="none"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23"/>
          <p:cNvSpPr txBox="1"/>
          <p:nvPr/>
        </p:nvSpPr>
        <p:spPr>
          <a:xfrm>
            <a:off x="2012157" y="2396332"/>
            <a:ext cx="5281136" cy="715581"/>
          </a:xfrm>
          <a:prstGeom prst="rect">
            <a:avLst/>
          </a:prstGeom>
          <a:noFill/>
        </p:spPr>
        <p:txBody>
          <a:bodyPr wrap="square"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创新请输入文字内容欧美风商务</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r>
              <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坚持</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创新请输入文字内容</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r">
              <a:lnSpc>
                <a:spcPct val="150000"/>
              </a:lnSpc>
            </a:pP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24"/>
          <p:cNvSpPr txBox="1"/>
          <p:nvPr/>
        </p:nvSpPr>
        <p:spPr>
          <a:xfrm>
            <a:off x="6150440" y="2217476"/>
            <a:ext cx="1127233" cy="253916"/>
          </a:xfrm>
          <a:prstGeom prst="rect">
            <a:avLst/>
          </a:prstGeom>
          <a:noFill/>
        </p:spPr>
        <p:txBody>
          <a:bodyPr wrap="none" rtlCol="0">
            <a:spAutoFit/>
          </a:bodyPr>
          <a:lstStyle/>
          <a:p>
            <a:pPr algn="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请在此输入文字</a:t>
            </a:r>
            <a:endPar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7" name="Freeform 70"/>
          <p:cNvSpPr/>
          <p:nvPr/>
        </p:nvSpPr>
        <p:spPr bwMode="auto">
          <a:xfrm>
            <a:off x="1509237" y="1476216"/>
            <a:ext cx="333851" cy="349568"/>
          </a:xfrm>
          <a:custGeom>
            <a:avLst/>
            <a:gdLst>
              <a:gd name="T0" fmla="*/ 69 w 138"/>
              <a:gd name="T1" fmla="*/ 0 h 131"/>
              <a:gd name="T2" fmla="*/ 86 w 138"/>
              <a:gd name="T3" fmla="*/ 48 h 131"/>
              <a:gd name="T4" fmla="*/ 138 w 138"/>
              <a:gd name="T5" fmla="*/ 49 h 131"/>
              <a:gd name="T6" fmla="*/ 96 w 138"/>
              <a:gd name="T7" fmla="*/ 81 h 131"/>
              <a:gd name="T8" fmla="*/ 111 w 138"/>
              <a:gd name="T9" fmla="*/ 131 h 131"/>
              <a:gd name="T10" fmla="*/ 69 w 138"/>
              <a:gd name="T11" fmla="*/ 101 h 131"/>
              <a:gd name="T12" fmla="*/ 26 w 138"/>
              <a:gd name="T13" fmla="*/ 131 h 131"/>
              <a:gd name="T14" fmla="*/ 41 w 138"/>
              <a:gd name="T15" fmla="*/ 81 h 131"/>
              <a:gd name="T16" fmla="*/ 0 w 138"/>
              <a:gd name="T17" fmla="*/ 49 h 131"/>
              <a:gd name="T18" fmla="*/ 52 w 138"/>
              <a:gd name="T19" fmla="*/ 48 h 131"/>
              <a:gd name="T20" fmla="*/ 69 w 138"/>
              <a:gd name="T2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1">
                <a:moveTo>
                  <a:pt x="69" y="0"/>
                </a:moveTo>
                <a:lnTo>
                  <a:pt x="86" y="48"/>
                </a:lnTo>
                <a:lnTo>
                  <a:pt x="138" y="49"/>
                </a:lnTo>
                <a:lnTo>
                  <a:pt x="96" y="81"/>
                </a:lnTo>
                <a:lnTo>
                  <a:pt x="111" y="131"/>
                </a:lnTo>
                <a:lnTo>
                  <a:pt x="69" y="101"/>
                </a:lnTo>
                <a:lnTo>
                  <a:pt x="26" y="131"/>
                </a:lnTo>
                <a:lnTo>
                  <a:pt x="41" y="81"/>
                </a:lnTo>
                <a:lnTo>
                  <a:pt x="0" y="49"/>
                </a:lnTo>
                <a:lnTo>
                  <a:pt x="52" y="48"/>
                </a:lnTo>
                <a:lnTo>
                  <a:pt x="69" y="0"/>
                </a:lnTo>
                <a:close/>
              </a:path>
            </a:pathLst>
          </a:custGeom>
          <a:solidFill>
            <a:schemeClr val="bg1">
              <a:lumMod val="65000"/>
            </a:schemeClr>
          </a:solidFill>
          <a:ln>
            <a:noFill/>
          </a:ln>
        </p:spPr>
        <p:txBody>
          <a:bodyPr/>
          <a:lstStyle/>
          <a:p>
            <a:pPr defTabSz="513715">
              <a:defRPr/>
            </a:pPr>
            <a:endParaRPr lang="zh-CN" altLang="en-US" sz="1015"/>
          </a:p>
        </p:txBody>
      </p:sp>
      <p:sp>
        <p:nvSpPr>
          <p:cNvPr id="43" name="Freeform 37"/>
          <p:cNvSpPr>
            <a:spLocks noEditPoints="1"/>
          </p:cNvSpPr>
          <p:nvPr/>
        </p:nvSpPr>
        <p:spPr bwMode="auto">
          <a:xfrm>
            <a:off x="7549515" y="2498726"/>
            <a:ext cx="345758" cy="305276"/>
          </a:xfrm>
          <a:custGeom>
            <a:avLst/>
            <a:gdLst>
              <a:gd name="T0" fmla="*/ 116662 w 121"/>
              <a:gd name="T1" fmla="*/ 129256 h 114"/>
              <a:gd name="T2" fmla="*/ 116662 w 121"/>
              <a:gd name="T3" fmla="*/ 144643 h 114"/>
              <a:gd name="T4" fmla="*/ 233323 w 121"/>
              <a:gd name="T5" fmla="*/ 135411 h 114"/>
              <a:gd name="T6" fmla="*/ 267094 w 121"/>
              <a:gd name="T7" fmla="*/ 98481 h 114"/>
              <a:gd name="T8" fmla="*/ 107451 w 121"/>
              <a:gd name="T9" fmla="*/ 107713 h 114"/>
              <a:gd name="T10" fmla="*/ 116662 w 121"/>
              <a:gd name="T11" fmla="*/ 113868 h 114"/>
              <a:gd name="T12" fmla="*/ 273234 w 121"/>
              <a:gd name="T13" fmla="*/ 107713 h 114"/>
              <a:gd name="T14" fmla="*/ 267094 w 121"/>
              <a:gd name="T15" fmla="*/ 98481 h 114"/>
              <a:gd name="T16" fmla="*/ 116662 w 121"/>
              <a:gd name="T17" fmla="*/ 67705 h 114"/>
              <a:gd name="T18" fmla="*/ 107451 w 121"/>
              <a:gd name="T19" fmla="*/ 80015 h 114"/>
              <a:gd name="T20" fmla="*/ 267094 w 121"/>
              <a:gd name="T21" fmla="*/ 86170 h 114"/>
              <a:gd name="T22" fmla="*/ 273234 w 121"/>
              <a:gd name="T23" fmla="*/ 76938 h 114"/>
              <a:gd name="T24" fmla="*/ 58331 w 121"/>
              <a:gd name="T25" fmla="*/ 323139 h 114"/>
              <a:gd name="T26" fmla="*/ 316214 w 121"/>
              <a:gd name="T27" fmla="*/ 323139 h 114"/>
              <a:gd name="T28" fmla="*/ 27630 w 121"/>
              <a:gd name="T29" fmla="*/ 307752 h 114"/>
              <a:gd name="T30" fmla="*/ 125872 w 121"/>
              <a:gd name="T31" fmla="*/ 227736 h 114"/>
              <a:gd name="T32" fmla="*/ 343845 w 121"/>
              <a:gd name="T33" fmla="*/ 304674 h 114"/>
              <a:gd name="T34" fmla="*/ 343845 w 121"/>
              <a:gd name="T35" fmla="*/ 163108 h 114"/>
              <a:gd name="T36" fmla="*/ 49121 w 121"/>
              <a:gd name="T37" fmla="*/ 147721 h 114"/>
              <a:gd name="T38" fmla="*/ 27630 w 121"/>
              <a:gd name="T39" fmla="*/ 113868 h 114"/>
              <a:gd name="T40" fmla="*/ 39911 w 121"/>
              <a:gd name="T41" fmla="*/ 107713 h 114"/>
              <a:gd name="T42" fmla="*/ 49121 w 121"/>
              <a:gd name="T43" fmla="*/ 147721 h 114"/>
              <a:gd name="T44" fmla="*/ 322354 w 121"/>
              <a:gd name="T45" fmla="*/ 107713 h 114"/>
              <a:gd name="T46" fmla="*/ 340775 w 121"/>
              <a:gd name="T47" fmla="*/ 110791 h 114"/>
              <a:gd name="T48" fmla="*/ 343845 w 121"/>
              <a:gd name="T49" fmla="*/ 129256 h 114"/>
              <a:gd name="T50" fmla="*/ 147362 w 121"/>
              <a:gd name="T51" fmla="*/ 209271 h 114"/>
              <a:gd name="T52" fmla="*/ 79821 w 121"/>
              <a:gd name="T53" fmla="*/ 163108 h 114"/>
              <a:gd name="T54" fmla="*/ 79821 w 121"/>
              <a:gd name="T55" fmla="*/ 80015 h 114"/>
              <a:gd name="T56" fmla="*/ 110521 w 121"/>
              <a:gd name="T57" fmla="*/ 30775 h 114"/>
              <a:gd name="T58" fmla="*/ 291654 w 121"/>
              <a:gd name="T59" fmla="*/ 61550 h 114"/>
              <a:gd name="T60" fmla="*/ 291654 w 121"/>
              <a:gd name="T61" fmla="*/ 107713 h 114"/>
              <a:gd name="T62" fmla="*/ 291654 w 121"/>
              <a:gd name="T63" fmla="*/ 166186 h 114"/>
              <a:gd name="T64" fmla="*/ 184202 w 121"/>
              <a:gd name="T65" fmla="*/ 181574 h 114"/>
              <a:gd name="T66" fmla="*/ 257883 w 121"/>
              <a:gd name="T67" fmla="*/ 0 h 114"/>
              <a:gd name="T68" fmla="*/ 49121 w 121"/>
              <a:gd name="T69" fmla="*/ 61550 h 114"/>
              <a:gd name="T70" fmla="*/ 39911 w 121"/>
              <a:gd name="T71" fmla="*/ 80015 h 114"/>
              <a:gd name="T72" fmla="*/ 0 w 121"/>
              <a:gd name="T73" fmla="*/ 316984 h 114"/>
              <a:gd name="T74" fmla="*/ 334635 w 121"/>
              <a:gd name="T75" fmla="*/ 350837 h 114"/>
              <a:gd name="T76" fmla="*/ 371475 w 121"/>
              <a:gd name="T77" fmla="*/ 113868 h 114"/>
              <a:gd name="T78" fmla="*/ 322354 w 121"/>
              <a:gd name="T79" fmla="*/ 80015 h 114"/>
              <a:gd name="T80" fmla="*/ 257883 w 121"/>
              <a:gd name="T81" fmla="*/ 0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1" h="114">
                <a:moveTo>
                  <a:pt x="74" y="42"/>
                </a:moveTo>
                <a:cubicBezTo>
                  <a:pt x="38" y="42"/>
                  <a:pt x="38" y="42"/>
                  <a:pt x="38" y="42"/>
                </a:cubicBezTo>
                <a:cubicBezTo>
                  <a:pt x="36" y="42"/>
                  <a:pt x="35" y="43"/>
                  <a:pt x="35" y="44"/>
                </a:cubicBezTo>
                <a:cubicBezTo>
                  <a:pt x="35" y="46"/>
                  <a:pt x="36" y="47"/>
                  <a:pt x="38" y="47"/>
                </a:cubicBezTo>
                <a:cubicBezTo>
                  <a:pt x="74" y="47"/>
                  <a:pt x="74" y="47"/>
                  <a:pt x="74" y="47"/>
                </a:cubicBezTo>
                <a:cubicBezTo>
                  <a:pt x="75" y="47"/>
                  <a:pt x="76" y="46"/>
                  <a:pt x="76" y="44"/>
                </a:cubicBezTo>
                <a:cubicBezTo>
                  <a:pt x="76" y="43"/>
                  <a:pt x="75" y="42"/>
                  <a:pt x="74" y="42"/>
                </a:cubicBezTo>
                <a:moveTo>
                  <a:pt x="87" y="32"/>
                </a:moveTo>
                <a:cubicBezTo>
                  <a:pt x="38" y="32"/>
                  <a:pt x="38" y="32"/>
                  <a:pt x="38" y="32"/>
                </a:cubicBezTo>
                <a:cubicBezTo>
                  <a:pt x="36" y="32"/>
                  <a:pt x="35" y="33"/>
                  <a:pt x="35" y="35"/>
                </a:cubicBezTo>
                <a:cubicBezTo>
                  <a:pt x="35" y="35"/>
                  <a:pt x="35" y="35"/>
                  <a:pt x="35" y="35"/>
                </a:cubicBezTo>
                <a:cubicBezTo>
                  <a:pt x="35" y="36"/>
                  <a:pt x="36" y="37"/>
                  <a:pt x="38" y="37"/>
                </a:cubicBezTo>
                <a:cubicBezTo>
                  <a:pt x="87" y="37"/>
                  <a:pt x="87" y="37"/>
                  <a:pt x="87" y="37"/>
                </a:cubicBezTo>
                <a:cubicBezTo>
                  <a:pt x="88" y="37"/>
                  <a:pt x="89" y="36"/>
                  <a:pt x="89" y="35"/>
                </a:cubicBezTo>
                <a:cubicBezTo>
                  <a:pt x="89" y="35"/>
                  <a:pt x="89" y="35"/>
                  <a:pt x="89" y="35"/>
                </a:cubicBezTo>
                <a:cubicBezTo>
                  <a:pt x="89" y="33"/>
                  <a:pt x="88" y="32"/>
                  <a:pt x="87" y="32"/>
                </a:cubicBezTo>
                <a:moveTo>
                  <a:pt x="87" y="22"/>
                </a:moveTo>
                <a:cubicBezTo>
                  <a:pt x="38" y="22"/>
                  <a:pt x="38" y="22"/>
                  <a:pt x="38" y="22"/>
                </a:cubicBezTo>
                <a:cubicBezTo>
                  <a:pt x="36" y="22"/>
                  <a:pt x="35" y="24"/>
                  <a:pt x="35" y="25"/>
                </a:cubicBezTo>
                <a:cubicBezTo>
                  <a:pt x="35" y="25"/>
                  <a:pt x="35" y="26"/>
                  <a:pt x="35" y="26"/>
                </a:cubicBezTo>
                <a:cubicBezTo>
                  <a:pt x="36" y="27"/>
                  <a:pt x="37" y="28"/>
                  <a:pt x="38" y="28"/>
                </a:cubicBezTo>
                <a:cubicBezTo>
                  <a:pt x="87" y="28"/>
                  <a:pt x="87" y="28"/>
                  <a:pt x="87" y="28"/>
                </a:cubicBezTo>
                <a:cubicBezTo>
                  <a:pt x="88" y="28"/>
                  <a:pt x="89" y="27"/>
                  <a:pt x="89" y="26"/>
                </a:cubicBezTo>
                <a:cubicBezTo>
                  <a:pt x="89" y="26"/>
                  <a:pt x="89" y="25"/>
                  <a:pt x="89" y="25"/>
                </a:cubicBezTo>
                <a:cubicBezTo>
                  <a:pt x="89" y="24"/>
                  <a:pt x="88" y="22"/>
                  <a:pt x="87" y="22"/>
                </a:cubicBezTo>
                <a:moveTo>
                  <a:pt x="19" y="105"/>
                </a:moveTo>
                <a:cubicBezTo>
                  <a:pt x="60" y="71"/>
                  <a:pt x="60" y="71"/>
                  <a:pt x="60" y="71"/>
                </a:cubicBezTo>
                <a:cubicBezTo>
                  <a:pt x="103" y="105"/>
                  <a:pt x="103" y="105"/>
                  <a:pt x="103" y="105"/>
                </a:cubicBezTo>
                <a:cubicBezTo>
                  <a:pt x="19" y="105"/>
                  <a:pt x="19" y="105"/>
                  <a:pt x="19" y="105"/>
                </a:cubicBezTo>
                <a:moveTo>
                  <a:pt x="9" y="100"/>
                </a:moveTo>
                <a:cubicBezTo>
                  <a:pt x="9" y="54"/>
                  <a:pt x="9" y="54"/>
                  <a:pt x="9" y="54"/>
                </a:cubicBezTo>
                <a:cubicBezTo>
                  <a:pt x="41" y="74"/>
                  <a:pt x="41" y="74"/>
                  <a:pt x="41" y="74"/>
                </a:cubicBezTo>
                <a:cubicBezTo>
                  <a:pt x="9" y="100"/>
                  <a:pt x="9" y="100"/>
                  <a:pt x="9" y="100"/>
                </a:cubicBezTo>
                <a:moveTo>
                  <a:pt x="112" y="99"/>
                </a:moveTo>
                <a:cubicBezTo>
                  <a:pt x="80" y="74"/>
                  <a:pt x="80" y="74"/>
                  <a:pt x="80" y="74"/>
                </a:cubicBezTo>
                <a:cubicBezTo>
                  <a:pt x="112" y="53"/>
                  <a:pt x="112" y="53"/>
                  <a:pt x="112" y="53"/>
                </a:cubicBezTo>
                <a:cubicBezTo>
                  <a:pt x="112" y="99"/>
                  <a:pt x="112" y="99"/>
                  <a:pt x="112" y="99"/>
                </a:cubicBezTo>
                <a:moveTo>
                  <a:pt x="16" y="48"/>
                </a:moveTo>
                <a:cubicBezTo>
                  <a:pt x="9" y="43"/>
                  <a:pt x="9" y="43"/>
                  <a:pt x="9" y="43"/>
                </a:cubicBezTo>
                <a:cubicBezTo>
                  <a:pt x="9" y="37"/>
                  <a:pt x="9" y="37"/>
                  <a:pt x="9" y="37"/>
                </a:cubicBezTo>
                <a:cubicBezTo>
                  <a:pt x="9" y="37"/>
                  <a:pt x="10" y="37"/>
                  <a:pt x="10" y="36"/>
                </a:cubicBezTo>
                <a:cubicBezTo>
                  <a:pt x="11" y="36"/>
                  <a:pt x="12" y="35"/>
                  <a:pt x="13" y="35"/>
                </a:cubicBezTo>
                <a:cubicBezTo>
                  <a:pt x="16" y="35"/>
                  <a:pt x="16" y="35"/>
                  <a:pt x="16" y="35"/>
                </a:cubicBezTo>
                <a:cubicBezTo>
                  <a:pt x="16" y="48"/>
                  <a:pt x="16" y="48"/>
                  <a:pt x="16" y="48"/>
                </a:cubicBezTo>
                <a:moveTo>
                  <a:pt x="105" y="47"/>
                </a:moveTo>
                <a:cubicBezTo>
                  <a:pt x="105" y="35"/>
                  <a:pt x="105" y="35"/>
                  <a:pt x="105" y="35"/>
                </a:cubicBezTo>
                <a:cubicBezTo>
                  <a:pt x="109" y="35"/>
                  <a:pt x="109" y="35"/>
                  <a:pt x="109" y="35"/>
                </a:cubicBezTo>
                <a:cubicBezTo>
                  <a:pt x="110" y="35"/>
                  <a:pt x="111" y="36"/>
                  <a:pt x="111" y="36"/>
                </a:cubicBezTo>
                <a:cubicBezTo>
                  <a:pt x="112" y="37"/>
                  <a:pt x="112" y="37"/>
                  <a:pt x="112" y="37"/>
                </a:cubicBezTo>
                <a:cubicBezTo>
                  <a:pt x="112" y="42"/>
                  <a:pt x="112" y="42"/>
                  <a:pt x="112" y="42"/>
                </a:cubicBezTo>
                <a:cubicBezTo>
                  <a:pt x="105" y="47"/>
                  <a:pt x="105" y="47"/>
                  <a:pt x="105" y="47"/>
                </a:cubicBezTo>
                <a:moveTo>
                  <a:pt x="48" y="68"/>
                </a:moveTo>
                <a:cubicBezTo>
                  <a:pt x="26" y="54"/>
                  <a:pt x="26" y="54"/>
                  <a:pt x="26" y="54"/>
                </a:cubicBezTo>
                <a:cubicBezTo>
                  <a:pt x="26" y="54"/>
                  <a:pt x="26" y="53"/>
                  <a:pt x="26" y="53"/>
                </a:cubicBezTo>
                <a:cubicBezTo>
                  <a:pt x="26" y="35"/>
                  <a:pt x="26" y="35"/>
                  <a:pt x="26" y="35"/>
                </a:cubicBezTo>
                <a:cubicBezTo>
                  <a:pt x="26" y="26"/>
                  <a:pt x="26" y="26"/>
                  <a:pt x="26" y="26"/>
                </a:cubicBezTo>
                <a:cubicBezTo>
                  <a:pt x="26" y="20"/>
                  <a:pt x="26" y="20"/>
                  <a:pt x="26" y="20"/>
                </a:cubicBezTo>
                <a:cubicBezTo>
                  <a:pt x="26" y="15"/>
                  <a:pt x="30" y="10"/>
                  <a:pt x="36" y="10"/>
                </a:cubicBezTo>
                <a:cubicBezTo>
                  <a:pt x="84" y="10"/>
                  <a:pt x="84" y="10"/>
                  <a:pt x="84" y="10"/>
                </a:cubicBezTo>
                <a:cubicBezTo>
                  <a:pt x="90" y="10"/>
                  <a:pt x="95" y="15"/>
                  <a:pt x="95" y="20"/>
                </a:cubicBezTo>
                <a:cubicBezTo>
                  <a:pt x="95" y="26"/>
                  <a:pt x="95" y="26"/>
                  <a:pt x="95" y="26"/>
                </a:cubicBezTo>
                <a:cubicBezTo>
                  <a:pt x="95" y="35"/>
                  <a:pt x="95" y="35"/>
                  <a:pt x="95" y="35"/>
                </a:cubicBezTo>
                <a:cubicBezTo>
                  <a:pt x="95" y="53"/>
                  <a:pt x="95" y="53"/>
                  <a:pt x="95" y="53"/>
                </a:cubicBezTo>
                <a:cubicBezTo>
                  <a:pt x="95" y="54"/>
                  <a:pt x="95" y="54"/>
                  <a:pt x="95" y="54"/>
                </a:cubicBezTo>
                <a:cubicBezTo>
                  <a:pt x="72" y="68"/>
                  <a:pt x="72" y="68"/>
                  <a:pt x="72" y="68"/>
                </a:cubicBezTo>
                <a:cubicBezTo>
                  <a:pt x="60" y="59"/>
                  <a:pt x="60" y="59"/>
                  <a:pt x="60" y="59"/>
                </a:cubicBezTo>
                <a:cubicBezTo>
                  <a:pt x="48" y="68"/>
                  <a:pt x="48" y="68"/>
                  <a:pt x="48" y="68"/>
                </a:cubicBezTo>
                <a:moveTo>
                  <a:pt x="84" y="0"/>
                </a:moveTo>
                <a:cubicBezTo>
                  <a:pt x="36" y="0"/>
                  <a:pt x="36" y="0"/>
                  <a:pt x="36" y="0"/>
                </a:cubicBezTo>
                <a:cubicBezTo>
                  <a:pt x="25" y="0"/>
                  <a:pt x="16" y="9"/>
                  <a:pt x="16" y="20"/>
                </a:cubicBezTo>
                <a:cubicBezTo>
                  <a:pt x="16" y="26"/>
                  <a:pt x="16" y="26"/>
                  <a:pt x="16" y="26"/>
                </a:cubicBezTo>
                <a:cubicBezTo>
                  <a:pt x="13" y="26"/>
                  <a:pt x="13" y="26"/>
                  <a:pt x="13" y="26"/>
                </a:cubicBezTo>
                <a:cubicBezTo>
                  <a:pt x="7" y="26"/>
                  <a:pt x="1" y="31"/>
                  <a:pt x="0" y="37"/>
                </a:cubicBezTo>
                <a:cubicBezTo>
                  <a:pt x="0" y="103"/>
                  <a:pt x="0" y="103"/>
                  <a:pt x="0" y="103"/>
                </a:cubicBezTo>
                <a:cubicBezTo>
                  <a:pt x="1" y="109"/>
                  <a:pt x="7" y="114"/>
                  <a:pt x="13" y="114"/>
                </a:cubicBezTo>
                <a:cubicBezTo>
                  <a:pt x="109" y="114"/>
                  <a:pt x="109" y="114"/>
                  <a:pt x="109" y="114"/>
                </a:cubicBezTo>
                <a:cubicBezTo>
                  <a:pt x="115" y="114"/>
                  <a:pt x="121" y="109"/>
                  <a:pt x="121" y="103"/>
                </a:cubicBezTo>
                <a:cubicBezTo>
                  <a:pt x="121" y="37"/>
                  <a:pt x="121" y="37"/>
                  <a:pt x="121" y="37"/>
                </a:cubicBezTo>
                <a:cubicBezTo>
                  <a:pt x="121" y="31"/>
                  <a:pt x="115" y="26"/>
                  <a:pt x="109" y="26"/>
                </a:cubicBezTo>
                <a:cubicBezTo>
                  <a:pt x="105" y="26"/>
                  <a:pt x="105" y="26"/>
                  <a:pt x="105" y="26"/>
                </a:cubicBezTo>
                <a:cubicBezTo>
                  <a:pt x="105" y="20"/>
                  <a:pt x="105" y="20"/>
                  <a:pt x="105" y="20"/>
                </a:cubicBezTo>
                <a:cubicBezTo>
                  <a:pt x="105" y="9"/>
                  <a:pt x="95" y="0"/>
                  <a:pt x="84" y="0"/>
                </a:cubicBezTo>
              </a:path>
            </a:pathLst>
          </a:custGeom>
          <a:solidFill>
            <a:schemeClr val="accent4"/>
          </a:solidFill>
          <a:ln>
            <a:noFill/>
          </a:ln>
        </p:spPr>
        <p:txBody>
          <a:bodyPr lIns="51435" tIns="25718" rIns="51435" bIns="25718"/>
          <a:lstStyle/>
          <a:p>
            <a:pPr eaLnBrk="0" fontAlgn="base" hangingPunct="0">
              <a:spcBef>
                <a:spcPct val="0"/>
              </a:spcBef>
              <a:spcAft>
                <a:spcPct val="0"/>
              </a:spcAft>
              <a:defRPr/>
            </a:pPr>
            <a:endParaRPr lang="zh-CN" altLang="en-US" sz="1050" kern="0">
              <a:solidFill>
                <a:srgbClr val="000000"/>
              </a:solidFill>
              <a:latin typeface="Calibri" panose="020F0502020204030204" charset="0"/>
              <a:ea typeface="宋体" panose="02010600030101010101" pitchFamily="2" charset="-122"/>
            </a:endParaRPr>
          </a:p>
        </p:txBody>
      </p:sp>
      <p:sp>
        <p:nvSpPr>
          <p:cNvPr id="36" name="Freeform 96"/>
          <p:cNvSpPr>
            <a:spLocks noEditPoints="1"/>
          </p:cNvSpPr>
          <p:nvPr/>
        </p:nvSpPr>
        <p:spPr bwMode="auto">
          <a:xfrm>
            <a:off x="1612106" y="3727927"/>
            <a:ext cx="400050" cy="254794"/>
          </a:xfrm>
          <a:custGeom>
            <a:avLst/>
            <a:gdLst>
              <a:gd name="T0" fmla="*/ 30726 w 124"/>
              <a:gd name="T1" fmla="*/ 169489 h 85"/>
              <a:gd name="T2" fmla="*/ 92177 w 124"/>
              <a:gd name="T3" fmla="*/ 231122 h 85"/>
              <a:gd name="T4" fmla="*/ 98323 w 124"/>
              <a:gd name="T5" fmla="*/ 138673 h 85"/>
              <a:gd name="T6" fmla="*/ 0 w 124"/>
              <a:gd name="T7" fmla="*/ 166408 h 85"/>
              <a:gd name="T8" fmla="*/ 27653 w 124"/>
              <a:gd name="T9" fmla="*/ 261938 h 85"/>
              <a:gd name="T10" fmla="*/ 122903 w 124"/>
              <a:gd name="T11" fmla="*/ 234203 h 85"/>
              <a:gd name="T12" fmla="*/ 98323 w 124"/>
              <a:gd name="T13" fmla="*/ 138673 h 85"/>
              <a:gd name="T14" fmla="*/ 168992 w 124"/>
              <a:gd name="T15" fmla="*/ 169489 h 85"/>
              <a:gd name="T16" fmla="*/ 230444 w 124"/>
              <a:gd name="T17" fmla="*/ 231122 h 85"/>
              <a:gd name="T18" fmla="*/ 233516 w 124"/>
              <a:gd name="T19" fmla="*/ 138673 h 85"/>
              <a:gd name="T20" fmla="*/ 138266 w 124"/>
              <a:gd name="T21" fmla="*/ 166408 h 85"/>
              <a:gd name="T22" fmla="*/ 162847 w 124"/>
              <a:gd name="T23" fmla="*/ 261938 h 85"/>
              <a:gd name="T24" fmla="*/ 261169 w 124"/>
              <a:gd name="T25" fmla="*/ 234203 h 85"/>
              <a:gd name="T26" fmla="*/ 233516 w 124"/>
              <a:gd name="T27" fmla="*/ 138673 h 85"/>
              <a:gd name="T28" fmla="*/ 298040 w 124"/>
              <a:gd name="T29" fmla="*/ 80122 h 85"/>
              <a:gd name="T30" fmla="*/ 288823 w 124"/>
              <a:gd name="T31" fmla="*/ 89367 h 85"/>
              <a:gd name="T32" fmla="*/ 328766 w 124"/>
              <a:gd name="T33" fmla="*/ 144836 h 85"/>
              <a:gd name="T34" fmla="*/ 341056 w 124"/>
              <a:gd name="T35" fmla="*/ 144836 h 85"/>
              <a:gd name="T36" fmla="*/ 381000 w 124"/>
              <a:gd name="T37" fmla="*/ 89367 h 85"/>
              <a:gd name="T38" fmla="*/ 374855 w 124"/>
              <a:gd name="T39" fmla="*/ 80122 h 85"/>
              <a:gd name="T40" fmla="*/ 30726 w 124"/>
              <a:gd name="T41" fmla="*/ 27735 h 85"/>
              <a:gd name="T42" fmla="*/ 92177 w 124"/>
              <a:gd name="T43" fmla="*/ 92449 h 85"/>
              <a:gd name="T44" fmla="*/ 98323 w 124"/>
              <a:gd name="T45" fmla="*/ 0 h 85"/>
              <a:gd name="T46" fmla="*/ 0 w 124"/>
              <a:gd name="T47" fmla="*/ 24653 h 85"/>
              <a:gd name="T48" fmla="*/ 27653 w 124"/>
              <a:gd name="T49" fmla="*/ 120183 h 85"/>
              <a:gd name="T50" fmla="*/ 122903 w 124"/>
              <a:gd name="T51" fmla="*/ 95530 h 85"/>
              <a:gd name="T52" fmla="*/ 98323 w 124"/>
              <a:gd name="T53" fmla="*/ 0 h 85"/>
              <a:gd name="T54" fmla="*/ 168992 w 124"/>
              <a:gd name="T55" fmla="*/ 27735 h 85"/>
              <a:gd name="T56" fmla="*/ 230444 w 124"/>
              <a:gd name="T57" fmla="*/ 92449 h 85"/>
              <a:gd name="T58" fmla="*/ 233516 w 124"/>
              <a:gd name="T59" fmla="*/ 0 h 85"/>
              <a:gd name="T60" fmla="*/ 138266 w 124"/>
              <a:gd name="T61" fmla="*/ 24653 h 85"/>
              <a:gd name="T62" fmla="*/ 162847 w 124"/>
              <a:gd name="T63" fmla="*/ 120183 h 85"/>
              <a:gd name="T64" fmla="*/ 261169 w 124"/>
              <a:gd name="T65" fmla="*/ 95530 h 85"/>
              <a:gd name="T66" fmla="*/ 233516 w 124"/>
              <a:gd name="T67" fmla="*/ 0 h 8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 h="85">
                <a:moveTo>
                  <a:pt x="10" y="75"/>
                </a:moveTo>
                <a:cubicBezTo>
                  <a:pt x="10" y="55"/>
                  <a:pt x="10" y="55"/>
                  <a:pt x="10" y="55"/>
                </a:cubicBezTo>
                <a:cubicBezTo>
                  <a:pt x="30" y="55"/>
                  <a:pt x="30" y="55"/>
                  <a:pt x="30" y="55"/>
                </a:cubicBezTo>
                <a:cubicBezTo>
                  <a:pt x="30" y="75"/>
                  <a:pt x="30" y="75"/>
                  <a:pt x="30" y="75"/>
                </a:cubicBezTo>
                <a:cubicBezTo>
                  <a:pt x="10" y="75"/>
                  <a:pt x="10" y="75"/>
                  <a:pt x="10" y="75"/>
                </a:cubicBezTo>
                <a:moveTo>
                  <a:pt x="32" y="45"/>
                </a:moveTo>
                <a:cubicBezTo>
                  <a:pt x="9" y="45"/>
                  <a:pt x="9" y="45"/>
                  <a:pt x="9" y="45"/>
                </a:cubicBezTo>
                <a:cubicBezTo>
                  <a:pt x="4" y="45"/>
                  <a:pt x="0" y="49"/>
                  <a:pt x="0" y="54"/>
                </a:cubicBezTo>
                <a:cubicBezTo>
                  <a:pt x="0" y="76"/>
                  <a:pt x="0" y="76"/>
                  <a:pt x="0" y="76"/>
                </a:cubicBezTo>
                <a:cubicBezTo>
                  <a:pt x="0" y="81"/>
                  <a:pt x="4" y="85"/>
                  <a:pt x="9" y="85"/>
                </a:cubicBezTo>
                <a:cubicBezTo>
                  <a:pt x="32" y="85"/>
                  <a:pt x="32" y="85"/>
                  <a:pt x="32" y="85"/>
                </a:cubicBezTo>
                <a:cubicBezTo>
                  <a:pt x="36" y="85"/>
                  <a:pt x="40" y="81"/>
                  <a:pt x="40" y="76"/>
                </a:cubicBezTo>
                <a:cubicBezTo>
                  <a:pt x="40" y="54"/>
                  <a:pt x="40" y="54"/>
                  <a:pt x="40" y="54"/>
                </a:cubicBezTo>
                <a:cubicBezTo>
                  <a:pt x="40" y="49"/>
                  <a:pt x="36" y="45"/>
                  <a:pt x="32" y="45"/>
                </a:cubicBezTo>
                <a:moveTo>
                  <a:pt x="55" y="75"/>
                </a:moveTo>
                <a:cubicBezTo>
                  <a:pt x="55" y="55"/>
                  <a:pt x="55" y="55"/>
                  <a:pt x="55" y="55"/>
                </a:cubicBezTo>
                <a:cubicBezTo>
                  <a:pt x="75" y="55"/>
                  <a:pt x="75" y="55"/>
                  <a:pt x="75" y="55"/>
                </a:cubicBezTo>
                <a:cubicBezTo>
                  <a:pt x="75" y="75"/>
                  <a:pt x="75" y="75"/>
                  <a:pt x="75" y="75"/>
                </a:cubicBezTo>
                <a:cubicBezTo>
                  <a:pt x="55" y="75"/>
                  <a:pt x="55" y="75"/>
                  <a:pt x="55" y="75"/>
                </a:cubicBezTo>
                <a:moveTo>
                  <a:pt x="76" y="45"/>
                </a:moveTo>
                <a:cubicBezTo>
                  <a:pt x="53" y="45"/>
                  <a:pt x="53" y="45"/>
                  <a:pt x="53" y="45"/>
                </a:cubicBezTo>
                <a:cubicBezTo>
                  <a:pt x="49" y="45"/>
                  <a:pt x="45" y="49"/>
                  <a:pt x="45" y="54"/>
                </a:cubicBezTo>
                <a:cubicBezTo>
                  <a:pt x="45" y="76"/>
                  <a:pt x="45" y="76"/>
                  <a:pt x="45" y="76"/>
                </a:cubicBezTo>
                <a:cubicBezTo>
                  <a:pt x="45" y="81"/>
                  <a:pt x="49" y="85"/>
                  <a:pt x="53" y="85"/>
                </a:cubicBezTo>
                <a:cubicBezTo>
                  <a:pt x="76" y="85"/>
                  <a:pt x="76" y="85"/>
                  <a:pt x="76" y="85"/>
                </a:cubicBezTo>
                <a:cubicBezTo>
                  <a:pt x="81" y="85"/>
                  <a:pt x="85" y="81"/>
                  <a:pt x="85" y="76"/>
                </a:cubicBezTo>
                <a:cubicBezTo>
                  <a:pt x="85" y="54"/>
                  <a:pt x="85" y="54"/>
                  <a:pt x="85" y="54"/>
                </a:cubicBezTo>
                <a:cubicBezTo>
                  <a:pt x="85" y="49"/>
                  <a:pt x="81" y="45"/>
                  <a:pt x="76" y="45"/>
                </a:cubicBezTo>
                <a:moveTo>
                  <a:pt x="122" y="26"/>
                </a:moveTo>
                <a:cubicBezTo>
                  <a:pt x="97" y="26"/>
                  <a:pt x="97" y="26"/>
                  <a:pt x="97" y="26"/>
                </a:cubicBezTo>
                <a:cubicBezTo>
                  <a:pt x="96" y="26"/>
                  <a:pt x="95" y="27"/>
                  <a:pt x="95" y="28"/>
                </a:cubicBezTo>
                <a:cubicBezTo>
                  <a:pt x="95" y="28"/>
                  <a:pt x="94" y="29"/>
                  <a:pt x="94" y="29"/>
                </a:cubicBezTo>
                <a:cubicBezTo>
                  <a:pt x="94" y="30"/>
                  <a:pt x="95" y="30"/>
                  <a:pt x="95" y="31"/>
                </a:cubicBezTo>
                <a:cubicBezTo>
                  <a:pt x="107" y="47"/>
                  <a:pt x="107" y="47"/>
                  <a:pt x="107" y="47"/>
                </a:cubicBezTo>
                <a:cubicBezTo>
                  <a:pt x="108" y="47"/>
                  <a:pt x="108" y="48"/>
                  <a:pt x="109" y="48"/>
                </a:cubicBezTo>
                <a:cubicBezTo>
                  <a:pt x="110" y="48"/>
                  <a:pt x="111" y="47"/>
                  <a:pt x="111" y="47"/>
                </a:cubicBezTo>
                <a:cubicBezTo>
                  <a:pt x="124" y="31"/>
                  <a:pt x="124" y="31"/>
                  <a:pt x="124" y="31"/>
                </a:cubicBezTo>
                <a:cubicBezTo>
                  <a:pt x="124" y="30"/>
                  <a:pt x="124" y="30"/>
                  <a:pt x="124" y="29"/>
                </a:cubicBezTo>
                <a:cubicBezTo>
                  <a:pt x="124" y="29"/>
                  <a:pt x="124" y="28"/>
                  <a:pt x="124" y="28"/>
                </a:cubicBezTo>
                <a:cubicBezTo>
                  <a:pt x="123" y="27"/>
                  <a:pt x="122" y="26"/>
                  <a:pt x="122" y="26"/>
                </a:cubicBezTo>
                <a:moveTo>
                  <a:pt x="10" y="30"/>
                </a:moveTo>
                <a:cubicBezTo>
                  <a:pt x="10" y="9"/>
                  <a:pt x="10" y="9"/>
                  <a:pt x="10" y="9"/>
                </a:cubicBezTo>
                <a:cubicBezTo>
                  <a:pt x="30" y="9"/>
                  <a:pt x="30" y="9"/>
                  <a:pt x="30" y="9"/>
                </a:cubicBezTo>
                <a:cubicBezTo>
                  <a:pt x="30" y="30"/>
                  <a:pt x="30" y="30"/>
                  <a:pt x="30" y="30"/>
                </a:cubicBezTo>
                <a:cubicBezTo>
                  <a:pt x="10" y="30"/>
                  <a:pt x="10" y="30"/>
                  <a:pt x="10" y="30"/>
                </a:cubicBezTo>
                <a:moveTo>
                  <a:pt x="32" y="0"/>
                </a:moveTo>
                <a:cubicBezTo>
                  <a:pt x="9" y="0"/>
                  <a:pt x="9" y="0"/>
                  <a:pt x="9" y="0"/>
                </a:cubicBezTo>
                <a:cubicBezTo>
                  <a:pt x="4" y="0"/>
                  <a:pt x="0" y="3"/>
                  <a:pt x="0" y="8"/>
                </a:cubicBezTo>
                <a:cubicBezTo>
                  <a:pt x="0" y="31"/>
                  <a:pt x="0" y="31"/>
                  <a:pt x="0" y="31"/>
                </a:cubicBezTo>
                <a:cubicBezTo>
                  <a:pt x="0" y="35"/>
                  <a:pt x="4" y="39"/>
                  <a:pt x="9" y="39"/>
                </a:cubicBezTo>
                <a:cubicBezTo>
                  <a:pt x="32" y="39"/>
                  <a:pt x="32" y="39"/>
                  <a:pt x="32" y="39"/>
                </a:cubicBezTo>
                <a:cubicBezTo>
                  <a:pt x="36" y="39"/>
                  <a:pt x="40" y="35"/>
                  <a:pt x="40" y="31"/>
                </a:cubicBezTo>
                <a:cubicBezTo>
                  <a:pt x="40" y="8"/>
                  <a:pt x="40" y="8"/>
                  <a:pt x="40" y="8"/>
                </a:cubicBezTo>
                <a:cubicBezTo>
                  <a:pt x="40" y="3"/>
                  <a:pt x="36" y="0"/>
                  <a:pt x="32" y="0"/>
                </a:cubicBezTo>
                <a:moveTo>
                  <a:pt x="55" y="30"/>
                </a:moveTo>
                <a:cubicBezTo>
                  <a:pt x="55" y="9"/>
                  <a:pt x="55" y="9"/>
                  <a:pt x="55" y="9"/>
                </a:cubicBezTo>
                <a:cubicBezTo>
                  <a:pt x="75" y="9"/>
                  <a:pt x="75" y="9"/>
                  <a:pt x="75" y="9"/>
                </a:cubicBezTo>
                <a:cubicBezTo>
                  <a:pt x="75" y="30"/>
                  <a:pt x="75" y="30"/>
                  <a:pt x="75" y="30"/>
                </a:cubicBezTo>
                <a:cubicBezTo>
                  <a:pt x="55" y="30"/>
                  <a:pt x="55" y="30"/>
                  <a:pt x="55" y="30"/>
                </a:cubicBezTo>
                <a:moveTo>
                  <a:pt x="76" y="0"/>
                </a:moveTo>
                <a:cubicBezTo>
                  <a:pt x="53" y="0"/>
                  <a:pt x="53" y="0"/>
                  <a:pt x="53" y="0"/>
                </a:cubicBezTo>
                <a:cubicBezTo>
                  <a:pt x="49" y="0"/>
                  <a:pt x="45" y="3"/>
                  <a:pt x="45" y="8"/>
                </a:cubicBezTo>
                <a:cubicBezTo>
                  <a:pt x="45" y="31"/>
                  <a:pt x="45" y="31"/>
                  <a:pt x="45" y="31"/>
                </a:cubicBezTo>
                <a:cubicBezTo>
                  <a:pt x="45" y="35"/>
                  <a:pt x="49" y="39"/>
                  <a:pt x="53" y="39"/>
                </a:cubicBezTo>
                <a:cubicBezTo>
                  <a:pt x="76" y="39"/>
                  <a:pt x="76" y="39"/>
                  <a:pt x="76" y="39"/>
                </a:cubicBezTo>
                <a:cubicBezTo>
                  <a:pt x="81" y="39"/>
                  <a:pt x="85" y="35"/>
                  <a:pt x="85" y="31"/>
                </a:cubicBezTo>
                <a:cubicBezTo>
                  <a:pt x="85" y="8"/>
                  <a:pt x="85" y="8"/>
                  <a:pt x="85" y="8"/>
                </a:cubicBezTo>
                <a:cubicBezTo>
                  <a:pt x="85" y="3"/>
                  <a:pt x="81" y="0"/>
                  <a:pt x="76" y="0"/>
                </a:cubicBezTo>
              </a:path>
            </a:pathLst>
          </a:custGeom>
          <a:solidFill>
            <a:schemeClr val="bg1">
              <a:lumMod val="65000"/>
            </a:schemeClr>
          </a:solidFill>
          <a:ln>
            <a:noFill/>
          </a:ln>
        </p:spPr>
        <p:txBody>
          <a:bodyPr lIns="51435" tIns="25718" rIns="51435" bIns="25718"/>
          <a:lstStyle/>
          <a:p>
            <a:pPr eaLnBrk="0" fontAlgn="base" hangingPunct="0">
              <a:spcBef>
                <a:spcPct val="0"/>
              </a:spcBef>
              <a:spcAft>
                <a:spcPct val="0"/>
              </a:spcAft>
              <a:defRPr/>
            </a:pPr>
            <a:endParaRPr lang="zh-CN" altLang="en-US" sz="1050" kern="0">
              <a:solidFill>
                <a:srgbClr val="000000"/>
              </a:solidFill>
              <a:latin typeface="Calibri" panose="020F0502020204030204" charset="0"/>
              <a:ea typeface="宋体" panose="02010600030101010101" pitchFamily="2"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500"/>
                                        <p:tgtEl>
                                          <p:spTgt spid="5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 calcmode="lin" valueType="num">
                                      <p:cBhvr>
                                        <p:cTn id="10" dur="500" fill="hold"/>
                                        <p:tgtEl>
                                          <p:spTgt spid="52"/>
                                        </p:tgtEl>
                                        <p:attrNameLst>
                                          <p:attrName>ppt_w</p:attrName>
                                        </p:attrNameLst>
                                      </p:cBhvr>
                                      <p:tavLst>
                                        <p:tav tm="0">
                                          <p:val>
                                            <p:fltVal val="0"/>
                                          </p:val>
                                        </p:tav>
                                        <p:tav tm="100000">
                                          <p:val>
                                            <p:strVal val="#ppt_w"/>
                                          </p:val>
                                        </p:tav>
                                      </p:tavLst>
                                    </p:anim>
                                    <p:anim calcmode="lin" valueType="num">
                                      <p:cBhvr>
                                        <p:cTn id="11" dur="500" fill="hold"/>
                                        <p:tgtEl>
                                          <p:spTgt spid="52"/>
                                        </p:tgtEl>
                                        <p:attrNameLst>
                                          <p:attrName>ppt_h</p:attrName>
                                        </p:attrNameLst>
                                      </p:cBhvr>
                                      <p:tavLst>
                                        <p:tav tm="0">
                                          <p:val>
                                            <p:fltVal val="0"/>
                                          </p:val>
                                        </p:tav>
                                        <p:tav tm="100000">
                                          <p:val>
                                            <p:strVal val="#ppt_h"/>
                                          </p:val>
                                        </p:tav>
                                      </p:tavLst>
                                    </p:anim>
                                    <p:animEffect transition="in" filter="fade">
                                      <p:cBhvr>
                                        <p:cTn id="12" dur="500"/>
                                        <p:tgtEl>
                                          <p:spTgt spid="5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up)">
                                      <p:cBhvr>
                                        <p:cTn id="16" dur="500"/>
                                        <p:tgtEl>
                                          <p:spTgt spid="5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500"/>
                                        <p:tgtEl>
                                          <p:spTgt spid="7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Effect transition="in" filter="fade">
                                      <p:cBhvr>
                                        <p:cTn id="3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bldLvl="0" animBg="1"/>
      <p:bldP spid="55" grpId="0" bldLvl="0" animBg="1"/>
      <p:bldP spid="56" grpId="0" bldLvl="0" animBg="1"/>
      <p:bldP spid="76" grpId="0" bldLvl="0" animBg="1"/>
      <p:bldP spid="7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2001212" y="-2006522"/>
            <a:ext cx="5141578" cy="9137875"/>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9796" b="44021"/>
          <a:stretch>
            <a:fillRect/>
          </a:stretch>
        </p:blipFill>
        <p:spPr>
          <a:xfrm>
            <a:off x="2303747" y="403360"/>
            <a:ext cx="4585629" cy="3763843"/>
          </a:xfrm>
          <a:prstGeom prst="rect">
            <a:avLst/>
          </a:prstGeom>
        </p:spPr>
      </p:pic>
      <p:grpSp>
        <p:nvGrpSpPr>
          <p:cNvPr id="12" name="组合 11"/>
          <p:cNvGrpSpPr/>
          <p:nvPr/>
        </p:nvGrpSpPr>
        <p:grpSpPr>
          <a:xfrm>
            <a:off x="4931786" y="1709064"/>
            <a:ext cx="1007395" cy="1403162"/>
            <a:chOff x="4932025" y="1708484"/>
            <a:chExt cx="1008070" cy="1404103"/>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2130" t="60778" r="17921" b="31425"/>
            <a:stretch>
              <a:fillRect/>
            </a:stretch>
          </p:blipFill>
          <p:spPr>
            <a:xfrm>
              <a:off x="4932025" y="1708484"/>
              <a:ext cx="1008070" cy="1404103"/>
            </a:xfrm>
            <a:prstGeom prst="rect">
              <a:avLst/>
            </a:prstGeom>
          </p:spPr>
        </p:pic>
        <p:sp>
          <p:nvSpPr>
            <p:cNvPr id="11" name="PA_MH_Others_4"/>
            <p:cNvSpPr txBox="1"/>
            <p:nvPr>
              <p:custDataLst>
                <p:tags r:id="rId3"/>
              </p:custDataLst>
            </p:nvPr>
          </p:nvSpPr>
          <p:spPr>
            <a:xfrm>
              <a:off x="5148040" y="1992117"/>
              <a:ext cx="648045" cy="796442"/>
            </a:xfrm>
            <a:prstGeom prst="rect">
              <a:avLst/>
            </a:prstGeom>
            <a:noFill/>
          </p:spPr>
          <p:txBody>
            <a:bodyPr vert="eaVert" wrap="square" rtlCol="0" anchor="ctr" anchorCtr="0">
              <a:normAutofit/>
            </a:bodyPr>
            <a:lstStyle/>
            <a:p>
              <a:endParaRPr lang="zh-CN" altLang="en-US" sz="1600" dirty="0">
                <a:solidFill>
                  <a:schemeClr val="bg1"/>
                </a:solidFill>
                <a:latin typeface="华文隶书" panose="02010800040101010101" pitchFamily="2" charset="-122"/>
                <a:ea typeface="华文隶书" panose="02010800040101010101" pitchFamily="2" charset="-122"/>
                <a:cs typeface="+mn-ea"/>
                <a:sym typeface="+mn-lt"/>
              </a:endParaRPr>
            </a:p>
          </p:txBody>
        </p:sp>
      </p:grpSp>
      <p:sp>
        <p:nvSpPr>
          <p:cNvPr id="2" name="文本框 1"/>
          <p:cNvSpPr txBox="1"/>
          <p:nvPr/>
        </p:nvSpPr>
        <p:spPr>
          <a:xfrm>
            <a:off x="3200941" y="-8233"/>
            <a:ext cx="2739211" cy="4272965"/>
          </a:xfrm>
          <a:prstGeom prst="rect">
            <a:avLst/>
          </a:prstGeom>
          <a:noFill/>
        </p:spPr>
        <p:txBody>
          <a:bodyPr vert="eaVert" wrap="none" rtlCol="0">
            <a:spAutoFit/>
          </a:bodyPr>
          <a:lstStyle/>
          <a:p>
            <a:r>
              <a:rPr lang="zh-CN" altLang="en-US" sz="16600" spc="-300" dirty="0">
                <a:latin typeface="方正舒体" panose="02010601030101010101" pitchFamily="2" charset="-122"/>
                <a:ea typeface="方正舒体" panose="02010601030101010101" pitchFamily="2" charset="-122"/>
              </a:rPr>
              <a:t>再见</a:t>
            </a:r>
            <a:endParaRPr lang="zh-CN" altLang="en-US" sz="16600" spc="-300" dirty="0">
              <a:latin typeface="方正舒体" panose="02010601030101010101" pitchFamily="2" charset="-122"/>
              <a:ea typeface="方正舒体" panose="02010601030101010101" pitchFamily="2" charset="-122"/>
            </a:endParaRPr>
          </a:p>
        </p:txBody>
      </p:sp>
      <p:sp>
        <p:nvSpPr>
          <p:cNvPr id="9" name="PA_MH_Others_4"/>
          <p:cNvSpPr txBox="1"/>
          <p:nvPr>
            <p:custDataLst>
              <p:tags r:id="rId4"/>
            </p:custDataLst>
          </p:nvPr>
        </p:nvSpPr>
        <p:spPr>
          <a:xfrm>
            <a:off x="5147656" y="2012691"/>
            <a:ext cx="647611" cy="795908"/>
          </a:xfrm>
          <a:prstGeom prst="rect">
            <a:avLst/>
          </a:prstGeom>
          <a:noFill/>
        </p:spPr>
        <p:txBody>
          <a:bodyPr vert="eaVert" wrap="square" rtlCol="0" anchor="ctr" anchorCtr="0">
            <a:normAutofit/>
          </a:bodyPr>
          <a:lstStyle/>
          <a:p>
            <a:r>
              <a:rPr lang="en-US" altLang="zh-CN" sz="1600" dirty="0">
                <a:solidFill>
                  <a:schemeClr val="bg1"/>
                </a:solidFill>
                <a:latin typeface="华文隶书" panose="02010800040101010101" pitchFamily="2" charset="-122"/>
                <a:ea typeface="华文隶书" panose="02010800040101010101" pitchFamily="2" charset="-122"/>
                <a:cs typeface="+mn-ea"/>
                <a:sym typeface="+mn-lt"/>
              </a:rPr>
              <a:t>XXX</a:t>
            </a:r>
            <a:endParaRPr lang="en-US" altLang="zh-CN" sz="1600" dirty="0">
              <a:solidFill>
                <a:schemeClr val="bg1"/>
              </a:solidFill>
              <a:latin typeface="华文隶书" panose="02010800040101010101" pitchFamily="2" charset="-122"/>
              <a:ea typeface="华文隶书" panose="0201080004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52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6"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p="http://schemas.openxmlformats.org/presentationml/2006/main">
  <p:tag name="MH" val="20170722101740"/>
  <p:tag name="MH_LIBRARY" val="CONTENTS"/>
  <p:tag name="MH_TYPE" val="OTHERS"/>
  <p:tag name="ID" val="626773"/>
  <p:tag name="PA" val="v3.2.0"/>
</p:tagLst>
</file>

<file path=ppt/tags/tag2.xml><?xml version="1.0" encoding="utf-8"?>
<p:tagLst xmlns:p="http://schemas.openxmlformats.org/presentationml/2006/main">
  <p:tag name="MH" val="20170404181522"/>
  <p:tag name="MH_LIBRARY" val="GRAPHIC"/>
  <p:tag name="MH_TYPE" val="Other"/>
  <p:tag name="MH_ORDER" val="1"/>
</p:tagLst>
</file>

<file path=ppt/tags/tag3.xml><?xml version="1.0" encoding="utf-8"?>
<p:tagLst xmlns:p="http://schemas.openxmlformats.org/presentationml/2006/main">
  <p:tag name="MH" val="20170404181522"/>
  <p:tag name="MH_LIBRARY" val="GRAPHIC"/>
  <p:tag name="MH_TYPE" val="SubTitle"/>
  <p:tag name="MH_ORDER" val="1"/>
</p:tagLst>
</file>

<file path=ppt/tags/tag4.xml><?xml version="1.0" encoding="utf-8"?>
<p:tagLst xmlns:p="http://schemas.openxmlformats.org/presentationml/2006/main">
  <p:tag name="MH" val="20170404181522"/>
  <p:tag name="MH_LIBRARY" val="GRAPHIC"/>
  <p:tag name="MH_TYPE" val="Other"/>
  <p:tag name="MH_ORDER" val="2"/>
</p:tagLst>
</file>

<file path=ppt/tags/tag5.xml><?xml version="1.0" encoding="utf-8"?>
<p:tagLst xmlns:p="http://schemas.openxmlformats.org/presentationml/2006/main">
  <p:tag name="MH" val="20170404181522"/>
  <p:tag name="MH_LIBRARY" val="GRAPHIC"/>
  <p:tag name="MH_TYPE" val="SubTitle"/>
  <p:tag name="MH_ORDER" val="2"/>
</p:tagLst>
</file>

<file path=ppt/tags/tag6.xml><?xml version="1.0" encoding="utf-8"?>
<p:tagLst xmlns:p="http://schemas.openxmlformats.org/presentationml/2006/main">
  <p:tag name="MH" val="20170404181522"/>
  <p:tag name="MH_LIBRARY" val="GRAPHIC"/>
  <p:tag name="MH_TYPE" val="Other"/>
  <p:tag name="MH_ORDER" val="3"/>
</p:tagLst>
</file>

<file path=ppt/tags/tag7.xml><?xml version="1.0" encoding="utf-8"?>
<p:tagLst xmlns:p="http://schemas.openxmlformats.org/presentationml/2006/main">
  <p:tag name="MH" val="20170404181522"/>
  <p:tag name="MH_LIBRARY" val="GRAPHIC"/>
  <p:tag name="MH_TYPE" val="SubTitle"/>
  <p:tag name="MH_ORDER" val="3"/>
</p:tagLst>
</file>

<file path=ppt/tags/tag8.xml><?xml version="1.0" encoding="utf-8"?>
<p:tagLst xmlns:p="http://schemas.openxmlformats.org/presentationml/2006/main">
  <p:tag name="MH" val="20170404181522"/>
  <p:tag name="MH_LIBRARY" val="GRAPHIC"/>
  <p:tag name="MH_TYPE" val="Other"/>
  <p:tag name="MH_ORDER" val="4"/>
</p:tagLst>
</file>

<file path=ppt/tags/tag9.xml><?xml version="1.0" encoding="utf-8"?>
<p:tagLst xmlns:p="http://schemas.openxmlformats.org/presentationml/2006/main">
  <p:tag name="MH" val="20170404181522"/>
  <p:tag name="MH_LIBRARY" val="GRAPHIC"/>
  <p:tag name="MH_TYPE" val="SubTitle"/>
  <p:tag name="MH_ORDER" val="4"/>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MH" val="20170404181522"/>
  <p:tag name="MH_LIBRARY" val="GRAPHIC"/>
  <p:tag name="MH_TYPE" val="Other"/>
  <p:tag name="MH_ORDER" val="1"/>
</p:tagLst>
</file>

<file path=ppt/tags/tag13.xml><?xml version="1.0" encoding="utf-8"?>
<p:tagLst xmlns:p="http://schemas.openxmlformats.org/presentationml/2006/main">
  <p:tag name="MH" val="20170404181522"/>
  <p:tag name="MH_LIBRARY" val="GRAPHIC"/>
  <p:tag name="MH_TYPE" val="Other"/>
  <p:tag name="MH_ORDER" val="1"/>
</p:tagLst>
</file>

<file path=ppt/tags/tag14.xml><?xml version="1.0" encoding="utf-8"?>
<p:tagLst xmlns:p="http://schemas.openxmlformats.org/presentationml/2006/main">
  <p:tag name="MH" val="20151222205109"/>
  <p:tag name="MH_LIBRARY" val="GRAPHIC"/>
  <p:tag name="MH_TYPE" val="SubTitle"/>
  <p:tag name="MH_ORDER" val="1"/>
</p:tagLst>
</file>

<file path=ppt/tags/tag15.xml><?xml version="1.0" encoding="utf-8"?>
<p:tagLst xmlns:p="http://schemas.openxmlformats.org/presentationml/2006/main">
  <p:tag name="MH" val="20151222205109"/>
  <p:tag name="MH_LIBRARY" val="GRAPHIC"/>
  <p:tag name="MH_TYPE" val="SubTitle"/>
  <p:tag name="MH_ORDER" val="1"/>
</p:tagLst>
</file>

<file path=ppt/tags/tag16.xml><?xml version="1.0" encoding="utf-8"?>
<p:tagLst xmlns:p="http://schemas.openxmlformats.org/presentationml/2006/main">
  <p:tag name="MH" val="20151222205109"/>
  <p:tag name="MH_LIBRARY" val="GRAPHIC"/>
  <p:tag name="MH_TYPE" val="SubTitle"/>
  <p:tag name="MH_ORDER" val="1"/>
</p:tagLst>
</file>

<file path=ppt/tags/tag17.xml><?xml version="1.0" encoding="utf-8"?>
<p:tagLst xmlns:p="http://schemas.openxmlformats.org/presentationml/2006/main">
  <p:tag name="MH" val="20151222205109"/>
  <p:tag name="MH_LIBRARY" val="GRAPHIC"/>
  <p:tag name="MH_TYPE" val="SubTitle"/>
  <p:tag name="MH_ORDER" val="1"/>
</p:tagLst>
</file>

<file path=ppt/tags/tag18.xml><?xml version="1.0" encoding="utf-8"?>
<p:tagLst xmlns:p="http://schemas.openxmlformats.org/presentationml/2006/main">
  <p:tag name="MH" val="20170404181522"/>
  <p:tag name="MH_LIBRARY" val="GRAPHIC"/>
  <p:tag name="MH_TYPE" val="Other"/>
  <p:tag name="MH_ORDER" val="1"/>
</p:tagLst>
</file>

<file path=ppt/tags/tag19.xml><?xml version="1.0" encoding="utf-8"?>
<p:tagLst xmlns:p="http://schemas.openxmlformats.org/presentationml/2006/main">
  <p:tag name="MH" val="20170404181522"/>
  <p:tag name="MH_LIBRARY" val="GRAPHIC"/>
  <p:tag name="MH_TYPE" val="Other"/>
  <p:tag name="MH_ORDER" val="1"/>
</p:tagLst>
</file>

<file path=ppt/tags/tag20.xml><?xml version="1.0" encoding="utf-8"?>
<p:tagLst xmlns:p="http://schemas.openxmlformats.org/presentationml/2006/main">
  <p:tag name="MH" val="20170722101740"/>
  <p:tag name="MH_LIBRARY" val="CONTENTS"/>
  <p:tag name="MH_TYPE" val="OTHERS"/>
  <p:tag name="ID" val="626773"/>
  <p:tag name="PA" val="v3.2.0"/>
</p:tagLst>
</file>

<file path=ppt/tags/tag21.xml><?xml version="1.0" encoding="utf-8"?>
<p:tagLst xmlns:p="http://schemas.openxmlformats.org/presentationml/2006/main">
  <p:tag name="MH" val="20170722101740"/>
  <p:tag name="MH_LIBRARY" val="CONTENTS"/>
  <p:tag name="MH_TYPE" val="OTHERS"/>
  <p:tag name="ID" val="626773"/>
  <p:tag name="PA" val="v3.2.0"/>
</p:tagLst>
</file>

<file path=ppt/theme/theme1.xml><?xml version="1.0" encoding="utf-8"?>
<a:theme xmlns:a="http://schemas.openxmlformats.org/drawingml/2006/main" name="Office 主题">
  <a:themeElements>
    <a:clrScheme name="自定义 2103">
      <a:dk1>
        <a:sysClr val="windowText" lastClr="000000"/>
      </a:dk1>
      <a:lt1>
        <a:sysClr val="window" lastClr="FFFFFF"/>
      </a:lt1>
      <a:dk2>
        <a:srgbClr val="04617B"/>
      </a:dk2>
      <a:lt2>
        <a:srgbClr val="DBF5F9"/>
      </a:lt2>
      <a:accent1>
        <a:srgbClr val="516E90"/>
      </a:accent1>
      <a:accent2>
        <a:srgbClr val="91B1C4"/>
      </a:accent2>
      <a:accent3>
        <a:srgbClr val="516E90"/>
      </a:accent3>
      <a:accent4>
        <a:srgbClr val="91B1C4"/>
      </a:accent4>
      <a:accent5>
        <a:srgbClr val="516E90"/>
      </a:accent5>
      <a:accent6>
        <a:srgbClr val="91B1C4"/>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4215</Words>
  <Application>WPS 演示</Application>
  <PresentationFormat>自定义</PresentationFormat>
  <Paragraphs>395</Paragraphs>
  <Slides>24</Slides>
  <Notes>18</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vt:lpstr>
      <vt:lpstr>宋体</vt:lpstr>
      <vt:lpstr>Wingdings</vt:lpstr>
      <vt:lpstr>微软雅黑</vt:lpstr>
      <vt:lpstr>Roboto Condensed</vt:lpstr>
      <vt:lpstr>Open Sans</vt:lpstr>
      <vt:lpstr>华文隶书</vt:lpstr>
      <vt:lpstr>Times New Roman</vt:lpstr>
      <vt:lpstr>幼圆</vt:lpstr>
      <vt:lpstr>Arial</vt:lpstr>
      <vt:lpstr>Calibri</vt:lpstr>
      <vt:lpstr>Arial Unicode MS</vt:lpstr>
      <vt:lpstr>Agency FB</vt:lpstr>
      <vt:lpstr>Agency FB</vt:lpstr>
      <vt:lpstr>Calibri</vt:lpstr>
      <vt:lpstr>Times New Roman</vt:lpstr>
      <vt:lpstr>Lato Regular</vt:lpstr>
      <vt:lpstr>Impact</vt:lpstr>
      <vt:lpstr>Gill Sans</vt:lpstr>
      <vt:lpstr>FontAwesome</vt:lpstr>
      <vt:lpstr>Lato</vt:lpstr>
      <vt:lpstr>方正舒体</vt:lpstr>
      <vt:lpstr>Roboto</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Administrator</dc:creator>
  <cp:lastModifiedBy>拉普耶鲁</cp:lastModifiedBy>
  <cp:revision>181</cp:revision>
  <dcterms:created xsi:type="dcterms:W3CDTF">2017-06-17T13:16:00Z</dcterms:created>
  <dcterms:modified xsi:type="dcterms:W3CDTF">2018-11-24T03:58:12Z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2052-10.1.0.7669</vt:lpwstr>
  </property>
</Properties>
</file>