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1.xml" ContentType="application/vnd.openxmlformats-officedocument.themeOverride+xml"/>
  <Override PartName="/ppt/notesSlides/notesSlide1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2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24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7" r:id="rId2"/>
    <p:sldId id="301" r:id="rId3"/>
    <p:sldId id="258" r:id="rId4"/>
    <p:sldId id="292" r:id="rId5"/>
    <p:sldId id="290" r:id="rId6"/>
    <p:sldId id="269" r:id="rId7"/>
    <p:sldId id="293" r:id="rId8"/>
    <p:sldId id="270" r:id="rId9"/>
    <p:sldId id="259" r:id="rId10"/>
    <p:sldId id="294" r:id="rId11"/>
    <p:sldId id="271" r:id="rId12"/>
    <p:sldId id="272" r:id="rId13"/>
    <p:sldId id="296" r:id="rId14"/>
    <p:sldId id="297" r:id="rId15"/>
    <p:sldId id="260" r:id="rId16"/>
    <p:sldId id="295" r:id="rId17"/>
    <p:sldId id="283" r:id="rId18"/>
    <p:sldId id="289" r:id="rId19"/>
    <p:sldId id="287" r:id="rId20"/>
    <p:sldId id="261" r:id="rId21"/>
    <p:sldId id="279" r:id="rId22"/>
    <p:sldId id="299" r:id="rId23"/>
    <p:sldId id="298" r:id="rId24"/>
    <p:sldId id="280" r:id="rId25"/>
    <p:sldId id="300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5B78"/>
    <a:srgbClr val="4AA6B1"/>
    <a:srgbClr val="247DBA"/>
    <a:srgbClr val="15AA96"/>
    <a:srgbClr val="EF9A13"/>
    <a:srgbClr val="9BB955"/>
    <a:srgbClr val="C9810D"/>
    <a:srgbClr val="571D33"/>
    <a:srgbClr val="85A343"/>
    <a:srgbClr val="ECF0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60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45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4AA6B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0A7-4A90-81F4-9A3B28D47C2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345B78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0A7-4A90-81F4-9A3B28D47C2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4AA6B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0A7-4A90-81F4-9A3B28D47C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5023552"/>
        <c:axId val="335030080"/>
      </c:barChart>
      <c:catAx>
        <c:axId val="335023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335030080"/>
        <c:crosses val="autoZero"/>
        <c:auto val="1"/>
        <c:lblAlgn val="ctr"/>
        <c:lblOffset val="100"/>
        <c:noMultiLvlLbl val="0"/>
      </c:catAx>
      <c:valAx>
        <c:axId val="3350300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+mn-ea"/>
                <a:cs typeface="+mn-cs"/>
              </a:defRPr>
            </a:pPr>
            <a:endParaRPr lang="zh-CN"/>
          </a:p>
        </c:txPr>
        <c:crossAx val="335023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345B78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D92-4098-801C-5B86A0C1BD2F}"/>
              </c:ext>
            </c:extLst>
          </c:dPt>
          <c:dPt>
            <c:idx val="1"/>
            <c:bubble3D val="0"/>
            <c:spPr>
              <a:solidFill>
                <a:srgbClr val="ECF0F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D92-4098-801C-5B86A0C1BD2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D92-4098-801C-5B86A0C1BD2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D92-4098-801C-5B86A0C1BD2F}"/>
              </c:ext>
            </c:extLst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5.5</c:v>
                </c:pt>
                <c:pt idx="1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D92-4098-801C-5B86A0C1BD2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列1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4AA6B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7D92-4098-801C-5B86A0C1BD2F}"/>
              </c:ext>
            </c:extLst>
          </c:dPt>
          <c:dPt>
            <c:idx val="1"/>
            <c:bubble3D val="0"/>
            <c:spPr>
              <a:solidFill>
                <a:srgbClr val="ECF0F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7D92-4098-801C-5B86A0C1BD2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7D92-4098-801C-5B86A0C1BD2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0-7D92-4098-801C-5B86A0C1BD2F}"/>
              </c:ext>
            </c:extLst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6</c:v>
                </c:pt>
                <c:pt idx="1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1-7D92-4098-801C-5B86A0C1BD2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列2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345B78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7D92-4098-801C-5B86A0C1BD2F}"/>
              </c:ext>
            </c:extLst>
          </c:dPt>
          <c:dPt>
            <c:idx val="1"/>
            <c:bubble3D val="0"/>
            <c:spPr>
              <a:solidFill>
                <a:srgbClr val="ECF0F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7D92-4098-801C-5B86A0C1BD2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7D92-4098-801C-5B86A0C1BD2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9-7D92-4098-801C-5B86A0C1BD2F}"/>
              </c:ext>
            </c:extLst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6.8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A-7D92-4098-801C-5B86A0C1BD2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列3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4AA6B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C-7D92-4098-801C-5B86A0C1BD2F}"/>
              </c:ext>
            </c:extLst>
          </c:dPt>
          <c:dPt>
            <c:idx val="1"/>
            <c:bubble3D val="0"/>
            <c:spPr>
              <a:solidFill>
                <a:srgbClr val="ECF0F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E-7D92-4098-801C-5B86A0C1BD2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0-7D92-4098-801C-5B86A0C1BD2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2-7D92-4098-801C-5B86A0C1BD2F}"/>
              </c:ext>
            </c:extLst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23-7D92-4098-801C-5B86A0C1BD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345B78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F40-4ED2-A60D-185A79539B62}"/>
              </c:ext>
            </c:extLst>
          </c:dPt>
          <c:dPt>
            <c:idx val="1"/>
            <c:bubble3D val="0"/>
            <c:spPr>
              <a:solidFill>
                <a:srgbClr val="4AA6B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F40-4ED2-A60D-185A79539B62}"/>
              </c:ext>
            </c:extLst>
          </c:dPt>
          <c:dPt>
            <c:idx val="2"/>
            <c:bubble3D val="0"/>
            <c:spPr>
              <a:solidFill>
                <a:srgbClr val="345B78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F40-4ED2-A60D-185A79539B62}"/>
              </c:ext>
            </c:extLst>
          </c:dPt>
          <c:dPt>
            <c:idx val="3"/>
            <c:bubble3D val="0"/>
            <c:spPr>
              <a:solidFill>
                <a:srgbClr val="4AA6B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F40-4ED2-A60D-185A79539B62}"/>
              </c:ext>
            </c:extLst>
          </c:dPt>
          <c:dLbls>
            <c:dLbl>
              <c:idx val="0"/>
              <c:layout>
                <c:manualLayout>
                  <c:x val="0.15406319514873568"/>
                  <c:y val="-7.658909448256981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FF40-4ED2-A60D-185A79539B6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6788937932875042"/>
                  <c:y val="1.4588398949060929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FF40-4ED2-A60D-185A79539B6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21726860854308877"/>
                  <c:y val="2.9176797898121859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FF40-4ED2-A60D-185A79539B6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14616251847444151"/>
                  <c:y val="-0.10211879264342651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FF40-4ED2-A60D-185A79539B6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0" i="0" u="none" strike="noStrike" kern="1200" baseline="0">
                    <a:solidFill>
                      <a:schemeClr val="tx2"/>
                    </a:solidFill>
                    <a:latin typeface="Britannic Bold" panose="020B0903060703020204" pitchFamily="34" charset="0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FF40-4ED2-A60D-185A79539B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6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204E96-871F-4E74-B88C-179F29EF6E8D}" type="datetimeFigureOut">
              <a:rPr lang="zh-CN" altLang="en-US" smtClean="0"/>
              <a:t>2018/3/30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7BB27C-FF4A-4200-BD11-98B793A95B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0767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7BB27C-FF4A-4200-BD11-98B793A95B9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47267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7BB27C-FF4A-4200-BD11-98B793A95B9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37863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7BB27C-FF4A-4200-BD11-98B793A95B9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84836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7BB27C-FF4A-4200-BD11-98B793A95B9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52788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7BB27C-FF4A-4200-BD11-98B793A95B9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82441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7BB27C-FF4A-4200-BD11-98B793A95B9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31207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7BB27C-FF4A-4200-BD11-98B793A95B9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11265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7BB27C-FF4A-4200-BD11-98B793A95B9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0809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7BB27C-FF4A-4200-BD11-98B793A95B9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20685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7BB27C-FF4A-4200-BD11-98B793A95B9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95080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7BB27C-FF4A-4200-BD11-98B793A95B9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40862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7BB27C-FF4A-4200-BD11-98B793A95B9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26482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7BB27C-FF4A-4200-BD11-98B793A95B9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22694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7BB27C-FF4A-4200-BD11-98B793A95B9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0472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7BB27C-FF4A-4200-BD11-98B793A95B9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32670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7BB27C-FF4A-4200-BD11-98B793A95B9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4842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7BB27C-FF4A-4200-BD11-98B793A95B9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78314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7BB27C-FF4A-4200-BD11-98B793A95B9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84202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7BB27C-FF4A-4200-BD11-98B793A95B9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17887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7BB27C-FF4A-4200-BD11-98B793A95B9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79562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7BB27C-FF4A-4200-BD11-98B793A95B9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47182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7BB27C-FF4A-4200-BD11-98B793A95B9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66505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7BB27C-FF4A-4200-BD11-98B793A95B9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422404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7BB27C-FF4A-4200-BD11-98B793A95B9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77970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7BB27C-FF4A-4200-BD11-98B793A95B9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0373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rgbClr val="ECF0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0162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solidFill>
          <a:srgbClr val="237E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0577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rgbClr val="14AB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1954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rgbClr val="97B7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6059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rgbClr val="F19B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3998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rgbClr val="BE39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5486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bg>
      <p:bgPr>
        <a:solidFill>
          <a:srgbClr val="571D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2044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1856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800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7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8.xml"/><Relationship Id="rId4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0.xml"/><Relationship Id="rId4" Type="http://schemas.openxmlformats.org/officeDocument/2006/relationships/chart" Target="../charts/char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1.xml"/><Relationship Id="rId4" Type="http://schemas.openxmlformats.org/officeDocument/2006/relationships/chart" Target="../charts/char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6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矩形 60"/>
          <p:cNvSpPr/>
          <p:nvPr/>
        </p:nvSpPr>
        <p:spPr>
          <a:xfrm>
            <a:off x="-34977" y="0"/>
            <a:ext cx="12226978" cy="6858000"/>
          </a:xfrm>
          <a:prstGeom prst="rect">
            <a:avLst/>
          </a:prstGeom>
          <a:solidFill>
            <a:srgbClr val="4AA6B1"/>
          </a:solidFill>
          <a:ln>
            <a:noFill/>
          </a:ln>
        </p:spPr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文本框 61"/>
          <p:cNvSpPr txBox="1"/>
          <p:nvPr/>
        </p:nvSpPr>
        <p:spPr>
          <a:xfrm>
            <a:off x="5618342" y="3398626"/>
            <a:ext cx="56685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BUSINESS REPORT TEMPLE</a:t>
            </a:r>
            <a:endParaRPr lang="zh-CN" altLang="en-US" sz="3200" b="1" dirty="0">
              <a:solidFill>
                <a:schemeClr val="bg1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5679935" y="3842644"/>
            <a:ext cx="5570756" cy="11064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6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目标计划与管理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6612238" y="5150924"/>
            <a:ext cx="3680748" cy="70631"/>
            <a:chOff x="4344148" y="5748133"/>
            <a:chExt cx="3680748" cy="70631"/>
          </a:xfrm>
          <a:solidFill>
            <a:schemeClr val="bg1"/>
          </a:solidFill>
        </p:grpSpPr>
        <p:sp>
          <p:nvSpPr>
            <p:cNvPr id="65" name="矩形 64"/>
            <p:cNvSpPr/>
            <p:nvPr/>
          </p:nvSpPr>
          <p:spPr>
            <a:xfrm>
              <a:off x="4344148" y="5748133"/>
              <a:ext cx="613458" cy="706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4957606" y="5748133"/>
              <a:ext cx="613458" cy="706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5571064" y="5748133"/>
              <a:ext cx="613458" cy="706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6184522" y="5748133"/>
              <a:ext cx="613458" cy="706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6797980" y="5748133"/>
              <a:ext cx="613458" cy="706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7411438" y="5748133"/>
              <a:ext cx="613458" cy="706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-34978" y="-2659513"/>
            <a:ext cx="10664877" cy="10003151"/>
            <a:chOff x="-34977" y="-1897921"/>
            <a:chExt cx="9367322" cy="8786106"/>
          </a:xfrm>
        </p:grpSpPr>
        <p:pic>
          <p:nvPicPr>
            <p:cNvPr id="72" name="图片 7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34977" y="17398"/>
              <a:ext cx="9364268" cy="6870787"/>
            </a:xfrm>
            <a:prstGeom prst="rect">
              <a:avLst/>
            </a:prstGeom>
          </p:spPr>
        </p:pic>
        <p:sp>
          <p:nvSpPr>
            <p:cNvPr id="73" name="矩形 1140"/>
            <p:cNvSpPr/>
            <p:nvPr/>
          </p:nvSpPr>
          <p:spPr>
            <a:xfrm rot="19464325">
              <a:off x="7151140" y="90425"/>
              <a:ext cx="2181205" cy="839197"/>
            </a:xfrm>
            <a:custGeom>
              <a:avLst/>
              <a:gdLst>
                <a:gd name="connsiteX0" fmla="*/ 0 w 466804"/>
                <a:gd name="connsiteY0" fmla="*/ 0 h 381000"/>
                <a:gd name="connsiteX1" fmla="*/ 466804 w 466804"/>
                <a:gd name="connsiteY1" fmla="*/ 0 h 381000"/>
                <a:gd name="connsiteX2" fmla="*/ 466804 w 466804"/>
                <a:gd name="connsiteY2" fmla="*/ 381000 h 381000"/>
                <a:gd name="connsiteX3" fmla="*/ 0 w 466804"/>
                <a:gd name="connsiteY3" fmla="*/ 381000 h 381000"/>
                <a:gd name="connsiteX4" fmla="*/ 0 w 466804"/>
                <a:gd name="connsiteY4" fmla="*/ 0 h 381000"/>
                <a:gd name="connsiteX0" fmla="*/ 0 w 1419503"/>
                <a:gd name="connsiteY0" fmla="*/ 458197 h 839197"/>
                <a:gd name="connsiteX1" fmla="*/ 1419503 w 1419503"/>
                <a:gd name="connsiteY1" fmla="*/ 0 h 839197"/>
                <a:gd name="connsiteX2" fmla="*/ 466804 w 1419503"/>
                <a:gd name="connsiteY2" fmla="*/ 839197 h 839197"/>
                <a:gd name="connsiteX3" fmla="*/ 0 w 1419503"/>
                <a:gd name="connsiteY3" fmla="*/ 839197 h 839197"/>
                <a:gd name="connsiteX4" fmla="*/ 0 w 1419503"/>
                <a:gd name="connsiteY4" fmla="*/ 458197 h 839197"/>
                <a:gd name="connsiteX0" fmla="*/ 0 w 2181205"/>
                <a:gd name="connsiteY0" fmla="*/ 458197 h 839197"/>
                <a:gd name="connsiteX1" fmla="*/ 1419503 w 2181205"/>
                <a:gd name="connsiteY1" fmla="*/ 0 h 839197"/>
                <a:gd name="connsiteX2" fmla="*/ 2181205 w 2181205"/>
                <a:gd name="connsiteY2" fmla="*/ 473290 h 839197"/>
                <a:gd name="connsiteX3" fmla="*/ 0 w 2181205"/>
                <a:gd name="connsiteY3" fmla="*/ 839197 h 839197"/>
                <a:gd name="connsiteX4" fmla="*/ 0 w 2181205"/>
                <a:gd name="connsiteY4" fmla="*/ 458197 h 839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81205" h="839197">
                  <a:moveTo>
                    <a:pt x="0" y="458197"/>
                  </a:moveTo>
                  <a:lnTo>
                    <a:pt x="1419503" y="0"/>
                  </a:lnTo>
                  <a:lnTo>
                    <a:pt x="2181205" y="473290"/>
                  </a:lnTo>
                  <a:lnTo>
                    <a:pt x="0" y="839197"/>
                  </a:lnTo>
                  <a:lnTo>
                    <a:pt x="0" y="458197"/>
                  </a:lnTo>
                  <a:close/>
                </a:path>
              </a:pathLst>
            </a:custGeom>
            <a:solidFill>
              <a:srgbClr val="345B7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矩形 1140"/>
            <p:cNvSpPr/>
            <p:nvPr/>
          </p:nvSpPr>
          <p:spPr>
            <a:xfrm rot="17578467">
              <a:off x="5629823" y="-1226917"/>
              <a:ext cx="2181205" cy="839197"/>
            </a:xfrm>
            <a:custGeom>
              <a:avLst/>
              <a:gdLst>
                <a:gd name="connsiteX0" fmla="*/ 0 w 466804"/>
                <a:gd name="connsiteY0" fmla="*/ 0 h 381000"/>
                <a:gd name="connsiteX1" fmla="*/ 466804 w 466804"/>
                <a:gd name="connsiteY1" fmla="*/ 0 h 381000"/>
                <a:gd name="connsiteX2" fmla="*/ 466804 w 466804"/>
                <a:gd name="connsiteY2" fmla="*/ 381000 h 381000"/>
                <a:gd name="connsiteX3" fmla="*/ 0 w 466804"/>
                <a:gd name="connsiteY3" fmla="*/ 381000 h 381000"/>
                <a:gd name="connsiteX4" fmla="*/ 0 w 466804"/>
                <a:gd name="connsiteY4" fmla="*/ 0 h 381000"/>
                <a:gd name="connsiteX0" fmla="*/ 0 w 1419503"/>
                <a:gd name="connsiteY0" fmla="*/ 458197 h 839197"/>
                <a:gd name="connsiteX1" fmla="*/ 1419503 w 1419503"/>
                <a:gd name="connsiteY1" fmla="*/ 0 h 839197"/>
                <a:gd name="connsiteX2" fmla="*/ 466804 w 1419503"/>
                <a:gd name="connsiteY2" fmla="*/ 839197 h 839197"/>
                <a:gd name="connsiteX3" fmla="*/ 0 w 1419503"/>
                <a:gd name="connsiteY3" fmla="*/ 839197 h 839197"/>
                <a:gd name="connsiteX4" fmla="*/ 0 w 1419503"/>
                <a:gd name="connsiteY4" fmla="*/ 458197 h 839197"/>
                <a:gd name="connsiteX0" fmla="*/ 0 w 2181205"/>
                <a:gd name="connsiteY0" fmla="*/ 458197 h 839197"/>
                <a:gd name="connsiteX1" fmla="*/ 1419503 w 2181205"/>
                <a:gd name="connsiteY1" fmla="*/ 0 h 839197"/>
                <a:gd name="connsiteX2" fmla="*/ 2181205 w 2181205"/>
                <a:gd name="connsiteY2" fmla="*/ 473290 h 839197"/>
                <a:gd name="connsiteX3" fmla="*/ 0 w 2181205"/>
                <a:gd name="connsiteY3" fmla="*/ 839197 h 839197"/>
                <a:gd name="connsiteX4" fmla="*/ 0 w 2181205"/>
                <a:gd name="connsiteY4" fmla="*/ 458197 h 839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81205" h="839197">
                  <a:moveTo>
                    <a:pt x="0" y="458197"/>
                  </a:moveTo>
                  <a:lnTo>
                    <a:pt x="1419503" y="0"/>
                  </a:lnTo>
                  <a:lnTo>
                    <a:pt x="2181205" y="473290"/>
                  </a:lnTo>
                  <a:lnTo>
                    <a:pt x="0" y="839197"/>
                  </a:lnTo>
                  <a:lnTo>
                    <a:pt x="0" y="458197"/>
                  </a:lnTo>
                  <a:close/>
                </a:path>
              </a:pathLst>
            </a:custGeom>
            <a:solidFill>
              <a:srgbClr val="345B7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5" name="配乐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408139" y="-1578773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188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5"/>
                </p:tgtEl>
              </p:cMediaNode>
            </p:audio>
          </p:childTnLst>
        </p:cTn>
      </p:par>
    </p:tnLst>
    <p:bldLst>
      <p:bldP spid="62" grpId="0"/>
      <p:bldP spid="6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490706" y="400050"/>
            <a:ext cx="1210588" cy="7684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951295" y="1168465"/>
            <a:ext cx="2289409" cy="6969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3600" dirty="0">
                <a:latin typeface="Britannic Bold" panose="020B0903060703020204" pitchFamily="34" charset="0"/>
                <a:ea typeface="微软雅黑" panose="020B0503020204020204" pitchFamily="34" charset="-122"/>
              </a:rPr>
              <a:t>CONTENTS</a:t>
            </a:r>
            <a:endParaRPr lang="zh-CN" altLang="en-US" sz="3600" dirty="0">
              <a:latin typeface="Britannic Bold" panose="020B0903060703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4255626" y="1183949"/>
            <a:ext cx="3680748" cy="70631"/>
            <a:chOff x="4344148" y="5748133"/>
            <a:chExt cx="3680748" cy="70631"/>
          </a:xfrm>
          <a:solidFill>
            <a:srgbClr val="345B78"/>
          </a:solidFill>
        </p:grpSpPr>
        <p:sp>
          <p:nvSpPr>
            <p:cNvPr id="20" name="矩形 19"/>
            <p:cNvSpPr/>
            <p:nvPr/>
          </p:nvSpPr>
          <p:spPr>
            <a:xfrm>
              <a:off x="4344148" y="5748133"/>
              <a:ext cx="613458" cy="706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4957606" y="5748133"/>
              <a:ext cx="613458" cy="706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5571064" y="5748133"/>
              <a:ext cx="613458" cy="706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6184522" y="5748133"/>
              <a:ext cx="613458" cy="706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797980" y="5748133"/>
              <a:ext cx="613458" cy="706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7411438" y="5748133"/>
              <a:ext cx="613458" cy="706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342485" y="3834890"/>
            <a:ext cx="2339102" cy="997798"/>
            <a:chOff x="1342485" y="3834890"/>
            <a:chExt cx="2339102" cy="997798"/>
          </a:xfrm>
        </p:grpSpPr>
        <p:sp>
          <p:nvSpPr>
            <p:cNvPr id="5" name="文本框 4"/>
            <p:cNvSpPr txBox="1"/>
            <p:nvPr/>
          </p:nvSpPr>
          <p:spPr>
            <a:xfrm>
              <a:off x="1342485" y="3834890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rPr>
                <a:t>计划管理概要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360118" y="4441619"/>
              <a:ext cx="2303836" cy="3910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dirty="0">
                  <a:latin typeface="Agency FB" panose="020B0503020202020204" pitchFamily="34" charset="0"/>
                  <a:ea typeface="微软雅黑" panose="020B0503020204020204" pitchFamily="34" charset="-122"/>
                </a:rPr>
                <a:t>PLEASE ADD YOUR TITLE HERE</a:t>
              </a:r>
              <a:endParaRPr lang="zh-CN" altLang="en-US" dirty="0"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740259" y="3834890"/>
            <a:ext cx="2339102" cy="997798"/>
            <a:chOff x="3740259" y="3834890"/>
            <a:chExt cx="2339102" cy="997798"/>
          </a:xfrm>
        </p:grpSpPr>
        <p:sp>
          <p:nvSpPr>
            <p:cNvPr id="26" name="文本框 25"/>
            <p:cNvSpPr txBox="1"/>
            <p:nvPr/>
          </p:nvSpPr>
          <p:spPr>
            <a:xfrm>
              <a:off x="3740259" y="3834890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rPr>
                <a:t>目标计划程序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3762668" y="4441619"/>
              <a:ext cx="2294218" cy="3910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dirty="0">
                  <a:latin typeface="Agency FB" panose="020B0503020202020204" pitchFamily="34" charset="0"/>
                  <a:ea typeface="微软雅黑" panose="020B0503020204020204" pitchFamily="34" charset="-122"/>
                </a:rPr>
                <a:t>PLEASE ADD YOUR TITLE HERE</a:t>
              </a:r>
              <a:endParaRPr lang="zh-CN" altLang="en-US" dirty="0"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138035" y="3834890"/>
            <a:ext cx="2339102" cy="997798"/>
            <a:chOff x="6138035" y="3834890"/>
            <a:chExt cx="2339102" cy="997798"/>
          </a:xfrm>
        </p:grpSpPr>
        <p:sp>
          <p:nvSpPr>
            <p:cNvPr id="27" name="文本框 26"/>
            <p:cNvSpPr txBox="1"/>
            <p:nvPr/>
          </p:nvSpPr>
          <p:spPr>
            <a:xfrm>
              <a:off x="6138035" y="3834890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rPr>
                <a:t>目标计划管控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6155600" y="4441619"/>
              <a:ext cx="2303836" cy="3910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dirty="0">
                  <a:latin typeface="Agency FB" panose="020B0503020202020204" pitchFamily="34" charset="0"/>
                  <a:ea typeface="微软雅黑" panose="020B0503020204020204" pitchFamily="34" charset="-122"/>
                </a:rPr>
                <a:t>PLEASE ADD YOUR TITLE HERE</a:t>
              </a:r>
              <a:endParaRPr lang="zh-CN" altLang="en-US" dirty="0"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356275" y="3815839"/>
            <a:ext cx="2698175" cy="1016849"/>
            <a:chOff x="8356275" y="3815839"/>
            <a:chExt cx="2698175" cy="1016849"/>
          </a:xfrm>
        </p:grpSpPr>
        <p:sp>
          <p:nvSpPr>
            <p:cNvPr id="28" name="文本框 27"/>
            <p:cNvSpPr txBox="1"/>
            <p:nvPr/>
          </p:nvSpPr>
          <p:spPr>
            <a:xfrm>
              <a:off x="8356275" y="3815839"/>
              <a:ext cx="269817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rPr>
                <a:t>目标考核与总结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8553344" y="4441619"/>
              <a:ext cx="2303836" cy="3910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dirty="0">
                  <a:latin typeface="Agency FB" panose="020B0503020202020204" pitchFamily="34" charset="0"/>
                  <a:ea typeface="微软雅黑" panose="020B0503020204020204" pitchFamily="34" charset="-122"/>
                </a:rPr>
                <a:t>PLEASE ADD YOUR TITLE HERE</a:t>
              </a:r>
              <a:endParaRPr lang="zh-CN" altLang="en-US" dirty="0"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椭圆 10"/>
          <p:cNvSpPr/>
          <p:nvPr/>
        </p:nvSpPr>
        <p:spPr>
          <a:xfrm>
            <a:off x="2201803" y="3542169"/>
            <a:ext cx="646815" cy="157704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100000">
                <a:srgbClr val="ECF0F1"/>
              </a:gs>
              <a:gs pos="0">
                <a:schemeClr val="accent3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178715" y="2618233"/>
            <a:ext cx="692991" cy="689676"/>
            <a:chOff x="2178715" y="2618233"/>
            <a:chExt cx="692991" cy="689676"/>
          </a:xfrm>
        </p:grpSpPr>
        <p:grpSp>
          <p:nvGrpSpPr>
            <p:cNvPr id="10" name="组合 9"/>
            <p:cNvGrpSpPr/>
            <p:nvPr/>
          </p:nvGrpSpPr>
          <p:grpSpPr>
            <a:xfrm>
              <a:off x="2178715" y="2618350"/>
              <a:ext cx="692991" cy="689503"/>
              <a:chOff x="2467479" y="1258550"/>
              <a:chExt cx="753156" cy="749365"/>
            </a:xfrm>
          </p:grpSpPr>
          <p:sp>
            <p:nvSpPr>
              <p:cNvPr id="9" name="直角三角形 8"/>
              <p:cNvSpPr/>
              <p:nvPr/>
            </p:nvSpPr>
            <p:spPr>
              <a:xfrm rot="2700000">
                <a:off x="2471335" y="1258550"/>
                <a:ext cx="749300" cy="749300"/>
              </a:xfrm>
              <a:prstGeom prst="rtTriangle">
                <a:avLst/>
              </a:prstGeom>
              <a:solidFill>
                <a:srgbClr val="4AA6B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直角三角形 43"/>
              <p:cNvSpPr/>
              <p:nvPr/>
            </p:nvSpPr>
            <p:spPr>
              <a:xfrm rot="13500000">
                <a:off x="2467479" y="1258615"/>
                <a:ext cx="749300" cy="749299"/>
              </a:xfrm>
              <a:prstGeom prst="rtTriangle">
                <a:avLst/>
              </a:prstGeom>
              <a:solidFill>
                <a:srgbClr val="345B7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2" name="文本框 11"/>
            <p:cNvSpPr txBox="1"/>
            <p:nvPr/>
          </p:nvSpPr>
          <p:spPr>
            <a:xfrm>
              <a:off x="2283627" y="2618233"/>
              <a:ext cx="479618" cy="6896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36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36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1" name="椭圆 30"/>
          <p:cNvSpPr/>
          <p:nvPr/>
        </p:nvSpPr>
        <p:spPr>
          <a:xfrm>
            <a:off x="4586371" y="3542169"/>
            <a:ext cx="646815" cy="157704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100000">
                <a:srgbClr val="ECF0F1"/>
              </a:gs>
              <a:gs pos="0">
                <a:schemeClr val="accent3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6" name="组合 45"/>
          <p:cNvGrpSpPr/>
          <p:nvPr/>
        </p:nvGrpSpPr>
        <p:grpSpPr>
          <a:xfrm>
            <a:off x="4563281" y="2618233"/>
            <a:ext cx="692991" cy="689676"/>
            <a:chOff x="962881" y="2285607"/>
            <a:chExt cx="692991" cy="689676"/>
          </a:xfrm>
        </p:grpSpPr>
        <p:grpSp>
          <p:nvGrpSpPr>
            <p:cNvPr id="47" name="组合 46"/>
            <p:cNvGrpSpPr/>
            <p:nvPr/>
          </p:nvGrpSpPr>
          <p:grpSpPr>
            <a:xfrm>
              <a:off x="962881" y="2285724"/>
              <a:ext cx="692991" cy="689503"/>
              <a:chOff x="2467479" y="1258550"/>
              <a:chExt cx="753156" cy="749365"/>
            </a:xfrm>
          </p:grpSpPr>
          <p:sp>
            <p:nvSpPr>
              <p:cNvPr id="49" name="直角三角形 48"/>
              <p:cNvSpPr/>
              <p:nvPr/>
            </p:nvSpPr>
            <p:spPr>
              <a:xfrm rot="2700000">
                <a:off x="2471335" y="1258550"/>
                <a:ext cx="749300" cy="749300"/>
              </a:xfrm>
              <a:prstGeom prst="rtTriangle">
                <a:avLst/>
              </a:prstGeom>
              <a:solidFill>
                <a:srgbClr val="4AA6B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直角三角形 49"/>
              <p:cNvSpPr/>
              <p:nvPr/>
            </p:nvSpPr>
            <p:spPr>
              <a:xfrm rot="13500000">
                <a:off x="2467479" y="1258615"/>
                <a:ext cx="749300" cy="749299"/>
              </a:xfrm>
              <a:prstGeom prst="rtTriangle">
                <a:avLst/>
              </a:prstGeom>
              <a:solidFill>
                <a:srgbClr val="345B7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8" name="文本框 47"/>
            <p:cNvSpPr txBox="1"/>
            <p:nvPr/>
          </p:nvSpPr>
          <p:spPr>
            <a:xfrm>
              <a:off x="1025313" y="2285607"/>
              <a:ext cx="564578" cy="6896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36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36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5" name="椭圆 34"/>
          <p:cNvSpPr/>
          <p:nvPr/>
        </p:nvSpPr>
        <p:spPr>
          <a:xfrm>
            <a:off x="6984112" y="3542169"/>
            <a:ext cx="646815" cy="157704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100000">
                <a:srgbClr val="ECF0F1"/>
              </a:gs>
              <a:gs pos="0">
                <a:schemeClr val="accent3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1" name="组合 50"/>
          <p:cNvGrpSpPr/>
          <p:nvPr/>
        </p:nvGrpSpPr>
        <p:grpSpPr>
          <a:xfrm>
            <a:off x="6974467" y="2618233"/>
            <a:ext cx="692991" cy="689676"/>
            <a:chOff x="962881" y="2285607"/>
            <a:chExt cx="692991" cy="689676"/>
          </a:xfrm>
        </p:grpSpPr>
        <p:grpSp>
          <p:nvGrpSpPr>
            <p:cNvPr id="52" name="组合 51"/>
            <p:cNvGrpSpPr/>
            <p:nvPr/>
          </p:nvGrpSpPr>
          <p:grpSpPr>
            <a:xfrm>
              <a:off x="962881" y="2285724"/>
              <a:ext cx="692991" cy="689503"/>
              <a:chOff x="2467479" y="1258550"/>
              <a:chExt cx="753156" cy="749365"/>
            </a:xfrm>
          </p:grpSpPr>
          <p:sp>
            <p:nvSpPr>
              <p:cNvPr id="54" name="直角三角形 53"/>
              <p:cNvSpPr/>
              <p:nvPr/>
            </p:nvSpPr>
            <p:spPr>
              <a:xfrm rot="2700000">
                <a:off x="2471335" y="1258550"/>
                <a:ext cx="749300" cy="749300"/>
              </a:xfrm>
              <a:prstGeom prst="rtTriangle">
                <a:avLst/>
              </a:prstGeom>
              <a:solidFill>
                <a:srgbClr val="4AA6B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直角三角形 54"/>
              <p:cNvSpPr/>
              <p:nvPr/>
            </p:nvSpPr>
            <p:spPr>
              <a:xfrm rot="13500000">
                <a:off x="2467479" y="1258615"/>
                <a:ext cx="749300" cy="749299"/>
              </a:xfrm>
              <a:prstGeom prst="rtTriangle">
                <a:avLst/>
              </a:prstGeom>
              <a:solidFill>
                <a:srgbClr val="345B7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3" name="文本框 52"/>
            <p:cNvSpPr txBox="1"/>
            <p:nvPr/>
          </p:nvSpPr>
          <p:spPr>
            <a:xfrm>
              <a:off x="1017298" y="2285607"/>
              <a:ext cx="580608" cy="6896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36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36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椭圆 38"/>
          <p:cNvSpPr/>
          <p:nvPr/>
        </p:nvSpPr>
        <p:spPr>
          <a:xfrm>
            <a:off x="9381853" y="3542169"/>
            <a:ext cx="646815" cy="157704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100000">
                <a:srgbClr val="ECF0F1"/>
              </a:gs>
              <a:gs pos="0">
                <a:schemeClr val="accent3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6" name="组合 55"/>
          <p:cNvGrpSpPr/>
          <p:nvPr/>
        </p:nvGrpSpPr>
        <p:grpSpPr>
          <a:xfrm>
            <a:off x="9358764" y="2618233"/>
            <a:ext cx="692991" cy="757130"/>
            <a:chOff x="962881" y="2285607"/>
            <a:chExt cx="692991" cy="757130"/>
          </a:xfrm>
        </p:grpSpPr>
        <p:grpSp>
          <p:nvGrpSpPr>
            <p:cNvPr id="57" name="组合 56"/>
            <p:cNvGrpSpPr/>
            <p:nvPr/>
          </p:nvGrpSpPr>
          <p:grpSpPr>
            <a:xfrm>
              <a:off x="962881" y="2285724"/>
              <a:ext cx="692991" cy="689503"/>
              <a:chOff x="2467479" y="1258550"/>
              <a:chExt cx="753156" cy="749365"/>
            </a:xfrm>
          </p:grpSpPr>
          <p:sp>
            <p:nvSpPr>
              <p:cNvPr id="59" name="直角三角形 58"/>
              <p:cNvSpPr/>
              <p:nvPr/>
            </p:nvSpPr>
            <p:spPr>
              <a:xfrm rot="2700000">
                <a:off x="2471335" y="1258550"/>
                <a:ext cx="749300" cy="749300"/>
              </a:xfrm>
              <a:prstGeom prst="rtTriangle">
                <a:avLst/>
              </a:prstGeom>
              <a:solidFill>
                <a:srgbClr val="4AA6B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直角三角形 59"/>
              <p:cNvSpPr/>
              <p:nvPr/>
            </p:nvSpPr>
            <p:spPr>
              <a:xfrm rot="13500000">
                <a:off x="2467479" y="1258615"/>
                <a:ext cx="749300" cy="749299"/>
              </a:xfrm>
              <a:prstGeom prst="rtTriangle">
                <a:avLst/>
              </a:prstGeom>
              <a:solidFill>
                <a:srgbClr val="345B7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8" name="文本框 57"/>
            <p:cNvSpPr txBox="1"/>
            <p:nvPr/>
          </p:nvSpPr>
          <p:spPr>
            <a:xfrm>
              <a:off x="1026916" y="2285607"/>
              <a:ext cx="561372" cy="7571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36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36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9920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750"/>
                            </p:stCondLst>
                            <p:childTnLst>
                              <p:par>
                                <p:cTn id="5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1" grpId="0" animBg="1"/>
      <p:bldP spid="31" grpId="0" animBg="1"/>
      <p:bldP spid="35" grpId="0" animBg="1"/>
      <p:bldP spid="3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-34977" y="0"/>
            <a:ext cx="12226978" cy="6858000"/>
          </a:xfrm>
          <a:prstGeom prst="rect">
            <a:avLst/>
          </a:prstGeom>
          <a:solidFill>
            <a:srgbClr val="4AA6B1"/>
          </a:solidFill>
          <a:ln>
            <a:noFill/>
          </a:ln>
        </p:spPr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-34978" y="-2659513"/>
            <a:ext cx="10664877" cy="10003151"/>
            <a:chOff x="-34977" y="-1897921"/>
            <a:chExt cx="9367322" cy="8786106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34977" y="17398"/>
              <a:ext cx="9364268" cy="6870787"/>
            </a:xfrm>
            <a:prstGeom prst="rect">
              <a:avLst/>
            </a:prstGeom>
          </p:spPr>
        </p:pic>
        <p:sp>
          <p:nvSpPr>
            <p:cNvPr id="27" name="矩形 1140"/>
            <p:cNvSpPr/>
            <p:nvPr/>
          </p:nvSpPr>
          <p:spPr>
            <a:xfrm rot="19464325">
              <a:off x="7151140" y="90425"/>
              <a:ext cx="2181205" cy="839197"/>
            </a:xfrm>
            <a:custGeom>
              <a:avLst/>
              <a:gdLst>
                <a:gd name="connsiteX0" fmla="*/ 0 w 466804"/>
                <a:gd name="connsiteY0" fmla="*/ 0 h 381000"/>
                <a:gd name="connsiteX1" fmla="*/ 466804 w 466804"/>
                <a:gd name="connsiteY1" fmla="*/ 0 h 381000"/>
                <a:gd name="connsiteX2" fmla="*/ 466804 w 466804"/>
                <a:gd name="connsiteY2" fmla="*/ 381000 h 381000"/>
                <a:gd name="connsiteX3" fmla="*/ 0 w 466804"/>
                <a:gd name="connsiteY3" fmla="*/ 381000 h 381000"/>
                <a:gd name="connsiteX4" fmla="*/ 0 w 466804"/>
                <a:gd name="connsiteY4" fmla="*/ 0 h 381000"/>
                <a:gd name="connsiteX0" fmla="*/ 0 w 1419503"/>
                <a:gd name="connsiteY0" fmla="*/ 458197 h 839197"/>
                <a:gd name="connsiteX1" fmla="*/ 1419503 w 1419503"/>
                <a:gd name="connsiteY1" fmla="*/ 0 h 839197"/>
                <a:gd name="connsiteX2" fmla="*/ 466804 w 1419503"/>
                <a:gd name="connsiteY2" fmla="*/ 839197 h 839197"/>
                <a:gd name="connsiteX3" fmla="*/ 0 w 1419503"/>
                <a:gd name="connsiteY3" fmla="*/ 839197 h 839197"/>
                <a:gd name="connsiteX4" fmla="*/ 0 w 1419503"/>
                <a:gd name="connsiteY4" fmla="*/ 458197 h 839197"/>
                <a:gd name="connsiteX0" fmla="*/ 0 w 2181205"/>
                <a:gd name="connsiteY0" fmla="*/ 458197 h 839197"/>
                <a:gd name="connsiteX1" fmla="*/ 1419503 w 2181205"/>
                <a:gd name="connsiteY1" fmla="*/ 0 h 839197"/>
                <a:gd name="connsiteX2" fmla="*/ 2181205 w 2181205"/>
                <a:gd name="connsiteY2" fmla="*/ 473290 h 839197"/>
                <a:gd name="connsiteX3" fmla="*/ 0 w 2181205"/>
                <a:gd name="connsiteY3" fmla="*/ 839197 h 839197"/>
                <a:gd name="connsiteX4" fmla="*/ 0 w 2181205"/>
                <a:gd name="connsiteY4" fmla="*/ 458197 h 839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81205" h="839197">
                  <a:moveTo>
                    <a:pt x="0" y="458197"/>
                  </a:moveTo>
                  <a:lnTo>
                    <a:pt x="1419503" y="0"/>
                  </a:lnTo>
                  <a:lnTo>
                    <a:pt x="2181205" y="473290"/>
                  </a:lnTo>
                  <a:lnTo>
                    <a:pt x="0" y="839197"/>
                  </a:lnTo>
                  <a:lnTo>
                    <a:pt x="0" y="458197"/>
                  </a:lnTo>
                  <a:close/>
                </a:path>
              </a:pathLst>
            </a:custGeom>
            <a:solidFill>
              <a:srgbClr val="345B7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1140"/>
            <p:cNvSpPr/>
            <p:nvPr/>
          </p:nvSpPr>
          <p:spPr>
            <a:xfrm rot="17578467">
              <a:off x="5629823" y="-1226917"/>
              <a:ext cx="2181205" cy="839197"/>
            </a:xfrm>
            <a:custGeom>
              <a:avLst/>
              <a:gdLst>
                <a:gd name="connsiteX0" fmla="*/ 0 w 466804"/>
                <a:gd name="connsiteY0" fmla="*/ 0 h 381000"/>
                <a:gd name="connsiteX1" fmla="*/ 466804 w 466804"/>
                <a:gd name="connsiteY1" fmla="*/ 0 h 381000"/>
                <a:gd name="connsiteX2" fmla="*/ 466804 w 466804"/>
                <a:gd name="connsiteY2" fmla="*/ 381000 h 381000"/>
                <a:gd name="connsiteX3" fmla="*/ 0 w 466804"/>
                <a:gd name="connsiteY3" fmla="*/ 381000 h 381000"/>
                <a:gd name="connsiteX4" fmla="*/ 0 w 466804"/>
                <a:gd name="connsiteY4" fmla="*/ 0 h 381000"/>
                <a:gd name="connsiteX0" fmla="*/ 0 w 1419503"/>
                <a:gd name="connsiteY0" fmla="*/ 458197 h 839197"/>
                <a:gd name="connsiteX1" fmla="*/ 1419503 w 1419503"/>
                <a:gd name="connsiteY1" fmla="*/ 0 h 839197"/>
                <a:gd name="connsiteX2" fmla="*/ 466804 w 1419503"/>
                <a:gd name="connsiteY2" fmla="*/ 839197 h 839197"/>
                <a:gd name="connsiteX3" fmla="*/ 0 w 1419503"/>
                <a:gd name="connsiteY3" fmla="*/ 839197 h 839197"/>
                <a:gd name="connsiteX4" fmla="*/ 0 w 1419503"/>
                <a:gd name="connsiteY4" fmla="*/ 458197 h 839197"/>
                <a:gd name="connsiteX0" fmla="*/ 0 w 2181205"/>
                <a:gd name="connsiteY0" fmla="*/ 458197 h 839197"/>
                <a:gd name="connsiteX1" fmla="*/ 1419503 w 2181205"/>
                <a:gd name="connsiteY1" fmla="*/ 0 h 839197"/>
                <a:gd name="connsiteX2" fmla="*/ 2181205 w 2181205"/>
                <a:gd name="connsiteY2" fmla="*/ 473290 h 839197"/>
                <a:gd name="connsiteX3" fmla="*/ 0 w 2181205"/>
                <a:gd name="connsiteY3" fmla="*/ 839197 h 839197"/>
                <a:gd name="connsiteX4" fmla="*/ 0 w 2181205"/>
                <a:gd name="connsiteY4" fmla="*/ 458197 h 839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81205" h="839197">
                  <a:moveTo>
                    <a:pt x="0" y="458197"/>
                  </a:moveTo>
                  <a:lnTo>
                    <a:pt x="1419503" y="0"/>
                  </a:lnTo>
                  <a:lnTo>
                    <a:pt x="2181205" y="473290"/>
                  </a:lnTo>
                  <a:lnTo>
                    <a:pt x="0" y="839197"/>
                  </a:lnTo>
                  <a:lnTo>
                    <a:pt x="0" y="458197"/>
                  </a:lnTo>
                  <a:close/>
                </a:path>
              </a:pathLst>
            </a:custGeom>
            <a:solidFill>
              <a:srgbClr val="345B7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087685" y="4664361"/>
            <a:ext cx="3680748" cy="70631"/>
            <a:chOff x="4344148" y="5748133"/>
            <a:chExt cx="3680748" cy="70631"/>
          </a:xfrm>
          <a:solidFill>
            <a:schemeClr val="bg1"/>
          </a:solidFill>
        </p:grpSpPr>
        <p:sp>
          <p:nvSpPr>
            <p:cNvPr id="5" name="矩形 4"/>
            <p:cNvSpPr/>
            <p:nvPr/>
          </p:nvSpPr>
          <p:spPr>
            <a:xfrm>
              <a:off x="4344148" y="5748133"/>
              <a:ext cx="613458" cy="706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4957606" y="5748133"/>
              <a:ext cx="613458" cy="706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5571064" y="5748133"/>
              <a:ext cx="613458" cy="706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6184522" y="5748133"/>
              <a:ext cx="613458" cy="706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6797980" y="5748133"/>
              <a:ext cx="613458" cy="706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7411438" y="5748133"/>
              <a:ext cx="613458" cy="706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6989066" y="3740040"/>
            <a:ext cx="38779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计划管理概要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7923274" y="4768808"/>
            <a:ext cx="2231701" cy="4905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THE OVERALL REPORT</a:t>
            </a:r>
            <a:endParaRPr lang="zh-CN" altLang="en-US" sz="24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607223" y="2760196"/>
            <a:ext cx="627095" cy="9884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4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01</a:t>
            </a:r>
            <a:endParaRPr lang="zh-CN" altLang="en-US" sz="54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804192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ï$1iḓê">
            <a:extLst>
              <a:ext uri="{FF2B5EF4-FFF2-40B4-BE49-F238E27FC236}">
                <a16:creationId xmlns:a16="http://schemas.microsoft.com/office/drawing/2014/main" xmlns="" id="{9D1A35CB-938F-4813-9D65-6B5D59035D90}"/>
              </a:ext>
            </a:extLst>
          </p:cNvPr>
          <p:cNvGrpSpPr/>
          <p:nvPr/>
        </p:nvGrpSpPr>
        <p:grpSpPr>
          <a:xfrm rot="16200000">
            <a:off x="660308" y="1786266"/>
            <a:ext cx="3910078" cy="3551861"/>
            <a:chOff x="4026766" y="1952836"/>
            <a:chExt cx="4085458" cy="3711174"/>
          </a:xfrm>
        </p:grpSpPr>
        <p:grpSp>
          <p:nvGrpSpPr>
            <p:cNvPr id="30" name="ïṥľîḍe">
              <a:extLst>
                <a:ext uri="{FF2B5EF4-FFF2-40B4-BE49-F238E27FC236}">
                  <a16:creationId xmlns:a16="http://schemas.microsoft.com/office/drawing/2014/main" xmlns="" id="{29A15666-81B9-4C88-AC96-111C5A707B8C}"/>
                </a:ext>
              </a:extLst>
            </p:cNvPr>
            <p:cNvGrpSpPr/>
            <p:nvPr/>
          </p:nvGrpSpPr>
          <p:grpSpPr>
            <a:xfrm>
              <a:off x="4026766" y="1957657"/>
              <a:ext cx="4085455" cy="3706353"/>
              <a:chOff x="4400353" y="2438138"/>
              <a:chExt cx="3338286" cy="3028515"/>
            </a:xfrm>
          </p:grpSpPr>
          <p:grpSp>
            <p:nvGrpSpPr>
              <p:cNvPr id="35" name="ïṩliḋè">
                <a:extLst>
                  <a:ext uri="{FF2B5EF4-FFF2-40B4-BE49-F238E27FC236}">
                    <a16:creationId xmlns:a16="http://schemas.microsoft.com/office/drawing/2014/main" xmlns="" id="{90E92CAD-58A9-4A73-8A76-2EF717529E31}"/>
                  </a:ext>
                </a:extLst>
              </p:cNvPr>
              <p:cNvGrpSpPr/>
              <p:nvPr/>
            </p:nvGrpSpPr>
            <p:grpSpPr>
              <a:xfrm>
                <a:off x="4702433" y="2438138"/>
                <a:ext cx="2731609" cy="1365804"/>
                <a:chOff x="0" y="0"/>
                <a:chExt cx="5214355" cy="2607177"/>
              </a:xfrm>
            </p:grpSpPr>
            <p:sp>
              <p:nvSpPr>
                <p:cNvPr id="39" name="ïś1îḍê">
                  <a:extLst>
                    <a:ext uri="{FF2B5EF4-FFF2-40B4-BE49-F238E27FC236}">
                      <a16:creationId xmlns:a16="http://schemas.microsoft.com/office/drawing/2014/main" xmlns="" id="{1BA5B3C7-FBAE-48D5-B185-81CE86E611AB}"/>
                    </a:ext>
                  </a:extLst>
                </p:cNvPr>
                <p:cNvSpPr/>
                <p:nvPr/>
              </p:nvSpPr>
              <p:spPr>
                <a:xfrm>
                  <a:off x="1153277" y="1153277"/>
                  <a:ext cx="2898226" cy="144909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4315" y="21600"/>
                      </a:moveTo>
                      <a:cubicBezTo>
                        <a:pt x="4315" y="14437"/>
                        <a:pt x="7219" y="8631"/>
                        <a:pt x="10800" y="8631"/>
                      </a:cubicBezTo>
                      <a:cubicBezTo>
                        <a:pt x="14381" y="8631"/>
                        <a:pt x="17285" y="14437"/>
                        <a:pt x="17285" y="21600"/>
                      </a:cubicBezTo>
                      <a:lnTo>
                        <a:pt x="21600" y="21600"/>
                      </a:lnTo>
                      <a:cubicBezTo>
                        <a:pt x="21600" y="9671"/>
                        <a:pt x="16765" y="0"/>
                        <a:pt x="10800" y="0"/>
                      </a:cubicBezTo>
                      <a:cubicBezTo>
                        <a:pt x="4835" y="0"/>
                        <a:pt x="0" y="9671"/>
                        <a:pt x="0" y="21600"/>
                      </a:cubicBezTo>
                      <a:cubicBezTo>
                        <a:pt x="0" y="21600"/>
                        <a:pt x="4315" y="21600"/>
                        <a:pt x="4315" y="21600"/>
                      </a:cubicBezTo>
                      <a:close/>
                    </a:path>
                  </a:pathLst>
                </a:custGeom>
                <a:solidFill>
                  <a:srgbClr val="DCDEE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0" name="îśḻíḋè">
                  <a:extLst>
                    <a:ext uri="{FF2B5EF4-FFF2-40B4-BE49-F238E27FC236}">
                      <a16:creationId xmlns:a16="http://schemas.microsoft.com/office/drawing/2014/main" xmlns="" id="{C88DE824-A2E3-4849-A9B5-DFC7BDC1DADD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5214355" cy="260717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397" y="21600"/>
                      </a:moveTo>
                      <a:cubicBezTo>
                        <a:pt x="2397" y="12319"/>
                        <a:pt x="6159" y="4795"/>
                        <a:pt x="10800" y="4795"/>
                      </a:cubicBezTo>
                      <a:cubicBezTo>
                        <a:pt x="15441" y="4795"/>
                        <a:pt x="19203" y="12319"/>
                        <a:pt x="19203" y="21600"/>
                      </a:cubicBezTo>
                      <a:lnTo>
                        <a:pt x="21600" y="21600"/>
                      </a:lnTo>
                      <a:cubicBezTo>
                        <a:pt x="21600" y="9671"/>
                        <a:pt x="16765" y="0"/>
                        <a:pt x="10800" y="0"/>
                      </a:cubicBezTo>
                      <a:cubicBezTo>
                        <a:pt x="4835" y="0"/>
                        <a:pt x="0" y="9671"/>
                        <a:pt x="0" y="21600"/>
                      </a:cubicBezTo>
                      <a:cubicBezTo>
                        <a:pt x="0" y="21600"/>
                        <a:pt x="2397" y="21600"/>
                        <a:pt x="2397" y="21600"/>
                      </a:cubicBezTo>
                      <a:close/>
                    </a:path>
                  </a:pathLst>
                </a:custGeom>
                <a:solidFill>
                  <a:srgbClr val="DCDEE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6" name="îşḷiḑé">
                <a:extLst>
                  <a:ext uri="{FF2B5EF4-FFF2-40B4-BE49-F238E27FC236}">
                    <a16:creationId xmlns:a16="http://schemas.microsoft.com/office/drawing/2014/main" xmlns="" id="{E5695239-2210-4BBE-AFC2-780A446CE422}"/>
                  </a:ext>
                </a:extLst>
              </p:cNvPr>
              <p:cNvGrpSpPr/>
              <p:nvPr/>
            </p:nvGrpSpPr>
            <p:grpSpPr>
              <a:xfrm>
                <a:off x="4400353" y="3797497"/>
                <a:ext cx="3338286" cy="1669156"/>
                <a:chOff x="0" y="0"/>
                <a:chExt cx="6372440" cy="3186242"/>
              </a:xfrm>
            </p:grpSpPr>
            <p:sp>
              <p:nvSpPr>
                <p:cNvPr id="37" name="îŝľîďê">
                  <a:extLst>
                    <a:ext uri="{FF2B5EF4-FFF2-40B4-BE49-F238E27FC236}">
                      <a16:creationId xmlns:a16="http://schemas.microsoft.com/office/drawing/2014/main" xmlns="" id="{2EAE0FE7-CC96-4CFE-A008-D4058C50E0D2}"/>
                    </a:ext>
                  </a:extLst>
                </p:cNvPr>
                <p:cNvSpPr/>
                <p:nvPr/>
              </p:nvSpPr>
              <p:spPr>
                <a:xfrm>
                  <a:off x="1153277" y="0"/>
                  <a:ext cx="4056875" cy="202845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0"/>
                      </a:moveTo>
                      <a:lnTo>
                        <a:pt x="18516" y="0"/>
                      </a:lnTo>
                      <a:cubicBezTo>
                        <a:pt x="18516" y="8522"/>
                        <a:pt x="15061" y="15431"/>
                        <a:pt x="10800" y="15431"/>
                      </a:cubicBezTo>
                      <a:cubicBezTo>
                        <a:pt x="6539" y="15431"/>
                        <a:pt x="3084" y="8522"/>
                        <a:pt x="3084" y="0"/>
                      </a:cubicBezTo>
                      <a:lnTo>
                        <a:pt x="0" y="0"/>
                      </a:lnTo>
                      <a:cubicBezTo>
                        <a:pt x="0" y="11930"/>
                        <a:pt x="4835" y="21600"/>
                        <a:pt x="10800" y="21600"/>
                      </a:cubicBezTo>
                      <a:cubicBezTo>
                        <a:pt x="16765" y="21600"/>
                        <a:pt x="21600" y="11930"/>
                        <a:pt x="21600" y="0"/>
                      </a:cubicBezTo>
                      <a:close/>
                    </a:path>
                  </a:pathLst>
                </a:custGeom>
                <a:solidFill>
                  <a:srgbClr val="DCDEE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8" name="îṡľíḋé">
                  <a:extLst>
                    <a:ext uri="{FF2B5EF4-FFF2-40B4-BE49-F238E27FC236}">
                      <a16:creationId xmlns:a16="http://schemas.microsoft.com/office/drawing/2014/main" xmlns="" id="{4DA3D22A-DFF5-4056-8ECC-1458D77B29B8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6372440" cy="318624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0"/>
                      </a:moveTo>
                      <a:lnTo>
                        <a:pt x="19637" y="0"/>
                      </a:lnTo>
                      <a:cubicBezTo>
                        <a:pt x="19637" y="9762"/>
                        <a:pt x="15681" y="17675"/>
                        <a:pt x="10800" y="17675"/>
                      </a:cubicBezTo>
                      <a:cubicBezTo>
                        <a:pt x="5919" y="17675"/>
                        <a:pt x="1963" y="9762"/>
                        <a:pt x="1963" y="0"/>
                      </a:cubicBezTo>
                      <a:lnTo>
                        <a:pt x="0" y="0"/>
                      </a:lnTo>
                      <a:cubicBezTo>
                        <a:pt x="0" y="11929"/>
                        <a:pt x="4835" y="21600"/>
                        <a:pt x="10800" y="21600"/>
                      </a:cubicBezTo>
                      <a:cubicBezTo>
                        <a:pt x="16765" y="21600"/>
                        <a:pt x="21600" y="11929"/>
                        <a:pt x="21600" y="0"/>
                      </a:cubicBezTo>
                      <a:close/>
                    </a:path>
                  </a:pathLst>
                </a:custGeom>
                <a:solidFill>
                  <a:srgbClr val="DCDEE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sp>
          <p:nvSpPr>
            <p:cNvPr id="31" name="iśļîḑè">
              <a:extLst>
                <a:ext uri="{FF2B5EF4-FFF2-40B4-BE49-F238E27FC236}">
                  <a16:creationId xmlns:a16="http://schemas.microsoft.com/office/drawing/2014/main" xmlns="" id="{5C430188-3F2A-4B5E-8BD1-5CA253A77C1A}"/>
                </a:ext>
              </a:extLst>
            </p:cNvPr>
            <p:cNvSpPr/>
            <p:nvPr/>
          </p:nvSpPr>
          <p:spPr>
            <a:xfrm>
              <a:off x="5135840" y="2692218"/>
              <a:ext cx="1858092" cy="9290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315" y="21600"/>
                  </a:moveTo>
                  <a:cubicBezTo>
                    <a:pt x="4315" y="14437"/>
                    <a:pt x="7219" y="8631"/>
                    <a:pt x="10800" y="8631"/>
                  </a:cubicBezTo>
                  <a:cubicBezTo>
                    <a:pt x="14381" y="8631"/>
                    <a:pt x="17285" y="14437"/>
                    <a:pt x="17285" y="21600"/>
                  </a:cubicBezTo>
                  <a:lnTo>
                    <a:pt x="21600" y="21600"/>
                  </a:lnTo>
                  <a:cubicBezTo>
                    <a:pt x="21600" y="9671"/>
                    <a:pt x="16765" y="0"/>
                    <a:pt x="10800" y="0"/>
                  </a:cubicBezTo>
                  <a:cubicBezTo>
                    <a:pt x="4835" y="0"/>
                    <a:pt x="0" y="9671"/>
                    <a:pt x="0" y="21600"/>
                  </a:cubicBezTo>
                  <a:cubicBezTo>
                    <a:pt x="0" y="21600"/>
                    <a:pt x="4315" y="21600"/>
                    <a:pt x="4315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íś1íḑé">
              <a:extLst>
                <a:ext uri="{FF2B5EF4-FFF2-40B4-BE49-F238E27FC236}">
                  <a16:creationId xmlns:a16="http://schemas.microsoft.com/office/drawing/2014/main" xmlns="" id="{BE5A20E4-568B-4DC4-8C96-BAA7AE4D8F9A}"/>
                </a:ext>
              </a:extLst>
            </p:cNvPr>
            <p:cNvSpPr/>
            <p:nvPr/>
          </p:nvSpPr>
          <p:spPr>
            <a:xfrm>
              <a:off x="4766150" y="3616444"/>
              <a:ext cx="2600915" cy="13004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8516" y="0"/>
                  </a:lnTo>
                  <a:cubicBezTo>
                    <a:pt x="18516" y="8522"/>
                    <a:pt x="15061" y="15431"/>
                    <a:pt x="10800" y="15431"/>
                  </a:cubicBezTo>
                  <a:cubicBezTo>
                    <a:pt x="6539" y="15431"/>
                    <a:pt x="3084" y="8522"/>
                    <a:pt x="3084" y="0"/>
                  </a:cubicBezTo>
                  <a:lnTo>
                    <a:pt x="0" y="0"/>
                  </a:lnTo>
                  <a:cubicBezTo>
                    <a:pt x="0" y="11930"/>
                    <a:pt x="4835" y="21600"/>
                    <a:pt x="10800" y="21600"/>
                  </a:cubicBezTo>
                  <a:cubicBezTo>
                    <a:pt x="16765" y="21600"/>
                    <a:pt x="21600" y="11930"/>
                    <a:pt x="21600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îsḷíďê">
              <a:extLst>
                <a:ext uri="{FF2B5EF4-FFF2-40B4-BE49-F238E27FC236}">
                  <a16:creationId xmlns:a16="http://schemas.microsoft.com/office/drawing/2014/main" xmlns="" id="{964BF994-B9CE-4480-A6FA-EA9F763D453E}"/>
                </a:ext>
              </a:extLst>
            </p:cNvPr>
            <p:cNvSpPr/>
            <p:nvPr/>
          </p:nvSpPr>
          <p:spPr>
            <a:xfrm>
              <a:off x="4396459" y="1952836"/>
              <a:ext cx="3342992" cy="1671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397" y="21600"/>
                  </a:moveTo>
                  <a:cubicBezTo>
                    <a:pt x="2397" y="12319"/>
                    <a:pt x="6159" y="4795"/>
                    <a:pt x="10800" y="4795"/>
                  </a:cubicBezTo>
                  <a:cubicBezTo>
                    <a:pt x="15441" y="4795"/>
                    <a:pt x="19203" y="12319"/>
                    <a:pt x="19203" y="21600"/>
                  </a:cubicBezTo>
                  <a:lnTo>
                    <a:pt x="21600" y="21600"/>
                  </a:lnTo>
                  <a:cubicBezTo>
                    <a:pt x="21600" y="9671"/>
                    <a:pt x="16765" y="0"/>
                    <a:pt x="10800" y="0"/>
                  </a:cubicBezTo>
                  <a:cubicBezTo>
                    <a:pt x="4835" y="0"/>
                    <a:pt x="0" y="9671"/>
                    <a:pt x="0" y="21600"/>
                  </a:cubicBezTo>
                  <a:cubicBezTo>
                    <a:pt x="0" y="21600"/>
                    <a:pt x="2397" y="21600"/>
                    <a:pt x="2397" y="2160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işḷîḓe">
              <a:extLst>
                <a:ext uri="{FF2B5EF4-FFF2-40B4-BE49-F238E27FC236}">
                  <a16:creationId xmlns:a16="http://schemas.microsoft.com/office/drawing/2014/main" xmlns="" id="{6EF22189-C991-4DA4-8E3D-A90CAEDCCE7F}"/>
                </a:ext>
              </a:extLst>
            </p:cNvPr>
            <p:cNvSpPr/>
            <p:nvPr/>
          </p:nvSpPr>
          <p:spPr>
            <a:xfrm>
              <a:off x="4026768" y="3616444"/>
              <a:ext cx="4085456" cy="20427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9637" y="0"/>
                  </a:lnTo>
                  <a:cubicBezTo>
                    <a:pt x="19637" y="9762"/>
                    <a:pt x="15681" y="17675"/>
                    <a:pt x="10800" y="17675"/>
                  </a:cubicBezTo>
                  <a:cubicBezTo>
                    <a:pt x="5919" y="17675"/>
                    <a:pt x="1963" y="9762"/>
                    <a:pt x="1963" y="0"/>
                  </a:cubicBezTo>
                  <a:lnTo>
                    <a:pt x="0" y="0"/>
                  </a:lnTo>
                  <a:cubicBezTo>
                    <a:pt x="0" y="11929"/>
                    <a:pt x="4835" y="21600"/>
                    <a:pt x="10800" y="21600"/>
                  </a:cubicBezTo>
                  <a:cubicBezTo>
                    <a:pt x="16765" y="21600"/>
                    <a:pt x="21600" y="11929"/>
                    <a:pt x="21600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6" name="iṧḻíḓè">
            <a:extLst>
              <a:ext uri="{FF2B5EF4-FFF2-40B4-BE49-F238E27FC236}">
                <a16:creationId xmlns:a16="http://schemas.microsoft.com/office/drawing/2014/main" xmlns="" id="{C54787EF-1819-4CC6-B045-112164C0DF23}"/>
              </a:ext>
            </a:extLst>
          </p:cNvPr>
          <p:cNvSpPr/>
          <p:nvPr/>
        </p:nvSpPr>
        <p:spPr>
          <a:xfrm>
            <a:off x="741530" y="3239901"/>
            <a:ext cx="644585" cy="6445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none" lIns="38100" tIns="38100" rIns="38100" bIns="38100" anchor="ctr">
            <a:normAutofit/>
          </a:bodyPr>
          <a:lstStyle/>
          <a:p>
            <a:pPr lvl="0" algn="ctr">
              <a:defRPr sz="3200">
                <a:solidFill>
                  <a:srgbClr val="FFFFFF"/>
                </a:solidFill>
              </a:defRPr>
            </a:pPr>
            <a:r>
              <a:rPr lang="en-US" altLang="zh-CN" sz="2000">
                <a:latin typeface="Impact" panose="020B0806030902050204" pitchFamily="34" charset="0"/>
              </a:rPr>
              <a:t>01</a:t>
            </a:r>
          </a:p>
        </p:txBody>
      </p:sp>
      <p:sp>
        <p:nvSpPr>
          <p:cNvPr id="27" name="ïś1íḑe">
            <a:extLst>
              <a:ext uri="{FF2B5EF4-FFF2-40B4-BE49-F238E27FC236}">
                <a16:creationId xmlns:a16="http://schemas.microsoft.com/office/drawing/2014/main" xmlns="" id="{B0D4713D-A746-43F0-8F33-0F0967460119}"/>
              </a:ext>
            </a:extLst>
          </p:cNvPr>
          <p:cNvSpPr/>
          <p:nvPr/>
        </p:nvSpPr>
        <p:spPr>
          <a:xfrm>
            <a:off x="1470120" y="3239901"/>
            <a:ext cx="644585" cy="6445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none" lIns="38100" tIns="38100" rIns="38100" bIns="38100" anchor="ctr">
            <a:normAutofit/>
          </a:bodyPr>
          <a:lstStyle/>
          <a:p>
            <a:pPr lvl="0" algn="ctr">
              <a:defRPr sz="3200">
                <a:solidFill>
                  <a:srgbClr val="FFFFFF"/>
                </a:solidFill>
              </a:defRPr>
            </a:pPr>
            <a:r>
              <a:rPr lang="en-US" altLang="zh-CN" sz="2000">
                <a:latin typeface="Impact" panose="020B0806030902050204" pitchFamily="34" charset="0"/>
              </a:rPr>
              <a:t>02</a:t>
            </a:r>
            <a:endParaRPr lang="en-US" altLang="zh-CN" sz="2000" dirty="0">
              <a:latin typeface="Impact" panose="020B0806030902050204" pitchFamily="34" charset="0"/>
            </a:endParaRPr>
          </a:p>
        </p:txBody>
      </p:sp>
      <p:sp>
        <p:nvSpPr>
          <p:cNvPr id="28" name="íṧḷîdê">
            <a:extLst>
              <a:ext uri="{FF2B5EF4-FFF2-40B4-BE49-F238E27FC236}">
                <a16:creationId xmlns:a16="http://schemas.microsoft.com/office/drawing/2014/main" xmlns="" id="{6CDDA3B0-4EB9-46C9-A3DC-F7032EE95DBD}"/>
              </a:ext>
            </a:extLst>
          </p:cNvPr>
          <p:cNvSpPr/>
          <p:nvPr/>
        </p:nvSpPr>
        <p:spPr>
          <a:xfrm>
            <a:off x="3146801" y="3239901"/>
            <a:ext cx="644585" cy="6445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none" lIns="38100" tIns="38100" rIns="38100" bIns="38100" anchor="ctr">
            <a:normAutofit/>
          </a:bodyPr>
          <a:lstStyle/>
          <a:p>
            <a:pPr lvl="0" algn="ctr">
              <a:defRPr sz="3200">
                <a:solidFill>
                  <a:srgbClr val="FFFFFF"/>
                </a:solidFill>
              </a:defRPr>
            </a:pPr>
            <a:r>
              <a:rPr lang="en-US" altLang="zh-CN" sz="2000">
                <a:latin typeface="Impact" panose="020B0806030902050204" pitchFamily="34" charset="0"/>
              </a:rPr>
              <a:t>03</a:t>
            </a:r>
            <a:endParaRPr lang="en-US" altLang="zh-CN" sz="2000" dirty="0">
              <a:latin typeface="Impact" panose="020B0806030902050204" pitchFamily="34" charset="0"/>
            </a:endParaRPr>
          </a:p>
        </p:txBody>
      </p:sp>
      <p:sp>
        <p:nvSpPr>
          <p:cNvPr id="29" name="í$1ïdê">
            <a:extLst>
              <a:ext uri="{FF2B5EF4-FFF2-40B4-BE49-F238E27FC236}">
                <a16:creationId xmlns:a16="http://schemas.microsoft.com/office/drawing/2014/main" xmlns="" id="{BBF9CA43-3E09-4E6E-8781-DEADE18C9EE8}"/>
              </a:ext>
            </a:extLst>
          </p:cNvPr>
          <p:cNvSpPr/>
          <p:nvPr/>
        </p:nvSpPr>
        <p:spPr>
          <a:xfrm>
            <a:off x="3860986" y="3239901"/>
            <a:ext cx="644585" cy="6445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none" lIns="38100" tIns="38100" rIns="38100" bIns="38100" anchor="ctr">
            <a:normAutofit/>
          </a:bodyPr>
          <a:lstStyle/>
          <a:p>
            <a:pPr lvl="0" algn="ctr">
              <a:defRPr sz="3200">
                <a:solidFill>
                  <a:srgbClr val="FFFFFF"/>
                </a:solidFill>
              </a:defRPr>
            </a:pPr>
            <a:r>
              <a:rPr lang="en-US" altLang="zh-CN" sz="2000">
                <a:latin typeface="Impact" panose="020B0806030902050204" pitchFamily="34" charset="0"/>
              </a:rPr>
              <a:t>04</a:t>
            </a:r>
            <a:endParaRPr lang="en-US" altLang="zh-CN" sz="2000" dirty="0">
              <a:latin typeface="Impact" panose="020B0806030902050204" pitchFamily="34" charset="0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5159896" y="3232425"/>
            <a:ext cx="6360592" cy="2701015"/>
            <a:chOff x="5159896" y="3232425"/>
            <a:chExt cx="6360592" cy="2701015"/>
          </a:xfrm>
        </p:grpSpPr>
        <p:grpSp>
          <p:nvGrpSpPr>
            <p:cNvPr id="5" name="ïSľiḑê">
              <a:extLst>
                <a:ext uri="{FF2B5EF4-FFF2-40B4-BE49-F238E27FC236}">
                  <a16:creationId xmlns:a16="http://schemas.microsoft.com/office/drawing/2014/main" xmlns="" id="{34E44036-0D6E-460F-99D9-AB340B079FAE}"/>
                </a:ext>
              </a:extLst>
            </p:cNvPr>
            <p:cNvGrpSpPr/>
            <p:nvPr/>
          </p:nvGrpSpPr>
          <p:grpSpPr>
            <a:xfrm>
              <a:off x="5159896" y="3239901"/>
              <a:ext cx="2746610" cy="970279"/>
              <a:chOff x="4963128" y="4179692"/>
              <a:chExt cx="2746610" cy="970279"/>
            </a:xfrm>
          </p:grpSpPr>
          <p:sp>
            <p:nvSpPr>
              <p:cNvPr id="22" name="iṡľîḋe">
                <a:extLst>
                  <a:ext uri="{FF2B5EF4-FFF2-40B4-BE49-F238E27FC236}">
                    <a16:creationId xmlns:a16="http://schemas.microsoft.com/office/drawing/2014/main" xmlns="" id="{D803F1CD-83B2-414D-9445-B323F4BBD1EE}"/>
                  </a:ext>
                </a:extLst>
              </p:cNvPr>
              <p:cNvSpPr/>
              <p:nvPr/>
            </p:nvSpPr>
            <p:spPr bwMode="auto">
              <a:xfrm>
                <a:off x="5601675" y="4592572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 fontScale="70000" lnSpcReduction="20000"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000" dirty="0"/>
                  <a:t>您的内容打在这里，或者通过复制您的文本后，在此框中选择粘贴，并选择只保留文字</a:t>
                </a:r>
                <a:endParaRPr lang="en-US" altLang="zh-CN" sz="1000" dirty="0"/>
              </a:p>
            </p:txBody>
          </p:sp>
          <p:sp>
            <p:nvSpPr>
              <p:cNvPr id="23" name="ïṩļîḍé">
                <a:extLst>
                  <a:ext uri="{FF2B5EF4-FFF2-40B4-BE49-F238E27FC236}">
                    <a16:creationId xmlns:a16="http://schemas.microsoft.com/office/drawing/2014/main" xmlns="" id="{56A7106C-1007-4363-AED4-B05354B88E95}"/>
                  </a:ext>
                </a:extLst>
              </p:cNvPr>
              <p:cNvSpPr txBox="1"/>
              <p:nvPr/>
            </p:nvSpPr>
            <p:spPr bwMode="auto">
              <a:xfrm>
                <a:off x="5601675" y="4179692"/>
                <a:ext cx="210806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zh-CN" altLang="en-US" b="1" dirty="0">
                    <a:solidFill>
                      <a:schemeClr val="accent1"/>
                    </a:solidFill>
                  </a:rPr>
                  <a:t>标题文本预设</a:t>
                </a:r>
                <a:endParaRPr lang="zh-CN" altLang="en-US" sz="18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4" name="îšļîḑè">
                <a:extLst>
                  <a:ext uri="{FF2B5EF4-FFF2-40B4-BE49-F238E27FC236}">
                    <a16:creationId xmlns:a16="http://schemas.microsoft.com/office/drawing/2014/main" xmlns="" id="{C79F8D26-0A17-497F-A8FB-5234A79D0A12}"/>
                  </a:ext>
                </a:extLst>
              </p:cNvPr>
              <p:cNvSpPr/>
              <p:nvPr/>
            </p:nvSpPr>
            <p:spPr bwMode="auto">
              <a:xfrm>
                <a:off x="4963128" y="4333222"/>
                <a:ext cx="461080" cy="339517"/>
              </a:xfrm>
              <a:custGeom>
                <a:avLst/>
                <a:gdLst>
                  <a:gd name="T0" fmla="*/ 3344 w 5590"/>
                  <a:gd name="T1" fmla="*/ 549 h 4122"/>
                  <a:gd name="T2" fmla="*/ 2246 w 5590"/>
                  <a:gd name="T3" fmla="*/ 549 h 4122"/>
                  <a:gd name="T4" fmla="*/ 2795 w 5590"/>
                  <a:gd name="T5" fmla="*/ 240 h 4122"/>
                  <a:gd name="T6" fmla="*/ 2795 w 5590"/>
                  <a:gd name="T7" fmla="*/ 859 h 4122"/>
                  <a:gd name="T8" fmla="*/ 2795 w 5590"/>
                  <a:gd name="T9" fmla="*/ 240 h 4122"/>
                  <a:gd name="T10" fmla="*/ 5470 w 5590"/>
                  <a:gd name="T11" fmla="*/ 4122 h 4122"/>
                  <a:gd name="T12" fmla="*/ 0 w 5590"/>
                  <a:gd name="T13" fmla="*/ 4002 h 4122"/>
                  <a:gd name="T14" fmla="*/ 5470 w 5590"/>
                  <a:gd name="T15" fmla="*/ 3882 h 4122"/>
                  <a:gd name="T16" fmla="*/ 917 w 5590"/>
                  <a:gd name="T17" fmla="*/ 1194 h 4122"/>
                  <a:gd name="T18" fmla="*/ 1144 w 5590"/>
                  <a:gd name="T19" fmla="*/ 1115 h 4122"/>
                  <a:gd name="T20" fmla="*/ 4344 w 5590"/>
                  <a:gd name="T21" fmla="*/ 1411 h 4122"/>
                  <a:gd name="T22" fmla="*/ 4599 w 5590"/>
                  <a:gd name="T23" fmla="*/ 1041 h 4122"/>
                  <a:gd name="T24" fmla="*/ 4544 w 5590"/>
                  <a:gd name="T25" fmla="*/ 1568 h 4122"/>
                  <a:gd name="T26" fmla="*/ 4487 w 5590"/>
                  <a:gd name="T27" fmla="*/ 1637 h 4122"/>
                  <a:gd name="T28" fmla="*/ 4429 w 5590"/>
                  <a:gd name="T29" fmla="*/ 1651 h 4122"/>
                  <a:gd name="T30" fmla="*/ 1165 w 5590"/>
                  <a:gd name="T31" fmla="*/ 1651 h 4122"/>
                  <a:gd name="T32" fmla="*/ 1106 w 5590"/>
                  <a:gd name="T33" fmla="*/ 1638 h 4122"/>
                  <a:gd name="T34" fmla="*/ 1054 w 5590"/>
                  <a:gd name="T35" fmla="*/ 1585 h 4122"/>
                  <a:gd name="T36" fmla="*/ 917 w 5590"/>
                  <a:gd name="T37" fmla="*/ 1194 h 4122"/>
                  <a:gd name="T38" fmla="*/ 1539 w 5590"/>
                  <a:gd name="T39" fmla="*/ 3355 h 4122"/>
                  <a:gd name="T40" fmla="*/ 2675 w 5590"/>
                  <a:gd name="T41" fmla="*/ 1947 h 4122"/>
                  <a:gd name="T42" fmla="*/ 2915 w 5590"/>
                  <a:gd name="T43" fmla="*/ 1947 h 4122"/>
                  <a:gd name="T44" fmla="*/ 4051 w 5590"/>
                  <a:gd name="T45" fmla="*/ 3355 h 4122"/>
                  <a:gd name="T46" fmla="*/ 3301 w 5590"/>
                  <a:gd name="T47" fmla="*/ 3198 h 4122"/>
                  <a:gd name="T48" fmla="*/ 3301 w 5590"/>
                  <a:gd name="T49" fmla="*/ 2958 h 4122"/>
                  <a:gd name="T50" fmla="*/ 4104 w 5590"/>
                  <a:gd name="T51" fmla="*/ 2960 h 4122"/>
                  <a:gd name="T52" fmla="*/ 4187 w 5590"/>
                  <a:gd name="T53" fmla="*/ 3019 h 4122"/>
                  <a:gd name="T54" fmla="*/ 4332 w 5590"/>
                  <a:gd name="T55" fmla="*/ 3433 h 4122"/>
                  <a:gd name="T56" fmla="*/ 4338 w 5590"/>
                  <a:gd name="T57" fmla="*/ 3497 h 4122"/>
                  <a:gd name="T58" fmla="*/ 4279 w 5590"/>
                  <a:gd name="T59" fmla="*/ 3580 h 4122"/>
                  <a:gd name="T60" fmla="*/ 4217 w 5590"/>
                  <a:gd name="T61" fmla="*/ 3595 h 4122"/>
                  <a:gd name="T62" fmla="*/ 2793 w 5590"/>
                  <a:gd name="T63" fmla="*/ 3595 h 4122"/>
                  <a:gd name="T64" fmla="*/ 1370 w 5590"/>
                  <a:gd name="T65" fmla="*/ 3595 h 4122"/>
                  <a:gd name="T66" fmla="*/ 1250 w 5590"/>
                  <a:gd name="T67" fmla="*/ 3475 h 4122"/>
                  <a:gd name="T68" fmla="*/ 1393 w 5590"/>
                  <a:gd name="T69" fmla="*/ 3041 h 4122"/>
                  <a:gd name="T70" fmla="*/ 1438 w 5590"/>
                  <a:gd name="T71" fmla="*/ 2980 h 4122"/>
                  <a:gd name="T72" fmla="*/ 1510 w 5590"/>
                  <a:gd name="T73" fmla="*/ 2958 h 4122"/>
                  <a:gd name="T74" fmla="*/ 2409 w 5590"/>
                  <a:gd name="T75" fmla="*/ 3078 h 4122"/>
                  <a:gd name="T76" fmla="*/ 1593 w 5590"/>
                  <a:gd name="T77" fmla="*/ 3198 h 4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590" h="4122">
                    <a:moveTo>
                      <a:pt x="2795" y="1099"/>
                    </a:moveTo>
                    <a:cubicBezTo>
                      <a:pt x="3098" y="1099"/>
                      <a:pt x="3344" y="852"/>
                      <a:pt x="3344" y="549"/>
                    </a:cubicBezTo>
                    <a:cubicBezTo>
                      <a:pt x="3344" y="246"/>
                      <a:pt x="3098" y="0"/>
                      <a:pt x="2795" y="0"/>
                    </a:cubicBezTo>
                    <a:cubicBezTo>
                      <a:pt x="2492" y="0"/>
                      <a:pt x="2246" y="246"/>
                      <a:pt x="2246" y="549"/>
                    </a:cubicBezTo>
                    <a:cubicBezTo>
                      <a:pt x="2246" y="852"/>
                      <a:pt x="2492" y="1099"/>
                      <a:pt x="2795" y="1099"/>
                    </a:cubicBezTo>
                    <a:close/>
                    <a:moveTo>
                      <a:pt x="2795" y="240"/>
                    </a:moveTo>
                    <a:cubicBezTo>
                      <a:pt x="2966" y="240"/>
                      <a:pt x="3104" y="379"/>
                      <a:pt x="3104" y="549"/>
                    </a:cubicBezTo>
                    <a:cubicBezTo>
                      <a:pt x="3104" y="720"/>
                      <a:pt x="2966" y="859"/>
                      <a:pt x="2795" y="859"/>
                    </a:cubicBezTo>
                    <a:cubicBezTo>
                      <a:pt x="2624" y="859"/>
                      <a:pt x="2486" y="720"/>
                      <a:pt x="2486" y="549"/>
                    </a:cubicBezTo>
                    <a:cubicBezTo>
                      <a:pt x="2486" y="379"/>
                      <a:pt x="2625" y="240"/>
                      <a:pt x="2795" y="240"/>
                    </a:cubicBezTo>
                    <a:close/>
                    <a:moveTo>
                      <a:pt x="5590" y="4002"/>
                    </a:moveTo>
                    <a:cubicBezTo>
                      <a:pt x="5590" y="4068"/>
                      <a:pt x="5536" y="4122"/>
                      <a:pt x="5470" y="4122"/>
                    </a:cubicBezTo>
                    <a:lnTo>
                      <a:pt x="120" y="4122"/>
                    </a:lnTo>
                    <a:cubicBezTo>
                      <a:pt x="54" y="4122"/>
                      <a:pt x="0" y="4068"/>
                      <a:pt x="0" y="4002"/>
                    </a:cubicBezTo>
                    <a:cubicBezTo>
                      <a:pt x="0" y="3936"/>
                      <a:pt x="54" y="3882"/>
                      <a:pt x="120" y="3882"/>
                    </a:cubicBezTo>
                    <a:lnTo>
                      <a:pt x="5470" y="3882"/>
                    </a:lnTo>
                    <a:cubicBezTo>
                      <a:pt x="5536" y="3882"/>
                      <a:pt x="5590" y="3936"/>
                      <a:pt x="5590" y="4002"/>
                    </a:cubicBezTo>
                    <a:close/>
                    <a:moveTo>
                      <a:pt x="917" y="1194"/>
                    </a:moveTo>
                    <a:cubicBezTo>
                      <a:pt x="896" y="1131"/>
                      <a:pt x="929" y="1063"/>
                      <a:pt x="992" y="1041"/>
                    </a:cubicBezTo>
                    <a:cubicBezTo>
                      <a:pt x="1054" y="1020"/>
                      <a:pt x="1123" y="1053"/>
                      <a:pt x="1144" y="1115"/>
                    </a:cubicBezTo>
                    <a:lnTo>
                      <a:pt x="1246" y="1411"/>
                    </a:lnTo>
                    <a:lnTo>
                      <a:pt x="4344" y="1411"/>
                    </a:lnTo>
                    <a:lnTo>
                      <a:pt x="4446" y="1115"/>
                    </a:lnTo>
                    <a:cubicBezTo>
                      <a:pt x="4468" y="1053"/>
                      <a:pt x="4536" y="1020"/>
                      <a:pt x="4599" y="1041"/>
                    </a:cubicBezTo>
                    <a:cubicBezTo>
                      <a:pt x="4661" y="1063"/>
                      <a:pt x="4694" y="1131"/>
                      <a:pt x="4673" y="1194"/>
                    </a:cubicBezTo>
                    <a:lnTo>
                      <a:pt x="4544" y="1568"/>
                    </a:lnTo>
                    <a:cubicBezTo>
                      <a:pt x="4542" y="1574"/>
                      <a:pt x="4539" y="1580"/>
                      <a:pt x="4536" y="1586"/>
                    </a:cubicBezTo>
                    <a:cubicBezTo>
                      <a:pt x="4525" y="1608"/>
                      <a:pt x="4508" y="1625"/>
                      <a:pt x="4487" y="1637"/>
                    </a:cubicBezTo>
                    <a:cubicBezTo>
                      <a:pt x="4480" y="1640"/>
                      <a:pt x="4473" y="1644"/>
                      <a:pt x="4465" y="1646"/>
                    </a:cubicBezTo>
                    <a:cubicBezTo>
                      <a:pt x="4454" y="1650"/>
                      <a:pt x="4442" y="1651"/>
                      <a:pt x="4429" y="1651"/>
                    </a:cubicBezTo>
                    <a:cubicBezTo>
                      <a:pt x="4428" y="1651"/>
                      <a:pt x="4427" y="1651"/>
                      <a:pt x="4426" y="1651"/>
                    </a:cubicBezTo>
                    <a:lnTo>
                      <a:pt x="1165" y="1651"/>
                    </a:lnTo>
                    <a:cubicBezTo>
                      <a:pt x="1150" y="1652"/>
                      <a:pt x="1136" y="1650"/>
                      <a:pt x="1123" y="1645"/>
                    </a:cubicBezTo>
                    <a:cubicBezTo>
                      <a:pt x="1117" y="1643"/>
                      <a:pt x="1112" y="1641"/>
                      <a:pt x="1106" y="1638"/>
                    </a:cubicBezTo>
                    <a:cubicBezTo>
                      <a:pt x="1106" y="1638"/>
                      <a:pt x="1106" y="1638"/>
                      <a:pt x="1106" y="1638"/>
                    </a:cubicBezTo>
                    <a:cubicBezTo>
                      <a:pt x="1084" y="1627"/>
                      <a:pt x="1065" y="1609"/>
                      <a:pt x="1054" y="1585"/>
                    </a:cubicBezTo>
                    <a:cubicBezTo>
                      <a:pt x="1051" y="1580"/>
                      <a:pt x="1048" y="1574"/>
                      <a:pt x="1047" y="1568"/>
                    </a:cubicBezTo>
                    <a:lnTo>
                      <a:pt x="917" y="1194"/>
                    </a:lnTo>
                    <a:close/>
                    <a:moveTo>
                      <a:pt x="1593" y="3198"/>
                    </a:moveTo>
                    <a:lnTo>
                      <a:pt x="1539" y="3355"/>
                    </a:lnTo>
                    <a:lnTo>
                      <a:pt x="2675" y="3355"/>
                    </a:lnTo>
                    <a:lnTo>
                      <a:pt x="2675" y="1947"/>
                    </a:lnTo>
                    <a:cubicBezTo>
                      <a:pt x="2675" y="1881"/>
                      <a:pt x="2729" y="1827"/>
                      <a:pt x="2795" y="1827"/>
                    </a:cubicBezTo>
                    <a:cubicBezTo>
                      <a:pt x="2861" y="1827"/>
                      <a:pt x="2915" y="1881"/>
                      <a:pt x="2915" y="1947"/>
                    </a:cubicBezTo>
                    <a:lnTo>
                      <a:pt x="2915" y="3355"/>
                    </a:lnTo>
                    <a:lnTo>
                      <a:pt x="4051" y="3355"/>
                    </a:lnTo>
                    <a:lnTo>
                      <a:pt x="3997" y="3198"/>
                    </a:lnTo>
                    <a:lnTo>
                      <a:pt x="3301" y="3198"/>
                    </a:lnTo>
                    <a:cubicBezTo>
                      <a:pt x="3235" y="3198"/>
                      <a:pt x="3181" y="3144"/>
                      <a:pt x="3181" y="3078"/>
                    </a:cubicBezTo>
                    <a:cubicBezTo>
                      <a:pt x="3181" y="3011"/>
                      <a:pt x="3235" y="2958"/>
                      <a:pt x="3301" y="2958"/>
                    </a:cubicBezTo>
                    <a:lnTo>
                      <a:pt x="4080" y="2958"/>
                    </a:lnTo>
                    <a:cubicBezTo>
                      <a:pt x="4088" y="2957"/>
                      <a:pt x="4096" y="2958"/>
                      <a:pt x="4104" y="2960"/>
                    </a:cubicBezTo>
                    <a:cubicBezTo>
                      <a:pt x="4122" y="2963"/>
                      <a:pt x="4138" y="2970"/>
                      <a:pt x="4151" y="2979"/>
                    </a:cubicBezTo>
                    <a:cubicBezTo>
                      <a:pt x="4166" y="2989"/>
                      <a:pt x="4178" y="3003"/>
                      <a:pt x="4187" y="3019"/>
                    </a:cubicBezTo>
                    <a:cubicBezTo>
                      <a:pt x="4191" y="3026"/>
                      <a:pt x="4194" y="3033"/>
                      <a:pt x="4197" y="3041"/>
                    </a:cubicBezTo>
                    <a:lnTo>
                      <a:pt x="4332" y="3433"/>
                    </a:lnTo>
                    <a:cubicBezTo>
                      <a:pt x="4335" y="3440"/>
                      <a:pt x="4337" y="3448"/>
                      <a:pt x="4338" y="3455"/>
                    </a:cubicBezTo>
                    <a:cubicBezTo>
                      <a:pt x="4340" y="3469"/>
                      <a:pt x="4340" y="3483"/>
                      <a:pt x="4338" y="3497"/>
                    </a:cubicBezTo>
                    <a:cubicBezTo>
                      <a:pt x="4335" y="3514"/>
                      <a:pt x="4327" y="3531"/>
                      <a:pt x="4317" y="3545"/>
                    </a:cubicBezTo>
                    <a:cubicBezTo>
                      <a:pt x="4307" y="3559"/>
                      <a:pt x="4294" y="3571"/>
                      <a:pt x="4279" y="3580"/>
                    </a:cubicBezTo>
                    <a:cubicBezTo>
                      <a:pt x="4267" y="3586"/>
                      <a:pt x="4253" y="3591"/>
                      <a:pt x="4239" y="3594"/>
                    </a:cubicBezTo>
                    <a:cubicBezTo>
                      <a:pt x="4232" y="3595"/>
                      <a:pt x="4224" y="3595"/>
                      <a:pt x="4217" y="3595"/>
                    </a:cubicBezTo>
                    <a:lnTo>
                      <a:pt x="2798" y="3595"/>
                    </a:lnTo>
                    <a:cubicBezTo>
                      <a:pt x="2796" y="3595"/>
                      <a:pt x="2794" y="3595"/>
                      <a:pt x="2793" y="3595"/>
                    </a:cubicBezTo>
                    <a:lnTo>
                      <a:pt x="1373" y="3595"/>
                    </a:lnTo>
                    <a:cubicBezTo>
                      <a:pt x="1372" y="3595"/>
                      <a:pt x="1371" y="3595"/>
                      <a:pt x="1370" y="3595"/>
                    </a:cubicBezTo>
                    <a:cubicBezTo>
                      <a:pt x="1365" y="3595"/>
                      <a:pt x="1359" y="3595"/>
                      <a:pt x="1354" y="3594"/>
                    </a:cubicBezTo>
                    <a:cubicBezTo>
                      <a:pt x="1295" y="3586"/>
                      <a:pt x="1250" y="3536"/>
                      <a:pt x="1250" y="3475"/>
                    </a:cubicBezTo>
                    <a:cubicBezTo>
                      <a:pt x="1250" y="3460"/>
                      <a:pt x="1253" y="3445"/>
                      <a:pt x="1258" y="3432"/>
                    </a:cubicBezTo>
                    <a:lnTo>
                      <a:pt x="1393" y="3041"/>
                    </a:lnTo>
                    <a:cubicBezTo>
                      <a:pt x="1396" y="3033"/>
                      <a:pt x="1399" y="3026"/>
                      <a:pt x="1403" y="3019"/>
                    </a:cubicBezTo>
                    <a:cubicBezTo>
                      <a:pt x="1412" y="3003"/>
                      <a:pt x="1424" y="2990"/>
                      <a:pt x="1438" y="2980"/>
                    </a:cubicBezTo>
                    <a:cubicBezTo>
                      <a:pt x="1452" y="2970"/>
                      <a:pt x="1468" y="2963"/>
                      <a:pt x="1486" y="2960"/>
                    </a:cubicBezTo>
                    <a:cubicBezTo>
                      <a:pt x="1494" y="2958"/>
                      <a:pt x="1502" y="2957"/>
                      <a:pt x="1510" y="2958"/>
                    </a:cubicBezTo>
                    <a:lnTo>
                      <a:pt x="2289" y="2958"/>
                    </a:lnTo>
                    <a:cubicBezTo>
                      <a:pt x="2355" y="2958"/>
                      <a:pt x="2409" y="3011"/>
                      <a:pt x="2409" y="3078"/>
                    </a:cubicBezTo>
                    <a:cubicBezTo>
                      <a:pt x="2409" y="3144"/>
                      <a:pt x="2355" y="3198"/>
                      <a:pt x="2289" y="3198"/>
                    </a:cubicBezTo>
                    <a:lnTo>
                      <a:pt x="1593" y="319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6" name="ïŝḻîdè">
              <a:extLst>
                <a:ext uri="{FF2B5EF4-FFF2-40B4-BE49-F238E27FC236}">
                  <a16:creationId xmlns:a16="http://schemas.microsoft.com/office/drawing/2014/main" xmlns="" id="{C78CA31D-0C07-408B-A75B-DE961FB7A31B}"/>
                </a:ext>
              </a:extLst>
            </p:cNvPr>
            <p:cNvGrpSpPr/>
            <p:nvPr/>
          </p:nvGrpSpPr>
          <p:grpSpPr>
            <a:xfrm>
              <a:off x="8688288" y="3239901"/>
              <a:ext cx="2746610" cy="970279"/>
              <a:chOff x="4963128" y="4179692"/>
              <a:chExt cx="2746610" cy="970279"/>
            </a:xfrm>
          </p:grpSpPr>
          <p:sp>
            <p:nvSpPr>
              <p:cNvPr id="19" name="î$ľîďe">
                <a:extLst>
                  <a:ext uri="{FF2B5EF4-FFF2-40B4-BE49-F238E27FC236}">
                    <a16:creationId xmlns:a16="http://schemas.microsoft.com/office/drawing/2014/main" xmlns="" id="{197C92AA-1066-4108-BB07-C8384443DF72}"/>
                  </a:ext>
                </a:extLst>
              </p:cNvPr>
              <p:cNvSpPr/>
              <p:nvPr/>
            </p:nvSpPr>
            <p:spPr bwMode="auto">
              <a:xfrm>
                <a:off x="5601675" y="4592572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 fontScale="70000" lnSpcReduction="20000"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000" dirty="0"/>
                  <a:t>您的内容打在这里，或者通过复制您的文本后，在此框中选择粘贴，并选择只保留文字</a:t>
                </a:r>
                <a:endParaRPr lang="en-US" altLang="zh-CN" sz="1000" dirty="0"/>
              </a:p>
            </p:txBody>
          </p:sp>
          <p:sp>
            <p:nvSpPr>
              <p:cNvPr id="20" name="ïŝḻîḋé">
                <a:extLst>
                  <a:ext uri="{FF2B5EF4-FFF2-40B4-BE49-F238E27FC236}">
                    <a16:creationId xmlns:a16="http://schemas.microsoft.com/office/drawing/2014/main" xmlns="" id="{84DCCC36-13B3-4978-8C9A-885C86037F53}"/>
                  </a:ext>
                </a:extLst>
              </p:cNvPr>
              <p:cNvSpPr txBox="1"/>
              <p:nvPr/>
            </p:nvSpPr>
            <p:spPr bwMode="auto">
              <a:xfrm>
                <a:off x="5601675" y="4179692"/>
                <a:ext cx="210806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zh-CN" altLang="en-US" b="1" dirty="0">
                    <a:solidFill>
                      <a:schemeClr val="accent2"/>
                    </a:solidFill>
                  </a:rPr>
                  <a:t>标题文本预设</a:t>
                </a:r>
                <a:endParaRPr lang="zh-CN" altLang="en-US" sz="1800" b="1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21" name="ïṡḷiḋè">
                <a:extLst>
                  <a:ext uri="{FF2B5EF4-FFF2-40B4-BE49-F238E27FC236}">
                    <a16:creationId xmlns:a16="http://schemas.microsoft.com/office/drawing/2014/main" xmlns="" id="{3973A6B0-74AE-47C1-B1CE-C2A93831A13D}"/>
                  </a:ext>
                </a:extLst>
              </p:cNvPr>
              <p:cNvSpPr/>
              <p:nvPr/>
            </p:nvSpPr>
            <p:spPr bwMode="auto">
              <a:xfrm>
                <a:off x="4963128" y="4272583"/>
                <a:ext cx="461080" cy="460795"/>
              </a:xfrm>
              <a:custGeom>
                <a:avLst/>
                <a:gdLst>
                  <a:gd name="connsiteX0" fmla="*/ 482620 w 607097"/>
                  <a:gd name="connsiteY0" fmla="*/ 381169 h 606722"/>
                  <a:gd name="connsiteX1" fmla="*/ 496768 w 607097"/>
                  <a:gd name="connsiteY1" fmla="*/ 381169 h 606722"/>
                  <a:gd name="connsiteX2" fmla="*/ 510916 w 607097"/>
                  <a:gd name="connsiteY2" fmla="*/ 395381 h 606722"/>
                  <a:gd name="connsiteX3" fmla="*/ 510916 w 607097"/>
                  <a:gd name="connsiteY3" fmla="*/ 409505 h 606722"/>
                  <a:gd name="connsiteX4" fmla="*/ 503887 w 607097"/>
                  <a:gd name="connsiteY4" fmla="*/ 412525 h 606722"/>
                  <a:gd name="connsiteX5" fmla="*/ 496768 w 607097"/>
                  <a:gd name="connsiteY5" fmla="*/ 409505 h 606722"/>
                  <a:gd name="connsiteX6" fmla="*/ 482620 w 607097"/>
                  <a:gd name="connsiteY6" fmla="*/ 395381 h 606722"/>
                  <a:gd name="connsiteX7" fmla="*/ 482620 w 607097"/>
                  <a:gd name="connsiteY7" fmla="*/ 381169 h 606722"/>
                  <a:gd name="connsiteX8" fmla="*/ 546398 w 607097"/>
                  <a:gd name="connsiteY8" fmla="*/ 242745 h 606722"/>
                  <a:gd name="connsiteX9" fmla="*/ 566606 w 607097"/>
                  <a:gd name="connsiteY9" fmla="*/ 242745 h 606722"/>
                  <a:gd name="connsiteX10" fmla="*/ 576754 w 607097"/>
                  <a:gd name="connsiteY10" fmla="*/ 252756 h 606722"/>
                  <a:gd name="connsiteX11" fmla="*/ 566606 w 607097"/>
                  <a:gd name="connsiteY11" fmla="*/ 262856 h 606722"/>
                  <a:gd name="connsiteX12" fmla="*/ 546398 w 607097"/>
                  <a:gd name="connsiteY12" fmla="*/ 262856 h 606722"/>
                  <a:gd name="connsiteX13" fmla="*/ 536249 w 607097"/>
                  <a:gd name="connsiteY13" fmla="*/ 252756 h 606722"/>
                  <a:gd name="connsiteX14" fmla="*/ 546398 w 607097"/>
                  <a:gd name="connsiteY14" fmla="*/ 242745 h 606722"/>
                  <a:gd name="connsiteX15" fmla="*/ 353968 w 607097"/>
                  <a:gd name="connsiteY15" fmla="*/ 101120 h 606722"/>
                  <a:gd name="connsiteX16" fmla="*/ 364118 w 607097"/>
                  <a:gd name="connsiteY16" fmla="*/ 111251 h 606722"/>
                  <a:gd name="connsiteX17" fmla="*/ 364118 w 607097"/>
                  <a:gd name="connsiteY17" fmla="*/ 242683 h 606722"/>
                  <a:gd name="connsiteX18" fmla="*/ 424838 w 607097"/>
                  <a:gd name="connsiteY18" fmla="*/ 242683 h 606722"/>
                  <a:gd name="connsiteX19" fmla="*/ 434988 w 607097"/>
                  <a:gd name="connsiteY19" fmla="*/ 252725 h 606722"/>
                  <a:gd name="connsiteX20" fmla="*/ 424838 w 607097"/>
                  <a:gd name="connsiteY20" fmla="*/ 262856 h 606722"/>
                  <a:gd name="connsiteX21" fmla="*/ 353968 w 607097"/>
                  <a:gd name="connsiteY21" fmla="*/ 262856 h 606722"/>
                  <a:gd name="connsiteX22" fmla="*/ 343818 w 607097"/>
                  <a:gd name="connsiteY22" fmla="*/ 252725 h 606722"/>
                  <a:gd name="connsiteX23" fmla="*/ 343818 w 607097"/>
                  <a:gd name="connsiteY23" fmla="*/ 111251 h 606722"/>
                  <a:gd name="connsiteX24" fmla="*/ 353968 w 607097"/>
                  <a:gd name="connsiteY24" fmla="*/ 101120 h 606722"/>
                  <a:gd name="connsiteX25" fmla="*/ 496768 w 607097"/>
                  <a:gd name="connsiteY25" fmla="*/ 96101 h 606722"/>
                  <a:gd name="connsiteX26" fmla="*/ 510916 w 607097"/>
                  <a:gd name="connsiteY26" fmla="*/ 96101 h 606722"/>
                  <a:gd name="connsiteX27" fmla="*/ 510916 w 607097"/>
                  <a:gd name="connsiteY27" fmla="*/ 110217 h 606722"/>
                  <a:gd name="connsiteX28" fmla="*/ 496768 w 607097"/>
                  <a:gd name="connsiteY28" fmla="*/ 124334 h 606722"/>
                  <a:gd name="connsiteX29" fmla="*/ 489650 w 607097"/>
                  <a:gd name="connsiteY29" fmla="*/ 127441 h 606722"/>
                  <a:gd name="connsiteX30" fmla="*/ 482620 w 607097"/>
                  <a:gd name="connsiteY30" fmla="*/ 124334 h 606722"/>
                  <a:gd name="connsiteX31" fmla="*/ 482620 w 607097"/>
                  <a:gd name="connsiteY31" fmla="*/ 110217 h 606722"/>
                  <a:gd name="connsiteX32" fmla="*/ 196955 w 607097"/>
                  <a:gd name="connsiteY32" fmla="*/ 96101 h 606722"/>
                  <a:gd name="connsiteX33" fmla="*/ 211110 w 607097"/>
                  <a:gd name="connsiteY33" fmla="*/ 96101 h 606722"/>
                  <a:gd name="connsiteX34" fmla="*/ 225355 w 607097"/>
                  <a:gd name="connsiteY34" fmla="*/ 110217 h 606722"/>
                  <a:gd name="connsiteX35" fmla="*/ 225355 w 607097"/>
                  <a:gd name="connsiteY35" fmla="*/ 124334 h 606722"/>
                  <a:gd name="connsiteX36" fmla="*/ 218233 w 607097"/>
                  <a:gd name="connsiteY36" fmla="*/ 127441 h 606722"/>
                  <a:gd name="connsiteX37" fmla="*/ 211110 w 607097"/>
                  <a:gd name="connsiteY37" fmla="*/ 124334 h 606722"/>
                  <a:gd name="connsiteX38" fmla="*/ 196955 w 607097"/>
                  <a:gd name="connsiteY38" fmla="*/ 110217 h 606722"/>
                  <a:gd name="connsiteX39" fmla="*/ 196955 w 607097"/>
                  <a:gd name="connsiteY39" fmla="*/ 96101 h 606722"/>
                  <a:gd name="connsiteX40" fmla="*/ 103963 w 607097"/>
                  <a:gd name="connsiteY40" fmla="*/ 81761 h 606722"/>
                  <a:gd name="connsiteX41" fmla="*/ 87598 w 607097"/>
                  <a:gd name="connsiteY41" fmla="*/ 90026 h 606722"/>
                  <a:gd name="connsiteX42" fmla="*/ 62322 w 607097"/>
                  <a:gd name="connsiteY42" fmla="*/ 115266 h 606722"/>
                  <a:gd name="connsiteX43" fmla="*/ 34998 w 607097"/>
                  <a:gd name="connsiteY43" fmla="*/ 265902 h 606722"/>
                  <a:gd name="connsiteX44" fmla="*/ 75494 w 607097"/>
                  <a:gd name="connsiteY44" fmla="*/ 322602 h 606722"/>
                  <a:gd name="connsiteX45" fmla="*/ 283044 w 607097"/>
                  <a:gd name="connsiteY45" fmla="*/ 530826 h 606722"/>
                  <a:gd name="connsiteX46" fmla="*/ 327634 w 607097"/>
                  <a:gd name="connsiteY46" fmla="*/ 565219 h 606722"/>
                  <a:gd name="connsiteX47" fmla="*/ 490684 w 607097"/>
                  <a:gd name="connsiteY47" fmla="*/ 545046 h 606722"/>
                  <a:gd name="connsiteX48" fmla="*/ 515960 w 607097"/>
                  <a:gd name="connsiteY48" fmla="*/ 519717 h 606722"/>
                  <a:gd name="connsiteX49" fmla="*/ 521033 w 607097"/>
                  <a:gd name="connsiteY49" fmla="*/ 485324 h 606722"/>
                  <a:gd name="connsiteX50" fmla="*/ 434969 w 607097"/>
                  <a:gd name="connsiteY50" fmla="*/ 411561 h 606722"/>
                  <a:gd name="connsiteX51" fmla="*/ 414321 w 607097"/>
                  <a:gd name="connsiteY51" fmla="*/ 406318 h 606722"/>
                  <a:gd name="connsiteX52" fmla="*/ 413698 w 607097"/>
                  <a:gd name="connsiteY52" fmla="*/ 406496 h 606722"/>
                  <a:gd name="connsiteX53" fmla="*/ 405599 w 607097"/>
                  <a:gd name="connsiteY53" fmla="*/ 413605 h 606722"/>
                  <a:gd name="connsiteX54" fmla="*/ 404620 w 607097"/>
                  <a:gd name="connsiteY54" fmla="*/ 414583 h 606722"/>
                  <a:gd name="connsiteX55" fmla="*/ 373202 w 607097"/>
                  <a:gd name="connsiteY55" fmla="*/ 447910 h 606722"/>
                  <a:gd name="connsiteX56" fmla="*/ 349528 w 607097"/>
                  <a:gd name="connsiteY56" fmla="*/ 459552 h 606722"/>
                  <a:gd name="connsiteX57" fmla="*/ 405599 w 607097"/>
                  <a:gd name="connsiteY57" fmla="*/ 475282 h 606722"/>
                  <a:gd name="connsiteX58" fmla="*/ 414677 w 607097"/>
                  <a:gd name="connsiteY58" fmla="*/ 486391 h 606722"/>
                  <a:gd name="connsiteX59" fmla="*/ 404620 w 607097"/>
                  <a:gd name="connsiteY59" fmla="*/ 495456 h 606722"/>
                  <a:gd name="connsiteX60" fmla="*/ 403552 w 607097"/>
                  <a:gd name="connsiteY60" fmla="*/ 495456 h 606722"/>
                  <a:gd name="connsiteX61" fmla="*/ 287138 w 607097"/>
                  <a:gd name="connsiteY61" fmla="*/ 441866 h 606722"/>
                  <a:gd name="connsiteX62" fmla="*/ 286426 w 607097"/>
                  <a:gd name="connsiteY62" fmla="*/ 441067 h 606722"/>
                  <a:gd name="connsiteX63" fmla="*/ 284112 w 607097"/>
                  <a:gd name="connsiteY63" fmla="*/ 438845 h 606722"/>
                  <a:gd name="connsiteX64" fmla="*/ 176777 w 607097"/>
                  <a:gd name="connsiteY64" fmla="*/ 331666 h 606722"/>
                  <a:gd name="connsiteX65" fmla="*/ 111895 w 607097"/>
                  <a:gd name="connsiteY65" fmla="*/ 213379 h 606722"/>
                  <a:gd name="connsiteX66" fmla="*/ 121062 w 607097"/>
                  <a:gd name="connsiteY66" fmla="*/ 202270 h 606722"/>
                  <a:gd name="connsiteX67" fmla="*/ 132188 w 607097"/>
                  <a:gd name="connsiteY67" fmla="*/ 211335 h 606722"/>
                  <a:gd name="connsiteX68" fmla="*/ 146428 w 607097"/>
                  <a:gd name="connsiteY68" fmla="*/ 259325 h 606722"/>
                  <a:gd name="connsiteX69" fmla="*/ 158532 w 607097"/>
                  <a:gd name="connsiteY69" fmla="*/ 233553 h 606722"/>
                  <a:gd name="connsiteX70" fmla="*/ 191907 w 607097"/>
                  <a:gd name="connsiteY70" fmla="*/ 202270 h 606722"/>
                  <a:gd name="connsiteX71" fmla="*/ 192975 w 607097"/>
                  <a:gd name="connsiteY71" fmla="*/ 201204 h 606722"/>
                  <a:gd name="connsiteX72" fmla="*/ 200006 w 607097"/>
                  <a:gd name="connsiteY72" fmla="*/ 193117 h 606722"/>
                  <a:gd name="connsiteX73" fmla="*/ 194933 w 607097"/>
                  <a:gd name="connsiteY73" fmla="*/ 170899 h 606722"/>
                  <a:gd name="connsiteX74" fmla="*/ 121062 w 607097"/>
                  <a:gd name="connsiteY74" fmla="*/ 84961 h 606722"/>
                  <a:gd name="connsiteX75" fmla="*/ 103963 w 607097"/>
                  <a:gd name="connsiteY75" fmla="*/ 81761 h 606722"/>
                  <a:gd name="connsiteX76" fmla="*/ 353980 w 607097"/>
                  <a:gd name="connsiteY76" fmla="*/ 30273 h 606722"/>
                  <a:gd name="connsiteX77" fmla="*/ 364141 w 607097"/>
                  <a:gd name="connsiteY77" fmla="*/ 40422 h 606722"/>
                  <a:gd name="connsiteX78" fmla="*/ 364141 w 607097"/>
                  <a:gd name="connsiteY78" fmla="*/ 60719 h 606722"/>
                  <a:gd name="connsiteX79" fmla="*/ 353980 w 607097"/>
                  <a:gd name="connsiteY79" fmla="*/ 70778 h 606722"/>
                  <a:gd name="connsiteX80" fmla="*/ 343818 w 607097"/>
                  <a:gd name="connsiteY80" fmla="*/ 60719 h 606722"/>
                  <a:gd name="connsiteX81" fmla="*/ 343818 w 607097"/>
                  <a:gd name="connsiteY81" fmla="*/ 40422 h 606722"/>
                  <a:gd name="connsiteX82" fmla="*/ 353980 w 607097"/>
                  <a:gd name="connsiteY82" fmla="*/ 30273 h 606722"/>
                  <a:gd name="connsiteX83" fmla="*/ 353978 w 607097"/>
                  <a:gd name="connsiteY83" fmla="*/ 20263 h 606722"/>
                  <a:gd name="connsiteX84" fmla="*/ 174819 w 607097"/>
                  <a:gd name="connsiteY84" fmla="*/ 104957 h 606722"/>
                  <a:gd name="connsiteX85" fmla="*/ 214246 w 607097"/>
                  <a:gd name="connsiteY85" fmla="*/ 160768 h 606722"/>
                  <a:gd name="connsiteX86" fmla="*/ 221278 w 607097"/>
                  <a:gd name="connsiteY86" fmla="*/ 198182 h 606722"/>
                  <a:gd name="connsiteX87" fmla="*/ 215938 w 607097"/>
                  <a:gd name="connsiteY87" fmla="*/ 209025 h 606722"/>
                  <a:gd name="connsiteX88" fmla="*/ 210152 w 607097"/>
                  <a:gd name="connsiteY88" fmla="*/ 215157 h 606722"/>
                  <a:gd name="connsiteX89" fmla="*/ 206147 w 607097"/>
                  <a:gd name="connsiteY89" fmla="*/ 218445 h 606722"/>
                  <a:gd name="connsiteX90" fmla="*/ 176777 w 607097"/>
                  <a:gd name="connsiteY90" fmla="*/ 244662 h 606722"/>
                  <a:gd name="connsiteX91" fmla="*/ 182829 w 607097"/>
                  <a:gd name="connsiteY91" fmla="*/ 308382 h 606722"/>
                  <a:gd name="connsiteX92" fmla="*/ 189504 w 607097"/>
                  <a:gd name="connsiteY92" fmla="*/ 315136 h 606722"/>
                  <a:gd name="connsiteX93" fmla="*/ 189949 w 607097"/>
                  <a:gd name="connsiteY93" fmla="*/ 315492 h 606722"/>
                  <a:gd name="connsiteX94" fmla="*/ 191640 w 607097"/>
                  <a:gd name="connsiteY94" fmla="*/ 317269 h 606722"/>
                  <a:gd name="connsiteX95" fmla="*/ 298263 w 607097"/>
                  <a:gd name="connsiteY95" fmla="*/ 424714 h 606722"/>
                  <a:gd name="connsiteX96" fmla="*/ 362077 w 607097"/>
                  <a:gd name="connsiteY96" fmla="*/ 430758 h 606722"/>
                  <a:gd name="connsiteX97" fmla="*/ 388422 w 607097"/>
                  <a:gd name="connsiteY97" fmla="*/ 401430 h 606722"/>
                  <a:gd name="connsiteX98" fmla="*/ 408625 w 607097"/>
                  <a:gd name="connsiteY98" fmla="*/ 386233 h 606722"/>
                  <a:gd name="connsiteX99" fmla="*/ 419661 w 607097"/>
                  <a:gd name="connsiteY99" fmla="*/ 384900 h 606722"/>
                  <a:gd name="connsiteX100" fmla="*/ 446094 w 607097"/>
                  <a:gd name="connsiteY100" fmla="*/ 392365 h 606722"/>
                  <a:gd name="connsiteX101" fmla="*/ 501987 w 607097"/>
                  <a:gd name="connsiteY101" fmla="*/ 431646 h 606722"/>
                  <a:gd name="connsiteX102" fmla="*/ 586894 w 607097"/>
                  <a:gd name="connsiteY102" fmla="*/ 252749 h 606722"/>
                  <a:gd name="connsiteX103" fmla="*/ 353978 w 607097"/>
                  <a:gd name="connsiteY103" fmla="*/ 20263 h 606722"/>
                  <a:gd name="connsiteX104" fmla="*/ 353978 w 607097"/>
                  <a:gd name="connsiteY104" fmla="*/ 0 h 606722"/>
                  <a:gd name="connsiteX105" fmla="*/ 607097 w 607097"/>
                  <a:gd name="connsiteY105" fmla="*/ 252749 h 606722"/>
                  <a:gd name="connsiteX106" fmla="*/ 517384 w 607097"/>
                  <a:gd name="connsiteY106" fmla="*/ 445421 h 606722"/>
                  <a:gd name="connsiteX107" fmla="*/ 540257 w 607097"/>
                  <a:gd name="connsiteY107" fmla="*/ 474215 h 606722"/>
                  <a:gd name="connsiteX108" fmla="*/ 531179 w 607097"/>
                  <a:gd name="connsiteY108" fmla="*/ 532870 h 606722"/>
                  <a:gd name="connsiteX109" fmla="*/ 505814 w 607097"/>
                  <a:gd name="connsiteY109" fmla="*/ 559176 h 606722"/>
                  <a:gd name="connsiteX110" fmla="*/ 401505 w 607097"/>
                  <a:gd name="connsiteY110" fmla="*/ 606722 h 606722"/>
                  <a:gd name="connsiteX111" fmla="*/ 318556 w 607097"/>
                  <a:gd name="connsiteY111" fmla="*/ 582460 h 606722"/>
                  <a:gd name="connsiteX112" fmla="*/ 268893 w 607097"/>
                  <a:gd name="connsiteY112" fmla="*/ 543979 h 606722"/>
                  <a:gd name="connsiteX113" fmla="*/ 61343 w 607097"/>
                  <a:gd name="connsiteY113" fmla="*/ 336732 h 606722"/>
                  <a:gd name="connsiteX114" fmla="*/ 16753 w 607097"/>
                  <a:gd name="connsiteY114" fmla="*/ 275056 h 606722"/>
                  <a:gd name="connsiteX115" fmla="*/ 48171 w 607097"/>
                  <a:gd name="connsiteY115" fmla="*/ 101135 h 606722"/>
                  <a:gd name="connsiteX116" fmla="*/ 73447 w 607097"/>
                  <a:gd name="connsiteY116" fmla="*/ 75807 h 606722"/>
                  <a:gd name="connsiteX117" fmla="*/ 132188 w 607097"/>
                  <a:gd name="connsiteY117" fmla="*/ 66742 h 606722"/>
                  <a:gd name="connsiteX118" fmla="*/ 160757 w 607097"/>
                  <a:gd name="connsiteY118" fmla="*/ 89315 h 606722"/>
                  <a:gd name="connsiteX119" fmla="*/ 353978 w 607097"/>
                  <a:gd name="connsiteY119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</a:cxnLst>
                <a:rect l="l" t="t" r="r" b="b"/>
                <a:pathLst>
                  <a:path w="607097" h="606722">
                    <a:moveTo>
                      <a:pt x="482620" y="381169"/>
                    </a:moveTo>
                    <a:cubicBezTo>
                      <a:pt x="486624" y="377172"/>
                      <a:pt x="492675" y="377172"/>
                      <a:pt x="496768" y="381169"/>
                    </a:cubicBezTo>
                    <a:lnTo>
                      <a:pt x="510916" y="395381"/>
                    </a:lnTo>
                    <a:cubicBezTo>
                      <a:pt x="515009" y="399379"/>
                      <a:pt x="515009" y="405419"/>
                      <a:pt x="510916" y="409505"/>
                    </a:cubicBezTo>
                    <a:cubicBezTo>
                      <a:pt x="509937" y="412525"/>
                      <a:pt x="506912" y="412525"/>
                      <a:pt x="503887" y="412525"/>
                    </a:cubicBezTo>
                    <a:cubicBezTo>
                      <a:pt x="500861" y="412525"/>
                      <a:pt x="498815" y="411548"/>
                      <a:pt x="496768" y="409505"/>
                    </a:cubicBezTo>
                    <a:lnTo>
                      <a:pt x="482620" y="395381"/>
                    </a:lnTo>
                    <a:cubicBezTo>
                      <a:pt x="478527" y="391295"/>
                      <a:pt x="478527" y="385255"/>
                      <a:pt x="482620" y="381169"/>
                    </a:cubicBezTo>
                    <a:close/>
                    <a:moveTo>
                      <a:pt x="546398" y="242745"/>
                    </a:moveTo>
                    <a:lnTo>
                      <a:pt x="566606" y="242745"/>
                    </a:lnTo>
                    <a:cubicBezTo>
                      <a:pt x="572659" y="242745"/>
                      <a:pt x="576754" y="246732"/>
                      <a:pt x="576754" y="252756"/>
                    </a:cubicBezTo>
                    <a:cubicBezTo>
                      <a:pt x="576754" y="258869"/>
                      <a:pt x="572659" y="262856"/>
                      <a:pt x="566606" y="262856"/>
                    </a:cubicBezTo>
                    <a:lnTo>
                      <a:pt x="546398" y="262856"/>
                    </a:lnTo>
                    <a:cubicBezTo>
                      <a:pt x="540255" y="262856"/>
                      <a:pt x="536249" y="258869"/>
                      <a:pt x="536249" y="252756"/>
                    </a:cubicBezTo>
                    <a:cubicBezTo>
                      <a:pt x="536249" y="246732"/>
                      <a:pt x="540255" y="242745"/>
                      <a:pt x="546398" y="242745"/>
                    </a:cubicBezTo>
                    <a:close/>
                    <a:moveTo>
                      <a:pt x="353968" y="101120"/>
                    </a:moveTo>
                    <a:cubicBezTo>
                      <a:pt x="360022" y="101120"/>
                      <a:pt x="364118" y="105119"/>
                      <a:pt x="364118" y="111251"/>
                    </a:cubicBezTo>
                    <a:lnTo>
                      <a:pt x="364118" y="242683"/>
                    </a:lnTo>
                    <a:lnTo>
                      <a:pt x="424838" y="242683"/>
                    </a:lnTo>
                    <a:cubicBezTo>
                      <a:pt x="430893" y="242683"/>
                      <a:pt x="434988" y="246682"/>
                      <a:pt x="434988" y="252725"/>
                    </a:cubicBezTo>
                    <a:cubicBezTo>
                      <a:pt x="434988" y="258857"/>
                      <a:pt x="430893" y="262856"/>
                      <a:pt x="424838" y="262856"/>
                    </a:cubicBezTo>
                    <a:lnTo>
                      <a:pt x="353968" y="262856"/>
                    </a:lnTo>
                    <a:cubicBezTo>
                      <a:pt x="347825" y="262856"/>
                      <a:pt x="343818" y="258857"/>
                      <a:pt x="343818" y="252725"/>
                    </a:cubicBezTo>
                    <a:lnTo>
                      <a:pt x="343818" y="111251"/>
                    </a:lnTo>
                    <a:cubicBezTo>
                      <a:pt x="343818" y="105119"/>
                      <a:pt x="347825" y="101120"/>
                      <a:pt x="353968" y="101120"/>
                    </a:cubicBezTo>
                    <a:close/>
                    <a:moveTo>
                      <a:pt x="496768" y="96101"/>
                    </a:moveTo>
                    <a:cubicBezTo>
                      <a:pt x="500861" y="92017"/>
                      <a:pt x="506912" y="92017"/>
                      <a:pt x="510916" y="96101"/>
                    </a:cubicBezTo>
                    <a:cubicBezTo>
                      <a:pt x="515009" y="100096"/>
                      <a:pt x="515009" y="106222"/>
                      <a:pt x="510916" y="110217"/>
                    </a:cubicBezTo>
                    <a:lnTo>
                      <a:pt x="496768" y="124334"/>
                    </a:lnTo>
                    <a:cubicBezTo>
                      <a:pt x="494722" y="126376"/>
                      <a:pt x="492675" y="127441"/>
                      <a:pt x="489650" y="127441"/>
                    </a:cubicBezTo>
                    <a:cubicBezTo>
                      <a:pt x="486624" y="127441"/>
                      <a:pt x="484578" y="126376"/>
                      <a:pt x="482620" y="124334"/>
                    </a:cubicBezTo>
                    <a:cubicBezTo>
                      <a:pt x="478527" y="120338"/>
                      <a:pt x="478527" y="114301"/>
                      <a:pt x="482620" y="110217"/>
                    </a:cubicBezTo>
                    <a:close/>
                    <a:moveTo>
                      <a:pt x="196955" y="96101"/>
                    </a:moveTo>
                    <a:cubicBezTo>
                      <a:pt x="201050" y="92017"/>
                      <a:pt x="207104" y="92017"/>
                      <a:pt x="211110" y="96101"/>
                    </a:cubicBezTo>
                    <a:lnTo>
                      <a:pt x="225355" y="110217"/>
                    </a:lnTo>
                    <a:cubicBezTo>
                      <a:pt x="229361" y="114301"/>
                      <a:pt x="229361" y="120338"/>
                      <a:pt x="225355" y="124334"/>
                    </a:cubicBezTo>
                    <a:cubicBezTo>
                      <a:pt x="223307" y="126376"/>
                      <a:pt x="220280" y="127441"/>
                      <a:pt x="218233" y="127441"/>
                    </a:cubicBezTo>
                    <a:cubicBezTo>
                      <a:pt x="215206" y="127441"/>
                      <a:pt x="213158" y="126376"/>
                      <a:pt x="211110" y="124334"/>
                    </a:cubicBezTo>
                    <a:lnTo>
                      <a:pt x="196955" y="110217"/>
                    </a:lnTo>
                    <a:cubicBezTo>
                      <a:pt x="192949" y="106222"/>
                      <a:pt x="192949" y="100096"/>
                      <a:pt x="196955" y="96101"/>
                    </a:cubicBezTo>
                    <a:close/>
                    <a:moveTo>
                      <a:pt x="103963" y="81761"/>
                    </a:moveTo>
                    <a:cubicBezTo>
                      <a:pt x="98011" y="82650"/>
                      <a:pt x="92182" y="85449"/>
                      <a:pt x="87598" y="90026"/>
                    </a:cubicBezTo>
                    <a:lnTo>
                      <a:pt x="62322" y="115266"/>
                    </a:lnTo>
                    <a:cubicBezTo>
                      <a:pt x="17732" y="159790"/>
                      <a:pt x="8654" y="209291"/>
                      <a:pt x="34998" y="265902"/>
                    </a:cubicBezTo>
                    <a:cubicBezTo>
                      <a:pt x="44077" y="285187"/>
                      <a:pt x="57249" y="304383"/>
                      <a:pt x="75494" y="322602"/>
                    </a:cubicBezTo>
                    <a:lnTo>
                      <a:pt x="283044" y="530826"/>
                    </a:lnTo>
                    <a:cubicBezTo>
                      <a:pt x="297284" y="545046"/>
                      <a:pt x="312415" y="557132"/>
                      <a:pt x="327634" y="565219"/>
                    </a:cubicBezTo>
                    <a:cubicBezTo>
                      <a:pt x="389401" y="599612"/>
                      <a:pt x="443068" y="592503"/>
                      <a:pt x="490684" y="545046"/>
                    </a:cubicBezTo>
                    <a:lnTo>
                      <a:pt x="515960" y="519717"/>
                    </a:lnTo>
                    <a:cubicBezTo>
                      <a:pt x="525127" y="510653"/>
                      <a:pt x="527085" y="496433"/>
                      <a:pt x="521033" y="485324"/>
                    </a:cubicBezTo>
                    <a:cubicBezTo>
                      <a:pt x="503856" y="451998"/>
                      <a:pt x="434969" y="411561"/>
                      <a:pt x="434969" y="411561"/>
                    </a:cubicBezTo>
                    <a:cubicBezTo>
                      <a:pt x="427582" y="407829"/>
                      <a:pt x="420195" y="405874"/>
                      <a:pt x="414321" y="406318"/>
                    </a:cubicBezTo>
                    <a:cubicBezTo>
                      <a:pt x="414143" y="406318"/>
                      <a:pt x="413876" y="406407"/>
                      <a:pt x="413698" y="406496"/>
                    </a:cubicBezTo>
                    <a:cubicBezTo>
                      <a:pt x="409604" y="407473"/>
                      <a:pt x="407646" y="409517"/>
                      <a:pt x="405599" y="413605"/>
                    </a:cubicBezTo>
                    <a:lnTo>
                      <a:pt x="404620" y="414583"/>
                    </a:lnTo>
                    <a:cubicBezTo>
                      <a:pt x="397500" y="423648"/>
                      <a:pt x="380323" y="443910"/>
                      <a:pt x="373202" y="447910"/>
                    </a:cubicBezTo>
                    <a:cubicBezTo>
                      <a:pt x="365548" y="453242"/>
                      <a:pt x="357538" y="457152"/>
                      <a:pt x="349528" y="459552"/>
                    </a:cubicBezTo>
                    <a:cubicBezTo>
                      <a:pt x="365281" y="466839"/>
                      <a:pt x="384328" y="473149"/>
                      <a:pt x="405599" y="475282"/>
                    </a:cubicBezTo>
                    <a:cubicBezTo>
                      <a:pt x="410672" y="476259"/>
                      <a:pt x="414677" y="480259"/>
                      <a:pt x="414677" y="486391"/>
                    </a:cubicBezTo>
                    <a:cubicBezTo>
                      <a:pt x="413698" y="491456"/>
                      <a:pt x="409604" y="495456"/>
                      <a:pt x="404620" y="495456"/>
                    </a:cubicBezTo>
                    <a:lnTo>
                      <a:pt x="403552" y="495456"/>
                    </a:lnTo>
                    <a:cubicBezTo>
                      <a:pt x="333686" y="488346"/>
                      <a:pt x="288117" y="443910"/>
                      <a:pt x="287138" y="441866"/>
                    </a:cubicBezTo>
                    <a:cubicBezTo>
                      <a:pt x="286871" y="441600"/>
                      <a:pt x="286604" y="441333"/>
                      <a:pt x="286426" y="441067"/>
                    </a:cubicBezTo>
                    <a:cubicBezTo>
                      <a:pt x="285625" y="440356"/>
                      <a:pt x="284824" y="439645"/>
                      <a:pt x="284112" y="438845"/>
                    </a:cubicBezTo>
                    <a:lnTo>
                      <a:pt x="176777" y="331666"/>
                    </a:lnTo>
                    <a:cubicBezTo>
                      <a:pt x="174730" y="329622"/>
                      <a:pt x="119015" y="284120"/>
                      <a:pt x="111895" y="213379"/>
                    </a:cubicBezTo>
                    <a:cubicBezTo>
                      <a:pt x="110916" y="208314"/>
                      <a:pt x="115010" y="203248"/>
                      <a:pt x="121062" y="202270"/>
                    </a:cubicBezTo>
                    <a:cubicBezTo>
                      <a:pt x="127115" y="201204"/>
                      <a:pt x="131209" y="205292"/>
                      <a:pt x="132188" y="211335"/>
                    </a:cubicBezTo>
                    <a:cubicBezTo>
                      <a:pt x="133968" y="229109"/>
                      <a:pt x="139486" y="245284"/>
                      <a:pt x="146428" y="259325"/>
                    </a:cubicBezTo>
                    <a:cubicBezTo>
                      <a:pt x="148653" y="250794"/>
                      <a:pt x="152658" y="242262"/>
                      <a:pt x="158532" y="233553"/>
                    </a:cubicBezTo>
                    <a:cubicBezTo>
                      <a:pt x="162537" y="227510"/>
                      <a:pt x="183808" y="210358"/>
                      <a:pt x="191907" y="202270"/>
                    </a:cubicBezTo>
                    <a:lnTo>
                      <a:pt x="192975" y="201204"/>
                    </a:lnTo>
                    <a:cubicBezTo>
                      <a:pt x="196980" y="199160"/>
                      <a:pt x="199027" y="196138"/>
                      <a:pt x="200006" y="193117"/>
                    </a:cubicBezTo>
                    <a:cubicBezTo>
                      <a:pt x="202053" y="187073"/>
                      <a:pt x="200006" y="178986"/>
                      <a:pt x="194933" y="170899"/>
                    </a:cubicBezTo>
                    <a:cubicBezTo>
                      <a:pt x="194933" y="169832"/>
                      <a:pt x="154438" y="102113"/>
                      <a:pt x="121062" y="84961"/>
                    </a:cubicBezTo>
                    <a:cubicBezTo>
                      <a:pt x="115989" y="81895"/>
                      <a:pt x="109915" y="80873"/>
                      <a:pt x="103963" y="81761"/>
                    </a:cubicBezTo>
                    <a:close/>
                    <a:moveTo>
                      <a:pt x="353980" y="30273"/>
                    </a:moveTo>
                    <a:cubicBezTo>
                      <a:pt x="360041" y="30273"/>
                      <a:pt x="364141" y="34368"/>
                      <a:pt x="364141" y="40422"/>
                    </a:cubicBezTo>
                    <a:lnTo>
                      <a:pt x="364141" y="60719"/>
                    </a:lnTo>
                    <a:cubicBezTo>
                      <a:pt x="364141" y="66772"/>
                      <a:pt x="360041" y="70778"/>
                      <a:pt x="353980" y="70778"/>
                    </a:cubicBezTo>
                    <a:cubicBezTo>
                      <a:pt x="347829" y="70778"/>
                      <a:pt x="343818" y="66772"/>
                      <a:pt x="343818" y="60719"/>
                    </a:cubicBezTo>
                    <a:lnTo>
                      <a:pt x="343818" y="40422"/>
                    </a:lnTo>
                    <a:cubicBezTo>
                      <a:pt x="343818" y="34368"/>
                      <a:pt x="347829" y="30273"/>
                      <a:pt x="353980" y="30273"/>
                    </a:cubicBezTo>
                    <a:close/>
                    <a:moveTo>
                      <a:pt x="353978" y="20263"/>
                    </a:moveTo>
                    <a:cubicBezTo>
                      <a:pt x="284112" y="20263"/>
                      <a:pt x="219409" y="50479"/>
                      <a:pt x="174819" y="104957"/>
                    </a:cubicBezTo>
                    <a:cubicBezTo>
                      <a:pt x="196446" y="130818"/>
                      <a:pt x="212911" y="158901"/>
                      <a:pt x="214246" y="160768"/>
                    </a:cubicBezTo>
                    <a:cubicBezTo>
                      <a:pt x="221278" y="173920"/>
                      <a:pt x="224304" y="187073"/>
                      <a:pt x="221278" y="198182"/>
                    </a:cubicBezTo>
                    <a:cubicBezTo>
                      <a:pt x="220299" y="202093"/>
                      <a:pt x="218430" y="205736"/>
                      <a:pt x="215938" y="209025"/>
                    </a:cubicBezTo>
                    <a:cubicBezTo>
                      <a:pt x="214336" y="211335"/>
                      <a:pt x="212466" y="213379"/>
                      <a:pt x="210152" y="215157"/>
                    </a:cubicBezTo>
                    <a:cubicBezTo>
                      <a:pt x="208906" y="216312"/>
                      <a:pt x="207482" y="217378"/>
                      <a:pt x="206147" y="218445"/>
                    </a:cubicBezTo>
                    <a:cubicBezTo>
                      <a:pt x="193954" y="228487"/>
                      <a:pt x="179803" y="241640"/>
                      <a:pt x="176777" y="244662"/>
                    </a:cubicBezTo>
                    <a:cubicBezTo>
                      <a:pt x="160579" y="269012"/>
                      <a:pt x="162537" y="287142"/>
                      <a:pt x="182829" y="308382"/>
                    </a:cubicBezTo>
                    <a:lnTo>
                      <a:pt x="189504" y="315136"/>
                    </a:lnTo>
                    <a:cubicBezTo>
                      <a:pt x="189771" y="315403"/>
                      <a:pt x="189949" y="315492"/>
                      <a:pt x="189949" y="315492"/>
                    </a:cubicBezTo>
                    <a:cubicBezTo>
                      <a:pt x="190572" y="316025"/>
                      <a:pt x="191195" y="316647"/>
                      <a:pt x="191640" y="317269"/>
                    </a:cubicBezTo>
                    <a:lnTo>
                      <a:pt x="298263" y="424714"/>
                    </a:lnTo>
                    <a:cubicBezTo>
                      <a:pt x="318556" y="444888"/>
                      <a:pt x="337780" y="446932"/>
                      <a:pt x="362077" y="430758"/>
                    </a:cubicBezTo>
                    <a:cubicBezTo>
                      <a:pt x="365103" y="428713"/>
                      <a:pt x="378275" y="414583"/>
                      <a:pt x="388422" y="401430"/>
                    </a:cubicBezTo>
                    <a:cubicBezTo>
                      <a:pt x="393406" y="393343"/>
                      <a:pt x="400526" y="388277"/>
                      <a:pt x="408625" y="386233"/>
                    </a:cubicBezTo>
                    <a:cubicBezTo>
                      <a:pt x="412096" y="385344"/>
                      <a:pt x="415834" y="384900"/>
                      <a:pt x="419661" y="384900"/>
                    </a:cubicBezTo>
                    <a:cubicBezTo>
                      <a:pt x="428294" y="384989"/>
                      <a:pt x="437728" y="387477"/>
                      <a:pt x="446094" y="392365"/>
                    </a:cubicBezTo>
                    <a:cubicBezTo>
                      <a:pt x="447963" y="393609"/>
                      <a:pt x="476088" y="410051"/>
                      <a:pt x="501987" y="431646"/>
                    </a:cubicBezTo>
                    <a:cubicBezTo>
                      <a:pt x="556545" y="387122"/>
                      <a:pt x="586894" y="322513"/>
                      <a:pt x="586894" y="252749"/>
                    </a:cubicBezTo>
                    <a:cubicBezTo>
                      <a:pt x="586894" y="124330"/>
                      <a:pt x="482585" y="20263"/>
                      <a:pt x="353978" y="20263"/>
                    </a:cubicBezTo>
                    <a:close/>
                    <a:moveTo>
                      <a:pt x="353978" y="0"/>
                    </a:moveTo>
                    <a:cubicBezTo>
                      <a:pt x="493710" y="0"/>
                      <a:pt x="607097" y="113222"/>
                      <a:pt x="607097" y="252749"/>
                    </a:cubicBezTo>
                    <a:cubicBezTo>
                      <a:pt x="607097" y="327578"/>
                      <a:pt x="574345" y="397786"/>
                      <a:pt x="517384" y="445421"/>
                    </a:cubicBezTo>
                    <a:cubicBezTo>
                      <a:pt x="526907" y="454753"/>
                      <a:pt x="535184" y="464617"/>
                      <a:pt x="540257" y="474215"/>
                    </a:cubicBezTo>
                    <a:cubicBezTo>
                      <a:pt x="550403" y="493412"/>
                      <a:pt x="547377" y="517673"/>
                      <a:pt x="531179" y="532870"/>
                    </a:cubicBezTo>
                    <a:lnTo>
                      <a:pt x="505814" y="559176"/>
                    </a:lnTo>
                    <a:cubicBezTo>
                      <a:pt x="474486" y="590548"/>
                      <a:pt x="438974" y="606722"/>
                      <a:pt x="401505" y="606722"/>
                    </a:cubicBezTo>
                    <a:cubicBezTo>
                      <a:pt x="375249" y="606722"/>
                      <a:pt x="346858" y="598635"/>
                      <a:pt x="318556" y="582460"/>
                    </a:cubicBezTo>
                    <a:cubicBezTo>
                      <a:pt x="301289" y="573307"/>
                      <a:pt x="285091" y="560154"/>
                      <a:pt x="268893" y="543979"/>
                    </a:cubicBezTo>
                    <a:lnTo>
                      <a:pt x="61343" y="336732"/>
                    </a:lnTo>
                    <a:cubicBezTo>
                      <a:pt x="42030" y="317536"/>
                      <a:pt x="26899" y="296296"/>
                      <a:pt x="16753" y="275056"/>
                    </a:cubicBezTo>
                    <a:cubicBezTo>
                      <a:pt x="-13596" y="210358"/>
                      <a:pt x="-2471" y="151703"/>
                      <a:pt x="48171" y="101135"/>
                    </a:cubicBezTo>
                    <a:lnTo>
                      <a:pt x="73447" y="75807"/>
                    </a:lnTo>
                    <a:cubicBezTo>
                      <a:pt x="88666" y="60699"/>
                      <a:pt x="112963" y="56611"/>
                      <a:pt x="132188" y="66742"/>
                    </a:cubicBezTo>
                    <a:cubicBezTo>
                      <a:pt x="141711" y="71719"/>
                      <a:pt x="151412" y="79895"/>
                      <a:pt x="160757" y="89315"/>
                    </a:cubicBezTo>
                    <a:cubicBezTo>
                      <a:pt x="209173" y="32971"/>
                      <a:pt x="278772" y="0"/>
                      <a:pt x="35397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7" name="išḷïḍè">
              <a:extLst>
                <a:ext uri="{FF2B5EF4-FFF2-40B4-BE49-F238E27FC236}">
                  <a16:creationId xmlns:a16="http://schemas.microsoft.com/office/drawing/2014/main" xmlns="" id="{894CD112-210D-41E1-B517-B1CC3DB2DD45}"/>
                </a:ext>
              </a:extLst>
            </p:cNvPr>
            <p:cNvGrpSpPr/>
            <p:nvPr/>
          </p:nvGrpSpPr>
          <p:grpSpPr>
            <a:xfrm>
              <a:off x="5175048" y="4907471"/>
              <a:ext cx="2716306" cy="970279"/>
              <a:chOff x="4993432" y="4179692"/>
              <a:chExt cx="2716306" cy="970279"/>
            </a:xfrm>
          </p:grpSpPr>
          <p:sp>
            <p:nvSpPr>
              <p:cNvPr id="16" name="ïs1ïḍe">
                <a:extLst>
                  <a:ext uri="{FF2B5EF4-FFF2-40B4-BE49-F238E27FC236}">
                    <a16:creationId xmlns:a16="http://schemas.microsoft.com/office/drawing/2014/main" xmlns="" id="{AF379367-CAFE-429B-BFD1-028FEAFFB71A}"/>
                  </a:ext>
                </a:extLst>
              </p:cNvPr>
              <p:cNvSpPr/>
              <p:nvPr/>
            </p:nvSpPr>
            <p:spPr bwMode="auto">
              <a:xfrm>
                <a:off x="5601675" y="4592572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 fontScale="70000" lnSpcReduction="20000"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000" dirty="0"/>
                  <a:t>您的内容打在这里，或者通过复制您的文本后，在此框中选择粘贴，并选择只保留文字</a:t>
                </a:r>
                <a:endParaRPr lang="en-US" altLang="zh-CN" sz="1000" dirty="0"/>
              </a:p>
            </p:txBody>
          </p:sp>
          <p:sp>
            <p:nvSpPr>
              <p:cNvPr id="17" name="îṧliďe">
                <a:extLst>
                  <a:ext uri="{FF2B5EF4-FFF2-40B4-BE49-F238E27FC236}">
                    <a16:creationId xmlns:a16="http://schemas.microsoft.com/office/drawing/2014/main" xmlns="" id="{B7598972-F88F-4B09-AA12-2893A2A6D4EF}"/>
                  </a:ext>
                </a:extLst>
              </p:cNvPr>
              <p:cNvSpPr txBox="1"/>
              <p:nvPr/>
            </p:nvSpPr>
            <p:spPr bwMode="auto">
              <a:xfrm>
                <a:off x="5601675" y="4179692"/>
                <a:ext cx="210806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zh-CN" altLang="en-US" b="1" dirty="0">
                    <a:solidFill>
                      <a:schemeClr val="accent3"/>
                    </a:solidFill>
                  </a:rPr>
                  <a:t>标题文本预设</a:t>
                </a:r>
                <a:endParaRPr lang="zh-CN" altLang="en-US" sz="1800" b="1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18" name="íŝļïḋê">
                <a:extLst>
                  <a:ext uri="{FF2B5EF4-FFF2-40B4-BE49-F238E27FC236}">
                    <a16:creationId xmlns:a16="http://schemas.microsoft.com/office/drawing/2014/main" xmlns="" id="{C8882846-CDB7-45A5-9203-B7BEA353798B}"/>
                  </a:ext>
                </a:extLst>
              </p:cNvPr>
              <p:cNvSpPr/>
              <p:nvPr/>
            </p:nvSpPr>
            <p:spPr bwMode="auto">
              <a:xfrm>
                <a:off x="4993432" y="4272441"/>
                <a:ext cx="400472" cy="461080"/>
              </a:xfrm>
              <a:custGeom>
                <a:avLst/>
                <a:gdLst>
                  <a:gd name="T0" fmla="*/ 5699 w 5931"/>
                  <a:gd name="T1" fmla="*/ 3199 h 6838"/>
                  <a:gd name="T2" fmla="*/ 5298 w 5931"/>
                  <a:gd name="T3" fmla="*/ 3024 h 6838"/>
                  <a:gd name="T4" fmla="*/ 5130 w 5931"/>
                  <a:gd name="T5" fmla="*/ 2630 h 6838"/>
                  <a:gd name="T6" fmla="*/ 4787 w 5931"/>
                  <a:gd name="T7" fmla="*/ 2457 h 6838"/>
                  <a:gd name="T8" fmla="*/ 4727 w 5931"/>
                  <a:gd name="T9" fmla="*/ 2453 h 6838"/>
                  <a:gd name="T10" fmla="*/ 4726 w 5931"/>
                  <a:gd name="T11" fmla="*/ 2400 h 6838"/>
                  <a:gd name="T12" fmla="*/ 4561 w 5931"/>
                  <a:gd name="T13" fmla="*/ 2061 h 6838"/>
                  <a:gd name="T14" fmla="*/ 4311 w 5931"/>
                  <a:gd name="T15" fmla="*/ 1910 h 6838"/>
                  <a:gd name="T16" fmla="*/ 5358 w 5931"/>
                  <a:gd name="T17" fmla="*/ 866 h 6838"/>
                  <a:gd name="T18" fmla="*/ 5301 w 5931"/>
                  <a:gd name="T19" fmla="*/ 182 h 6838"/>
                  <a:gd name="T20" fmla="*/ 4960 w 5931"/>
                  <a:gd name="T21" fmla="*/ 14 h 6838"/>
                  <a:gd name="T22" fmla="*/ 4617 w 5931"/>
                  <a:gd name="T23" fmla="*/ 125 h 6838"/>
                  <a:gd name="T24" fmla="*/ 3098 w 5931"/>
                  <a:gd name="T25" fmla="*/ 1641 h 6838"/>
                  <a:gd name="T26" fmla="*/ 2601 w 5931"/>
                  <a:gd name="T27" fmla="*/ 1014 h 6838"/>
                  <a:gd name="T28" fmla="*/ 2518 w 5931"/>
                  <a:gd name="T29" fmla="*/ 956 h 6838"/>
                  <a:gd name="T30" fmla="*/ 835 w 5931"/>
                  <a:gd name="T31" fmla="*/ 2640 h 6838"/>
                  <a:gd name="T32" fmla="*/ 0 w 5931"/>
                  <a:gd name="T33" fmla="*/ 4786 h 6838"/>
                  <a:gd name="T34" fmla="*/ 2052 w 5931"/>
                  <a:gd name="T35" fmla="*/ 6838 h 6838"/>
                  <a:gd name="T36" fmla="*/ 3175 w 5931"/>
                  <a:gd name="T37" fmla="*/ 6463 h 6838"/>
                  <a:gd name="T38" fmla="*/ 5760 w 5931"/>
                  <a:gd name="T39" fmla="*/ 3878 h 6838"/>
                  <a:gd name="T40" fmla="*/ 5699 w 5931"/>
                  <a:gd name="T41" fmla="*/ 3199 h 6838"/>
                  <a:gd name="T42" fmla="*/ 5589 w 5931"/>
                  <a:gd name="T43" fmla="*/ 3707 h 6838"/>
                  <a:gd name="T44" fmla="*/ 3044 w 5931"/>
                  <a:gd name="T45" fmla="*/ 6252 h 6838"/>
                  <a:gd name="T46" fmla="*/ 2118 w 5931"/>
                  <a:gd name="T47" fmla="*/ 6561 h 6838"/>
                  <a:gd name="T48" fmla="*/ 283 w 5931"/>
                  <a:gd name="T49" fmla="*/ 4726 h 6838"/>
                  <a:gd name="T50" fmla="*/ 1042 w 5931"/>
                  <a:gd name="T51" fmla="*/ 2775 h 6838"/>
                  <a:gd name="T52" fmla="*/ 2543 w 5931"/>
                  <a:gd name="T53" fmla="*/ 1274 h 6838"/>
                  <a:gd name="T54" fmla="*/ 2869 w 5931"/>
                  <a:gd name="T55" fmla="*/ 1739 h 6838"/>
                  <a:gd name="T56" fmla="*/ 2788 w 5931"/>
                  <a:gd name="T57" fmla="*/ 1939 h 6838"/>
                  <a:gd name="T58" fmla="*/ 2110 w 5931"/>
                  <a:gd name="T59" fmla="*/ 2627 h 6838"/>
                  <a:gd name="T60" fmla="*/ 2281 w 5931"/>
                  <a:gd name="T61" fmla="*/ 2798 h 6838"/>
                  <a:gd name="T62" fmla="*/ 4789 w 5931"/>
                  <a:gd name="T63" fmla="*/ 297 h 6838"/>
                  <a:gd name="T64" fmla="*/ 4934 w 5931"/>
                  <a:gd name="T65" fmla="*/ 255 h 6838"/>
                  <a:gd name="T66" fmla="*/ 5130 w 5931"/>
                  <a:gd name="T67" fmla="*/ 354 h 6838"/>
                  <a:gd name="T68" fmla="*/ 5187 w 5931"/>
                  <a:gd name="T69" fmla="*/ 694 h 6838"/>
                  <a:gd name="T70" fmla="*/ 3477 w 5931"/>
                  <a:gd name="T71" fmla="*/ 2400 h 6838"/>
                  <a:gd name="T72" fmla="*/ 3648 w 5931"/>
                  <a:gd name="T73" fmla="*/ 2571 h 6838"/>
                  <a:gd name="T74" fmla="*/ 4049 w 5931"/>
                  <a:gd name="T75" fmla="*/ 2175 h 6838"/>
                  <a:gd name="T76" fmla="*/ 4194 w 5931"/>
                  <a:gd name="T77" fmla="*/ 2133 h 6838"/>
                  <a:gd name="T78" fmla="*/ 4390 w 5931"/>
                  <a:gd name="T79" fmla="*/ 2232 h 6838"/>
                  <a:gd name="T80" fmla="*/ 4484 w 5931"/>
                  <a:gd name="T81" fmla="*/ 2421 h 6838"/>
                  <a:gd name="T82" fmla="*/ 4439 w 5931"/>
                  <a:gd name="T83" fmla="*/ 2565 h 6838"/>
                  <a:gd name="T84" fmla="*/ 3983 w 5931"/>
                  <a:gd name="T85" fmla="*/ 3020 h 6838"/>
                  <a:gd name="T86" fmla="*/ 4155 w 5931"/>
                  <a:gd name="T87" fmla="*/ 3191 h 6838"/>
                  <a:gd name="T88" fmla="*/ 4610 w 5931"/>
                  <a:gd name="T89" fmla="*/ 2736 h 6838"/>
                  <a:gd name="T90" fmla="*/ 4757 w 5931"/>
                  <a:gd name="T91" fmla="*/ 2697 h 6838"/>
                  <a:gd name="T92" fmla="*/ 4959 w 5931"/>
                  <a:gd name="T93" fmla="*/ 2801 h 6838"/>
                  <a:gd name="T94" fmla="*/ 5008 w 5931"/>
                  <a:gd name="T95" fmla="*/ 3133 h 6838"/>
                  <a:gd name="T96" fmla="*/ 5008 w 5931"/>
                  <a:gd name="T97" fmla="*/ 3133 h 6838"/>
                  <a:gd name="T98" fmla="*/ 4552 w 5931"/>
                  <a:gd name="T99" fmla="*/ 3589 h 6838"/>
                  <a:gd name="T100" fmla="*/ 4724 w 5931"/>
                  <a:gd name="T101" fmla="*/ 3760 h 6838"/>
                  <a:gd name="T102" fmla="*/ 5179 w 5931"/>
                  <a:gd name="T103" fmla="*/ 3305 h 6838"/>
                  <a:gd name="T104" fmla="*/ 5528 w 5931"/>
                  <a:gd name="T105" fmla="*/ 3370 h 6838"/>
                  <a:gd name="T106" fmla="*/ 5589 w 5931"/>
                  <a:gd name="T107" fmla="*/ 3707 h 68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931" h="6838">
                    <a:moveTo>
                      <a:pt x="5699" y="3199"/>
                    </a:moveTo>
                    <a:cubicBezTo>
                      <a:pt x="5585" y="3085"/>
                      <a:pt x="5436" y="3025"/>
                      <a:pt x="5298" y="3024"/>
                    </a:cubicBezTo>
                    <a:cubicBezTo>
                      <a:pt x="5301" y="2888"/>
                      <a:pt x="5245" y="2744"/>
                      <a:pt x="5130" y="2630"/>
                    </a:cubicBezTo>
                    <a:cubicBezTo>
                      <a:pt x="5035" y="2534"/>
                      <a:pt x="4913" y="2473"/>
                      <a:pt x="4787" y="2457"/>
                    </a:cubicBezTo>
                    <a:cubicBezTo>
                      <a:pt x="4767" y="2455"/>
                      <a:pt x="4747" y="2453"/>
                      <a:pt x="4727" y="2453"/>
                    </a:cubicBezTo>
                    <a:cubicBezTo>
                      <a:pt x="4728" y="2436"/>
                      <a:pt x="4727" y="2418"/>
                      <a:pt x="4726" y="2400"/>
                    </a:cubicBezTo>
                    <a:cubicBezTo>
                      <a:pt x="4715" y="2276"/>
                      <a:pt x="4656" y="2156"/>
                      <a:pt x="4561" y="2061"/>
                    </a:cubicBezTo>
                    <a:cubicBezTo>
                      <a:pt x="4489" y="1989"/>
                      <a:pt x="4403" y="1937"/>
                      <a:pt x="4311" y="1910"/>
                    </a:cubicBezTo>
                    <a:lnTo>
                      <a:pt x="5358" y="866"/>
                    </a:lnTo>
                    <a:cubicBezTo>
                      <a:pt x="5530" y="693"/>
                      <a:pt x="5505" y="386"/>
                      <a:pt x="5301" y="182"/>
                    </a:cubicBezTo>
                    <a:cubicBezTo>
                      <a:pt x="5206" y="87"/>
                      <a:pt x="5085" y="27"/>
                      <a:pt x="4960" y="14"/>
                    </a:cubicBezTo>
                    <a:cubicBezTo>
                      <a:pt x="4827" y="0"/>
                      <a:pt x="4703" y="40"/>
                      <a:pt x="4617" y="125"/>
                    </a:cubicBezTo>
                    <a:lnTo>
                      <a:pt x="3098" y="1641"/>
                    </a:lnTo>
                    <a:cubicBezTo>
                      <a:pt x="3019" y="1312"/>
                      <a:pt x="2647" y="1045"/>
                      <a:pt x="2601" y="1014"/>
                    </a:cubicBezTo>
                    <a:lnTo>
                      <a:pt x="2518" y="956"/>
                    </a:lnTo>
                    <a:lnTo>
                      <a:pt x="835" y="2640"/>
                    </a:lnTo>
                    <a:lnTo>
                      <a:pt x="0" y="4786"/>
                    </a:lnTo>
                    <a:lnTo>
                      <a:pt x="2052" y="6838"/>
                    </a:lnTo>
                    <a:lnTo>
                      <a:pt x="3175" y="6463"/>
                    </a:lnTo>
                    <a:lnTo>
                      <a:pt x="5760" y="3878"/>
                    </a:lnTo>
                    <a:cubicBezTo>
                      <a:pt x="5931" y="3708"/>
                      <a:pt x="5903" y="3403"/>
                      <a:pt x="5699" y="3199"/>
                    </a:cubicBezTo>
                    <a:close/>
                    <a:moveTo>
                      <a:pt x="5589" y="3707"/>
                    </a:moveTo>
                    <a:lnTo>
                      <a:pt x="3044" y="6252"/>
                    </a:lnTo>
                    <a:lnTo>
                      <a:pt x="2118" y="6561"/>
                    </a:lnTo>
                    <a:lnTo>
                      <a:pt x="283" y="4726"/>
                    </a:lnTo>
                    <a:lnTo>
                      <a:pt x="1042" y="2775"/>
                    </a:lnTo>
                    <a:lnTo>
                      <a:pt x="2543" y="1274"/>
                    </a:lnTo>
                    <a:cubicBezTo>
                      <a:pt x="2670" y="1380"/>
                      <a:pt x="2854" y="1568"/>
                      <a:pt x="2869" y="1739"/>
                    </a:cubicBezTo>
                    <a:cubicBezTo>
                      <a:pt x="2876" y="1813"/>
                      <a:pt x="2850" y="1876"/>
                      <a:pt x="2788" y="1939"/>
                    </a:cubicBezTo>
                    <a:lnTo>
                      <a:pt x="2110" y="2627"/>
                    </a:lnTo>
                    <a:lnTo>
                      <a:pt x="2281" y="2798"/>
                    </a:lnTo>
                    <a:lnTo>
                      <a:pt x="4789" y="297"/>
                    </a:lnTo>
                    <a:cubicBezTo>
                      <a:pt x="4822" y="263"/>
                      <a:pt x="4874" y="248"/>
                      <a:pt x="4934" y="255"/>
                    </a:cubicBezTo>
                    <a:cubicBezTo>
                      <a:pt x="5003" y="262"/>
                      <a:pt x="5074" y="298"/>
                      <a:pt x="5130" y="354"/>
                    </a:cubicBezTo>
                    <a:cubicBezTo>
                      <a:pt x="5236" y="459"/>
                      <a:pt x="5262" y="619"/>
                      <a:pt x="5187" y="694"/>
                    </a:cubicBezTo>
                    <a:lnTo>
                      <a:pt x="3477" y="2400"/>
                    </a:lnTo>
                    <a:lnTo>
                      <a:pt x="3648" y="2571"/>
                    </a:lnTo>
                    <a:lnTo>
                      <a:pt x="4049" y="2175"/>
                    </a:lnTo>
                    <a:cubicBezTo>
                      <a:pt x="4082" y="2141"/>
                      <a:pt x="4134" y="2126"/>
                      <a:pt x="4194" y="2133"/>
                    </a:cubicBezTo>
                    <a:cubicBezTo>
                      <a:pt x="4263" y="2140"/>
                      <a:pt x="4334" y="2176"/>
                      <a:pt x="4390" y="2232"/>
                    </a:cubicBezTo>
                    <a:cubicBezTo>
                      <a:pt x="4445" y="2287"/>
                      <a:pt x="4479" y="2354"/>
                      <a:pt x="4484" y="2421"/>
                    </a:cubicBezTo>
                    <a:cubicBezTo>
                      <a:pt x="4490" y="2479"/>
                      <a:pt x="4473" y="2530"/>
                      <a:pt x="4439" y="2565"/>
                    </a:cubicBezTo>
                    <a:lnTo>
                      <a:pt x="3983" y="3020"/>
                    </a:lnTo>
                    <a:lnTo>
                      <a:pt x="4155" y="3191"/>
                    </a:lnTo>
                    <a:lnTo>
                      <a:pt x="4610" y="2736"/>
                    </a:lnTo>
                    <a:cubicBezTo>
                      <a:pt x="4642" y="2704"/>
                      <a:pt x="4695" y="2690"/>
                      <a:pt x="4757" y="2697"/>
                    </a:cubicBezTo>
                    <a:cubicBezTo>
                      <a:pt x="4829" y="2707"/>
                      <a:pt x="4902" y="2744"/>
                      <a:pt x="4959" y="2801"/>
                    </a:cubicBezTo>
                    <a:cubicBezTo>
                      <a:pt x="5064" y="2906"/>
                      <a:pt x="5086" y="3055"/>
                      <a:pt x="5008" y="3133"/>
                    </a:cubicBezTo>
                    <a:lnTo>
                      <a:pt x="5008" y="3133"/>
                    </a:lnTo>
                    <a:lnTo>
                      <a:pt x="4552" y="3589"/>
                    </a:lnTo>
                    <a:lnTo>
                      <a:pt x="4724" y="3760"/>
                    </a:lnTo>
                    <a:lnTo>
                      <a:pt x="5179" y="3305"/>
                    </a:lnTo>
                    <a:cubicBezTo>
                      <a:pt x="5246" y="3238"/>
                      <a:pt x="5410" y="3252"/>
                      <a:pt x="5528" y="3370"/>
                    </a:cubicBezTo>
                    <a:cubicBezTo>
                      <a:pt x="5636" y="3478"/>
                      <a:pt x="5664" y="3632"/>
                      <a:pt x="5589" y="370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8" name="iŝlîḋé">
              <a:extLst>
                <a:ext uri="{FF2B5EF4-FFF2-40B4-BE49-F238E27FC236}">
                  <a16:creationId xmlns:a16="http://schemas.microsoft.com/office/drawing/2014/main" xmlns="" id="{5245E591-75BC-41EB-8043-8E968BC30D21}"/>
                </a:ext>
              </a:extLst>
            </p:cNvPr>
            <p:cNvGrpSpPr/>
            <p:nvPr/>
          </p:nvGrpSpPr>
          <p:grpSpPr>
            <a:xfrm>
              <a:off x="8688288" y="4907471"/>
              <a:ext cx="2746610" cy="970279"/>
              <a:chOff x="4963128" y="4179692"/>
              <a:chExt cx="2746610" cy="970279"/>
            </a:xfrm>
          </p:grpSpPr>
          <p:sp>
            <p:nvSpPr>
              <p:cNvPr id="13" name="íṩľíḓé">
                <a:extLst>
                  <a:ext uri="{FF2B5EF4-FFF2-40B4-BE49-F238E27FC236}">
                    <a16:creationId xmlns:a16="http://schemas.microsoft.com/office/drawing/2014/main" xmlns="" id="{6D8A8416-A95F-4C1D-B5DD-21327E7FAD39}"/>
                  </a:ext>
                </a:extLst>
              </p:cNvPr>
              <p:cNvSpPr/>
              <p:nvPr/>
            </p:nvSpPr>
            <p:spPr bwMode="auto">
              <a:xfrm>
                <a:off x="5601675" y="4592572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 fontScale="70000" lnSpcReduction="20000"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000" dirty="0"/>
                  <a:t>您的内容打在这里，或者通过复制您的文本后，在此框中选择粘贴，并选择只保留文字</a:t>
                </a:r>
                <a:endParaRPr lang="en-US" altLang="zh-CN" sz="1000" dirty="0"/>
              </a:p>
            </p:txBody>
          </p:sp>
          <p:sp>
            <p:nvSpPr>
              <p:cNvPr id="14" name="íśliḑe">
                <a:extLst>
                  <a:ext uri="{FF2B5EF4-FFF2-40B4-BE49-F238E27FC236}">
                    <a16:creationId xmlns:a16="http://schemas.microsoft.com/office/drawing/2014/main" xmlns="" id="{233AD9C0-BE52-4137-9CB9-1B6E70EC90D4}"/>
                  </a:ext>
                </a:extLst>
              </p:cNvPr>
              <p:cNvSpPr txBox="1"/>
              <p:nvPr/>
            </p:nvSpPr>
            <p:spPr bwMode="auto">
              <a:xfrm>
                <a:off x="5601675" y="4179692"/>
                <a:ext cx="210806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zh-CN" altLang="en-US" b="1" dirty="0">
                    <a:solidFill>
                      <a:schemeClr val="accent4"/>
                    </a:solidFill>
                  </a:rPr>
                  <a:t>标题文本预设</a:t>
                </a:r>
                <a:endParaRPr lang="zh-CN" altLang="en-US" sz="1800" b="1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15" name="ïṥļíďé">
                <a:extLst>
                  <a:ext uri="{FF2B5EF4-FFF2-40B4-BE49-F238E27FC236}">
                    <a16:creationId xmlns:a16="http://schemas.microsoft.com/office/drawing/2014/main" xmlns="" id="{7ECA177C-9F6A-432D-8CC9-7A5D6ECC39C7}"/>
                  </a:ext>
                </a:extLst>
              </p:cNvPr>
              <p:cNvSpPr/>
              <p:nvPr/>
            </p:nvSpPr>
            <p:spPr bwMode="auto">
              <a:xfrm>
                <a:off x="4963128" y="4272787"/>
                <a:ext cx="461080" cy="460387"/>
              </a:xfrm>
              <a:custGeom>
                <a:avLst/>
                <a:gdLst>
                  <a:gd name="T0" fmla="*/ 6794 w 6860"/>
                  <a:gd name="T1" fmla="*/ 3307 h 6860"/>
                  <a:gd name="T2" fmla="*/ 5828 w 6860"/>
                  <a:gd name="T3" fmla="*/ 2341 h 6860"/>
                  <a:gd name="T4" fmla="*/ 5586 w 6860"/>
                  <a:gd name="T5" fmla="*/ 2341 h 6860"/>
                  <a:gd name="T6" fmla="*/ 5586 w 6860"/>
                  <a:gd name="T7" fmla="*/ 2582 h 6860"/>
                  <a:gd name="T8" fmla="*/ 6261 w 6860"/>
                  <a:gd name="T9" fmla="*/ 3257 h 6860"/>
                  <a:gd name="T10" fmla="*/ 3601 w 6860"/>
                  <a:gd name="T11" fmla="*/ 3257 h 6860"/>
                  <a:gd name="T12" fmla="*/ 3601 w 6860"/>
                  <a:gd name="T13" fmla="*/ 600 h 6860"/>
                  <a:gd name="T14" fmla="*/ 4276 w 6860"/>
                  <a:gd name="T15" fmla="*/ 1275 h 6860"/>
                  <a:gd name="T16" fmla="*/ 4517 w 6860"/>
                  <a:gd name="T17" fmla="*/ 1275 h 6860"/>
                  <a:gd name="T18" fmla="*/ 4517 w 6860"/>
                  <a:gd name="T19" fmla="*/ 1033 h 6860"/>
                  <a:gd name="T20" fmla="*/ 3551 w 6860"/>
                  <a:gd name="T21" fmla="*/ 67 h 6860"/>
                  <a:gd name="T22" fmla="*/ 3310 w 6860"/>
                  <a:gd name="T23" fmla="*/ 67 h 6860"/>
                  <a:gd name="T24" fmla="*/ 2343 w 6860"/>
                  <a:gd name="T25" fmla="*/ 1033 h 6860"/>
                  <a:gd name="T26" fmla="*/ 2343 w 6860"/>
                  <a:gd name="T27" fmla="*/ 1275 h 6860"/>
                  <a:gd name="T28" fmla="*/ 2585 w 6860"/>
                  <a:gd name="T29" fmla="*/ 1275 h 6860"/>
                  <a:gd name="T30" fmla="*/ 3260 w 6860"/>
                  <a:gd name="T31" fmla="*/ 600 h 6860"/>
                  <a:gd name="T32" fmla="*/ 3260 w 6860"/>
                  <a:gd name="T33" fmla="*/ 3257 h 6860"/>
                  <a:gd name="T34" fmla="*/ 600 w 6860"/>
                  <a:gd name="T35" fmla="*/ 3257 h 6860"/>
                  <a:gd name="T36" fmla="*/ 1275 w 6860"/>
                  <a:gd name="T37" fmla="*/ 2583 h 6860"/>
                  <a:gd name="T38" fmla="*/ 1275 w 6860"/>
                  <a:gd name="T39" fmla="*/ 2341 h 6860"/>
                  <a:gd name="T40" fmla="*/ 1033 w 6860"/>
                  <a:gd name="T41" fmla="*/ 2341 h 6860"/>
                  <a:gd name="T42" fmla="*/ 67 w 6860"/>
                  <a:gd name="T43" fmla="*/ 3307 h 6860"/>
                  <a:gd name="T44" fmla="*/ 67 w 6860"/>
                  <a:gd name="T45" fmla="*/ 3549 h 6860"/>
                  <a:gd name="T46" fmla="*/ 1033 w 6860"/>
                  <a:gd name="T47" fmla="*/ 4515 h 6860"/>
                  <a:gd name="T48" fmla="*/ 1275 w 6860"/>
                  <a:gd name="T49" fmla="*/ 4515 h 6860"/>
                  <a:gd name="T50" fmla="*/ 1275 w 6860"/>
                  <a:gd name="T51" fmla="*/ 4273 h 6860"/>
                  <a:gd name="T52" fmla="*/ 600 w 6860"/>
                  <a:gd name="T53" fmla="*/ 3599 h 6860"/>
                  <a:gd name="T54" fmla="*/ 3260 w 6860"/>
                  <a:gd name="T55" fmla="*/ 3599 h 6860"/>
                  <a:gd name="T56" fmla="*/ 3260 w 6860"/>
                  <a:gd name="T57" fmla="*/ 6261 h 6860"/>
                  <a:gd name="T58" fmla="*/ 2585 w 6860"/>
                  <a:gd name="T59" fmla="*/ 5586 h 6860"/>
                  <a:gd name="T60" fmla="*/ 2344 w 6860"/>
                  <a:gd name="T61" fmla="*/ 5586 h 6860"/>
                  <a:gd name="T62" fmla="*/ 2344 w 6860"/>
                  <a:gd name="T63" fmla="*/ 5827 h 6860"/>
                  <a:gd name="T64" fmla="*/ 3310 w 6860"/>
                  <a:gd name="T65" fmla="*/ 6794 h 6860"/>
                  <a:gd name="T66" fmla="*/ 3551 w 6860"/>
                  <a:gd name="T67" fmla="*/ 6794 h 6860"/>
                  <a:gd name="T68" fmla="*/ 4517 w 6860"/>
                  <a:gd name="T69" fmla="*/ 5828 h 6860"/>
                  <a:gd name="T70" fmla="*/ 4517 w 6860"/>
                  <a:gd name="T71" fmla="*/ 5586 h 6860"/>
                  <a:gd name="T72" fmla="*/ 4276 w 6860"/>
                  <a:gd name="T73" fmla="*/ 5586 h 6860"/>
                  <a:gd name="T74" fmla="*/ 3601 w 6860"/>
                  <a:gd name="T75" fmla="*/ 6261 h 6860"/>
                  <a:gd name="T76" fmla="*/ 3601 w 6860"/>
                  <a:gd name="T77" fmla="*/ 3599 h 6860"/>
                  <a:gd name="T78" fmla="*/ 6261 w 6860"/>
                  <a:gd name="T79" fmla="*/ 3599 h 6860"/>
                  <a:gd name="T80" fmla="*/ 5586 w 6860"/>
                  <a:gd name="T81" fmla="*/ 4273 h 6860"/>
                  <a:gd name="T82" fmla="*/ 5586 w 6860"/>
                  <a:gd name="T83" fmla="*/ 4515 h 6860"/>
                  <a:gd name="T84" fmla="*/ 5828 w 6860"/>
                  <a:gd name="T85" fmla="*/ 4515 h 6860"/>
                  <a:gd name="T86" fmla="*/ 6794 w 6860"/>
                  <a:gd name="T87" fmla="*/ 3549 h 6860"/>
                  <a:gd name="T88" fmla="*/ 6794 w 6860"/>
                  <a:gd name="T89" fmla="*/ 3307 h 68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6860" h="6860">
                    <a:moveTo>
                      <a:pt x="6794" y="3307"/>
                    </a:moveTo>
                    <a:lnTo>
                      <a:pt x="5828" y="2341"/>
                    </a:lnTo>
                    <a:cubicBezTo>
                      <a:pt x="5761" y="2274"/>
                      <a:pt x="5653" y="2274"/>
                      <a:pt x="5586" y="2341"/>
                    </a:cubicBezTo>
                    <a:cubicBezTo>
                      <a:pt x="5519" y="2408"/>
                      <a:pt x="5519" y="2516"/>
                      <a:pt x="5586" y="2582"/>
                    </a:cubicBezTo>
                    <a:lnTo>
                      <a:pt x="6261" y="3257"/>
                    </a:lnTo>
                    <a:lnTo>
                      <a:pt x="3601" y="3257"/>
                    </a:lnTo>
                    <a:lnTo>
                      <a:pt x="3601" y="600"/>
                    </a:lnTo>
                    <a:lnTo>
                      <a:pt x="4276" y="1275"/>
                    </a:lnTo>
                    <a:cubicBezTo>
                      <a:pt x="4343" y="1342"/>
                      <a:pt x="4450" y="1342"/>
                      <a:pt x="4517" y="1275"/>
                    </a:cubicBezTo>
                    <a:cubicBezTo>
                      <a:pt x="4584" y="1208"/>
                      <a:pt x="4584" y="1100"/>
                      <a:pt x="4517" y="1033"/>
                    </a:cubicBezTo>
                    <a:lnTo>
                      <a:pt x="3551" y="67"/>
                    </a:lnTo>
                    <a:cubicBezTo>
                      <a:pt x="3484" y="0"/>
                      <a:pt x="3376" y="0"/>
                      <a:pt x="3310" y="67"/>
                    </a:cubicBezTo>
                    <a:lnTo>
                      <a:pt x="2343" y="1033"/>
                    </a:lnTo>
                    <a:cubicBezTo>
                      <a:pt x="2277" y="1100"/>
                      <a:pt x="2277" y="1208"/>
                      <a:pt x="2343" y="1275"/>
                    </a:cubicBezTo>
                    <a:cubicBezTo>
                      <a:pt x="2410" y="1342"/>
                      <a:pt x="2518" y="1342"/>
                      <a:pt x="2585" y="1275"/>
                    </a:cubicBezTo>
                    <a:lnTo>
                      <a:pt x="3260" y="600"/>
                    </a:lnTo>
                    <a:lnTo>
                      <a:pt x="3260" y="3257"/>
                    </a:lnTo>
                    <a:lnTo>
                      <a:pt x="600" y="3257"/>
                    </a:lnTo>
                    <a:lnTo>
                      <a:pt x="1275" y="2583"/>
                    </a:lnTo>
                    <a:cubicBezTo>
                      <a:pt x="1342" y="2516"/>
                      <a:pt x="1342" y="2408"/>
                      <a:pt x="1275" y="2341"/>
                    </a:cubicBezTo>
                    <a:cubicBezTo>
                      <a:pt x="1208" y="2274"/>
                      <a:pt x="1100" y="2274"/>
                      <a:pt x="1033" y="2341"/>
                    </a:cubicBezTo>
                    <a:lnTo>
                      <a:pt x="67" y="3307"/>
                    </a:lnTo>
                    <a:cubicBezTo>
                      <a:pt x="0" y="3374"/>
                      <a:pt x="0" y="3482"/>
                      <a:pt x="67" y="3549"/>
                    </a:cubicBezTo>
                    <a:lnTo>
                      <a:pt x="1033" y="4515"/>
                    </a:lnTo>
                    <a:cubicBezTo>
                      <a:pt x="1100" y="4582"/>
                      <a:pt x="1208" y="4582"/>
                      <a:pt x="1275" y="4515"/>
                    </a:cubicBezTo>
                    <a:cubicBezTo>
                      <a:pt x="1342" y="4448"/>
                      <a:pt x="1342" y="4340"/>
                      <a:pt x="1275" y="4273"/>
                    </a:cubicBezTo>
                    <a:lnTo>
                      <a:pt x="600" y="3599"/>
                    </a:lnTo>
                    <a:lnTo>
                      <a:pt x="3260" y="3599"/>
                    </a:lnTo>
                    <a:lnTo>
                      <a:pt x="3260" y="6261"/>
                    </a:lnTo>
                    <a:lnTo>
                      <a:pt x="2585" y="5586"/>
                    </a:lnTo>
                    <a:cubicBezTo>
                      <a:pt x="2518" y="5519"/>
                      <a:pt x="2410" y="5519"/>
                      <a:pt x="2344" y="5586"/>
                    </a:cubicBezTo>
                    <a:cubicBezTo>
                      <a:pt x="2277" y="5653"/>
                      <a:pt x="2277" y="5761"/>
                      <a:pt x="2344" y="5827"/>
                    </a:cubicBezTo>
                    <a:lnTo>
                      <a:pt x="3310" y="6794"/>
                    </a:lnTo>
                    <a:cubicBezTo>
                      <a:pt x="3376" y="6860"/>
                      <a:pt x="3484" y="6860"/>
                      <a:pt x="3551" y="6794"/>
                    </a:cubicBezTo>
                    <a:lnTo>
                      <a:pt x="4517" y="5828"/>
                    </a:lnTo>
                    <a:cubicBezTo>
                      <a:pt x="4584" y="5761"/>
                      <a:pt x="4584" y="5653"/>
                      <a:pt x="4517" y="5586"/>
                    </a:cubicBezTo>
                    <a:cubicBezTo>
                      <a:pt x="4451" y="5519"/>
                      <a:pt x="4343" y="5519"/>
                      <a:pt x="4276" y="5586"/>
                    </a:cubicBezTo>
                    <a:lnTo>
                      <a:pt x="3601" y="6261"/>
                    </a:lnTo>
                    <a:lnTo>
                      <a:pt x="3601" y="3599"/>
                    </a:lnTo>
                    <a:lnTo>
                      <a:pt x="6261" y="3599"/>
                    </a:lnTo>
                    <a:lnTo>
                      <a:pt x="5586" y="4273"/>
                    </a:lnTo>
                    <a:cubicBezTo>
                      <a:pt x="5519" y="4340"/>
                      <a:pt x="5519" y="4448"/>
                      <a:pt x="5586" y="4515"/>
                    </a:cubicBezTo>
                    <a:cubicBezTo>
                      <a:pt x="5653" y="4582"/>
                      <a:pt x="5761" y="4582"/>
                      <a:pt x="5828" y="4515"/>
                    </a:cubicBezTo>
                    <a:lnTo>
                      <a:pt x="6794" y="3549"/>
                    </a:lnTo>
                    <a:cubicBezTo>
                      <a:pt x="6860" y="3482"/>
                      <a:pt x="6860" y="3374"/>
                      <a:pt x="6794" y="330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xmlns="" id="{C76DE33F-5752-47E2-A7DA-B7001C78C1B0}"/>
                </a:ext>
              </a:extLst>
            </p:cNvPr>
            <p:cNvCxnSpPr/>
            <p:nvPr/>
          </p:nvCxnSpPr>
          <p:spPr>
            <a:xfrm>
              <a:off x="5175048" y="4561465"/>
              <a:ext cx="634544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xmlns="" id="{46A2A2A4-CBB8-428A-836A-C0646E43C18C}"/>
                </a:ext>
              </a:extLst>
            </p:cNvPr>
            <p:cNvCxnSpPr>
              <a:cxnSpLocks/>
            </p:cNvCxnSpPr>
            <p:nvPr/>
          </p:nvCxnSpPr>
          <p:spPr>
            <a:xfrm>
              <a:off x="8256240" y="3232425"/>
              <a:ext cx="0" cy="2701015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iŝḷíde">
            <a:extLst>
              <a:ext uri="{FF2B5EF4-FFF2-40B4-BE49-F238E27FC236}">
                <a16:creationId xmlns:a16="http://schemas.microsoft.com/office/drawing/2014/main" xmlns="" id="{9BE3379A-0C12-4F93-8420-38BA40926F6A}"/>
              </a:ext>
            </a:extLst>
          </p:cNvPr>
          <p:cNvSpPr txBox="1"/>
          <p:nvPr/>
        </p:nvSpPr>
        <p:spPr>
          <a:xfrm>
            <a:off x="5100218" y="1311749"/>
            <a:ext cx="5200032" cy="1224136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/>
              <a:t>您的内容打在这里，或者通过复制您的文本后，在此框中选择粘贴，并选择只保留文字</a:t>
            </a:r>
            <a:endParaRPr lang="en-US" altLang="zh-CN" sz="1600" b="1" dirty="0"/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DF9D76E0-63BE-4F2A-85E3-28BE3BA30B50}"/>
              </a:ext>
            </a:extLst>
          </p:cNvPr>
          <p:cNvCxnSpPr>
            <a:cxnSpLocks/>
          </p:cNvCxnSpPr>
          <p:nvPr/>
        </p:nvCxnSpPr>
        <p:spPr>
          <a:xfrm>
            <a:off x="5125408" y="2620566"/>
            <a:ext cx="6365552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40"/>
          <p:cNvGrpSpPr/>
          <p:nvPr/>
        </p:nvGrpSpPr>
        <p:grpSpPr>
          <a:xfrm>
            <a:off x="1260189" y="647699"/>
            <a:ext cx="483306" cy="754357"/>
            <a:chOff x="2178715" y="2618233"/>
            <a:chExt cx="692991" cy="1081640"/>
          </a:xfrm>
        </p:grpSpPr>
        <p:sp>
          <p:nvSpPr>
            <p:cNvPr id="42" name="椭圆 41"/>
            <p:cNvSpPr/>
            <p:nvPr/>
          </p:nvSpPr>
          <p:spPr>
            <a:xfrm>
              <a:off x="2201803" y="3542169"/>
              <a:ext cx="646815" cy="157704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100000">
                  <a:srgbClr val="ECF0F1"/>
                </a:gs>
                <a:gs pos="0">
                  <a:schemeClr val="accent3">
                    <a:lumMod val="10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2178715" y="2618350"/>
              <a:ext cx="692991" cy="689503"/>
              <a:chOff x="2467479" y="1258550"/>
              <a:chExt cx="753156" cy="749365"/>
            </a:xfrm>
          </p:grpSpPr>
          <p:sp>
            <p:nvSpPr>
              <p:cNvPr id="45" name="直角三角形 44"/>
              <p:cNvSpPr/>
              <p:nvPr/>
            </p:nvSpPr>
            <p:spPr>
              <a:xfrm rot="2700000">
                <a:off x="2471335" y="1258550"/>
                <a:ext cx="749300" cy="749300"/>
              </a:xfrm>
              <a:prstGeom prst="rtTriangle">
                <a:avLst/>
              </a:prstGeom>
              <a:solidFill>
                <a:srgbClr val="4AA6B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直角三角形 45"/>
              <p:cNvSpPr/>
              <p:nvPr/>
            </p:nvSpPr>
            <p:spPr>
              <a:xfrm rot="13500000">
                <a:off x="2467479" y="1258615"/>
                <a:ext cx="749300" cy="749299"/>
              </a:xfrm>
              <a:prstGeom prst="rtTriangle">
                <a:avLst/>
              </a:prstGeom>
              <a:solidFill>
                <a:srgbClr val="345B7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4" name="文本框 43"/>
            <p:cNvSpPr txBox="1"/>
            <p:nvPr/>
          </p:nvSpPr>
          <p:spPr>
            <a:xfrm>
              <a:off x="2250838" y="2618233"/>
              <a:ext cx="545198" cy="7034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24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4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7" name="文本框 46"/>
          <p:cNvSpPr txBox="1"/>
          <p:nvPr/>
        </p:nvSpPr>
        <p:spPr>
          <a:xfrm>
            <a:off x="1845554" y="565109"/>
            <a:ext cx="23391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计划管理概要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1874802" y="1018236"/>
            <a:ext cx="2077813" cy="357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dirty="0">
                <a:latin typeface="Agency FB" panose="020B0503020202020204" pitchFamily="34" charset="0"/>
                <a:ea typeface="微软雅黑" panose="020B0503020204020204" pitchFamily="34" charset="-122"/>
              </a:rPr>
              <a:t>PLEASE ADD YOUR TITLE HERE</a:t>
            </a:r>
            <a:endParaRPr lang="zh-CN" altLang="en-US" sz="1600" dirty="0"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473415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/>
          <p:cNvGrpSpPr/>
          <p:nvPr/>
        </p:nvGrpSpPr>
        <p:grpSpPr>
          <a:xfrm>
            <a:off x="3082697" y="1829218"/>
            <a:ext cx="5382877" cy="4028325"/>
            <a:chOff x="3082697" y="1829218"/>
            <a:chExt cx="5382877" cy="4028325"/>
          </a:xfrm>
        </p:grpSpPr>
        <p:sp>
          <p:nvSpPr>
            <p:cNvPr id="10" name="iŝḻíḍe">
              <a:extLst>
                <a:ext uri="{FF2B5EF4-FFF2-40B4-BE49-F238E27FC236}">
                  <a16:creationId xmlns:a16="http://schemas.microsoft.com/office/drawing/2014/main" xmlns="" id="{371D8F37-AD83-411E-8790-B348AF1D11CB}"/>
                </a:ext>
              </a:extLst>
            </p:cNvPr>
            <p:cNvSpPr/>
            <p:nvPr/>
          </p:nvSpPr>
          <p:spPr>
            <a:xfrm>
              <a:off x="3728856" y="3152063"/>
              <a:ext cx="884993" cy="833689"/>
            </a:xfrm>
            <a:prstGeom prst="parallelogram">
              <a:avLst>
                <a:gd name="adj" fmla="val 58009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1" name="iṡ1íďé">
              <a:extLst>
                <a:ext uri="{FF2B5EF4-FFF2-40B4-BE49-F238E27FC236}">
                  <a16:creationId xmlns:a16="http://schemas.microsoft.com/office/drawing/2014/main" xmlns="" id="{9C48646A-BA47-4749-88B7-B84B093545AF}"/>
                </a:ext>
              </a:extLst>
            </p:cNvPr>
            <p:cNvSpPr/>
            <p:nvPr/>
          </p:nvSpPr>
          <p:spPr>
            <a:xfrm>
              <a:off x="4783355" y="3493606"/>
              <a:ext cx="884993" cy="833689"/>
            </a:xfrm>
            <a:prstGeom prst="parallelogram">
              <a:avLst>
                <a:gd name="adj" fmla="val 58009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2" name="îšḷïḑe">
              <a:extLst>
                <a:ext uri="{FF2B5EF4-FFF2-40B4-BE49-F238E27FC236}">
                  <a16:creationId xmlns:a16="http://schemas.microsoft.com/office/drawing/2014/main" xmlns="" id="{17BD47DF-BA11-4378-87F5-DB51F5843520}"/>
                </a:ext>
              </a:extLst>
            </p:cNvPr>
            <p:cNvSpPr/>
            <p:nvPr/>
          </p:nvSpPr>
          <p:spPr>
            <a:xfrm>
              <a:off x="6886717" y="4178274"/>
              <a:ext cx="884993" cy="833689"/>
            </a:xfrm>
            <a:prstGeom prst="parallelogram">
              <a:avLst>
                <a:gd name="adj" fmla="val 58009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3" name="išļiḍè">
              <a:extLst>
                <a:ext uri="{FF2B5EF4-FFF2-40B4-BE49-F238E27FC236}">
                  <a16:creationId xmlns:a16="http://schemas.microsoft.com/office/drawing/2014/main" xmlns="" id="{62F42AFB-2C23-4D5F-BBA4-7EDE5E3A3D64}"/>
                </a:ext>
              </a:extLst>
            </p:cNvPr>
            <p:cNvSpPr/>
            <p:nvPr/>
          </p:nvSpPr>
          <p:spPr>
            <a:xfrm>
              <a:off x="5825680" y="3842373"/>
              <a:ext cx="884993" cy="833689"/>
            </a:xfrm>
            <a:prstGeom prst="parallelogram">
              <a:avLst>
                <a:gd name="adj" fmla="val 58009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4" name="îṡļide">
              <a:extLst>
                <a:ext uri="{FF2B5EF4-FFF2-40B4-BE49-F238E27FC236}">
                  <a16:creationId xmlns:a16="http://schemas.microsoft.com/office/drawing/2014/main" xmlns="" id="{B610AE90-B3CA-4CAE-A82B-9D506858E6C7}"/>
                </a:ext>
              </a:extLst>
            </p:cNvPr>
            <p:cNvSpPr/>
            <p:nvPr/>
          </p:nvSpPr>
          <p:spPr>
            <a:xfrm rot="21091245" flipH="1">
              <a:off x="7478582" y="4165543"/>
              <a:ext cx="986992" cy="1692000"/>
            </a:xfrm>
            <a:prstGeom prst="parallelogram">
              <a:avLst>
                <a:gd name="adj" fmla="val 58009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" name="iŝļiďê">
              <a:extLst>
                <a:ext uri="{FF2B5EF4-FFF2-40B4-BE49-F238E27FC236}">
                  <a16:creationId xmlns:a16="http://schemas.microsoft.com/office/drawing/2014/main" xmlns="" id="{68F70E65-2250-4777-BA19-B6787671170B}"/>
                </a:ext>
              </a:extLst>
            </p:cNvPr>
            <p:cNvSpPr/>
            <p:nvPr/>
          </p:nvSpPr>
          <p:spPr>
            <a:xfrm flipH="1">
              <a:off x="5260894" y="3495021"/>
              <a:ext cx="972000" cy="1188133"/>
            </a:xfrm>
            <a:prstGeom prst="parallelogram">
              <a:avLst>
                <a:gd name="adj" fmla="val 58009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îSlïdè">
              <a:extLst>
                <a:ext uri="{FF2B5EF4-FFF2-40B4-BE49-F238E27FC236}">
                  <a16:creationId xmlns:a16="http://schemas.microsoft.com/office/drawing/2014/main" xmlns="" id="{36DC370A-AB2A-409A-9D72-45F84423D481}"/>
                </a:ext>
              </a:extLst>
            </p:cNvPr>
            <p:cNvSpPr/>
            <p:nvPr/>
          </p:nvSpPr>
          <p:spPr>
            <a:xfrm flipH="1">
              <a:off x="6312946" y="3833073"/>
              <a:ext cx="972000" cy="1188133"/>
            </a:xfrm>
            <a:prstGeom prst="parallelogram">
              <a:avLst>
                <a:gd name="adj" fmla="val 58009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îṣľîḍè">
              <a:extLst>
                <a:ext uri="{FF2B5EF4-FFF2-40B4-BE49-F238E27FC236}">
                  <a16:creationId xmlns:a16="http://schemas.microsoft.com/office/drawing/2014/main" xmlns="" id="{16A7E6D4-2CAC-45B1-BF95-E2C749D9E6B9}"/>
                </a:ext>
              </a:extLst>
            </p:cNvPr>
            <p:cNvSpPr/>
            <p:nvPr/>
          </p:nvSpPr>
          <p:spPr>
            <a:xfrm flipH="1">
              <a:off x="4208842" y="3139162"/>
              <a:ext cx="972000" cy="1188133"/>
            </a:xfrm>
            <a:prstGeom prst="parallelogram">
              <a:avLst>
                <a:gd name="adj" fmla="val 58009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22" name="îsļiḓê">
              <a:extLst>
                <a:ext uri="{FF2B5EF4-FFF2-40B4-BE49-F238E27FC236}">
                  <a16:creationId xmlns:a16="http://schemas.microsoft.com/office/drawing/2014/main" xmlns="" id="{0C06E0BB-0E7C-4950-B721-556979541ABA}"/>
                </a:ext>
              </a:extLst>
            </p:cNvPr>
            <p:cNvSpPr/>
            <p:nvPr/>
          </p:nvSpPr>
          <p:spPr>
            <a:xfrm rot="20287642" flipH="1">
              <a:off x="3082697" y="1829218"/>
              <a:ext cx="792000" cy="2304000"/>
            </a:xfrm>
            <a:custGeom>
              <a:avLst/>
              <a:gdLst>
                <a:gd name="connsiteX0" fmla="*/ 0 w 1047023"/>
                <a:gd name="connsiteY0" fmla="*/ 523512 h 2759179"/>
                <a:gd name="connsiteX1" fmla="*/ 523512 w 1047023"/>
                <a:gd name="connsiteY1" fmla="*/ 0 h 2759179"/>
                <a:gd name="connsiteX2" fmla="*/ 1047023 w 1047023"/>
                <a:gd name="connsiteY2" fmla="*/ 523512 h 2759179"/>
                <a:gd name="connsiteX3" fmla="*/ 785267 w 1047023"/>
                <a:gd name="connsiteY3" fmla="*/ 523512 h 2759179"/>
                <a:gd name="connsiteX4" fmla="*/ 785267 w 1047023"/>
                <a:gd name="connsiteY4" fmla="*/ 2759179 h 2759179"/>
                <a:gd name="connsiteX5" fmla="*/ 261756 w 1047023"/>
                <a:gd name="connsiteY5" fmla="*/ 2759179 h 2759179"/>
                <a:gd name="connsiteX6" fmla="*/ 261756 w 1047023"/>
                <a:gd name="connsiteY6" fmla="*/ 523512 h 2759179"/>
                <a:gd name="connsiteX7" fmla="*/ 0 w 1047023"/>
                <a:gd name="connsiteY7" fmla="*/ 523512 h 2759179"/>
                <a:gd name="connsiteX0" fmla="*/ 0 w 1047023"/>
                <a:gd name="connsiteY0" fmla="*/ 523512 h 2759179"/>
                <a:gd name="connsiteX1" fmla="*/ 523512 w 1047023"/>
                <a:gd name="connsiteY1" fmla="*/ 0 h 2759179"/>
                <a:gd name="connsiteX2" fmla="*/ 1047023 w 1047023"/>
                <a:gd name="connsiteY2" fmla="*/ 523512 h 2759179"/>
                <a:gd name="connsiteX3" fmla="*/ 785267 w 1047023"/>
                <a:gd name="connsiteY3" fmla="*/ 523512 h 2759179"/>
                <a:gd name="connsiteX4" fmla="*/ 776017 w 1047023"/>
                <a:gd name="connsiteY4" fmla="*/ 2412980 h 2759179"/>
                <a:gd name="connsiteX5" fmla="*/ 261756 w 1047023"/>
                <a:gd name="connsiteY5" fmla="*/ 2759179 h 2759179"/>
                <a:gd name="connsiteX6" fmla="*/ 261756 w 1047023"/>
                <a:gd name="connsiteY6" fmla="*/ 523512 h 2759179"/>
                <a:gd name="connsiteX7" fmla="*/ 0 w 1047023"/>
                <a:gd name="connsiteY7" fmla="*/ 523512 h 2759179"/>
                <a:gd name="connsiteX0" fmla="*/ 0 w 1047023"/>
                <a:gd name="connsiteY0" fmla="*/ 523512 h 2685305"/>
                <a:gd name="connsiteX1" fmla="*/ 523512 w 1047023"/>
                <a:gd name="connsiteY1" fmla="*/ 0 h 2685305"/>
                <a:gd name="connsiteX2" fmla="*/ 1047023 w 1047023"/>
                <a:gd name="connsiteY2" fmla="*/ 523512 h 2685305"/>
                <a:gd name="connsiteX3" fmla="*/ 785267 w 1047023"/>
                <a:gd name="connsiteY3" fmla="*/ 523512 h 2685305"/>
                <a:gd name="connsiteX4" fmla="*/ 776017 w 1047023"/>
                <a:gd name="connsiteY4" fmla="*/ 2412980 h 2685305"/>
                <a:gd name="connsiteX5" fmla="*/ 272268 w 1047023"/>
                <a:gd name="connsiteY5" fmla="*/ 2685305 h 2685305"/>
                <a:gd name="connsiteX6" fmla="*/ 261756 w 1047023"/>
                <a:gd name="connsiteY6" fmla="*/ 523512 h 2685305"/>
                <a:gd name="connsiteX7" fmla="*/ 0 w 1047023"/>
                <a:gd name="connsiteY7" fmla="*/ 523512 h 2685305"/>
                <a:gd name="connsiteX0" fmla="*/ 0 w 1047023"/>
                <a:gd name="connsiteY0" fmla="*/ 523512 h 2685305"/>
                <a:gd name="connsiteX1" fmla="*/ 523512 w 1047023"/>
                <a:gd name="connsiteY1" fmla="*/ 0 h 2685305"/>
                <a:gd name="connsiteX2" fmla="*/ 1047023 w 1047023"/>
                <a:gd name="connsiteY2" fmla="*/ 523512 h 2685305"/>
                <a:gd name="connsiteX3" fmla="*/ 785267 w 1047023"/>
                <a:gd name="connsiteY3" fmla="*/ 523512 h 2685305"/>
                <a:gd name="connsiteX4" fmla="*/ 794172 w 1047023"/>
                <a:gd name="connsiteY4" fmla="*/ 2511265 h 2685305"/>
                <a:gd name="connsiteX5" fmla="*/ 272268 w 1047023"/>
                <a:gd name="connsiteY5" fmla="*/ 2685305 h 2685305"/>
                <a:gd name="connsiteX6" fmla="*/ 261756 w 1047023"/>
                <a:gd name="connsiteY6" fmla="*/ 523512 h 2685305"/>
                <a:gd name="connsiteX7" fmla="*/ 0 w 1047023"/>
                <a:gd name="connsiteY7" fmla="*/ 523512 h 2685305"/>
                <a:gd name="connsiteX0" fmla="*/ 0 w 1047023"/>
                <a:gd name="connsiteY0" fmla="*/ 523512 h 2685305"/>
                <a:gd name="connsiteX1" fmla="*/ 523512 w 1047023"/>
                <a:gd name="connsiteY1" fmla="*/ 0 h 2685305"/>
                <a:gd name="connsiteX2" fmla="*/ 1047023 w 1047023"/>
                <a:gd name="connsiteY2" fmla="*/ 523512 h 2685305"/>
                <a:gd name="connsiteX3" fmla="*/ 785267 w 1047023"/>
                <a:gd name="connsiteY3" fmla="*/ 523512 h 2685305"/>
                <a:gd name="connsiteX4" fmla="*/ 775493 w 1047023"/>
                <a:gd name="connsiteY4" fmla="*/ 2527201 h 2685305"/>
                <a:gd name="connsiteX5" fmla="*/ 272268 w 1047023"/>
                <a:gd name="connsiteY5" fmla="*/ 2685305 h 2685305"/>
                <a:gd name="connsiteX6" fmla="*/ 261756 w 1047023"/>
                <a:gd name="connsiteY6" fmla="*/ 523512 h 2685305"/>
                <a:gd name="connsiteX7" fmla="*/ 0 w 1047023"/>
                <a:gd name="connsiteY7" fmla="*/ 523512 h 2685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7023" h="2685305">
                  <a:moveTo>
                    <a:pt x="0" y="523512"/>
                  </a:moveTo>
                  <a:lnTo>
                    <a:pt x="523512" y="0"/>
                  </a:lnTo>
                  <a:lnTo>
                    <a:pt x="1047023" y="523512"/>
                  </a:lnTo>
                  <a:lnTo>
                    <a:pt x="785267" y="523512"/>
                  </a:lnTo>
                  <a:cubicBezTo>
                    <a:pt x="782184" y="1153335"/>
                    <a:pt x="778576" y="1897378"/>
                    <a:pt x="775493" y="2527201"/>
                  </a:cubicBezTo>
                  <a:lnTo>
                    <a:pt x="272268" y="2685305"/>
                  </a:lnTo>
                  <a:lnTo>
                    <a:pt x="261756" y="523512"/>
                  </a:lnTo>
                  <a:lnTo>
                    <a:pt x="0" y="5235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143629" y="2171161"/>
            <a:ext cx="6064632" cy="4329708"/>
            <a:chOff x="4143629" y="2171161"/>
            <a:chExt cx="6064632" cy="4329708"/>
          </a:xfrm>
        </p:grpSpPr>
        <p:grpSp>
          <p:nvGrpSpPr>
            <p:cNvPr id="4" name="ïṧḻîďê">
              <a:extLst>
                <a:ext uri="{FF2B5EF4-FFF2-40B4-BE49-F238E27FC236}">
                  <a16:creationId xmlns:a16="http://schemas.microsoft.com/office/drawing/2014/main" xmlns="" id="{03D0FF0B-F907-469E-9920-75A1D1527C24}"/>
                </a:ext>
              </a:extLst>
            </p:cNvPr>
            <p:cNvGrpSpPr/>
            <p:nvPr/>
          </p:nvGrpSpPr>
          <p:grpSpPr>
            <a:xfrm>
              <a:off x="5176798" y="2171161"/>
              <a:ext cx="2517754" cy="1215553"/>
              <a:chOff x="6531107" y="1671309"/>
              <a:chExt cx="2517754" cy="1215553"/>
            </a:xfrm>
          </p:grpSpPr>
          <p:sp>
            <p:nvSpPr>
              <p:cNvPr id="37" name="i$1iḓe">
                <a:extLst>
                  <a:ext uri="{FF2B5EF4-FFF2-40B4-BE49-F238E27FC236}">
                    <a16:creationId xmlns:a16="http://schemas.microsoft.com/office/drawing/2014/main" xmlns="" id="{05FF5B86-8740-4CED-9962-E5D58B02743B}"/>
                  </a:ext>
                </a:extLst>
              </p:cNvPr>
              <p:cNvSpPr txBox="1"/>
              <p:nvPr/>
            </p:nvSpPr>
            <p:spPr>
              <a:xfrm>
                <a:off x="6531107" y="1979086"/>
                <a:ext cx="2517754" cy="907776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rtlCol="0">
                <a:normAutofit/>
              </a:bodyPr>
              <a:lstStyle/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1000" dirty="0"/>
                  <a:t>您的内容打在这里，或者通过复制您的文本后，在此框中选择粘贴，并选择只保留文字</a:t>
                </a:r>
                <a:endParaRPr lang="en-US" altLang="zh-CN" sz="1000" dirty="0"/>
              </a:p>
            </p:txBody>
          </p:sp>
          <p:sp>
            <p:nvSpPr>
              <p:cNvPr id="38" name="îš1íḓé">
                <a:extLst>
                  <a:ext uri="{FF2B5EF4-FFF2-40B4-BE49-F238E27FC236}">
                    <a16:creationId xmlns:a16="http://schemas.microsoft.com/office/drawing/2014/main" xmlns="" id="{5EF64378-B14E-4D47-AC66-3160D52EDC0B}"/>
                  </a:ext>
                </a:extLst>
              </p:cNvPr>
              <p:cNvSpPr txBox="1"/>
              <p:nvPr/>
            </p:nvSpPr>
            <p:spPr>
              <a:xfrm>
                <a:off x="6531107" y="1671309"/>
                <a:ext cx="2517754" cy="307777"/>
              </a:xfrm>
              <a:prstGeom prst="rect">
                <a:avLst/>
              </a:prstGeom>
              <a:noFill/>
            </p:spPr>
            <p:txBody>
              <a:bodyPr wrap="none" rtlCol="0">
                <a:normAutofit/>
              </a:bodyPr>
              <a:lstStyle>
                <a:defPPr>
                  <a:defRPr lang="zh-CN"/>
                </a:defPPr>
                <a:lvl1pPr>
                  <a:defRPr sz="1400" b="1">
                    <a:solidFill>
                      <a:schemeClr val="accent1"/>
                    </a:solidFill>
                  </a:defRPr>
                </a:lvl1pPr>
              </a:lstStyle>
              <a:p>
                <a:r>
                  <a:rPr lang="zh-CN" altLang="en-US" dirty="0"/>
                  <a:t>标题文本</a:t>
                </a:r>
              </a:p>
            </p:txBody>
          </p:sp>
        </p:grpSp>
        <p:grpSp>
          <p:nvGrpSpPr>
            <p:cNvPr id="5" name="îSḷïḋê">
              <a:extLst>
                <a:ext uri="{FF2B5EF4-FFF2-40B4-BE49-F238E27FC236}">
                  <a16:creationId xmlns:a16="http://schemas.microsoft.com/office/drawing/2014/main" xmlns="" id="{3F293F51-3E6A-40AC-92DE-C35FCC926D2A}"/>
                </a:ext>
              </a:extLst>
            </p:cNvPr>
            <p:cNvGrpSpPr/>
            <p:nvPr/>
          </p:nvGrpSpPr>
          <p:grpSpPr>
            <a:xfrm>
              <a:off x="7690507" y="3111742"/>
              <a:ext cx="2517754" cy="1215553"/>
              <a:chOff x="8947807" y="2651614"/>
              <a:chExt cx="2517754" cy="1215553"/>
            </a:xfrm>
          </p:grpSpPr>
          <p:sp>
            <p:nvSpPr>
              <p:cNvPr id="35" name="ïṧľîḓé">
                <a:extLst>
                  <a:ext uri="{FF2B5EF4-FFF2-40B4-BE49-F238E27FC236}">
                    <a16:creationId xmlns:a16="http://schemas.microsoft.com/office/drawing/2014/main" xmlns="" id="{A697CEFB-449D-45B9-9CEC-C0740F9232EB}"/>
                  </a:ext>
                </a:extLst>
              </p:cNvPr>
              <p:cNvSpPr txBox="1"/>
              <p:nvPr/>
            </p:nvSpPr>
            <p:spPr>
              <a:xfrm>
                <a:off x="8947807" y="2959391"/>
                <a:ext cx="2517754" cy="907776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rtlCol="0">
                <a:normAutofit/>
              </a:bodyPr>
              <a:lstStyle/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1000" dirty="0"/>
                  <a:t>您的内容打在这里，或者通过复制您的文本后，在此框中选择粘贴，并选择只保留文字</a:t>
                </a:r>
                <a:endParaRPr lang="en-US" altLang="zh-CN" sz="1000" dirty="0"/>
              </a:p>
            </p:txBody>
          </p:sp>
          <p:sp>
            <p:nvSpPr>
              <p:cNvPr id="36" name="ï$ľïdé">
                <a:extLst>
                  <a:ext uri="{FF2B5EF4-FFF2-40B4-BE49-F238E27FC236}">
                    <a16:creationId xmlns:a16="http://schemas.microsoft.com/office/drawing/2014/main" xmlns="" id="{0BDAA493-760D-47AB-9A6D-22D8BB5A76A6}"/>
                  </a:ext>
                </a:extLst>
              </p:cNvPr>
              <p:cNvSpPr txBox="1"/>
              <p:nvPr/>
            </p:nvSpPr>
            <p:spPr>
              <a:xfrm>
                <a:off x="8947807" y="2651614"/>
                <a:ext cx="2517754" cy="307777"/>
              </a:xfrm>
              <a:prstGeom prst="rect">
                <a:avLst/>
              </a:prstGeom>
              <a:noFill/>
            </p:spPr>
            <p:txBody>
              <a:bodyPr wrap="none" rtlCol="0">
                <a:normAutofit/>
              </a:bodyPr>
              <a:lstStyle>
                <a:defPPr>
                  <a:defRPr lang="zh-CN"/>
                </a:defPPr>
                <a:lvl1pPr>
                  <a:defRPr sz="1400" b="1">
                    <a:solidFill>
                      <a:schemeClr val="accent1"/>
                    </a:solidFill>
                  </a:defRPr>
                </a:lvl1pPr>
              </a:lstStyle>
              <a:p>
                <a:r>
                  <a:rPr lang="zh-CN" altLang="en-US" dirty="0"/>
                  <a:t>标题文本</a:t>
                </a:r>
              </a:p>
            </p:txBody>
          </p:sp>
        </p:grpSp>
        <p:grpSp>
          <p:nvGrpSpPr>
            <p:cNvPr id="6" name="íS1îdê">
              <a:extLst>
                <a:ext uri="{FF2B5EF4-FFF2-40B4-BE49-F238E27FC236}">
                  <a16:creationId xmlns:a16="http://schemas.microsoft.com/office/drawing/2014/main" xmlns="" id="{F0A302DC-8AEE-47FC-9925-B74E79CA6787}"/>
                </a:ext>
              </a:extLst>
            </p:cNvPr>
            <p:cNvGrpSpPr/>
            <p:nvPr/>
          </p:nvGrpSpPr>
          <p:grpSpPr>
            <a:xfrm>
              <a:off x="4143629" y="4460184"/>
              <a:ext cx="2517754" cy="1215553"/>
              <a:chOff x="5339378" y="4040431"/>
              <a:chExt cx="2517754" cy="1215553"/>
            </a:xfrm>
          </p:grpSpPr>
          <p:sp>
            <p:nvSpPr>
              <p:cNvPr id="33" name="işļïḋe">
                <a:extLst>
                  <a:ext uri="{FF2B5EF4-FFF2-40B4-BE49-F238E27FC236}">
                    <a16:creationId xmlns:a16="http://schemas.microsoft.com/office/drawing/2014/main" xmlns="" id="{EA08ABB8-4FFD-42D1-A942-C633AA913AEB}"/>
                  </a:ext>
                </a:extLst>
              </p:cNvPr>
              <p:cNvSpPr txBox="1"/>
              <p:nvPr/>
            </p:nvSpPr>
            <p:spPr>
              <a:xfrm>
                <a:off x="5339378" y="4348208"/>
                <a:ext cx="2517754" cy="907776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rtlCol="0">
                <a:normAutofit/>
              </a:bodyPr>
              <a:lstStyle/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1000" dirty="0"/>
                  <a:t>您的内容打在这里，或者通过复制您的文本后，在此框中选择粘贴，并选择只保留文字</a:t>
                </a:r>
                <a:endParaRPr lang="en-US" altLang="zh-CN" sz="1000" dirty="0"/>
              </a:p>
            </p:txBody>
          </p:sp>
          <p:sp>
            <p:nvSpPr>
              <p:cNvPr id="34" name="ïṥļïḋe">
                <a:extLst>
                  <a:ext uri="{FF2B5EF4-FFF2-40B4-BE49-F238E27FC236}">
                    <a16:creationId xmlns:a16="http://schemas.microsoft.com/office/drawing/2014/main" xmlns="" id="{E46CE13B-225D-4E18-83A4-DA928B3A611E}"/>
                  </a:ext>
                </a:extLst>
              </p:cNvPr>
              <p:cNvSpPr txBox="1"/>
              <p:nvPr/>
            </p:nvSpPr>
            <p:spPr>
              <a:xfrm>
                <a:off x="5339378" y="4040431"/>
                <a:ext cx="2517754" cy="307777"/>
              </a:xfrm>
              <a:prstGeom prst="rect">
                <a:avLst/>
              </a:prstGeom>
              <a:noFill/>
            </p:spPr>
            <p:txBody>
              <a:bodyPr wrap="none" rtlCol="0">
                <a:normAutofit/>
              </a:bodyPr>
              <a:lstStyle>
                <a:defPPr>
                  <a:defRPr lang="zh-CN"/>
                </a:defPPr>
                <a:lvl1pPr>
                  <a:defRPr sz="1400" b="1">
                    <a:solidFill>
                      <a:schemeClr val="accent1"/>
                    </a:solidFill>
                  </a:defRPr>
                </a:lvl1pPr>
              </a:lstStyle>
              <a:p>
                <a:r>
                  <a:rPr lang="zh-CN" altLang="en-US" dirty="0">
                    <a:solidFill>
                      <a:schemeClr val="accent3"/>
                    </a:solidFill>
                  </a:rPr>
                  <a:t>标题文本</a:t>
                </a:r>
              </a:p>
            </p:txBody>
          </p:sp>
        </p:grpSp>
        <p:grpSp>
          <p:nvGrpSpPr>
            <p:cNvPr id="7" name="ïSliďe">
              <a:extLst>
                <a:ext uri="{FF2B5EF4-FFF2-40B4-BE49-F238E27FC236}">
                  <a16:creationId xmlns:a16="http://schemas.microsoft.com/office/drawing/2014/main" xmlns="" id="{D8EB4A1A-A5A0-48ED-AD72-7B2A39FF689C}"/>
                </a:ext>
              </a:extLst>
            </p:cNvPr>
            <p:cNvGrpSpPr/>
            <p:nvPr/>
          </p:nvGrpSpPr>
          <p:grpSpPr>
            <a:xfrm>
              <a:off x="6646464" y="5285316"/>
              <a:ext cx="2517754" cy="1215553"/>
              <a:chOff x="7841740" y="4847798"/>
              <a:chExt cx="2517754" cy="1215553"/>
            </a:xfrm>
          </p:grpSpPr>
          <p:sp>
            <p:nvSpPr>
              <p:cNvPr id="31" name="iṥḷîḓè">
                <a:extLst>
                  <a:ext uri="{FF2B5EF4-FFF2-40B4-BE49-F238E27FC236}">
                    <a16:creationId xmlns:a16="http://schemas.microsoft.com/office/drawing/2014/main" xmlns="" id="{EEC330E1-1526-4193-B657-241ED5CE5D47}"/>
                  </a:ext>
                </a:extLst>
              </p:cNvPr>
              <p:cNvSpPr txBox="1"/>
              <p:nvPr/>
            </p:nvSpPr>
            <p:spPr>
              <a:xfrm>
                <a:off x="7841740" y="5155575"/>
                <a:ext cx="2517754" cy="907776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rtlCol="0">
                <a:normAutofit/>
              </a:bodyPr>
              <a:lstStyle/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1000" dirty="0"/>
                  <a:t>您的内容打在这里，或者通过复制您的文本后，在此框中选择粘贴，并选择只保留文字</a:t>
                </a:r>
                <a:endParaRPr lang="en-US" altLang="zh-CN" sz="1000" dirty="0"/>
              </a:p>
            </p:txBody>
          </p:sp>
          <p:sp>
            <p:nvSpPr>
              <p:cNvPr id="32" name="îşlîḓe">
                <a:extLst>
                  <a:ext uri="{FF2B5EF4-FFF2-40B4-BE49-F238E27FC236}">
                    <a16:creationId xmlns:a16="http://schemas.microsoft.com/office/drawing/2014/main" xmlns="" id="{3CFAEA02-0637-49CF-BD5D-680CA74A6D93}"/>
                  </a:ext>
                </a:extLst>
              </p:cNvPr>
              <p:cNvSpPr txBox="1"/>
              <p:nvPr/>
            </p:nvSpPr>
            <p:spPr>
              <a:xfrm>
                <a:off x="7841740" y="4847798"/>
                <a:ext cx="2517754" cy="307777"/>
              </a:xfrm>
              <a:prstGeom prst="rect">
                <a:avLst/>
              </a:prstGeom>
              <a:noFill/>
            </p:spPr>
            <p:txBody>
              <a:bodyPr wrap="none" rtlCol="0">
                <a:normAutofit/>
              </a:bodyPr>
              <a:lstStyle>
                <a:defPPr>
                  <a:defRPr lang="zh-CN"/>
                </a:defPPr>
                <a:lvl1pPr>
                  <a:defRPr sz="1400" b="1">
                    <a:solidFill>
                      <a:schemeClr val="accent1"/>
                    </a:solidFill>
                  </a:defRPr>
                </a:lvl1pPr>
              </a:lstStyle>
              <a:p>
                <a:r>
                  <a:rPr lang="zh-CN" altLang="en-US" dirty="0">
                    <a:solidFill>
                      <a:schemeClr val="accent3"/>
                    </a:solidFill>
                  </a:rPr>
                  <a:t>标题文本</a:t>
                </a:r>
              </a:p>
            </p:txBody>
          </p:sp>
        </p:grpSp>
      </p:grpSp>
      <p:grpSp>
        <p:nvGrpSpPr>
          <p:cNvPr id="15" name="í$líḑe">
            <a:extLst>
              <a:ext uri="{FF2B5EF4-FFF2-40B4-BE49-F238E27FC236}">
                <a16:creationId xmlns:a16="http://schemas.microsoft.com/office/drawing/2014/main" xmlns="" id="{C1CD453D-8BCA-46A6-BFA4-FD42507C2341}"/>
              </a:ext>
            </a:extLst>
          </p:cNvPr>
          <p:cNvGrpSpPr/>
          <p:nvPr/>
        </p:nvGrpSpPr>
        <p:grpSpPr>
          <a:xfrm flipH="1">
            <a:off x="7372968" y="3950454"/>
            <a:ext cx="407078" cy="407078"/>
            <a:chOff x="5839622" y="2191652"/>
            <a:chExt cx="522378" cy="522378"/>
          </a:xfrm>
        </p:grpSpPr>
        <p:sp>
          <p:nvSpPr>
            <p:cNvPr id="29" name="íṥlîḑè">
              <a:extLst>
                <a:ext uri="{FF2B5EF4-FFF2-40B4-BE49-F238E27FC236}">
                  <a16:creationId xmlns:a16="http://schemas.microsoft.com/office/drawing/2014/main" xmlns="" id="{B6DF076C-7661-4B57-A15D-0E83E4D8592C}"/>
                </a:ext>
              </a:extLst>
            </p:cNvPr>
            <p:cNvSpPr/>
            <p:nvPr/>
          </p:nvSpPr>
          <p:spPr>
            <a:xfrm>
              <a:off x="5839622" y="2191652"/>
              <a:ext cx="522378" cy="522378"/>
            </a:xfrm>
            <a:custGeom>
              <a:avLst/>
              <a:gdLst>
                <a:gd name="connsiteX0" fmla="*/ 0 w 670873"/>
                <a:gd name="connsiteY0" fmla="*/ 335437 h 670873"/>
                <a:gd name="connsiteX1" fmla="*/ 335437 w 670873"/>
                <a:gd name="connsiteY1" fmla="*/ 0 h 670873"/>
                <a:gd name="connsiteX2" fmla="*/ 670874 w 670873"/>
                <a:gd name="connsiteY2" fmla="*/ 335437 h 670873"/>
                <a:gd name="connsiteX3" fmla="*/ 335437 w 670873"/>
                <a:gd name="connsiteY3" fmla="*/ 670874 h 670873"/>
                <a:gd name="connsiteX4" fmla="*/ 0 w 670873"/>
                <a:gd name="connsiteY4" fmla="*/ 335437 h 670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0873" h="670873">
                  <a:moveTo>
                    <a:pt x="0" y="335437"/>
                  </a:moveTo>
                  <a:cubicBezTo>
                    <a:pt x="0" y="150180"/>
                    <a:pt x="150180" y="0"/>
                    <a:pt x="335437" y="0"/>
                  </a:cubicBezTo>
                  <a:cubicBezTo>
                    <a:pt x="520694" y="0"/>
                    <a:pt x="670874" y="150180"/>
                    <a:pt x="670874" y="335437"/>
                  </a:cubicBezTo>
                  <a:cubicBezTo>
                    <a:pt x="670874" y="520694"/>
                    <a:pt x="520694" y="670874"/>
                    <a:pt x="335437" y="670874"/>
                  </a:cubicBezTo>
                  <a:cubicBezTo>
                    <a:pt x="150180" y="670874"/>
                    <a:pt x="0" y="520694"/>
                    <a:pt x="0" y="335437"/>
                  </a:cubicBezTo>
                  <a:close/>
                </a:path>
              </a:pathLst>
            </a:custGeom>
            <a:solidFill>
              <a:schemeClr val="accent1"/>
            </a:solidFill>
            <a:ln w="28575"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0" name="íṥ1íďê">
              <a:extLst>
                <a:ext uri="{FF2B5EF4-FFF2-40B4-BE49-F238E27FC236}">
                  <a16:creationId xmlns:a16="http://schemas.microsoft.com/office/drawing/2014/main" xmlns="" id="{A3BB0A54-7B6F-4872-B4A7-CC3E637796B1}"/>
                </a:ext>
              </a:extLst>
            </p:cNvPr>
            <p:cNvSpPr/>
            <p:nvPr/>
          </p:nvSpPr>
          <p:spPr bwMode="auto">
            <a:xfrm>
              <a:off x="5954522" y="2306744"/>
              <a:ext cx="292579" cy="292194"/>
            </a:xfrm>
            <a:custGeom>
              <a:avLst/>
              <a:gdLst>
                <a:gd name="connsiteX0" fmla="*/ 86413 w 591547"/>
                <a:gd name="connsiteY0" fmla="*/ 515758 h 590770"/>
                <a:gd name="connsiteX1" fmla="*/ 171919 w 591547"/>
                <a:gd name="connsiteY1" fmla="*/ 515758 h 590770"/>
                <a:gd name="connsiteX2" fmla="*/ 171919 w 591547"/>
                <a:gd name="connsiteY2" fmla="*/ 537523 h 590770"/>
                <a:gd name="connsiteX3" fmla="*/ 86413 w 591547"/>
                <a:gd name="connsiteY3" fmla="*/ 537523 h 590770"/>
                <a:gd name="connsiteX4" fmla="*/ 86413 w 591547"/>
                <a:gd name="connsiteY4" fmla="*/ 461733 h 590770"/>
                <a:gd name="connsiteX5" fmla="*/ 171919 w 591547"/>
                <a:gd name="connsiteY5" fmla="*/ 461733 h 590770"/>
                <a:gd name="connsiteX6" fmla="*/ 171919 w 591547"/>
                <a:gd name="connsiteY6" fmla="*/ 483498 h 590770"/>
                <a:gd name="connsiteX7" fmla="*/ 86413 w 591547"/>
                <a:gd name="connsiteY7" fmla="*/ 483498 h 590770"/>
                <a:gd name="connsiteX8" fmla="*/ 86413 w 591547"/>
                <a:gd name="connsiteY8" fmla="*/ 408616 h 590770"/>
                <a:gd name="connsiteX9" fmla="*/ 171919 w 591547"/>
                <a:gd name="connsiteY9" fmla="*/ 408616 h 590770"/>
                <a:gd name="connsiteX10" fmla="*/ 171919 w 591547"/>
                <a:gd name="connsiteY10" fmla="*/ 429474 h 590770"/>
                <a:gd name="connsiteX11" fmla="*/ 86413 w 591547"/>
                <a:gd name="connsiteY11" fmla="*/ 429474 h 590770"/>
                <a:gd name="connsiteX12" fmla="*/ 204177 w 591547"/>
                <a:gd name="connsiteY12" fmla="*/ 357041 h 590770"/>
                <a:gd name="connsiteX13" fmla="*/ 204177 w 591547"/>
                <a:gd name="connsiteY13" fmla="*/ 569815 h 590770"/>
                <a:gd name="connsiteX14" fmla="*/ 333300 w 591547"/>
                <a:gd name="connsiteY14" fmla="*/ 569815 h 590770"/>
                <a:gd name="connsiteX15" fmla="*/ 333300 w 591547"/>
                <a:gd name="connsiteY15" fmla="*/ 382026 h 590770"/>
                <a:gd name="connsiteX16" fmla="*/ 183194 w 591547"/>
                <a:gd name="connsiteY16" fmla="*/ 357041 h 590770"/>
                <a:gd name="connsiteX17" fmla="*/ 75053 w 591547"/>
                <a:gd name="connsiteY17" fmla="*/ 382026 h 590770"/>
                <a:gd name="connsiteX18" fmla="*/ 75053 w 591547"/>
                <a:gd name="connsiteY18" fmla="*/ 569815 h 590770"/>
                <a:gd name="connsiteX19" fmla="*/ 183194 w 591547"/>
                <a:gd name="connsiteY19" fmla="*/ 569815 h 590770"/>
                <a:gd name="connsiteX20" fmla="*/ 247709 w 591547"/>
                <a:gd name="connsiteY20" fmla="*/ 311838 h 590770"/>
                <a:gd name="connsiteX21" fmla="*/ 322851 w 591547"/>
                <a:gd name="connsiteY21" fmla="*/ 311838 h 590770"/>
                <a:gd name="connsiteX22" fmla="*/ 322851 w 591547"/>
                <a:gd name="connsiteY22" fmla="*/ 332826 h 590770"/>
                <a:gd name="connsiteX23" fmla="*/ 247709 w 591547"/>
                <a:gd name="connsiteY23" fmla="*/ 332826 h 590770"/>
                <a:gd name="connsiteX24" fmla="*/ 247709 w 591547"/>
                <a:gd name="connsiteY24" fmla="*/ 257944 h 590770"/>
                <a:gd name="connsiteX25" fmla="*/ 322851 w 591547"/>
                <a:gd name="connsiteY25" fmla="*/ 257944 h 590770"/>
                <a:gd name="connsiteX26" fmla="*/ 322851 w 591547"/>
                <a:gd name="connsiteY26" fmla="*/ 279580 h 590770"/>
                <a:gd name="connsiteX27" fmla="*/ 247709 w 591547"/>
                <a:gd name="connsiteY27" fmla="*/ 279580 h 590770"/>
                <a:gd name="connsiteX28" fmla="*/ 247709 w 591547"/>
                <a:gd name="connsiteY28" fmla="*/ 203919 h 590770"/>
                <a:gd name="connsiteX29" fmla="*/ 322851 w 591547"/>
                <a:gd name="connsiteY29" fmla="*/ 203919 h 590770"/>
                <a:gd name="connsiteX30" fmla="*/ 322851 w 591547"/>
                <a:gd name="connsiteY30" fmla="*/ 225684 h 590770"/>
                <a:gd name="connsiteX31" fmla="*/ 247709 w 591547"/>
                <a:gd name="connsiteY31" fmla="*/ 225684 h 590770"/>
                <a:gd name="connsiteX32" fmla="*/ 247709 w 591547"/>
                <a:gd name="connsiteY32" fmla="*/ 150672 h 590770"/>
                <a:gd name="connsiteX33" fmla="*/ 322851 w 591547"/>
                <a:gd name="connsiteY33" fmla="*/ 150672 h 590770"/>
                <a:gd name="connsiteX34" fmla="*/ 322851 w 591547"/>
                <a:gd name="connsiteY34" fmla="*/ 171660 h 590770"/>
                <a:gd name="connsiteX35" fmla="*/ 247709 w 591547"/>
                <a:gd name="connsiteY35" fmla="*/ 171660 h 590770"/>
                <a:gd name="connsiteX36" fmla="*/ 355090 w 591547"/>
                <a:gd name="connsiteY36" fmla="*/ 102357 h 590770"/>
                <a:gd name="connsiteX37" fmla="*/ 355090 w 591547"/>
                <a:gd name="connsiteY37" fmla="*/ 373160 h 590770"/>
                <a:gd name="connsiteX38" fmla="*/ 355090 w 591547"/>
                <a:gd name="connsiteY38" fmla="*/ 376384 h 590770"/>
                <a:gd name="connsiteX39" fmla="*/ 355090 w 591547"/>
                <a:gd name="connsiteY39" fmla="*/ 569815 h 590770"/>
                <a:gd name="connsiteX40" fmla="*/ 484213 w 591547"/>
                <a:gd name="connsiteY40" fmla="*/ 569815 h 590770"/>
                <a:gd name="connsiteX41" fmla="*/ 484213 w 591547"/>
                <a:gd name="connsiteY41" fmla="*/ 154744 h 590770"/>
                <a:gd name="connsiteX42" fmla="*/ 333300 w 591547"/>
                <a:gd name="connsiteY42" fmla="*/ 99939 h 590770"/>
                <a:gd name="connsiteX43" fmla="*/ 236458 w 591547"/>
                <a:gd name="connsiteY43" fmla="*/ 125730 h 590770"/>
                <a:gd name="connsiteX44" fmla="*/ 236458 w 591547"/>
                <a:gd name="connsiteY44" fmla="*/ 341728 h 590770"/>
                <a:gd name="connsiteX45" fmla="*/ 333300 w 591547"/>
                <a:gd name="connsiteY45" fmla="*/ 360265 h 590770"/>
                <a:gd name="connsiteX46" fmla="*/ 397862 w 591547"/>
                <a:gd name="connsiteY46" fmla="*/ 21761 h 590770"/>
                <a:gd name="connsiteX47" fmla="*/ 387371 w 591547"/>
                <a:gd name="connsiteY47" fmla="*/ 32238 h 590770"/>
                <a:gd name="connsiteX48" fmla="*/ 397862 w 591547"/>
                <a:gd name="connsiteY48" fmla="*/ 42716 h 590770"/>
                <a:gd name="connsiteX49" fmla="*/ 409160 w 591547"/>
                <a:gd name="connsiteY49" fmla="*/ 32238 h 590770"/>
                <a:gd name="connsiteX50" fmla="*/ 397862 w 591547"/>
                <a:gd name="connsiteY50" fmla="*/ 21761 h 590770"/>
                <a:gd name="connsiteX51" fmla="*/ 397862 w 591547"/>
                <a:gd name="connsiteY51" fmla="*/ 0 h 590770"/>
                <a:gd name="connsiteX52" fmla="*/ 430143 w 591547"/>
                <a:gd name="connsiteY52" fmla="*/ 32238 h 590770"/>
                <a:gd name="connsiteX53" fmla="*/ 409160 w 591547"/>
                <a:gd name="connsiteY53" fmla="*/ 62865 h 590770"/>
                <a:gd name="connsiteX54" fmla="*/ 409160 w 591547"/>
                <a:gd name="connsiteY54" fmla="*/ 100745 h 590770"/>
                <a:gd name="connsiteX55" fmla="*/ 498740 w 591547"/>
                <a:gd name="connsiteY55" fmla="*/ 137819 h 590770"/>
                <a:gd name="connsiteX56" fmla="*/ 506003 w 591547"/>
                <a:gd name="connsiteY56" fmla="*/ 147491 h 590770"/>
                <a:gd name="connsiteX57" fmla="*/ 506003 w 591547"/>
                <a:gd name="connsiteY57" fmla="*/ 569815 h 590770"/>
                <a:gd name="connsiteX58" fmla="*/ 591547 w 591547"/>
                <a:gd name="connsiteY58" fmla="*/ 569815 h 590770"/>
                <a:gd name="connsiteX59" fmla="*/ 591547 w 591547"/>
                <a:gd name="connsiteY59" fmla="*/ 590770 h 590770"/>
                <a:gd name="connsiteX60" fmla="*/ 494705 w 591547"/>
                <a:gd name="connsiteY60" fmla="*/ 590770 h 590770"/>
                <a:gd name="connsiteX61" fmla="*/ 344598 w 591547"/>
                <a:gd name="connsiteY61" fmla="*/ 590770 h 590770"/>
                <a:gd name="connsiteX62" fmla="*/ 193685 w 591547"/>
                <a:gd name="connsiteY62" fmla="*/ 590770 h 590770"/>
                <a:gd name="connsiteX63" fmla="*/ 64562 w 591547"/>
                <a:gd name="connsiteY63" fmla="*/ 590770 h 590770"/>
                <a:gd name="connsiteX64" fmla="*/ 0 w 591547"/>
                <a:gd name="connsiteY64" fmla="*/ 590770 h 590770"/>
                <a:gd name="connsiteX65" fmla="*/ 0 w 591547"/>
                <a:gd name="connsiteY65" fmla="*/ 569815 h 590770"/>
                <a:gd name="connsiteX66" fmla="*/ 54070 w 591547"/>
                <a:gd name="connsiteY66" fmla="*/ 569815 h 590770"/>
                <a:gd name="connsiteX67" fmla="*/ 54070 w 591547"/>
                <a:gd name="connsiteY67" fmla="*/ 373160 h 590770"/>
                <a:gd name="connsiteX68" fmla="*/ 62141 w 591547"/>
                <a:gd name="connsiteY68" fmla="*/ 362683 h 590770"/>
                <a:gd name="connsiteX69" fmla="*/ 191264 w 591547"/>
                <a:gd name="connsiteY69" fmla="*/ 333668 h 590770"/>
                <a:gd name="connsiteX70" fmla="*/ 195299 w 591547"/>
                <a:gd name="connsiteY70" fmla="*/ 333668 h 590770"/>
                <a:gd name="connsiteX71" fmla="*/ 196106 w 591547"/>
                <a:gd name="connsiteY71" fmla="*/ 333668 h 590770"/>
                <a:gd name="connsiteX72" fmla="*/ 215475 w 591547"/>
                <a:gd name="connsiteY72" fmla="*/ 336892 h 590770"/>
                <a:gd name="connsiteX73" fmla="*/ 215475 w 591547"/>
                <a:gd name="connsiteY73" fmla="*/ 116864 h 590770"/>
                <a:gd name="connsiteX74" fmla="*/ 223545 w 591547"/>
                <a:gd name="connsiteY74" fmla="*/ 106387 h 590770"/>
                <a:gd name="connsiteX75" fmla="*/ 341370 w 591547"/>
                <a:gd name="connsiteY75" fmla="*/ 75760 h 590770"/>
                <a:gd name="connsiteX76" fmla="*/ 342984 w 591547"/>
                <a:gd name="connsiteY76" fmla="*/ 75760 h 590770"/>
                <a:gd name="connsiteX77" fmla="*/ 345405 w 591547"/>
                <a:gd name="connsiteY77" fmla="*/ 75760 h 590770"/>
                <a:gd name="connsiteX78" fmla="*/ 347020 w 591547"/>
                <a:gd name="connsiteY78" fmla="*/ 75760 h 590770"/>
                <a:gd name="connsiteX79" fmla="*/ 348634 w 591547"/>
                <a:gd name="connsiteY79" fmla="*/ 75760 h 590770"/>
                <a:gd name="connsiteX80" fmla="*/ 387371 w 591547"/>
                <a:gd name="connsiteY80" fmla="*/ 91879 h 590770"/>
                <a:gd name="connsiteX81" fmla="*/ 387371 w 591547"/>
                <a:gd name="connsiteY81" fmla="*/ 62865 h 590770"/>
                <a:gd name="connsiteX82" fmla="*/ 365581 w 591547"/>
                <a:gd name="connsiteY82" fmla="*/ 32238 h 590770"/>
                <a:gd name="connsiteX83" fmla="*/ 397862 w 591547"/>
                <a:gd name="connsiteY83" fmla="*/ 0 h 590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591547" h="590770">
                  <a:moveTo>
                    <a:pt x="86413" y="515758"/>
                  </a:moveTo>
                  <a:lnTo>
                    <a:pt x="171919" y="515758"/>
                  </a:lnTo>
                  <a:lnTo>
                    <a:pt x="171919" y="537523"/>
                  </a:lnTo>
                  <a:lnTo>
                    <a:pt x="86413" y="537523"/>
                  </a:lnTo>
                  <a:close/>
                  <a:moveTo>
                    <a:pt x="86413" y="461733"/>
                  </a:moveTo>
                  <a:lnTo>
                    <a:pt x="171919" y="461733"/>
                  </a:lnTo>
                  <a:lnTo>
                    <a:pt x="171919" y="483498"/>
                  </a:lnTo>
                  <a:lnTo>
                    <a:pt x="86413" y="483498"/>
                  </a:lnTo>
                  <a:close/>
                  <a:moveTo>
                    <a:pt x="86413" y="408616"/>
                  </a:moveTo>
                  <a:lnTo>
                    <a:pt x="171919" y="408616"/>
                  </a:lnTo>
                  <a:lnTo>
                    <a:pt x="171919" y="429474"/>
                  </a:lnTo>
                  <a:lnTo>
                    <a:pt x="86413" y="429474"/>
                  </a:lnTo>
                  <a:close/>
                  <a:moveTo>
                    <a:pt x="204177" y="357041"/>
                  </a:moveTo>
                  <a:lnTo>
                    <a:pt x="204177" y="569815"/>
                  </a:lnTo>
                  <a:lnTo>
                    <a:pt x="333300" y="569815"/>
                  </a:lnTo>
                  <a:lnTo>
                    <a:pt x="333300" y="382026"/>
                  </a:lnTo>
                  <a:close/>
                  <a:moveTo>
                    <a:pt x="183194" y="357041"/>
                  </a:moveTo>
                  <a:lnTo>
                    <a:pt x="75053" y="382026"/>
                  </a:lnTo>
                  <a:lnTo>
                    <a:pt x="75053" y="569815"/>
                  </a:lnTo>
                  <a:lnTo>
                    <a:pt x="183194" y="569815"/>
                  </a:lnTo>
                  <a:close/>
                  <a:moveTo>
                    <a:pt x="247709" y="311838"/>
                  </a:moveTo>
                  <a:lnTo>
                    <a:pt x="322851" y="311838"/>
                  </a:lnTo>
                  <a:lnTo>
                    <a:pt x="322851" y="332826"/>
                  </a:lnTo>
                  <a:lnTo>
                    <a:pt x="247709" y="332826"/>
                  </a:lnTo>
                  <a:close/>
                  <a:moveTo>
                    <a:pt x="247709" y="257944"/>
                  </a:moveTo>
                  <a:lnTo>
                    <a:pt x="322851" y="257944"/>
                  </a:lnTo>
                  <a:lnTo>
                    <a:pt x="322851" y="279580"/>
                  </a:lnTo>
                  <a:lnTo>
                    <a:pt x="247709" y="279580"/>
                  </a:lnTo>
                  <a:close/>
                  <a:moveTo>
                    <a:pt x="247709" y="203919"/>
                  </a:moveTo>
                  <a:lnTo>
                    <a:pt x="322851" y="203919"/>
                  </a:lnTo>
                  <a:lnTo>
                    <a:pt x="322851" y="225684"/>
                  </a:lnTo>
                  <a:lnTo>
                    <a:pt x="247709" y="225684"/>
                  </a:lnTo>
                  <a:close/>
                  <a:moveTo>
                    <a:pt x="247709" y="150672"/>
                  </a:moveTo>
                  <a:lnTo>
                    <a:pt x="322851" y="150672"/>
                  </a:lnTo>
                  <a:lnTo>
                    <a:pt x="322851" y="171660"/>
                  </a:lnTo>
                  <a:lnTo>
                    <a:pt x="247709" y="171660"/>
                  </a:lnTo>
                  <a:close/>
                  <a:moveTo>
                    <a:pt x="355090" y="102357"/>
                  </a:moveTo>
                  <a:lnTo>
                    <a:pt x="355090" y="373160"/>
                  </a:lnTo>
                  <a:lnTo>
                    <a:pt x="355090" y="376384"/>
                  </a:lnTo>
                  <a:lnTo>
                    <a:pt x="355090" y="569815"/>
                  </a:lnTo>
                  <a:lnTo>
                    <a:pt x="484213" y="569815"/>
                  </a:lnTo>
                  <a:lnTo>
                    <a:pt x="484213" y="154744"/>
                  </a:lnTo>
                  <a:close/>
                  <a:moveTo>
                    <a:pt x="333300" y="99939"/>
                  </a:moveTo>
                  <a:lnTo>
                    <a:pt x="236458" y="125730"/>
                  </a:lnTo>
                  <a:lnTo>
                    <a:pt x="236458" y="341728"/>
                  </a:lnTo>
                  <a:lnTo>
                    <a:pt x="333300" y="360265"/>
                  </a:lnTo>
                  <a:close/>
                  <a:moveTo>
                    <a:pt x="397862" y="21761"/>
                  </a:moveTo>
                  <a:cubicBezTo>
                    <a:pt x="392213" y="21761"/>
                    <a:pt x="387371" y="26596"/>
                    <a:pt x="387371" y="32238"/>
                  </a:cubicBezTo>
                  <a:cubicBezTo>
                    <a:pt x="387371" y="37880"/>
                    <a:pt x="392213" y="42716"/>
                    <a:pt x="397862" y="42716"/>
                  </a:cubicBezTo>
                  <a:cubicBezTo>
                    <a:pt x="404318" y="42716"/>
                    <a:pt x="409160" y="37880"/>
                    <a:pt x="409160" y="32238"/>
                  </a:cubicBezTo>
                  <a:cubicBezTo>
                    <a:pt x="409160" y="26596"/>
                    <a:pt x="404318" y="21761"/>
                    <a:pt x="397862" y="21761"/>
                  </a:cubicBezTo>
                  <a:close/>
                  <a:moveTo>
                    <a:pt x="397862" y="0"/>
                  </a:moveTo>
                  <a:cubicBezTo>
                    <a:pt x="415616" y="0"/>
                    <a:pt x="430143" y="14507"/>
                    <a:pt x="430143" y="32238"/>
                  </a:cubicBezTo>
                  <a:cubicBezTo>
                    <a:pt x="430143" y="45940"/>
                    <a:pt x="421266" y="58029"/>
                    <a:pt x="409160" y="62865"/>
                  </a:cubicBezTo>
                  <a:lnTo>
                    <a:pt x="409160" y="100745"/>
                  </a:lnTo>
                  <a:lnTo>
                    <a:pt x="498740" y="137819"/>
                  </a:lnTo>
                  <a:cubicBezTo>
                    <a:pt x="502775" y="139431"/>
                    <a:pt x="506003" y="143461"/>
                    <a:pt x="506003" y="147491"/>
                  </a:cubicBezTo>
                  <a:lnTo>
                    <a:pt x="506003" y="569815"/>
                  </a:lnTo>
                  <a:lnTo>
                    <a:pt x="591547" y="569815"/>
                  </a:lnTo>
                  <a:lnTo>
                    <a:pt x="591547" y="590770"/>
                  </a:lnTo>
                  <a:lnTo>
                    <a:pt x="494705" y="590770"/>
                  </a:lnTo>
                  <a:lnTo>
                    <a:pt x="344598" y="590770"/>
                  </a:lnTo>
                  <a:lnTo>
                    <a:pt x="193685" y="590770"/>
                  </a:lnTo>
                  <a:lnTo>
                    <a:pt x="64562" y="590770"/>
                  </a:lnTo>
                  <a:lnTo>
                    <a:pt x="0" y="590770"/>
                  </a:lnTo>
                  <a:lnTo>
                    <a:pt x="0" y="569815"/>
                  </a:lnTo>
                  <a:lnTo>
                    <a:pt x="54070" y="569815"/>
                  </a:lnTo>
                  <a:lnTo>
                    <a:pt x="54070" y="373160"/>
                  </a:lnTo>
                  <a:cubicBezTo>
                    <a:pt x="54070" y="368324"/>
                    <a:pt x="57298" y="364294"/>
                    <a:pt x="62141" y="362683"/>
                  </a:cubicBezTo>
                  <a:lnTo>
                    <a:pt x="191264" y="333668"/>
                  </a:lnTo>
                  <a:cubicBezTo>
                    <a:pt x="192878" y="332862"/>
                    <a:pt x="194492" y="332862"/>
                    <a:pt x="195299" y="333668"/>
                  </a:cubicBezTo>
                  <a:cubicBezTo>
                    <a:pt x="196106" y="333668"/>
                    <a:pt x="196106" y="333668"/>
                    <a:pt x="196106" y="333668"/>
                  </a:cubicBezTo>
                  <a:lnTo>
                    <a:pt x="215475" y="336892"/>
                  </a:lnTo>
                  <a:lnTo>
                    <a:pt x="215475" y="116864"/>
                  </a:lnTo>
                  <a:cubicBezTo>
                    <a:pt x="215475" y="112028"/>
                    <a:pt x="218703" y="107999"/>
                    <a:pt x="223545" y="106387"/>
                  </a:cubicBezTo>
                  <a:lnTo>
                    <a:pt x="341370" y="75760"/>
                  </a:lnTo>
                  <a:cubicBezTo>
                    <a:pt x="342177" y="75760"/>
                    <a:pt x="342177" y="75760"/>
                    <a:pt x="342984" y="75760"/>
                  </a:cubicBezTo>
                  <a:cubicBezTo>
                    <a:pt x="343791" y="75760"/>
                    <a:pt x="344598" y="74954"/>
                    <a:pt x="345405" y="75760"/>
                  </a:cubicBezTo>
                  <a:cubicBezTo>
                    <a:pt x="346213" y="75760"/>
                    <a:pt x="347020" y="75760"/>
                    <a:pt x="347020" y="75760"/>
                  </a:cubicBezTo>
                  <a:cubicBezTo>
                    <a:pt x="347827" y="75760"/>
                    <a:pt x="347827" y="75760"/>
                    <a:pt x="348634" y="75760"/>
                  </a:cubicBezTo>
                  <a:lnTo>
                    <a:pt x="387371" y="91879"/>
                  </a:lnTo>
                  <a:lnTo>
                    <a:pt x="387371" y="62865"/>
                  </a:lnTo>
                  <a:cubicBezTo>
                    <a:pt x="375265" y="58029"/>
                    <a:pt x="365581" y="45940"/>
                    <a:pt x="365581" y="32238"/>
                  </a:cubicBezTo>
                  <a:cubicBezTo>
                    <a:pt x="365581" y="14507"/>
                    <a:pt x="380107" y="0"/>
                    <a:pt x="39786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17" name="ïṥḷiḋé">
            <a:extLst>
              <a:ext uri="{FF2B5EF4-FFF2-40B4-BE49-F238E27FC236}">
                <a16:creationId xmlns:a16="http://schemas.microsoft.com/office/drawing/2014/main" xmlns="" id="{D9ED3005-A64E-4991-BFBB-23C9A2F0FCA4}"/>
              </a:ext>
            </a:extLst>
          </p:cNvPr>
          <p:cNvGrpSpPr/>
          <p:nvPr/>
        </p:nvGrpSpPr>
        <p:grpSpPr>
          <a:xfrm flipH="1">
            <a:off x="5265595" y="3278752"/>
            <a:ext cx="407078" cy="407078"/>
            <a:chOff x="5839622" y="2191652"/>
            <a:chExt cx="522378" cy="522378"/>
          </a:xfrm>
        </p:grpSpPr>
        <p:sp>
          <p:nvSpPr>
            <p:cNvPr id="27" name="îŝľiḑê">
              <a:extLst>
                <a:ext uri="{FF2B5EF4-FFF2-40B4-BE49-F238E27FC236}">
                  <a16:creationId xmlns:a16="http://schemas.microsoft.com/office/drawing/2014/main" xmlns="" id="{1D721F7D-196A-46FD-A562-4B53CFF73268}"/>
                </a:ext>
              </a:extLst>
            </p:cNvPr>
            <p:cNvSpPr/>
            <p:nvPr/>
          </p:nvSpPr>
          <p:spPr>
            <a:xfrm>
              <a:off x="5839622" y="2191652"/>
              <a:ext cx="522378" cy="522378"/>
            </a:xfrm>
            <a:custGeom>
              <a:avLst/>
              <a:gdLst>
                <a:gd name="connsiteX0" fmla="*/ 0 w 670873"/>
                <a:gd name="connsiteY0" fmla="*/ 335437 h 670873"/>
                <a:gd name="connsiteX1" fmla="*/ 335437 w 670873"/>
                <a:gd name="connsiteY1" fmla="*/ 0 h 670873"/>
                <a:gd name="connsiteX2" fmla="*/ 670874 w 670873"/>
                <a:gd name="connsiteY2" fmla="*/ 335437 h 670873"/>
                <a:gd name="connsiteX3" fmla="*/ 335437 w 670873"/>
                <a:gd name="connsiteY3" fmla="*/ 670874 h 670873"/>
                <a:gd name="connsiteX4" fmla="*/ 0 w 670873"/>
                <a:gd name="connsiteY4" fmla="*/ 335437 h 670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0873" h="670873">
                  <a:moveTo>
                    <a:pt x="0" y="335437"/>
                  </a:moveTo>
                  <a:cubicBezTo>
                    <a:pt x="0" y="150180"/>
                    <a:pt x="150180" y="0"/>
                    <a:pt x="335437" y="0"/>
                  </a:cubicBezTo>
                  <a:cubicBezTo>
                    <a:pt x="520694" y="0"/>
                    <a:pt x="670874" y="150180"/>
                    <a:pt x="670874" y="335437"/>
                  </a:cubicBezTo>
                  <a:cubicBezTo>
                    <a:pt x="670874" y="520694"/>
                    <a:pt x="520694" y="670874"/>
                    <a:pt x="335437" y="670874"/>
                  </a:cubicBezTo>
                  <a:cubicBezTo>
                    <a:pt x="150180" y="670874"/>
                    <a:pt x="0" y="520694"/>
                    <a:pt x="0" y="335437"/>
                  </a:cubicBezTo>
                  <a:close/>
                </a:path>
              </a:pathLst>
            </a:custGeom>
            <a:solidFill>
              <a:schemeClr val="accent1"/>
            </a:solidFill>
            <a:ln w="28575"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8" name="íSlîḑe">
              <a:extLst>
                <a:ext uri="{FF2B5EF4-FFF2-40B4-BE49-F238E27FC236}">
                  <a16:creationId xmlns:a16="http://schemas.microsoft.com/office/drawing/2014/main" xmlns="" id="{739AE3D5-37B3-4596-9D84-D1CFAF57FBB3}"/>
                </a:ext>
              </a:extLst>
            </p:cNvPr>
            <p:cNvSpPr/>
            <p:nvPr/>
          </p:nvSpPr>
          <p:spPr bwMode="auto">
            <a:xfrm>
              <a:off x="5954522" y="2350042"/>
              <a:ext cx="292579" cy="205596"/>
            </a:xfrm>
            <a:custGeom>
              <a:avLst/>
              <a:gdLst>
                <a:gd name="connsiteX0" fmla="*/ 450100 w 607639"/>
                <a:gd name="connsiteY0" fmla="*/ 313203 h 426991"/>
                <a:gd name="connsiteX1" fmla="*/ 450100 w 607639"/>
                <a:gd name="connsiteY1" fmla="*/ 403167 h 426991"/>
                <a:gd name="connsiteX2" fmla="*/ 585744 w 607639"/>
                <a:gd name="connsiteY2" fmla="*/ 403167 h 426991"/>
                <a:gd name="connsiteX3" fmla="*/ 586100 w 607639"/>
                <a:gd name="connsiteY3" fmla="*/ 313203 h 426991"/>
                <a:gd name="connsiteX4" fmla="*/ 530294 w 607639"/>
                <a:gd name="connsiteY4" fmla="*/ 313203 h 426991"/>
                <a:gd name="connsiteX5" fmla="*/ 530116 w 607639"/>
                <a:gd name="connsiteY5" fmla="*/ 313203 h 426991"/>
                <a:gd name="connsiteX6" fmla="*/ 529760 w 607639"/>
                <a:gd name="connsiteY6" fmla="*/ 313203 h 426991"/>
                <a:gd name="connsiteX7" fmla="*/ 450901 w 607639"/>
                <a:gd name="connsiteY7" fmla="*/ 313203 h 426991"/>
                <a:gd name="connsiteX8" fmla="*/ 236309 w 607639"/>
                <a:gd name="connsiteY8" fmla="*/ 313203 h 426991"/>
                <a:gd name="connsiteX9" fmla="*/ 236309 w 607639"/>
                <a:gd name="connsiteY9" fmla="*/ 403167 h 426991"/>
                <a:gd name="connsiteX10" fmla="*/ 371953 w 607639"/>
                <a:gd name="connsiteY10" fmla="*/ 403167 h 426991"/>
                <a:gd name="connsiteX11" fmla="*/ 372754 w 607639"/>
                <a:gd name="connsiteY11" fmla="*/ 313203 h 426991"/>
                <a:gd name="connsiteX12" fmla="*/ 237110 w 607639"/>
                <a:gd name="connsiteY12" fmla="*/ 313203 h 426991"/>
                <a:gd name="connsiteX13" fmla="*/ 22519 w 607639"/>
                <a:gd name="connsiteY13" fmla="*/ 313203 h 426991"/>
                <a:gd name="connsiteX14" fmla="*/ 22519 w 607639"/>
                <a:gd name="connsiteY14" fmla="*/ 403167 h 426991"/>
                <a:gd name="connsiteX15" fmla="*/ 158163 w 607639"/>
                <a:gd name="connsiteY15" fmla="*/ 403167 h 426991"/>
                <a:gd name="connsiteX16" fmla="*/ 158964 w 607639"/>
                <a:gd name="connsiteY16" fmla="*/ 313203 h 426991"/>
                <a:gd name="connsiteX17" fmla="*/ 91498 w 607639"/>
                <a:gd name="connsiteY17" fmla="*/ 313203 h 426991"/>
                <a:gd name="connsiteX18" fmla="*/ 91231 w 607639"/>
                <a:gd name="connsiteY18" fmla="*/ 313203 h 426991"/>
                <a:gd name="connsiteX19" fmla="*/ 90964 w 607639"/>
                <a:gd name="connsiteY19" fmla="*/ 313203 h 426991"/>
                <a:gd name="connsiteX20" fmla="*/ 23320 w 607639"/>
                <a:gd name="connsiteY20" fmla="*/ 313203 h 426991"/>
                <a:gd name="connsiteX21" fmla="*/ 91409 w 607639"/>
                <a:gd name="connsiteY21" fmla="*/ 224751 h 426991"/>
                <a:gd name="connsiteX22" fmla="*/ 530294 w 607639"/>
                <a:gd name="connsiteY22" fmla="*/ 224751 h 426991"/>
                <a:gd name="connsiteX23" fmla="*/ 540084 w 607639"/>
                <a:gd name="connsiteY23" fmla="*/ 234530 h 426991"/>
                <a:gd name="connsiteX24" fmla="*/ 540084 w 607639"/>
                <a:gd name="connsiteY24" fmla="*/ 292135 h 426991"/>
                <a:gd name="connsiteX25" fmla="*/ 586456 w 607639"/>
                <a:gd name="connsiteY25" fmla="*/ 292135 h 426991"/>
                <a:gd name="connsiteX26" fmla="*/ 607639 w 607639"/>
                <a:gd name="connsiteY26" fmla="*/ 313203 h 426991"/>
                <a:gd name="connsiteX27" fmla="*/ 607639 w 607639"/>
                <a:gd name="connsiteY27" fmla="*/ 403167 h 426991"/>
                <a:gd name="connsiteX28" fmla="*/ 586456 w 607639"/>
                <a:gd name="connsiteY28" fmla="*/ 426991 h 426991"/>
                <a:gd name="connsiteX29" fmla="*/ 451524 w 607639"/>
                <a:gd name="connsiteY29" fmla="*/ 426991 h 426991"/>
                <a:gd name="connsiteX30" fmla="*/ 427582 w 607639"/>
                <a:gd name="connsiteY30" fmla="*/ 403167 h 426991"/>
                <a:gd name="connsiteX31" fmla="*/ 427582 w 607639"/>
                <a:gd name="connsiteY31" fmla="*/ 313203 h 426991"/>
                <a:gd name="connsiteX32" fmla="*/ 451524 w 607639"/>
                <a:gd name="connsiteY32" fmla="*/ 292135 h 426991"/>
                <a:gd name="connsiteX33" fmla="*/ 517566 w 607639"/>
                <a:gd name="connsiteY33" fmla="*/ 292135 h 426991"/>
                <a:gd name="connsiteX34" fmla="*/ 517566 w 607639"/>
                <a:gd name="connsiteY34" fmla="*/ 247242 h 426991"/>
                <a:gd name="connsiteX35" fmla="*/ 315079 w 607639"/>
                <a:gd name="connsiteY35" fmla="*/ 247242 h 426991"/>
                <a:gd name="connsiteX36" fmla="*/ 315079 w 607639"/>
                <a:gd name="connsiteY36" fmla="*/ 292135 h 426991"/>
                <a:gd name="connsiteX37" fmla="*/ 372665 w 607639"/>
                <a:gd name="connsiteY37" fmla="*/ 292135 h 426991"/>
                <a:gd name="connsiteX38" fmla="*/ 393849 w 607639"/>
                <a:gd name="connsiteY38" fmla="*/ 313203 h 426991"/>
                <a:gd name="connsiteX39" fmla="*/ 393849 w 607639"/>
                <a:gd name="connsiteY39" fmla="*/ 403167 h 426991"/>
                <a:gd name="connsiteX40" fmla="*/ 372665 w 607639"/>
                <a:gd name="connsiteY40" fmla="*/ 426991 h 426991"/>
                <a:gd name="connsiteX41" fmla="*/ 237733 w 607639"/>
                <a:gd name="connsiteY41" fmla="*/ 426991 h 426991"/>
                <a:gd name="connsiteX42" fmla="*/ 213791 w 607639"/>
                <a:gd name="connsiteY42" fmla="*/ 403167 h 426991"/>
                <a:gd name="connsiteX43" fmla="*/ 213791 w 607639"/>
                <a:gd name="connsiteY43" fmla="*/ 313203 h 426991"/>
                <a:gd name="connsiteX44" fmla="*/ 237733 w 607639"/>
                <a:gd name="connsiteY44" fmla="*/ 292135 h 426991"/>
                <a:gd name="connsiteX45" fmla="*/ 292561 w 607639"/>
                <a:gd name="connsiteY45" fmla="*/ 292135 h 426991"/>
                <a:gd name="connsiteX46" fmla="*/ 292561 w 607639"/>
                <a:gd name="connsiteY46" fmla="*/ 247242 h 426991"/>
                <a:gd name="connsiteX47" fmla="*/ 101288 w 607639"/>
                <a:gd name="connsiteY47" fmla="*/ 247242 h 426991"/>
                <a:gd name="connsiteX48" fmla="*/ 101288 w 607639"/>
                <a:gd name="connsiteY48" fmla="*/ 292135 h 426991"/>
                <a:gd name="connsiteX49" fmla="*/ 158875 w 607639"/>
                <a:gd name="connsiteY49" fmla="*/ 292135 h 426991"/>
                <a:gd name="connsiteX50" fmla="*/ 180058 w 607639"/>
                <a:gd name="connsiteY50" fmla="*/ 313203 h 426991"/>
                <a:gd name="connsiteX51" fmla="*/ 180058 w 607639"/>
                <a:gd name="connsiteY51" fmla="*/ 403167 h 426991"/>
                <a:gd name="connsiteX52" fmla="*/ 158875 w 607639"/>
                <a:gd name="connsiteY52" fmla="*/ 426991 h 426991"/>
                <a:gd name="connsiteX53" fmla="*/ 24032 w 607639"/>
                <a:gd name="connsiteY53" fmla="*/ 426991 h 426991"/>
                <a:gd name="connsiteX54" fmla="*/ 0 w 607639"/>
                <a:gd name="connsiteY54" fmla="*/ 403167 h 426991"/>
                <a:gd name="connsiteX55" fmla="*/ 0 w 607639"/>
                <a:gd name="connsiteY55" fmla="*/ 313203 h 426991"/>
                <a:gd name="connsiteX56" fmla="*/ 24032 w 607639"/>
                <a:gd name="connsiteY56" fmla="*/ 292135 h 426991"/>
                <a:gd name="connsiteX57" fmla="*/ 78770 w 607639"/>
                <a:gd name="connsiteY57" fmla="*/ 292135 h 426991"/>
                <a:gd name="connsiteX58" fmla="*/ 78770 w 607639"/>
                <a:gd name="connsiteY58" fmla="*/ 234530 h 426991"/>
                <a:gd name="connsiteX59" fmla="*/ 91409 w 607639"/>
                <a:gd name="connsiteY59" fmla="*/ 224751 h 426991"/>
                <a:gd name="connsiteX60" fmla="*/ 236326 w 607639"/>
                <a:gd name="connsiteY60" fmla="*/ 21066 h 426991"/>
                <a:gd name="connsiteX61" fmla="*/ 236326 w 607639"/>
                <a:gd name="connsiteY61" fmla="*/ 111021 h 426991"/>
                <a:gd name="connsiteX62" fmla="*/ 371758 w 607639"/>
                <a:gd name="connsiteY62" fmla="*/ 111021 h 426991"/>
                <a:gd name="connsiteX63" fmla="*/ 372380 w 607639"/>
                <a:gd name="connsiteY63" fmla="*/ 21066 h 426991"/>
                <a:gd name="connsiteX64" fmla="*/ 237127 w 607639"/>
                <a:gd name="connsiteY64" fmla="*/ 21066 h 426991"/>
                <a:gd name="connsiteX65" fmla="*/ 237750 w 607639"/>
                <a:gd name="connsiteY65" fmla="*/ 0 h 426991"/>
                <a:gd name="connsiteX66" fmla="*/ 372647 w 607639"/>
                <a:gd name="connsiteY66" fmla="*/ 0 h 426991"/>
                <a:gd name="connsiteX67" fmla="*/ 393825 w 607639"/>
                <a:gd name="connsiteY67" fmla="*/ 21066 h 426991"/>
                <a:gd name="connsiteX68" fmla="*/ 393825 w 607639"/>
                <a:gd name="connsiteY68" fmla="*/ 111021 h 426991"/>
                <a:gd name="connsiteX69" fmla="*/ 372647 w 607639"/>
                <a:gd name="connsiteY69" fmla="*/ 134843 h 426991"/>
                <a:gd name="connsiteX70" fmla="*/ 315076 w 607639"/>
                <a:gd name="connsiteY70" fmla="*/ 134843 h 426991"/>
                <a:gd name="connsiteX71" fmla="*/ 315076 w 607639"/>
                <a:gd name="connsiteY71" fmla="*/ 191020 h 426991"/>
                <a:gd name="connsiteX72" fmla="*/ 292563 w 607639"/>
                <a:gd name="connsiteY72" fmla="*/ 191020 h 426991"/>
                <a:gd name="connsiteX73" fmla="*/ 292563 w 607639"/>
                <a:gd name="connsiteY73" fmla="*/ 134843 h 426991"/>
                <a:gd name="connsiteX74" fmla="*/ 237750 w 607639"/>
                <a:gd name="connsiteY74" fmla="*/ 134843 h 426991"/>
                <a:gd name="connsiteX75" fmla="*/ 213813 w 607639"/>
                <a:gd name="connsiteY75" fmla="*/ 111021 h 426991"/>
                <a:gd name="connsiteX76" fmla="*/ 213813 w 607639"/>
                <a:gd name="connsiteY76" fmla="*/ 21066 h 426991"/>
                <a:gd name="connsiteX77" fmla="*/ 237750 w 607639"/>
                <a:gd name="connsiteY77" fmla="*/ 0 h 426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607639" h="426991">
                  <a:moveTo>
                    <a:pt x="450100" y="313203"/>
                  </a:moveTo>
                  <a:lnTo>
                    <a:pt x="450100" y="403167"/>
                  </a:lnTo>
                  <a:lnTo>
                    <a:pt x="585744" y="403167"/>
                  </a:lnTo>
                  <a:lnTo>
                    <a:pt x="586100" y="313203"/>
                  </a:lnTo>
                  <a:lnTo>
                    <a:pt x="530294" y="313203"/>
                  </a:lnTo>
                  <a:cubicBezTo>
                    <a:pt x="530294" y="313203"/>
                    <a:pt x="530116" y="313203"/>
                    <a:pt x="530116" y="313203"/>
                  </a:cubicBezTo>
                  <a:cubicBezTo>
                    <a:pt x="530027" y="313203"/>
                    <a:pt x="529849" y="313203"/>
                    <a:pt x="529760" y="313203"/>
                  </a:cubicBezTo>
                  <a:lnTo>
                    <a:pt x="450901" y="313203"/>
                  </a:lnTo>
                  <a:close/>
                  <a:moveTo>
                    <a:pt x="236309" y="313203"/>
                  </a:moveTo>
                  <a:lnTo>
                    <a:pt x="236309" y="403167"/>
                  </a:lnTo>
                  <a:lnTo>
                    <a:pt x="371953" y="403167"/>
                  </a:lnTo>
                  <a:lnTo>
                    <a:pt x="372754" y="313203"/>
                  </a:lnTo>
                  <a:lnTo>
                    <a:pt x="237110" y="313203"/>
                  </a:lnTo>
                  <a:close/>
                  <a:moveTo>
                    <a:pt x="22519" y="313203"/>
                  </a:moveTo>
                  <a:lnTo>
                    <a:pt x="22519" y="403167"/>
                  </a:lnTo>
                  <a:lnTo>
                    <a:pt x="158163" y="403167"/>
                  </a:lnTo>
                  <a:lnTo>
                    <a:pt x="158964" y="313203"/>
                  </a:lnTo>
                  <a:lnTo>
                    <a:pt x="91498" y="313203"/>
                  </a:lnTo>
                  <a:cubicBezTo>
                    <a:pt x="91409" y="313203"/>
                    <a:pt x="91320" y="313203"/>
                    <a:pt x="91231" y="313203"/>
                  </a:cubicBezTo>
                  <a:cubicBezTo>
                    <a:pt x="91231" y="313203"/>
                    <a:pt x="90964" y="313203"/>
                    <a:pt x="90964" y="313203"/>
                  </a:cubicBezTo>
                  <a:lnTo>
                    <a:pt x="23320" y="313203"/>
                  </a:lnTo>
                  <a:close/>
                  <a:moveTo>
                    <a:pt x="91409" y="224751"/>
                  </a:moveTo>
                  <a:lnTo>
                    <a:pt x="530294" y="224751"/>
                  </a:lnTo>
                  <a:cubicBezTo>
                    <a:pt x="536435" y="224751"/>
                    <a:pt x="540084" y="228396"/>
                    <a:pt x="540084" y="234530"/>
                  </a:cubicBezTo>
                  <a:lnTo>
                    <a:pt x="540084" y="292135"/>
                  </a:lnTo>
                  <a:lnTo>
                    <a:pt x="586456" y="292135"/>
                  </a:lnTo>
                  <a:cubicBezTo>
                    <a:pt x="598917" y="292135"/>
                    <a:pt x="607639" y="300847"/>
                    <a:pt x="607639" y="313203"/>
                  </a:cubicBezTo>
                  <a:lnTo>
                    <a:pt x="607639" y="403167"/>
                  </a:lnTo>
                  <a:cubicBezTo>
                    <a:pt x="607639" y="415524"/>
                    <a:pt x="598917" y="426991"/>
                    <a:pt x="586456" y="426991"/>
                  </a:cubicBezTo>
                  <a:lnTo>
                    <a:pt x="451524" y="426991"/>
                  </a:lnTo>
                  <a:cubicBezTo>
                    <a:pt x="439152" y="426991"/>
                    <a:pt x="427582" y="415524"/>
                    <a:pt x="427582" y="403167"/>
                  </a:cubicBezTo>
                  <a:lnTo>
                    <a:pt x="427582" y="313203"/>
                  </a:lnTo>
                  <a:cubicBezTo>
                    <a:pt x="427582" y="300847"/>
                    <a:pt x="439152" y="292135"/>
                    <a:pt x="451524" y="292135"/>
                  </a:cubicBezTo>
                  <a:lnTo>
                    <a:pt x="517566" y="292135"/>
                  </a:lnTo>
                  <a:lnTo>
                    <a:pt x="517566" y="247242"/>
                  </a:lnTo>
                  <a:lnTo>
                    <a:pt x="315079" y="247242"/>
                  </a:lnTo>
                  <a:lnTo>
                    <a:pt x="315079" y="292135"/>
                  </a:lnTo>
                  <a:lnTo>
                    <a:pt x="372665" y="292135"/>
                  </a:lnTo>
                  <a:cubicBezTo>
                    <a:pt x="385126" y="292135"/>
                    <a:pt x="393849" y="300847"/>
                    <a:pt x="393849" y="313203"/>
                  </a:cubicBezTo>
                  <a:lnTo>
                    <a:pt x="393849" y="403167"/>
                  </a:lnTo>
                  <a:cubicBezTo>
                    <a:pt x="393849" y="415524"/>
                    <a:pt x="385126" y="426991"/>
                    <a:pt x="372665" y="426991"/>
                  </a:cubicBezTo>
                  <a:lnTo>
                    <a:pt x="237733" y="426991"/>
                  </a:lnTo>
                  <a:cubicBezTo>
                    <a:pt x="225362" y="426991"/>
                    <a:pt x="213791" y="415524"/>
                    <a:pt x="213791" y="403167"/>
                  </a:cubicBezTo>
                  <a:lnTo>
                    <a:pt x="213791" y="313203"/>
                  </a:lnTo>
                  <a:cubicBezTo>
                    <a:pt x="213791" y="300847"/>
                    <a:pt x="225362" y="292135"/>
                    <a:pt x="237733" y="292135"/>
                  </a:cubicBezTo>
                  <a:lnTo>
                    <a:pt x="292561" y="292135"/>
                  </a:lnTo>
                  <a:lnTo>
                    <a:pt x="292561" y="247242"/>
                  </a:lnTo>
                  <a:lnTo>
                    <a:pt x="101288" y="247242"/>
                  </a:lnTo>
                  <a:lnTo>
                    <a:pt x="101288" y="292135"/>
                  </a:lnTo>
                  <a:lnTo>
                    <a:pt x="158875" y="292135"/>
                  </a:lnTo>
                  <a:cubicBezTo>
                    <a:pt x="171335" y="292135"/>
                    <a:pt x="180058" y="300847"/>
                    <a:pt x="180058" y="313203"/>
                  </a:cubicBezTo>
                  <a:lnTo>
                    <a:pt x="180058" y="403167"/>
                  </a:lnTo>
                  <a:cubicBezTo>
                    <a:pt x="180058" y="415524"/>
                    <a:pt x="171335" y="426991"/>
                    <a:pt x="158875" y="426991"/>
                  </a:cubicBezTo>
                  <a:lnTo>
                    <a:pt x="24032" y="426991"/>
                  </a:lnTo>
                  <a:cubicBezTo>
                    <a:pt x="11571" y="426991"/>
                    <a:pt x="0" y="415524"/>
                    <a:pt x="0" y="403167"/>
                  </a:cubicBezTo>
                  <a:lnTo>
                    <a:pt x="0" y="313203"/>
                  </a:lnTo>
                  <a:cubicBezTo>
                    <a:pt x="0" y="300847"/>
                    <a:pt x="11571" y="292135"/>
                    <a:pt x="24032" y="292135"/>
                  </a:cubicBezTo>
                  <a:lnTo>
                    <a:pt x="78770" y="292135"/>
                  </a:lnTo>
                  <a:lnTo>
                    <a:pt x="78770" y="234530"/>
                  </a:lnTo>
                  <a:cubicBezTo>
                    <a:pt x="78770" y="228396"/>
                    <a:pt x="85178" y="224751"/>
                    <a:pt x="91409" y="224751"/>
                  </a:cubicBezTo>
                  <a:close/>
                  <a:moveTo>
                    <a:pt x="236326" y="21066"/>
                  </a:moveTo>
                  <a:lnTo>
                    <a:pt x="236326" y="111021"/>
                  </a:lnTo>
                  <a:lnTo>
                    <a:pt x="371758" y="111021"/>
                  </a:lnTo>
                  <a:lnTo>
                    <a:pt x="372380" y="21066"/>
                  </a:lnTo>
                  <a:lnTo>
                    <a:pt x="237127" y="21066"/>
                  </a:lnTo>
                  <a:close/>
                  <a:moveTo>
                    <a:pt x="237750" y="0"/>
                  </a:moveTo>
                  <a:lnTo>
                    <a:pt x="372647" y="0"/>
                  </a:lnTo>
                  <a:cubicBezTo>
                    <a:pt x="385105" y="0"/>
                    <a:pt x="393825" y="8711"/>
                    <a:pt x="393825" y="21066"/>
                  </a:cubicBezTo>
                  <a:lnTo>
                    <a:pt x="393825" y="111021"/>
                  </a:lnTo>
                  <a:cubicBezTo>
                    <a:pt x="393825" y="123376"/>
                    <a:pt x="385105" y="134843"/>
                    <a:pt x="372647" y="134843"/>
                  </a:cubicBezTo>
                  <a:lnTo>
                    <a:pt x="315076" y="134843"/>
                  </a:lnTo>
                  <a:lnTo>
                    <a:pt x="315076" y="191020"/>
                  </a:lnTo>
                  <a:lnTo>
                    <a:pt x="292563" y="191020"/>
                  </a:lnTo>
                  <a:lnTo>
                    <a:pt x="292563" y="134843"/>
                  </a:lnTo>
                  <a:lnTo>
                    <a:pt x="237750" y="134843"/>
                  </a:lnTo>
                  <a:cubicBezTo>
                    <a:pt x="225381" y="134843"/>
                    <a:pt x="213813" y="123376"/>
                    <a:pt x="213813" y="111021"/>
                  </a:cubicBezTo>
                  <a:lnTo>
                    <a:pt x="213813" y="21066"/>
                  </a:lnTo>
                  <a:cubicBezTo>
                    <a:pt x="213813" y="8711"/>
                    <a:pt x="225381" y="0"/>
                    <a:pt x="23775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19" name="išḷîḓé">
            <a:extLst>
              <a:ext uri="{FF2B5EF4-FFF2-40B4-BE49-F238E27FC236}">
                <a16:creationId xmlns:a16="http://schemas.microsoft.com/office/drawing/2014/main" xmlns="" id="{03E2DEE7-C96F-4A45-A74C-E9CF712369B4}"/>
              </a:ext>
            </a:extLst>
          </p:cNvPr>
          <p:cNvGrpSpPr/>
          <p:nvPr/>
        </p:nvGrpSpPr>
        <p:grpSpPr>
          <a:xfrm flipH="1">
            <a:off x="6869134" y="4843883"/>
            <a:ext cx="407078" cy="407078"/>
            <a:chOff x="5839622" y="2191652"/>
            <a:chExt cx="522378" cy="522378"/>
          </a:xfrm>
        </p:grpSpPr>
        <p:sp>
          <p:nvSpPr>
            <p:cNvPr id="25" name="íslíḑê">
              <a:extLst>
                <a:ext uri="{FF2B5EF4-FFF2-40B4-BE49-F238E27FC236}">
                  <a16:creationId xmlns:a16="http://schemas.microsoft.com/office/drawing/2014/main" xmlns="" id="{ADF6762E-1CBE-4A45-815C-1745869C79FE}"/>
                </a:ext>
              </a:extLst>
            </p:cNvPr>
            <p:cNvSpPr/>
            <p:nvPr/>
          </p:nvSpPr>
          <p:spPr>
            <a:xfrm>
              <a:off x="5839622" y="2191652"/>
              <a:ext cx="522378" cy="522378"/>
            </a:xfrm>
            <a:custGeom>
              <a:avLst/>
              <a:gdLst>
                <a:gd name="connsiteX0" fmla="*/ 0 w 670873"/>
                <a:gd name="connsiteY0" fmla="*/ 335437 h 670873"/>
                <a:gd name="connsiteX1" fmla="*/ 335437 w 670873"/>
                <a:gd name="connsiteY1" fmla="*/ 0 h 670873"/>
                <a:gd name="connsiteX2" fmla="*/ 670874 w 670873"/>
                <a:gd name="connsiteY2" fmla="*/ 335437 h 670873"/>
                <a:gd name="connsiteX3" fmla="*/ 335437 w 670873"/>
                <a:gd name="connsiteY3" fmla="*/ 670874 h 670873"/>
                <a:gd name="connsiteX4" fmla="*/ 0 w 670873"/>
                <a:gd name="connsiteY4" fmla="*/ 335437 h 670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0873" h="670873">
                  <a:moveTo>
                    <a:pt x="0" y="335437"/>
                  </a:moveTo>
                  <a:cubicBezTo>
                    <a:pt x="0" y="150180"/>
                    <a:pt x="150180" y="0"/>
                    <a:pt x="335437" y="0"/>
                  </a:cubicBezTo>
                  <a:cubicBezTo>
                    <a:pt x="520694" y="0"/>
                    <a:pt x="670874" y="150180"/>
                    <a:pt x="670874" y="335437"/>
                  </a:cubicBezTo>
                  <a:cubicBezTo>
                    <a:pt x="670874" y="520694"/>
                    <a:pt x="520694" y="670874"/>
                    <a:pt x="335437" y="670874"/>
                  </a:cubicBezTo>
                  <a:cubicBezTo>
                    <a:pt x="150180" y="670874"/>
                    <a:pt x="0" y="520694"/>
                    <a:pt x="0" y="335437"/>
                  </a:cubicBezTo>
                  <a:close/>
                </a:path>
              </a:pathLst>
            </a:custGeom>
            <a:solidFill>
              <a:schemeClr val="accent3"/>
            </a:solidFill>
            <a:ln w="28575"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6" name="išḻîdé">
              <a:extLst>
                <a:ext uri="{FF2B5EF4-FFF2-40B4-BE49-F238E27FC236}">
                  <a16:creationId xmlns:a16="http://schemas.microsoft.com/office/drawing/2014/main" xmlns="" id="{CB1E09BA-CA4E-4CDB-98EB-0C20C5E5121B}"/>
                </a:ext>
              </a:extLst>
            </p:cNvPr>
            <p:cNvSpPr/>
            <p:nvPr/>
          </p:nvSpPr>
          <p:spPr bwMode="auto">
            <a:xfrm>
              <a:off x="5954522" y="2347273"/>
              <a:ext cx="292579" cy="211135"/>
            </a:xfrm>
            <a:custGeom>
              <a:avLst/>
              <a:gdLst>
                <a:gd name="connsiteX0" fmla="*/ 91000 w 605879"/>
                <a:gd name="connsiteY0" fmla="*/ 173662 h 437224"/>
                <a:gd name="connsiteX1" fmla="*/ 331193 w 605879"/>
                <a:gd name="connsiteY1" fmla="*/ 173662 h 437224"/>
                <a:gd name="connsiteX2" fmla="*/ 342454 w 605879"/>
                <a:gd name="connsiteY2" fmla="*/ 184882 h 437224"/>
                <a:gd name="connsiteX3" fmla="*/ 331193 w 605879"/>
                <a:gd name="connsiteY3" fmla="*/ 196102 h 437224"/>
                <a:gd name="connsiteX4" fmla="*/ 91000 w 605879"/>
                <a:gd name="connsiteY4" fmla="*/ 196102 h 437224"/>
                <a:gd name="connsiteX5" fmla="*/ 79739 w 605879"/>
                <a:gd name="connsiteY5" fmla="*/ 184882 h 437224"/>
                <a:gd name="connsiteX6" fmla="*/ 91000 w 605879"/>
                <a:gd name="connsiteY6" fmla="*/ 173662 h 437224"/>
                <a:gd name="connsiteX7" fmla="*/ 421630 w 605879"/>
                <a:gd name="connsiteY7" fmla="*/ 131441 h 437224"/>
                <a:gd name="connsiteX8" fmla="*/ 423552 w 605879"/>
                <a:gd name="connsiteY8" fmla="*/ 152274 h 437224"/>
                <a:gd name="connsiteX9" fmla="*/ 275961 w 605879"/>
                <a:gd name="connsiteY9" fmla="*/ 300986 h 437224"/>
                <a:gd name="connsiteX10" fmla="*/ 408175 w 605879"/>
                <a:gd name="connsiteY10" fmla="*/ 358277 h 437224"/>
                <a:gd name="connsiteX11" fmla="*/ 418060 w 605879"/>
                <a:gd name="connsiteY11" fmla="*/ 365267 h 437224"/>
                <a:gd name="connsiteX12" fmla="*/ 488218 w 605879"/>
                <a:gd name="connsiteY12" fmla="*/ 410360 h 437224"/>
                <a:gd name="connsiteX13" fmla="*/ 474214 w 605879"/>
                <a:gd name="connsiteY13" fmla="*/ 363348 h 437224"/>
                <a:gd name="connsiteX14" fmla="*/ 482039 w 605879"/>
                <a:gd name="connsiteY14" fmla="*/ 349916 h 437224"/>
                <a:gd name="connsiteX15" fmla="*/ 583363 w 605879"/>
                <a:gd name="connsiteY15" fmla="*/ 244928 h 437224"/>
                <a:gd name="connsiteX16" fmla="*/ 421630 w 605879"/>
                <a:gd name="connsiteY16" fmla="*/ 131441 h 437224"/>
                <a:gd name="connsiteX17" fmla="*/ 75898 w 605879"/>
                <a:gd name="connsiteY17" fmla="*/ 120173 h 437224"/>
                <a:gd name="connsiteX18" fmla="*/ 340509 w 605879"/>
                <a:gd name="connsiteY18" fmla="*/ 120173 h 437224"/>
                <a:gd name="connsiteX19" fmla="*/ 351769 w 605879"/>
                <a:gd name="connsiteY19" fmla="*/ 131428 h 437224"/>
                <a:gd name="connsiteX20" fmla="*/ 340509 w 605879"/>
                <a:gd name="connsiteY20" fmla="*/ 142683 h 437224"/>
                <a:gd name="connsiteX21" fmla="*/ 75898 w 605879"/>
                <a:gd name="connsiteY21" fmla="*/ 142683 h 437224"/>
                <a:gd name="connsiteX22" fmla="*/ 64638 w 605879"/>
                <a:gd name="connsiteY22" fmla="*/ 131428 h 437224"/>
                <a:gd name="connsiteX23" fmla="*/ 75898 w 605879"/>
                <a:gd name="connsiteY23" fmla="*/ 120173 h 437224"/>
                <a:gd name="connsiteX24" fmla="*/ 210609 w 605879"/>
                <a:gd name="connsiteY24" fmla="*/ 22478 h 437224"/>
                <a:gd name="connsiteX25" fmla="*/ 22516 w 605879"/>
                <a:gd name="connsiteY25" fmla="*/ 153508 h 437224"/>
                <a:gd name="connsiteX26" fmla="*/ 139216 w 605879"/>
                <a:gd name="connsiteY26" fmla="*/ 274807 h 437224"/>
                <a:gd name="connsiteX27" fmla="*/ 147042 w 605879"/>
                <a:gd name="connsiteY27" fmla="*/ 288102 h 437224"/>
                <a:gd name="connsiteX28" fmla="*/ 130017 w 605879"/>
                <a:gd name="connsiteY28" fmla="*/ 344297 h 437224"/>
                <a:gd name="connsiteX29" fmla="*/ 214041 w 605879"/>
                <a:gd name="connsiteY29" fmla="*/ 291254 h 437224"/>
                <a:gd name="connsiteX30" fmla="*/ 223927 w 605879"/>
                <a:gd name="connsiteY30" fmla="*/ 284264 h 437224"/>
                <a:gd name="connsiteX31" fmla="*/ 398839 w 605879"/>
                <a:gd name="connsiteY31" fmla="*/ 152960 h 437224"/>
                <a:gd name="connsiteX32" fmla="*/ 369596 w 605879"/>
                <a:gd name="connsiteY32" fmla="*/ 80592 h 437224"/>
                <a:gd name="connsiteX33" fmla="*/ 210609 w 605879"/>
                <a:gd name="connsiteY33" fmla="*/ 22478 h 437224"/>
                <a:gd name="connsiteX34" fmla="*/ 210609 w 605879"/>
                <a:gd name="connsiteY34" fmla="*/ 0 h 437224"/>
                <a:gd name="connsiteX35" fmla="*/ 385796 w 605879"/>
                <a:gd name="connsiteY35" fmla="*/ 64967 h 437224"/>
                <a:gd name="connsiteX36" fmla="*/ 414079 w 605879"/>
                <a:gd name="connsiteY36" fmla="*/ 109100 h 437224"/>
                <a:gd name="connsiteX37" fmla="*/ 419845 w 605879"/>
                <a:gd name="connsiteY37" fmla="*/ 108963 h 437224"/>
                <a:gd name="connsiteX38" fmla="*/ 605879 w 605879"/>
                <a:gd name="connsiteY38" fmla="*/ 244928 h 437224"/>
                <a:gd name="connsiteX39" fmla="*/ 498515 w 605879"/>
                <a:gd name="connsiteY39" fmla="*/ 368420 h 437224"/>
                <a:gd name="connsiteX40" fmla="*/ 516088 w 605879"/>
                <a:gd name="connsiteY40" fmla="*/ 414609 h 437224"/>
                <a:gd name="connsiteX41" fmla="*/ 522953 w 605879"/>
                <a:gd name="connsiteY41" fmla="*/ 428178 h 437224"/>
                <a:gd name="connsiteX42" fmla="*/ 510185 w 605879"/>
                <a:gd name="connsiteY42" fmla="*/ 437224 h 437224"/>
                <a:gd name="connsiteX43" fmla="*/ 400487 w 605879"/>
                <a:gd name="connsiteY43" fmla="*/ 380344 h 437224"/>
                <a:gd name="connsiteX44" fmla="*/ 250836 w 605879"/>
                <a:gd name="connsiteY44" fmla="*/ 304275 h 437224"/>
                <a:gd name="connsiteX45" fmla="*/ 231752 w 605879"/>
                <a:gd name="connsiteY45" fmla="*/ 306331 h 437224"/>
                <a:gd name="connsiteX46" fmla="*/ 107639 w 605879"/>
                <a:gd name="connsiteY46" fmla="*/ 371161 h 437224"/>
                <a:gd name="connsiteX47" fmla="*/ 94596 w 605879"/>
                <a:gd name="connsiteY47" fmla="*/ 361978 h 437224"/>
                <a:gd name="connsiteX48" fmla="*/ 102009 w 605879"/>
                <a:gd name="connsiteY48" fmla="*/ 348135 h 437224"/>
                <a:gd name="connsiteX49" fmla="*/ 122741 w 605879"/>
                <a:gd name="connsiteY49" fmla="*/ 293173 h 437224"/>
                <a:gd name="connsiteX50" fmla="*/ 0 w 605879"/>
                <a:gd name="connsiteY50" fmla="*/ 153508 h 437224"/>
                <a:gd name="connsiteX51" fmla="*/ 210609 w 605879"/>
                <a:gd name="connsiteY51" fmla="*/ 0 h 437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605879" h="437224">
                  <a:moveTo>
                    <a:pt x="91000" y="173662"/>
                  </a:moveTo>
                  <a:lnTo>
                    <a:pt x="331193" y="173662"/>
                  </a:lnTo>
                  <a:cubicBezTo>
                    <a:pt x="337373" y="173662"/>
                    <a:pt x="342454" y="178725"/>
                    <a:pt x="342454" y="184882"/>
                  </a:cubicBezTo>
                  <a:cubicBezTo>
                    <a:pt x="342454" y="191040"/>
                    <a:pt x="337373" y="196102"/>
                    <a:pt x="331193" y="196102"/>
                  </a:cubicBezTo>
                  <a:lnTo>
                    <a:pt x="91000" y="196102"/>
                  </a:lnTo>
                  <a:cubicBezTo>
                    <a:pt x="84683" y="196102"/>
                    <a:pt x="79739" y="191040"/>
                    <a:pt x="79739" y="184882"/>
                  </a:cubicBezTo>
                  <a:cubicBezTo>
                    <a:pt x="79739" y="178725"/>
                    <a:pt x="84683" y="173662"/>
                    <a:pt x="91000" y="173662"/>
                  </a:cubicBezTo>
                  <a:close/>
                  <a:moveTo>
                    <a:pt x="421630" y="131441"/>
                  </a:moveTo>
                  <a:cubicBezTo>
                    <a:pt x="423003" y="138294"/>
                    <a:pt x="423552" y="145284"/>
                    <a:pt x="423552" y="152274"/>
                  </a:cubicBezTo>
                  <a:cubicBezTo>
                    <a:pt x="423552" y="220668"/>
                    <a:pt x="362456" y="281249"/>
                    <a:pt x="275961" y="300986"/>
                  </a:cubicBezTo>
                  <a:cubicBezTo>
                    <a:pt x="302047" y="334017"/>
                    <a:pt x="350924" y="355536"/>
                    <a:pt x="408175" y="358277"/>
                  </a:cubicBezTo>
                  <a:cubicBezTo>
                    <a:pt x="412569" y="358551"/>
                    <a:pt x="416413" y="361293"/>
                    <a:pt x="418060" y="365267"/>
                  </a:cubicBezTo>
                  <a:cubicBezTo>
                    <a:pt x="427259" y="388019"/>
                    <a:pt x="463505" y="403370"/>
                    <a:pt x="488218" y="410360"/>
                  </a:cubicBezTo>
                  <a:cubicBezTo>
                    <a:pt x="483962" y="399944"/>
                    <a:pt x="479156" y="385004"/>
                    <a:pt x="474214" y="363348"/>
                  </a:cubicBezTo>
                  <a:cubicBezTo>
                    <a:pt x="472841" y="357455"/>
                    <a:pt x="476273" y="351698"/>
                    <a:pt x="482039" y="349916"/>
                  </a:cubicBezTo>
                  <a:cubicBezTo>
                    <a:pt x="543685" y="332236"/>
                    <a:pt x="583500" y="290980"/>
                    <a:pt x="583363" y="244928"/>
                  </a:cubicBezTo>
                  <a:cubicBezTo>
                    <a:pt x="583363" y="182839"/>
                    <a:pt x="511009" y="132126"/>
                    <a:pt x="421630" y="131441"/>
                  </a:cubicBezTo>
                  <a:close/>
                  <a:moveTo>
                    <a:pt x="75898" y="120173"/>
                  </a:moveTo>
                  <a:lnTo>
                    <a:pt x="340509" y="120173"/>
                  </a:lnTo>
                  <a:cubicBezTo>
                    <a:pt x="346826" y="120173"/>
                    <a:pt x="351769" y="125114"/>
                    <a:pt x="351769" y="131428"/>
                  </a:cubicBezTo>
                  <a:cubicBezTo>
                    <a:pt x="351769" y="137604"/>
                    <a:pt x="346826" y="142683"/>
                    <a:pt x="340509" y="142683"/>
                  </a:cubicBezTo>
                  <a:lnTo>
                    <a:pt x="75898" y="142683"/>
                  </a:lnTo>
                  <a:cubicBezTo>
                    <a:pt x="69719" y="142683"/>
                    <a:pt x="64638" y="137604"/>
                    <a:pt x="64638" y="131428"/>
                  </a:cubicBezTo>
                  <a:cubicBezTo>
                    <a:pt x="64638" y="125114"/>
                    <a:pt x="69719" y="120173"/>
                    <a:pt x="75898" y="120173"/>
                  </a:cubicBezTo>
                  <a:close/>
                  <a:moveTo>
                    <a:pt x="210609" y="22478"/>
                  </a:moveTo>
                  <a:cubicBezTo>
                    <a:pt x="106952" y="22478"/>
                    <a:pt x="22516" y="81277"/>
                    <a:pt x="22516" y="153508"/>
                  </a:cubicBezTo>
                  <a:cubicBezTo>
                    <a:pt x="22516" y="206688"/>
                    <a:pt x="68372" y="254385"/>
                    <a:pt x="139216" y="274807"/>
                  </a:cubicBezTo>
                  <a:cubicBezTo>
                    <a:pt x="144983" y="276452"/>
                    <a:pt x="148415" y="282208"/>
                    <a:pt x="147042" y="288102"/>
                  </a:cubicBezTo>
                  <a:cubicBezTo>
                    <a:pt x="140864" y="314966"/>
                    <a:pt x="135097" y="332647"/>
                    <a:pt x="130017" y="344297"/>
                  </a:cubicBezTo>
                  <a:cubicBezTo>
                    <a:pt x="158437" y="336622"/>
                    <a:pt x="203058" y="318667"/>
                    <a:pt x="214041" y="291254"/>
                  </a:cubicBezTo>
                  <a:cubicBezTo>
                    <a:pt x="215689" y="287280"/>
                    <a:pt x="219533" y="284538"/>
                    <a:pt x="223927" y="284264"/>
                  </a:cubicBezTo>
                  <a:cubicBezTo>
                    <a:pt x="320170" y="279604"/>
                    <a:pt x="395407" y="223135"/>
                    <a:pt x="398839" y="152960"/>
                  </a:cubicBezTo>
                  <a:cubicBezTo>
                    <a:pt x="400075" y="126918"/>
                    <a:pt x="389915" y="101836"/>
                    <a:pt x="369596" y="80592"/>
                  </a:cubicBezTo>
                  <a:cubicBezTo>
                    <a:pt x="334860" y="44133"/>
                    <a:pt x="275412" y="22478"/>
                    <a:pt x="210609" y="22478"/>
                  </a:cubicBezTo>
                  <a:close/>
                  <a:moveTo>
                    <a:pt x="210609" y="0"/>
                  </a:moveTo>
                  <a:cubicBezTo>
                    <a:pt x="281453" y="0"/>
                    <a:pt x="346942" y="24260"/>
                    <a:pt x="385796" y="64967"/>
                  </a:cubicBezTo>
                  <a:cubicBezTo>
                    <a:pt x="398702" y="78536"/>
                    <a:pt x="408175" y="93338"/>
                    <a:pt x="414079" y="109100"/>
                  </a:cubicBezTo>
                  <a:cubicBezTo>
                    <a:pt x="416001" y="108963"/>
                    <a:pt x="417923" y="108963"/>
                    <a:pt x="419845" y="108963"/>
                  </a:cubicBezTo>
                  <a:cubicBezTo>
                    <a:pt x="522404" y="108963"/>
                    <a:pt x="606016" y="169955"/>
                    <a:pt x="605879" y="244928"/>
                  </a:cubicBezTo>
                  <a:cubicBezTo>
                    <a:pt x="605879" y="298519"/>
                    <a:pt x="564141" y="346079"/>
                    <a:pt x="498515" y="368420"/>
                  </a:cubicBezTo>
                  <a:cubicBezTo>
                    <a:pt x="506066" y="398025"/>
                    <a:pt x="512931" y="412279"/>
                    <a:pt x="516088" y="414609"/>
                  </a:cubicBezTo>
                  <a:cubicBezTo>
                    <a:pt x="524601" y="418858"/>
                    <a:pt x="523228" y="426671"/>
                    <a:pt x="522953" y="428178"/>
                  </a:cubicBezTo>
                  <a:cubicBezTo>
                    <a:pt x="522541" y="429686"/>
                    <a:pt x="520207" y="437224"/>
                    <a:pt x="510185" y="437224"/>
                  </a:cubicBezTo>
                  <a:cubicBezTo>
                    <a:pt x="497828" y="437224"/>
                    <a:pt x="423689" y="421325"/>
                    <a:pt x="400487" y="380344"/>
                  </a:cubicBezTo>
                  <a:cubicBezTo>
                    <a:pt x="333899" y="375410"/>
                    <a:pt x="277746" y="346764"/>
                    <a:pt x="250836" y="304275"/>
                  </a:cubicBezTo>
                  <a:cubicBezTo>
                    <a:pt x="244521" y="305098"/>
                    <a:pt x="238205" y="305783"/>
                    <a:pt x="231752" y="306331"/>
                  </a:cubicBezTo>
                  <a:cubicBezTo>
                    <a:pt x="206216" y="353069"/>
                    <a:pt x="121643" y="371161"/>
                    <a:pt x="107639" y="371161"/>
                  </a:cubicBezTo>
                  <a:cubicBezTo>
                    <a:pt x="97616" y="371161"/>
                    <a:pt x="95145" y="364171"/>
                    <a:pt x="94596" y="361978"/>
                  </a:cubicBezTo>
                  <a:cubicBezTo>
                    <a:pt x="94184" y="360470"/>
                    <a:pt x="92948" y="352658"/>
                    <a:pt x="102009" y="348135"/>
                  </a:cubicBezTo>
                  <a:cubicBezTo>
                    <a:pt x="105030" y="345942"/>
                    <a:pt x="113130" y="331550"/>
                    <a:pt x="122741" y="293173"/>
                  </a:cubicBezTo>
                  <a:cubicBezTo>
                    <a:pt x="47778" y="268228"/>
                    <a:pt x="0" y="214226"/>
                    <a:pt x="0" y="153508"/>
                  </a:cubicBezTo>
                  <a:cubicBezTo>
                    <a:pt x="0" y="68804"/>
                    <a:pt x="94458" y="0"/>
                    <a:pt x="21060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21" name="ïSliḍê">
            <a:extLst>
              <a:ext uri="{FF2B5EF4-FFF2-40B4-BE49-F238E27FC236}">
                <a16:creationId xmlns:a16="http://schemas.microsoft.com/office/drawing/2014/main" xmlns="" id="{95E7D515-E579-4825-BD04-6EEBBECB1F32}"/>
              </a:ext>
            </a:extLst>
          </p:cNvPr>
          <p:cNvGrpSpPr/>
          <p:nvPr/>
        </p:nvGrpSpPr>
        <p:grpSpPr>
          <a:xfrm flipH="1">
            <a:off x="4773764" y="4087964"/>
            <a:ext cx="407078" cy="407078"/>
            <a:chOff x="5839622" y="2191652"/>
            <a:chExt cx="522378" cy="522378"/>
          </a:xfrm>
        </p:grpSpPr>
        <p:sp>
          <p:nvSpPr>
            <p:cNvPr id="23" name="îś1ídé">
              <a:extLst>
                <a:ext uri="{FF2B5EF4-FFF2-40B4-BE49-F238E27FC236}">
                  <a16:creationId xmlns:a16="http://schemas.microsoft.com/office/drawing/2014/main" xmlns="" id="{E741C6EA-1829-4F12-B876-73BDC41553E3}"/>
                </a:ext>
              </a:extLst>
            </p:cNvPr>
            <p:cNvSpPr/>
            <p:nvPr/>
          </p:nvSpPr>
          <p:spPr>
            <a:xfrm>
              <a:off x="5839622" y="2191652"/>
              <a:ext cx="522378" cy="522378"/>
            </a:xfrm>
            <a:custGeom>
              <a:avLst/>
              <a:gdLst>
                <a:gd name="connsiteX0" fmla="*/ 0 w 670873"/>
                <a:gd name="connsiteY0" fmla="*/ 335437 h 670873"/>
                <a:gd name="connsiteX1" fmla="*/ 335437 w 670873"/>
                <a:gd name="connsiteY1" fmla="*/ 0 h 670873"/>
                <a:gd name="connsiteX2" fmla="*/ 670874 w 670873"/>
                <a:gd name="connsiteY2" fmla="*/ 335437 h 670873"/>
                <a:gd name="connsiteX3" fmla="*/ 335437 w 670873"/>
                <a:gd name="connsiteY3" fmla="*/ 670874 h 670873"/>
                <a:gd name="connsiteX4" fmla="*/ 0 w 670873"/>
                <a:gd name="connsiteY4" fmla="*/ 335437 h 670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0873" h="670873">
                  <a:moveTo>
                    <a:pt x="0" y="335437"/>
                  </a:moveTo>
                  <a:cubicBezTo>
                    <a:pt x="0" y="150180"/>
                    <a:pt x="150180" y="0"/>
                    <a:pt x="335437" y="0"/>
                  </a:cubicBezTo>
                  <a:cubicBezTo>
                    <a:pt x="520694" y="0"/>
                    <a:pt x="670874" y="150180"/>
                    <a:pt x="670874" y="335437"/>
                  </a:cubicBezTo>
                  <a:cubicBezTo>
                    <a:pt x="670874" y="520694"/>
                    <a:pt x="520694" y="670874"/>
                    <a:pt x="335437" y="670874"/>
                  </a:cubicBezTo>
                  <a:cubicBezTo>
                    <a:pt x="150180" y="670874"/>
                    <a:pt x="0" y="520694"/>
                    <a:pt x="0" y="335437"/>
                  </a:cubicBezTo>
                  <a:close/>
                </a:path>
              </a:pathLst>
            </a:custGeom>
            <a:solidFill>
              <a:schemeClr val="accent3"/>
            </a:solidFill>
            <a:ln w="28575"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4" name="iŝḻiḑê">
              <a:extLst>
                <a:ext uri="{FF2B5EF4-FFF2-40B4-BE49-F238E27FC236}">
                  <a16:creationId xmlns:a16="http://schemas.microsoft.com/office/drawing/2014/main" xmlns="" id="{CF3DC694-474E-4312-9FD3-621EDE54C70C}"/>
                </a:ext>
              </a:extLst>
            </p:cNvPr>
            <p:cNvSpPr/>
            <p:nvPr/>
          </p:nvSpPr>
          <p:spPr bwMode="auto">
            <a:xfrm>
              <a:off x="5954522" y="2353015"/>
              <a:ext cx="292579" cy="199650"/>
            </a:xfrm>
            <a:custGeom>
              <a:avLst/>
              <a:gdLst>
                <a:gd name="connsiteX0" fmla="*/ 20293 w 607639"/>
                <a:gd name="connsiteY0" fmla="*/ 364067 h 414642"/>
                <a:gd name="connsiteX1" fmla="*/ 20293 w 607639"/>
                <a:gd name="connsiteY1" fmla="*/ 384244 h 414642"/>
                <a:gd name="connsiteX2" fmla="*/ 30351 w 607639"/>
                <a:gd name="connsiteY2" fmla="*/ 394377 h 414642"/>
                <a:gd name="connsiteX3" fmla="*/ 577199 w 607639"/>
                <a:gd name="connsiteY3" fmla="*/ 394377 h 414642"/>
                <a:gd name="connsiteX4" fmla="*/ 587346 w 607639"/>
                <a:gd name="connsiteY4" fmla="*/ 384244 h 414642"/>
                <a:gd name="connsiteX5" fmla="*/ 587346 w 607639"/>
                <a:gd name="connsiteY5" fmla="*/ 364067 h 414642"/>
                <a:gd name="connsiteX6" fmla="*/ 556995 w 607639"/>
                <a:gd name="connsiteY6" fmla="*/ 364067 h 414642"/>
                <a:gd name="connsiteX7" fmla="*/ 394917 w 607639"/>
                <a:gd name="connsiteY7" fmla="*/ 364067 h 414642"/>
                <a:gd name="connsiteX8" fmla="*/ 394917 w 607639"/>
                <a:gd name="connsiteY8" fmla="*/ 374200 h 414642"/>
                <a:gd name="connsiteX9" fmla="*/ 384859 w 607639"/>
                <a:gd name="connsiteY9" fmla="*/ 384244 h 414642"/>
                <a:gd name="connsiteX10" fmla="*/ 222780 w 607639"/>
                <a:gd name="connsiteY10" fmla="*/ 384244 h 414642"/>
                <a:gd name="connsiteX11" fmla="*/ 212634 w 607639"/>
                <a:gd name="connsiteY11" fmla="*/ 374200 h 414642"/>
                <a:gd name="connsiteX12" fmla="*/ 212634 w 607639"/>
                <a:gd name="connsiteY12" fmla="*/ 364067 h 414642"/>
                <a:gd name="connsiteX13" fmla="*/ 50644 w 607639"/>
                <a:gd name="connsiteY13" fmla="*/ 364067 h 414642"/>
                <a:gd name="connsiteX14" fmla="*/ 111412 w 607639"/>
                <a:gd name="connsiteY14" fmla="*/ 303360 h 414642"/>
                <a:gd name="connsiteX15" fmla="*/ 192442 w 607639"/>
                <a:gd name="connsiteY15" fmla="*/ 303360 h 414642"/>
                <a:gd name="connsiteX16" fmla="*/ 202593 w 607639"/>
                <a:gd name="connsiteY16" fmla="*/ 313486 h 414642"/>
                <a:gd name="connsiteX17" fmla="*/ 192442 w 607639"/>
                <a:gd name="connsiteY17" fmla="*/ 323612 h 414642"/>
                <a:gd name="connsiteX18" fmla="*/ 111412 w 607639"/>
                <a:gd name="connsiteY18" fmla="*/ 323612 h 414642"/>
                <a:gd name="connsiteX19" fmla="*/ 101261 w 607639"/>
                <a:gd name="connsiteY19" fmla="*/ 313486 h 414642"/>
                <a:gd name="connsiteX20" fmla="*/ 111412 w 607639"/>
                <a:gd name="connsiteY20" fmla="*/ 303360 h 414642"/>
                <a:gd name="connsiteX21" fmla="*/ 212645 w 607639"/>
                <a:gd name="connsiteY21" fmla="*/ 262926 h 414642"/>
                <a:gd name="connsiteX22" fmla="*/ 243067 w 607639"/>
                <a:gd name="connsiteY22" fmla="*/ 262926 h 414642"/>
                <a:gd name="connsiteX23" fmla="*/ 253118 w 607639"/>
                <a:gd name="connsiteY23" fmla="*/ 273052 h 414642"/>
                <a:gd name="connsiteX24" fmla="*/ 243067 w 607639"/>
                <a:gd name="connsiteY24" fmla="*/ 283178 h 414642"/>
                <a:gd name="connsiteX25" fmla="*/ 212645 w 607639"/>
                <a:gd name="connsiteY25" fmla="*/ 283178 h 414642"/>
                <a:gd name="connsiteX26" fmla="*/ 202593 w 607639"/>
                <a:gd name="connsiteY26" fmla="*/ 273052 h 414642"/>
                <a:gd name="connsiteX27" fmla="*/ 212645 w 607639"/>
                <a:gd name="connsiteY27" fmla="*/ 262926 h 414642"/>
                <a:gd name="connsiteX28" fmla="*/ 111410 w 607639"/>
                <a:gd name="connsiteY28" fmla="*/ 262926 h 414642"/>
                <a:gd name="connsiteX29" fmla="*/ 131618 w 607639"/>
                <a:gd name="connsiteY29" fmla="*/ 262926 h 414642"/>
                <a:gd name="connsiteX30" fmla="*/ 141766 w 607639"/>
                <a:gd name="connsiteY30" fmla="*/ 273052 h 414642"/>
                <a:gd name="connsiteX31" fmla="*/ 131618 w 607639"/>
                <a:gd name="connsiteY31" fmla="*/ 283178 h 414642"/>
                <a:gd name="connsiteX32" fmla="*/ 111410 w 607639"/>
                <a:gd name="connsiteY32" fmla="*/ 283178 h 414642"/>
                <a:gd name="connsiteX33" fmla="*/ 101261 w 607639"/>
                <a:gd name="connsiteY33" fmla="*/ 273052 h 414642"/>
                <a:gd name="connsiteX34" fmla="*/ 111410 w 607639"/>
                <a:gd name="connsiteY34" fmla="*/ 262926 h 414642"/>
                <a:gd name="connsiteX35" fmla="*/ 506325 w 607639"/>
                <a:gd name="connsiteY35" fmla="*/ 60757 h 414642"/>
                <a:gd name="connsiteX36" fmla="*/ 516469 w 607639"/>
                <a:gd name="connsiteY36" fmla="*/ 70799 h 414642"/>
                <a:gd name="connsiteX37" fmla="*/ 516469 w 607639"/>
                <a:gd name="connsiteY37" fmla="*/ 293230 h 414642"/>
                <a:gd name="connsiteX38" fmla="*/ 506325 w 607639"/>
                <a:gd name="connsiteY38" fmla="*/ 303361 h 414642"/>
                <a:gd name="connsiteX39" fmla="*/ 496181 w 607639"/>
                <a:gd name="connsiteY39" fmla="*/ 293230 h 414642"/>
                <a:gd name="connsiteX40" fmla="*/ 496181 w 607639"/>
                <a:gd name="connsiteY40" fmla="*/ 283189 h 414642"/>
                <a:gd name="connsiteX41" fmla="*/ 425352 w 607639"/>
                <a:gd name="connsiteY41" fmla="*/ 283189 h 414642"/>
                <a:gd name="connsiteX42" fmla="*/ 415208 w 607639"/>
                <a:gd name="connsiteY42" fmla="*/ 273058 h 414642"/>
                <a:gd name="connsiteX43" fmla="*/ 425352 w 607639"/>
                <a:gd name="connsiteY43" fmla="*/ 262927 h 414642"/>
                <a:gd name="connsiteX44" fmla="*/ 496181 w 607639"/>
                <a:gd name="connsiteY44" fmla="*/ 262927 h 414642"/>
                <a:gd name="connsiteX45" fmla="*/ 496181 w 607639"/>
                <a:gd name="connsiteY45" fmla="*/ 222493 h 414642"/>
                <a:gd name="connsiteX46" fmla="*/ 455695 w 607639"/>
                <a:gd name="connsiteY46" fmla="*/ 222493 h 414642"/>
                <a:gd name="connsiteX47" fmla="*/ 445551 w 607639"/>
                <a:gd name="connsiteY47" fmla="*/ 212362 h 414642"/>
                <a:gd name="connsiteX48" fmla="*/ 455695 w 607639"/>
                <a:gd name="connsiteY48" fmla="*/ 202232 h 414642"/>
                <a:gd name="connsiteX49" fmla="*/ 496181 w 607639"/>
                <a:gd name="connsiteY49" fmla="*/ 202232 h 414642"/>
                <a:gd name="connsiteX50" fmla="*/ 496181 w 607639"/>
                <a:gd name="connsiteY50" fmla="*/ 161798 h 414642"/>
                <a:gd name="connsiteX51" fmla="*/ 354433 w 607639"/>
                <a:gd name="connsiteY51" fmla="*/ 161798 h 414642"/>
                <a:gd name="connsiteX52" fmla="*/ 344289 w 607639"/>
                <a:gd name="connsiteY52" fmla="*/ 151756 h 414642"/>
                <a:gd name="connsiteX53" fmla="*/ 354433 w 607639"/>
                <a:gd name="connsiteY53" fmla="*/ 141625 h 414642"/>
                <a:gd name="connsiteX54" fmla="*/ 496181 w 607639"/>
                <a:gd name="connsiteY54" fmla="*/ 141625 h 414642"/>
                <a:gd name="connsiteX55" fmla="*/ 496181 w 607639"/>
                <a:gd name="connsiteY55" fmla="*/ 101191 h 414642"/>
                <a:gd name="connsiteX56" fmla="*/ 425352 w 607639"/>
                <a:gd name="connsiteY56" fmla="*/ 101191 h 414642"/>
                <a:gd name="connsiteX57" fmla="*/ 415208 w 607639"/>
                <a:gd name="connsiteY57" fmla="*/ 91060 h 414642"/>
                <a:gd name="connsiteX58" fmla="*/ 425352 w 607639"/>
                <a:gd name="connsiteY58" fmla="*/ 80930 h 414642"/>
                <a:gd name="connsiteX59" fmla="*/ 496181 w 607639"/>
                <a:gd name="connsiteY59" fmla="*/ 80930 h 414642"/>
                <a:gd name="connsiteX60" fmla="*/ 496181 w 607639"/>
                <a:gd name="connsiteY60" fmla="*/ 70799 h 414642"/>
                <a:gd name="connsiteX61" fmla="*/ 506325 w 607639"/>
                <a:gd name="connsiteY61" fmla="*/ 60757 h 414642"/>
                <a:gd name="connsiteX62" fmla="*/ 151927 w 607639"/>
                <a:gd name="connsiteY62" fmla="*/ 40505 h 414642"/>
                <a:gd name="connsiteX63" fmla="*/ 161989 w 607639"/>
                <a:gd name="connsiteY63" fmla="*/ 50635 h 414642"/>
                <a:gd name="connsiteX64" fmla="*/ 161989 w 607639"/>
                <a:gd name="connsiteY64" fmla="*/ 61742 h 414642"/>
                <a:gd name="connsiteX65" fmla="*/ 202593 w 607639"/>
                <a:gd name="connsiteY65" fmla="*/ 111236 h 414642"/>
                <a:gd name="connsiteX66" fmla="*/ 192442 w 607639"/>
                <a:gd name="connsiteY66" fmla="*/ 121366 h 414642"/>
                <a:gd name="connsiteX67" fmla="*/ 182291 w 607639"/>
                <a:gd name="connsiteY67" fmla="*/ 111236 h 414642"/>
                <a:gd name="connsiteX68" fmla="*/ 151927 w 607639"/>
                <a:gd name="connsiteY68" fmla="*/ 80935 h 414642"/>
                <a:gd name="connsiteX69" fmla="*/ 128598 w 607639"/>
                <a:gd name="connsiteY69" fmla="*/ 92043 h 414642"/>
                <a:gd name="connsiteX70" fmla="*/ 125570 w 607639"/>
                <a:gd name="connsiteY70" fmla="*/ 103150 h 414642"/>
                <a:gd name="connsiteX71" fmla="*/ 131625 w 607639"/>
                <a:gd name="connsiteY71" fmla="*/ 114346 h 414642"/>
                <a:gd name="connsiteX72" fmla="*/ 184339 w 607639"/>
                <a:gd name="connsiteY72" fmla="*/ 155753 h 414642"/>
                <a:gd name="connsiteX73" fmla="*/ 198497 w 607639"/>
                <a:gd name="connsiteY73" fmla="*/ 181078 h 414642"/>
                <a:gd name="connsiteX74" fmla="*/ 190394 w 607639"/>
                <a:gd name="connsiteY74" fmla="*/ 207291 h 414642"/>
                <a:gd name="connsiteX75" fmla="*/ 161989 w 607639"/>
                <a:gd name="connsiteY75" fmla="*/ 221775 h 414642"/>
                <a:gd name="connsiteX76" fmla="*/ 161989 w 607639"/>
                <a:gd name="connsiteY76" fmla="*/ 232615 h 414642"/>
                <a:gd name="connsiteX77" fmla="*/ 151927 w 607639"/>
                <a:gd name="connsiteY77" fmla="*/ 242745 h 414642"/>
                <a:gd name="connsiteX78" fmla="*/ 141776 w 607639"/>
                <a:gd name="connsiteY78" fmla="*/ 232615 h 414642"/>
                <a:gd name="connsiteX79" fmla="*/ 141776 w 607639"/>
                <a:gd name="connsiteY79" fmla="*/ 221508 h 414642"/>
                <a:gd name="connsiteX80" fmla="*/ 101261 w 607639"/>
                <a:gd name="connsiteY80" fmla="*/ 173969 h 414642"/>
                <a:gd name="connsiteX81" fmla="*/ 111412 w 607639"/>
                <a:gd name="connsiteY81" fmla="*/ 163840 h 414642"/>
                <a:gd name="connsiteX82" fmla="*/ 121474 w 607639"/>
                <a:gd name="connsiteY82" fmla="*/ 173969 h 414642"/>
                <a:gd name="connsiteX83" fmla="*/ 151927 w 607639"/>
                <a:gd name="connsiteY83" fmla="*/ 202226 h 414642"/>
                <a:gd name="connsiteX84" fmla="*/ 175168 w 607639"/>
                <a:gd name="connsiteY84" fmla="*/ 194140 h 414642"/>
                <a:gd name="connsiteX85" fmla="*/ 178195 w 607639"/>
                <a:gd name="connsiteY85" fmla="*/ 183033 h 414642"/>
                <a:gd name="connsiteX86" fmla="*/ 172140 w 607639"/>
                <a:gd name="connsiteY86" fmla="*/ 171926 h 414642"/>
                <a:gd name="connsiteX87" fmla="*/ 119515 w 607639"/>
                <a:gd name="connsiteY87" fmla="*/ 130518 h 414642"/>
                <a:gd name="connsiteX88" fmla="*/ 105268 w 607639"/>
                <a:gd name="connsiteY88" fmla="*/ 105193 h 414642"/>
                <a:gd name="connsiteX89" fmla="*/ 113371 w 607639"/>
                <a:gd name="connsiteY89" fmla="*/ 78892 h 414642"/>
                <a:gd name="connsiteX90" fmla="*/ 141776 w 607639"/>
                <a:gd name="connsiteY90" fmla="*/ 61653 h 414642"/>
                <a:gd name="connsiteX91" fmla="*/ 141776 w 607639"/>
                <a:gd name="connsiteY91" fmla="*/ 50635 h 414642"/>
                <a:gd name="connsiteX92" fmla="*/ 151927 w 607639"/>
                <a:gd name="connsiteY92" fmla="*/ 40505 h 414642"/>
                <a:gd name="connsiteX93" fmla="*/ 70848 w 607639"/>
                <a:gd name="connsiteY93" fmla="*/ 20177 h 414642"/>
                <a:gd name="connsiteX94" fmla="*/ 60791 w 607639"/>
                <a:gd name="connsiteY94" fmla="*/ 30309 h 414642"/>
                <a:gd name="connsiteX95" fmla="*/ 60791 w 607639"/>
                <a:gd name="connsiteY95" fmla="*/ 343802 h 414642"/>
                <a:gd name="connsiteX96" fmla="*/ 222780 w 607639"/>
                <a:gd name="connsiteY96" fmla="*/ 343802 h 414642"/>
                <a:gd name="connsiteX97" fmla="*/ 232927 w 607639"/>
                <a:gd name="connsiteY97" fmla="*/ 353935 h 414642"/>
                <a:gd name="connsiteX98" fmla="*/ 232927 w 607639"/>
                <a:gd name="connsiteY98" fmla="*/ 364067 h 414642"/>
                <a:gd name="connsiteX99" fmla="*/ 374712 w 607639"/>
                <a:gd name="connsiteY99" fmla="*/ 364067 h 414642"/>
                <a:gd name="connsiteX100" fmla="*/ 374712 w 607639"/>
                <a:gd name="connsiteY100" fmla="*/ 353935 h 414642"/>
                <a:gd name="connsiteX101" fmla="*/ 384859 w 607639"/>
                <a:gd name="connsiteY101" fmla="*/ 343802 h 414642"/>
                <a:gd name="connsiteX102" fmla="*/ 546849 w 607639"/>
                <a:gd name="connsiteY102" fmla="*/ 343802 h 414642"/>
                <a:gd name="connsiteX103" fmla="*/ 546849 w 607639"/>
                <a:gd name="connsiteY103" fmla="*/ 30309 h 414642"/>
                <a:gd name="connsiteX104" fmla="*/ 536702 w 607639"/>
                <a:gd name="connsiteY104" fmla="*/ 20177 h 414642"/>
                <a:gd name="connsiteX105" fmla="*/ 70848 w 607639"/>
                <a:gd name="connsiteY105" fmla="*/ 0 h 414642"/>
                <a:gd name="connsiteX106" fmla="*/ 536702 w 607639"/>
                <a:gd name="connsiteY106" fmla="*/ 0 h 414642"/>
                <a:gd name="connsiteX107" fmla="*/ 567142 w 607639"/>
                <a:gd name="connsiteY107" fmla="*/ 30309 h 414642"/>
                <a:gd name="connsiteX108" fmla="*/ 567142 w 607639"/>
                <a:gd name="connsiteY108" fmla="*/ 343802 h 414642"/>
                <a:gd name="connsiteX109" fmla="*/ 597493 w 607639"/>
                <a:gd name="connsiteY109" fmla="*/ 343802 h 414642"/>
                <a:gd name="connsiteX110" fmla="*/ 607639 w 607639"/>
                <a:gd name="connsiteY110" fmla="*/ 353935 h 414642"/>
                <a:gd name="connsiteX111" fmla="*/ 607639 w 607639"/>
                <a:gd name="connsiteY111" fmla="*/ 384244 h 414642"/>
                <a:gd name="connsiteX112" fmla="*/ 577199 w 607639"/>
                <a:gd name="connsiteY112" fmla="*/ 414642 h 414642"/>
                <a:gd name="connsiteX113" fmla="*/ 30351 w 607639"/>
                <a:gd name="connsiteY113" fmla="*/ 414642 h 414642"/>
                <a:gd name="connsiteX114" fmla="*/ 0 w 607639"/>
                <a:gd name="connsiteY114" fmla="*/ 384244 h 414642"/>
                <a:gd name="connsiteX115" fmla="*/ 0 w 607639"/>
                <a:gd name="connsiteY115" fmla="*/ 353935 h 414642"/>
                <a:gd name="connsiteX116" fmla="*/ 10147 w 607639"/>
                <a:gd name="connsiteY116" fmla="*/ 343802 h 414642"/>
                <a:gd name="connsiteX117" fmla="*/ 40498 w 607639"/>
                <a:gd name="connsiteY117" fmla="*/ 343802 h 414642"/>
                <a:gd name="connsiteX118" fmla="*/ 40498 w 607639"/>
                <a:gd name="connsiteY118" fmla="*/ 30309 h 414642"/>
                <a:gd name="connsiteX119" fmla="*/ 70848 w 607639"/>
                <a:gd name="connsiteY119" fmla="*/ 0 h 414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607639" h="414642">
                  <a:moveTo>
                    <a:pt x="20293" y="364067"/>
                  </a:moveTo>
                  <a:lnTo>
                    <a:pt x="20293" y="384244"/>
                  </a:lnTo>
                  <a:cubicBezTo>
                    <a:pt x="20293" y="390377"/>
                    <a:pt x="24299" y="394377"/>
                    <a:pt x="30351" y="394377"/>
                  </a:cubicBezTo>
                  <a:lnTo>
                    <a:pt x="577199" y="394377"/>
                  </a:lnTo>
                  <a:cubicBezTo>
                    <a:pt x="583341" y="394377"/>
                    <a:pt x="587346" y="390377"/>
                    <a:pt x="587346" y="384244"/>
                  </a:cubicBezTo>
                  <a:lnTo>
                    <a:pt x="587346" y="364067"/>
                  </a:lnTo>
                  <a:lnTo>
                    <a:pt x="556995" y="364067"/>
                  </a:lnTo>
                  <a:lnTo>
                    <a:pt x="394917" y="364067"/>
                  </a:lnTo>
                  <a:lnTo>
                    <a:pt x="394917" y="374200"/>
                  </a:lnTo>
                  <a:cubicBezTo>
                    <a:pt x="394917" y="380244"/>
                    <a:pt x="390911" y="384244"/>
                    <a:pt x="384859" y="384244"/>
                  </a:cubicBezTo>
                  <a:lnTo>
                    <a:pt x="222780" y="384244"/>
                  </a:lnTo>
                  <a:cubicBezTo>
                    <a:pt x="216728" y="384244"/>
                    <a:pt x="212634" y="380244"/>
                    <a:pt x="212634" y="374200"/>
                  </a:cubicBezTo>
                  <a:lnTo>
                    <a:pt x="212634" y="364067"/>
                  </a:lnTo>
                  <a:lnTo>
                    <a:pt x="50644" y="364067"/>
                  </a:lnTo>
                  <a:close/>
                  <a:moveTo>
                    <a:pt x="111412" y="303360"/>
                  </a:moveTo>
                  <a:lnTo>
                    <a:pt x="192442" y="303360"/>
                  </a:lnTo>
                  <a:cubicBezTo>
                    <a:pt x="198497" y="303360"/>
                    <a:pt x="202593" y="307446"/>
                    <a:pt x="202593" y="313486"/>
                  </a:cubicBezTo>
                  <a:cubicBezTo>
                    <a:pt x="202593" y="319526"/>
                    <a:pt x="198497" y="323612"/>
                    <a:pt x="192442" y="323612"/>
                  </a:cubicBezTo>
                  <a:lnTo>
                    <a:pt x="111412" y="323612"/>
                  </a:lnTo>
                  <a:cubicBezTo>
                    <a:pt x="105268" y="323612"/>
                    <a:pt x="101261" y="319526"/>
                    <a:pt x="101261" y="313486"/>
                  </a:cubicBezTo>
                  <a:cubicBezTo>
                    <a:pt x="101261" y="307446"/>
                    <a:pt x="105268" y="303360"/>
                    <a:pt x="111412" y="303360"/>
                  </a:cubicBezTo>
                  <a:close/>
                  <a:moveTo>
                    <a:pt x="212645" y="262926"/>
                  </a:moveTo>
                  <a:lnTo>
                    <a:pt x="243067" y="262926"/>
                  </a:lnTo>
                  <a:cubicBezTo>
                    <a:pt x="249115" y="262926"/>
                    <a:pt x="253118" y="267012"/>
                    <a:pt x="253118" y="273052"/>
                  </a:cubicBezTo>
                  <a:cubicBezTo>
                    <a:pt x="253118" y="279092"/>
                    <a:pt x="249115" y="283178"/>
                    <a:pt x="243067" y="283178"/>
                  </a:cubicBezTo>
                  <a:lnTo>
                    <a:pt x="212645" y="283178"/>
                  </a:lnTo>
                  <a:cubicBezTo>
                    <a:pt x="206596" y="283178"/>
                    <a:pt x="202593" y="279092"/>
                    <a:pt x="202593" y="273052"/>
                  </a:cubicBezTo>
                  <a:cubicBezTo>
                    <a:pt x="202593" y="267012"/>
                    <a:pt x="206596" y="262926"/>
                    <a:pt x="212645" y="262926"/>
                  </a:cubicBezTo>
                  <a:close/>
                  <a:moveTo>
                    <a:pt x="111410" y="262926"/>
                  </a:moveTo>
                  <a:lnTo>
                    <a:pt x="131618" y="262926"/>
                  </a:lnTo>
                  <a:cubicBezTo>
                    <a:pt x="137671" y="262926"/>
                    <a:pt x="141766" y="267012"/>
                    <a:pt x="141766" y="273052"/>
                  </a:cubicBezTo>
                  <a:cubicBezTo>
                    <a:pt x="141766" y="279092"/>
                    <a:pt x="137671" y="283178"/>
                    <a:pt x="131618" y="283178"/>
                  </a:cubicBezTo>
                  <a:lnTo>
                    <a:pt x="111410" y="283178"/>
                  </a:lnTo>
                  <a:cubicBezTo>
                    <a:pt x="105267" y="283178"/>
                    <a:pt x="101261" y="279092"/>
                    <a:pt x="101261" y="273052"/>
                  </a:cubicBezTo>
                  <a:cubicBezTo>
                    <a:pt x="101261" y="267012"/>
                    <a:pt x="105267" y="262926"/>
                    <a:pt x="111410" y="262926"/>
                  </a:cubicBezTo>
                  <a:close/>
                  <a:moveTo>
                    <a:pt x="506325" y="60757"/>
                  </a:moveTo>
                  <a:cubicBezTo>
                    <a:pt x="512376" y="60757"/>
                    <a:pt x="516469" y="64756"/>
                    <a:pt x="516469" y="70799"/>
                  </a:cubicBezTo>
                  <a:lnTo>
                    <a:pt x="516469" y="293230"/>
                  </a:lnTo>
                  <a:cubicBezTo>
                    <a:pt x="516469" y="299362"/>
                    <a:pt x="512376" y="303361"/>
                    <a:pt x="506325" y="303361"/>
                  </a:cubicBezTo>
                  <a:cubicBezTo>
                    <a:pt x="500275" y="303361"/>
                    <a:pt x="496181" y="299362"/>
                    <a:pt x="496181" y="293230"/>
                  </a:cubicBezTo>
                  <a:lnTo>
                    <a:pt x="496181" y="283189"/>
                  </a:lnTo>
                  <a:lnTo>
                    <a:pt x="425352" y="283189"/>
                  </a:lnTo>
                  <a:cubicBezTo>
                    <a:pt x="419212" y="283189"/>
                    <a:pt x="415208" y="279101"/>
                    <a:pt x="415208" y="273058"/>
                  </a:cubicBezTo>
                  <a:cubicBezTo>
                    <a:pt x="415208" y="267015"/>
                    <a:pt x="419212" y="262927"/>
                    <a:pt x="425352" y="262927"/>
                  </a:cubicBezTo>
                  <a:lnTo>
                    <a:pt x="496181" y="262927"/>
                  </a:lnTo>
                  <a:lnTo>
                    <a:pt x="496181" y="222493"/>
                  </a:lnTo>
                  <a:lnTo>
                    <a:pt x="455695" y="222493"/>
                  </a:lnTo>
                  <a:cubicBezTo>
                    <a:pt x="449644" y="222493"/>
                    <a:pt x="445551" y="218405"/>
                    <a:pt x="445551" y="212362"/>
                  </a:cubicBezTo>
                  <a:cubicBezTo>
                    <a:pt x="445551" y="206320"/>
                    <a:pt x="449644" y="202232"/>
                    <a:pt x="455695" y="202232"/>
                  </a:cubicBezTo>
                  <a:lnTo>
                    <a:pt x="496181" y="202232"/>
                  </a:lnTo>
                  <a:lnTo>
                    <a:pt x="496181" y="161798"/>
                  </a:lnTo>
                  <a:lnTo>
                    <a:pt x="354433" y="161798"/>
                  </a:lnTo>
                  <a:cubicBezTo>
                    <a:pt x="348382" y="161798"/>
                    <a:pt x="344289" y="157799"/>
                    <a:pt x="344289" y="151756"/>
                  </a:cubicBezTo>
                  <a:cubicBezTo>
                    <a:pt x="344289" y="145624"/>
                    <a:pt x="348382" y="141625"/>
                    <a:pt x="354433" y="141625"/>
                  </a:cubicBezTo>
                  <a:lnTo>
                    <a:pt x="496181" y="141625"/>
                  </a:lnTo>
                  <a:lnTo>
                    <a:pt x="496181" y="101191"/>
                  </a:lnTo>
                  <a:lnTo>
                    <a:pt x="425352" y="101191"/>
                  </a:lnTo>
                  <a:cubicBezTo>
                    <a:pt x="419212" y="101191"/>
                    <a:pt x="415208" y="97103"/>
                    <a:pt x="415208" y="91060"/>
                  </a:cubicBezTo>
                  <a:cubicBezTo>
                    <a:pt x="415208" y="85018"/>
                    <a:pt x="419212" y="80930"/>
                    <a:pt x="425352" y="80930"/>
                  </a:cubicBezTo>
                  <a:lnTo>
                    <a:pt x="496181" y="80930"/>
                  </a:lnTo>
                  <a:lnTo>
                    <a:pt x="496181" y="70799"/>
                  </a:lnTo>
                  <a:cubicBezTo>
                    <a:pt x="496181" y="64756"/>
                    <a:pt x="500275" y="60757"/>
                    <a:pt x="506325" y="60757"/>
                  </a:cubicBezTo>
                  <a:close/>
                  <a:moveTo>
                    <a:pt x="151927" y="40505"/>
                  </a:moveTo>
                  <a:cubicBezTo>
                    <a:pt x="157982" y="40505"/>
                    <a:pt x="161989" y="44593"/>
                    <a:pt x="161989" y="50635"/>
                  </a:cubicBezTo>
                  <a:lnTo>
                    <a:pt x="161989" y="61742"/>
                  </a:lnTo>
                  <a:cubicBezTo>
                    <a:pt x="185408" y="66274"/>
                    <a:pt x="202593" y="86445"/>
                    <a:pt x="202593" y="111236"/>
                  </a:cubicBezTo>
                  <a:cubicBezTo>
                    <a:pt x="202593" y="117367"/>
                    <a:pt x="198497" y="121366"/>
                    <a:pt x="192442" y="121366"/>
                  </a:cubicBezTo>
                  <a:cubicBezTo>
                    <a:pt x="186387" y="121366"/>
                    <a:pt x="182291" y="117367"/>
                    <a:pt x="182291" y="111236"/>
                  </a:cubicBezTo>
                  <a:cubicBezTo>
                    <a:pt x="182291" y="94086"/>
                    <a:pt x="169113" y="80935"/>
                    <a:pt x="151927" y="80935"/>
                  </a:cubicBezTo>
                  <a:cubicBezTo>
                    <a:pt x="142756" y="80935"/>
                    <a:pt x="134653" y="85023"/>
                    <a:pt x="128598" y="92043"/>
                  </a:cubicBezTo>
                  <a:cubicBezTo>
                    <a:pt x="125570" y="95064"/>
                    <a:pt x="124502" y="99151"/>
                    <a:pt x="125570" y="103150"/>
                  </a:cubicBezTo>
                  <a:cubicBezTo>
                    <a:pt x="125570" y="107237"/>
                    <a:pt x="128598" y="111236"/>
                    <a:pt x="131625" y="114346"/>
                  </a:cubicBezTo>
                  <a:lnTo>
                    <a:pt x="184339" y="155753"/>
                  </a:lnTo>
                  <a:cubicBezTo>
                    <a:pt x="192442" y="161796"/>
                    <a:pt x="197518" y="170948"/>
                    <a:pt x="198497" y="181078"/>
                  </a:cubicBezTo>
                  <a:cubicBezTo>
                    <a:pt x="199477" y="191119"/>
                    <a:pt x="196449" y="200271"/>
                    <a:pt x="190394" y="207291"/>
                  </a:cubicBezTo>
                  <a:cubicBezTo>
                    <a:pt x="183182" y="215288"/>
                    <a:pt x="174010" y="220175"/>
                    <a:pt x="161989" y="221775"/>
                  </a:cubicBezTo>
                  <a:lnTo>
                    <a:pt x="161989" y="232615"/>
                  </a:lnTo>
                  <a:cubicBezTo>
                    <a:pt x="161989" y="238658"/>
                    <a:pt x="157982" y="242745"/>
                    <a:pt x="151927" y="242745"/>
                  </a:cubicBezTo>
                  <a:cubicBezTo>
                    <a:pt x="145783" y="242745"/>
                    <a:pt x="141776" y="238658"/>
                    <a:pt x="141776" y="232615"/>
                  </a:cubicBezTo>
                  <a:lnTo>
                    <a:pt x="141776" y="221508"/>
                  </a:lnTo>
                  <a:cubicBezTo>
                    <a:pt x="118358" y="217154"/>
                    <a:pt x="101261" y="197872"/>
                    <a:pt x="101261" y="173969"/>
                  </a:cubicBezTo>
                  <a:cubicBezTo>
                    <a:pt x="101261" y="167927"/>
                    <a:pt x="105268" y="163840"/>
                    <a:pt x="111412" y="163840"/>
                  </a:cubicBezTo>
                  <a:cubicBezTo>
                    <a:pt x="117467" y="163840"/>
                    <a:pt x="121474" y="167927"/>
                    <a:pt x="121474" y="173969"/>
                  </a:cubicBezTo>
                  <a:cubicBezTo>
                    <a:pt x="121474" y="190141"/>
                    <a:pt x="134653" y="202226"/>
                    <a:pt x="151927" y="202226"/>
                  </a:cubicBezTo>
                  <a:cubicBezTo>
                    <a:pt x="163058" y="202226"/>
                    <a:pt x="170092" y="199205"/>
                    <a:pt x="175168" y="194140"/>
                  </a:cubicBezTo>
                  <a:cubicBezTo>
                    <a:pt x="178195" y="191119"/>
                    <a:pt x="179264" y="187120"/>
                    <a:pt x="178195" y="183033"/>
                  </a:cubicBezTo>
                  <a:cubicBezTo>
                    <a:pt x="178195" y="179034"/>
                    <a:pt x="175168" y="174947"/>
                    <a:pt x="172140" y="171926"/>
                  </a:cubicBezTo>
                  <a:lnTo>
                    <a:pt x="119515" y="130518"/>
                  </a:lnTo>
                  <a:cubicBezTo>
                    <a:pt x="111412" y="124387"/>
                    <a:pt x="106337" y="115323"/>
                    <a:pt x="105268" y="105193"/>
                  </a:cubicBezTo>
                  <a:cubicBezTo>
                    <a:pt x="104289" y="95064"/>
                    <a:pt x="107316" y="86000"/>
                    <a:pt x="113371" y="78892"/>
                  </a:cubicBezTo>
                  <a:cubicBezTo>
                    <a:pt x="120406" y="69562"/>
                    <a:pt x="130557" y="63786"/>
                    <a:pt x="141776" y="61653"/>
                  </a:cubicBezTo>
                  <a:lnTo>
                    <a:pt x="141776" y="50635"/>
                  </a:lnTo>
                  <a:cubicBezTo>
                    <a:pt x="141776" y="44593"/>
                    <a:pt x="145783" y="40505"/>
                    <a:pt x="151927" y="40505"/>
                  </a:cubicBezTo>
                  <a:close/>
                  <a:moveTo>
                    <a:pt x="70848" y="20177"/>
                  </a:moveTo>
                  <a:cubicBezTo>
                    <a:pt x="64796" y="20177"/>
                    <a:pt x="60791" y="24265"/>
                    <a:pt x="60791" y="30309"/>
                  </a:cubicBezTo>
                  <a:lnTo>
                    <a:pt x="60791" y="343802"/>
                  </a:lnTo>
                  <a:lnTo>
                    <a:pt x="222780" y="343802"/>
                  </a:lnTo>
                  <a:cubicBezTo>
                    <a:pt x="228833" y="343802"/>
                    <a:pt x="232927" y="347891"/>
                    <a:pt x="232927" y="353935"/>
                  </a:cubicBezTo>
                  <a:lnTo>
                    <a:pt x="232927" y="364067"/>
                  </a:lnTo>
                  <a:lnTo>
                    <a:pt x="374712" y="364067"/>
                  </a:lnTo>
                  <a:lnTo>
                    <a:pt x="374712" y="353935"/>
                  </a:lnTo>
                  <a:cubicBezTo>
                    <a:pt x="374712" y="347891"/>
                    <a:pt x="378718" y="343802"/>
                    <a:pt x="384859" y="343802"/>
                  </a:cubicBezTo>
                  <a:lnTo>
                    <a:pt x="546849" y="343802"/>
                  </a:lnTo>
                  <a:lnTo>
                    <a:pt x="546849" y="30309"/>
                  </a:lnTo>
                  <a:cubicBezTo>
                    <a:pt x="546849" y="24265"/>
                    <a:pt x="542754" y="20177"/>
                    <a:pt x="536702" y="20177"/>
                  </a:cubicBezTo>
                  <a:close/>
                  <a:moveTo>
                    <a:pt x="70848" y="0"/>
                  </a:moveTo>
                  <a:lnTo>
                    <a:pt x="536702" y="0"/>
                  </a:lnTo>
                  <a:cubicBezTo>
                    <a:pt x="553969" y="0"/>
                    <a:pt x="567142" y="13155"/>
                    <a:pt x="567142" y="30309"/>
                  </a:cubicBezTo>
                  <a:lnTo>
                    <a:pt x="567142" y="343802"/>
                  </a:lnTo>
                  <a:lnTo>
                    <a:pt x="597493" y="343802"/>
                  </a:lnTo>
                  <a:cubicBezTo>
                    <a:pt x="603545" y="343802"/>
                    <a:pt x="607639" y="347891"/>
                    <a:pt x="607639" y="353935"/>
                  </a:cubicBezTo>
                  <a:lnTo>
                    <a:pt x="607639" y="384244"/>
                  </a:lnTo>
                  <a:cubicBezTo>
                    <a:pt x="607639" y="401487"/>
                    <a:pt x="594466" y="414642"/>
                    <a:pt x="577199" y="414642"/>
                  </a:cubicBezTo>
                  <a:lnTo>
                    <a:pt x="30351" y="414642"/>
                  </a:lnTo>
                  <a:cubicBezTo>
                    <a:pt x="13173" y="414642"/>
                    <a:pt x="0" y="401487"/>
                    <a:pt x="0" y="384244"/>
                  </a:cubicBezTo>
                  <a:lnTo>
                    <a:pt x="0" y="353935"/>
                  </a:lnTo>
                  <a:cubicBezTo>
                    <a:pt x="0" y="347891"/>
                    <a:pt x="4094" y="343802"/>
                    <a:pt x="10147" y="343802"/>
                  </a:cubicBezTo>
                  <a:lnTo>
                    <a:pt x="40498" y="343802"/>
                  </a:lnTo>
                  <a:lnTo>
                    <a:pt x="40498" y="30309"/>
                  </a:lnTo>
                  <a:cubicBezTo>
                    <a:pt x="40498" y="13155"/>
                    <a:pt x="53670" y="0"/>
                    <a:pt x="708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260189" y="647699"/>
            <a:ext cx="483306" cy="754357"/>
            <a:chOff x="2178715" y="2618233"/>
            <a:chExt cx="692991" cy="1081640"/>
          </a:xfrm>
        </p:grpSpPr>
        <p:sp>
          <p:nvSpPr>
            <p:cNvPr id="41" name="椭圆 40"/>
            <p:cNvSpPr/>
            <p:nvPr/>
          </p:nvSpPr>
          <p:spPr>
            <a:xfrm>
              <a:off x="2201803" y="3542169"/>
              <a:ext cx="646815" cy="157704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100000">
                  <a:srgbClr val="ECF0F1"/>
                </a:gs>
                <a:gs pos="0">
                  <a:schemeClr val="accent3">
                    <a:lumMod val="10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2178715" y="2618350"/>
              <a:ext cx="692991" cy="689503"/>
              <a:chOff x="2467479" y="1258550"/>
              <a:chExt cx="753156" cy="749365"/>
            </a:xfrm>
          </p:grpSpPr>
          <p:sp>
            <p:nvSpPr>
              <p:cNvPr id="44" name="直角三角形 43"/>
              <p:cNvSpPr/>
              <p:nvPr/>
            </p:nvSpPr>
            <p:spPr>
              <a:xfrm rot="2700000">
                <a:off x="2471335" y="1258550"/>
                <a:ext cx="749300" cy="749300"/>
              </a:xfrm>
              <a:prstGeom prst="rtTriangle">
                <a:avLst/>
              </a:prstGeom>
              <a:solidFill>
                <a:srgbClr val="4AA6B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直角三角形 44"/>
              <p:cNvSpPr/>
              <p:nvPr/>
            </p:nvSpPr>
            <p:spPr>
              <a:xfrm rot="13500000">
                <a:off x="2467479" y="1258615"/>
                <a:ext cx="749300" cy="749299"/>
              </a:xfrm>
              <a:prstGeom prst="rtTriangle">
                <a:avLst/>
              </a:prstGeom>
              <a:solidFill>
                <a:srgbClr val="345B7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3" name="文本框 42"/>
            <p:cNvSpPr txBox="1"/>
            <p:nvPr/>
          </p:nvSpPr>
          <p:spPr>
            <a:xfrm>
              <a:off x="2250838" y="2618233"/>
              <a:ext cx="545198" cy="7034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24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4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1845554" y="565109"/>
            <a:ext cx="23391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计划管理概要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1874802" y="1018236"/>
            <a:ext cx="2077813" cy="357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dirty="0">
                <a:latin typeface="Agency FB" panose="020B0503020202020204" pitchFamily="34" charset="0"/>
                <a:ea typeface="微软雅黑" panose="020B0503020204020204" pitchFamily="34" charset="-122"/>
              </a:rPr>
              <a:t>PLEASE ADD YOUR TITLE HERE</a:t>
            </a:r>
            <a:endParaRPr lang="zh-CN" altLang="en-US" sz="1600" dirty="0"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270997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260189" y="647699"/>
            <a:ext cx="483306" cy="754357"/>
            <a:chOff x="2178715" y="2618233"/>
            <a:chExt cx="692991" cy="1081640"/>
          </a:xfrm>
        </p:grpSpPr>
        <p:sp>
          <p:nvSpPr>
            <p:cNvPr id="3" name="椭圆 2"/>
            <p:cNvSpPr/>
            <p:nvPr/>
          </p:nvSpPr>
          <p:spPr>
            <a:xfrm>
              <a:off x="2201803" y="3542169"/>
              <a:ext cx="646815" cy="157704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100000">
                  <a:srgbClr val="ECF0F1"/>
                </a:gs>
                <a:gs pos="0">
                  <a:schemeClr val="accent3">
                    <a:lumMod val="10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2178715" y="2618350"/>
              <a:ext cx="692991" cy="689503"/>
              <a:chOff x="2467479" y="1258550"/>
              <a:chExt cx="753156" cy="749365"/>
            </a:xfrm>
          </p:grpSpPr>
          <p:sp>
            <p:nvSpPr>
              <p:cNvPr id="6" name="直角三角形 5"/>
              <p:cNvSpPr/>
              <p:nvPr/>
            </p:nvSpPr>
            <p:spPr>
              <a:xfrm rot="2700000">
                <a:off x="2471335" y="1258550"/>
                <a:ext cx="749300" cy="749300"/>
              </a:xfrm>
              <a:prstGeom prst="rtTriangle">
                <a:avLst/>
              </a:prstGeom>
              <a:solidFill>
                <a:srgbClr val="4AA6B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直角三角形 6"/>
              <p:cNvSpPr/>
              <p:nvPr/>
            </p:nvSpPr>
            <p:spPr>
              <a:xfrm rot="13500000">
                <a:off x="2467479" y="1258615"/>
                <a:ext cx="749300" cy="749299"/>
              </a:xfrm>
              <a:prstGeom prst="rtTriangle">
                <a:avLst/>
              </a:prstGeom>
              <a:solidFill>
                <a:srgbClr val="345B7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" name="文本框 4"/>
            <p:cNvSpPr txBox="1"/>
            <p:nvPr/>
          </p:nvSpPr>
          <p:spPr>
            <a:xfrm>
              <a:off x="2250838" y="2618233"/>
              <a:ext cx="545198" cy="7034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24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4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1845554" y="565109"/>
            <a:ext cx="23391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计划管理概要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874802" y="1018236"/>
            <a:ext cx="2077813" cy="357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dirty="0">
                <a:latin typeface="Agency FB" panose="020B0503020202020204" pitchFamily="34" charset="0"/>
                <a:ea typeface="微软雅黑" panose="020B0503020204020204" pitchFamily="34" charset="-122"/>
              </a:rPr>
              <a:t>PLEASE ADD YOUR TITLE HERE</a:t>
            </a:r>
            <a:endParaRPr lang="zh-CN" altLang="en-US" sz="1600" dirty="0"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194377" y="1683131"/>
            <a:ext cx="9804593" cy="39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1333677" y="2669646"/>
            <a:ext cx="3187123" cy="3187123"/>
            <a:chOff x="1194377" y="3067056"/>
            <a:chExt cx="2881279" cy="2881279"/>
          </a:xfrm>
        </p:grpSpPr>
        <p:sp>
          <p:nvSpPr>
            <p:cNvPr id="13" name="椭圆 12"/>
            <p:cNvSpPr/>
            <p:nvPr/>
          </p:nvSpPr>
          <p:spPr>
            <a:xfrm>
              <a:off x="1194377" y="3067056"/>
              <a:ext cx="2881279" cy="2881279"/>
            </a:xfrm>
            <a:prstGeom prst="ellipse">
              <a:avLst/>
            </a:prstGeom>
            <a:solidFill>
              <a:srgbClr val="4AA6B1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1536063" y="3408742"/>
              <a:ext cx="2197905" cy="2197905"/>
            </a:xfrm>
            <a:prstGeom prst="ellipse">
              <a:avLst/>
            </a:prstGeom>
            <a:solidFill>
              <a:srgbClr val="ECF0F1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1854368" y="3727047"/>
              <a:ext cx="1561293" cy="1561293"/>
            </a:xfrm>
            <a:prstGeom prst="ellipse">
              <a:avLst/>
            </a:prstGeom>
            <a:solidFill>
              <a:srgbClr val="345B78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2206172" y="4078850"/>
              <a:ext cx="859416" cy="859416"/>
            </a:xfrm>
            <a:prstGeom prst="ellipse">
              <a:avLst/>
            </a:prstGeom>
            <a:solidFill>
              <a:srgbClr val="ECF0F1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2424557" y="4297236"/>
              <a:ext cx="420913" cy="420913"/>
            </a:xfrm>
            <a:prstGeom prst="ellipse">
              <a:avLst/>
            </a:prstGeom>
            <a:solidFill>
              <a:srgbClr val="4AA6B1"/>
            </a:solidFill>
          </p:spPr>
          <p:txBody>
            <a:bodyPr rtlCol="0" anchor="ctr">
              <a:spAutoFit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椭圆 18"/>
          <p:cNvSpPr/>
          <p:nvPr/>
        </p:nvSpPr>
        <p:spPr>
          <a:xfrm>
            <a:off x="2311855" y="6123927"/>
            <a:ext cx="1230767" cy="300081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100000">
                <a:srgbClr val="ECF0F1"/>
              </a:gs>
              <a:gs pos="0">
                <a:schemeClr val="accent3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KSO_Shape"/>
          <p:cNvSpPr>
            <a:spLocks/>
          </p:cNvSpPr>
          <p:nvPr/>
        </p:nvSpPr>
        <p:spPr bwMode="auto">
          <a:xfrm rot="14135257">
            <a:off x="3693512" y="2586408"/>
            <a:ext cx="307425" cy="2183810"/>
          </a:xfrm>
          <a:custGeom>
            <a:avLst/>
            <a:gdLst>
              <a:gd name="T0" fmla="*/ 627762 w 2355"/>
              <a:gd name="T1" fmla="*/ 1905000 h 6754"/>
              <a:gd name="T2" fmla="*/ 627762 w 2355"/>
              <a:gd name="T3" fmla="*/ 1386301 h 6754"/>
              <a:gd name="T4" fmla="*/ 423302 w 2355"/>
              <a:gd name="T5" fmla="*/ 1218196 h 6754"/>
              <a:gd name="T6" fmla="*/ 423302 w 2355"/>
              <a:gd name="T7" fmla="*/ 477801 h 6754"/>
              <a:gd name="T8" fmla="*/ 664142 w 2355"/>
              <a:gd name="T9" fmla="*/ 565802 h 6754"/>
              <a:gd name="T10" fmla="*/ 331930 w 2355"/>
              <a:gd name="T11" fmla="*/ 0 h 6754"/>
              <a:gd name="T12" fmla="*/ 0 w 2355"/>
              <a:gd name="T13" fmla="*/ 565802 h 6754"/>
              <a:gd name="T14" fmla="*/ 240276 w 2355"/>
              <a:gd name="T15" fmla="*/ 477801 h 6754"/>
              <a:gd name="T16" fmla="*/ 240276 w 2355"/>
              <a:gd name="T17" fmla="*/ 1218196 h 6754"/>
              <a:gd name="T18" fmla="*/ 36380 w 2355"/>
              <a:gd name="T19" fmla="*/ 1386301 h 6754"/>
              <a:gd name="T20" fmla="*/ 36380 w 2355"/>
              <a:gd name="T21" fmla="*/ 1905000 h 6754"/>
              <a:gd name="T22" fmla="*/ 331930 w 2355"/>
              <a:gd name="T23" fmla="*/ 1674279 h 6754"/>
              <a:gd name="T24" fmla="*/ 627762 w 2355"/>
              <a:gd name="T25" fmla="*/ 1905000 h 6754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connsiteX0" fmla="*/ 9452 w 10000"/>
              <a:gd name="connsiteY0" fmla="*/ 10000 h 10000"/>
              <a:gd name="connsiteX1" fmla="*/ 9452 w 10000"/>
              <a:gd name="connsiteY1" fmla="*/ 7277 h 10000"/>
              <a:gd name="connsiteX2" fmla="*/ 6374 w 10000"/>
              <a:gd name="connsiteY2" fmla="*/ 6395 h 10000"/>
              <a:gd name="connsiteX3" fmla="*/ 6446 w 10000"/>
              <a:gd name="connsiteY3" fmla="*/ 1367 h 10000"/>
              <a:gd name="connsiteX4" fmla="*/ 10000 w 10000"/>
              <a:gd name="connsiteY4" fmla="*/ 2970 h 10000"/>
              <a:gd name="connsiteX5" fmla="*/ 4998 w 10000"/>
              <a:gd name="connsiteY5" fmla="*/ 0 h 10000"/>
              <a:gd name="connsiteX6" fmla="*/ 0 w 10000"/>
              <a:gd name="connsiteY6" fmla="*/ 2970 h 10000"/>
              <a:gd name="connsiteX7" fmla="*/ 3618 w 10000"/>
              <a:gd name="connsiteY7" fmla="*/ 2508 h 10000"/>
              <a:gd name="connsiteX8" fmla="*/ 3618 w 10000"/>
              <a:gd name="connsiteY8" fmla="*/ 6395 h 10000"/>
              <a:gd name="connsiteX9" fmla="*/ 548 w 10000"/>
              <a:gd name="connsiteY9" fmla="*/ 7277 h 10000"/>
              <a:gd name="connsiteX10" fmla="*/ 548 w 10000"/>
              <a:gd name="connsiteY10" fmla="*/ 10000 h 10000"/>
              <a:gd name="connsiteX11" fmla="*/ 4998 w 10000"/>
              <a:gd name="connsiteY11" fmla="*/ 8789 h 10000"/>
              <a:gd name="connsiteX12" fmla="*/ 9452 w 10000"/>
              <a:gd name="connsiteY12" fmla="*/ 10000 h 10000"/>
              <a:gd name="connsiteX0" fmla="*/ 9452 w 9452"/>
              <a:gd name="connsiteY0" fmla="*/ 10000 h 10000"/>
              <a:gd name="connsiteX1" fmla="*/ 9452 w 9452"/>
              <a:gd name="connsiteY1" fmla="*/ 7277 h 10000"/>
              <a:gd name="connsiteX2" fmla="*/ 6374 w 9452"/>
              <a:gd name="connsiteY2" fmla="*/ 6395 h 10000"/>
              <a:gd name="connsiteX3" fmla="*/ 6446 w 9452"/>
              <a:gd name="connsiteY3" fmla="*/ 1367 h 10000"/>
              <a:gd name="connsiteX4" fmla="*/ 7919 w 9452"/>
              <a:gd name="connsiteY4" fmla="*/ 1644 h 10000"/>
              <a:gd name="connsiteX5" fmla="*/ 4998 w 9452"/>
              <a:gd name="connsiteY5" fmla="*/ 0 h 10000"/>
              <a:gd name="connsiteX6" fmla="*/ 0 w 9452"/>
              <a:gd name="connsiteY6" fmla="*/ 2970 h 10000"/>
              <a:gd name="connsiteX7" fmla="*/ 3618 w 9452"/>
              <a:gd name="connsiteY7" fmla="*/ 2508 h 10000"/>
              <a:gd name="connsiteX8" fmla="*/ 3618 w 9452"/>
              <a:gd name="connsiteY8" fmla="*/ 6395 h 10000"/>
              <a:gd name="connsiteX9" fmla="*/ 548 w 9452"/>
              <a:gd name="connsiteY9" fmla="*/ 7277 h 10000"/>
              <a:gd name="connsiteX10" fmla="*/ 548 w 9452"/>
              <a:gd name="connsiteY10" fmla="*/ 10000 h 10000"/>
              <a:gd name="connsiteX11" fmla="*/ 4998 w 9452"/>
              <a:gd name="connsiteY11" fmla="*/ 8789 h 10000"/>
              <a:gd name="connsiteX12" fmla="*/ 9452 w 9452"/>
              <a:gd name="connsiteY12" fmla="*/ 10000 h 10000"/>
              <a:gd name="connsiteX0" fmla="*/ 10000 w 10000"/>
              <a:gd name="connsiteY0" fmla="*/ 10000 h 10000"/>
              <a:gd name="connsiteX1" fmla="*/ 10000 w 10000"/>
              <a:gd name="connsiteY1" fmla="*/ 7277 h 10000"/>
              <a:gd name="connsiteX2" fmla="*/ 6744 w 10000"/>
              <a:gd name="connsiteY2" fmla="*/ 6395 h 10000"/>
              <a:gd name="connsiteX3" fmla="*/ 6744 w 10000"/>
              <a:gd name="connsiteY3" fmla="*/ 1342 h 10000"/>
              <a:gd name="connsiteX4" fmla="*/ 8378 w 10000"/>
              <a:gd name="connsiteY4" fmla="*/ 1644 h 10000"/>
              <a:gd name="connsiteX5" fmla="*/ 5288 w 10000"/>
              <a:gd name="connsiteY5" fmla="*/ 0 h 10000"/>
              <a:gd name="connsiteX6" fmla="*/ 0 w 10000"/>
              <a:gd name="connsiteY6" fmla="*/ 2970 h 10000"/>
              <a:gd name="connsiteX7" fmla="*/ 3828 w 10000"/>
              <a:gd name="connsiteY7" fmla="*/ 2508 h 10000"/>
              <a:gd name="connsiteX8" fmla="*/ 3828 w 10000"/>
              <a:gd name="connsiteY8" fmla="*/ 6395 h 10000"/>
              <a:gd name="connsiteX9" fmla="*/ 580 w 10000"/>
              <a:gd name="connsiteY9" fmla="*/ 7277 h 10000"/>
              <a:gd name="connsiteX10" fmla="*/ 580 w 10000"/>
              <a:gd name="connsiteY10" fmla="*/ 10000 h 10000"/>
              <a:gd name="connsiteX11" fmla="*/ 5288 w 10000"/>
              <a:gd name="connsiteY11" fmla="*/ 8789 h 10000"/>
              <a:gd name="connsiteX12" fmla="*/ 10000 w 10000"/>
              <a:gd name="connsiteY12" fmla="*/ 10000 h 10000"/>
              <a:gd name="connsiteX0" fmla="*/ 10000 w 10000"/>
              <a:gd name="connsiteY0" fmla="*/ 10000 h 10000"/>
              <a:gd name="connsiteX1" fmla="*/ 10000 w 10000"/>
              <a:gd name="connsiteY1" fmla="*/ 7277 h 10000"/>
              <a:gd name="connsiteX2" fmla="*/ 6744 w 10000"/>
              <a:gd name="connsiteY2" fmla="*/ 6395 h 10000"/>
              <a:gd name="connsiteX3" fmla="*/ 6744 w 10000"/>
              <a:gd name="connsiteY3" fmla="*/ 1342 h 10000"/>
              <a:gd name="connsiteX4" fmla="*/ 8378 w 10000"/>
              <a:gd name="connsiteY4" fmla="*/ 1644 h 10000"/>
              <a:gd name="connsiteX5" fmla="*/ 5288 w 10000"/>
              <a:gd name="connsiteY5" fmla="*/ 0 h 10000"/>
              <a:gd name="connsiteX6" fmla="*/ 0 w 10000"/>
              <a:gd name="connsiteY6" fmla="*/ 2970 h 10000"/>
              <a:gd name="connsiteX7" fmla="*/ 3752 w 10000"/>
              <a:gd name="connsiteY7" fmla="*/ 1342 h 10000"/>
              <a:gd name="connsiteX8" fmla="*/ 3828 w 10000"/>
              <a:gd name="connsiteY8" fmla="*/ 6395 h 10000"/>
              <a:gd name="connsiteX9" fmla="*/ 580 w 10000"/>
              <a:gd name="connsiteY9" fmla="*/ 7277 h 10000"/>
              <a:gd name="connsiteX10" fmla="*/ 580 w 10000"/>
              <a:gd name="connsiteY10" fmla="*/ 10000 h 10000"/>
              <a:gd name="connsiteX11" fmla="*/ 5288 w 10000"/>
              <a:gd name="connsiteY11" fmla="*/ 8789 h 10000"/>
              <a:gd name="connsiteX12" fmla="*/ 10000 w 10000"/>
              <a:gd name="connsiteY12" fmla="*/ 10000 h 10000"/>
              <a:gd name="connsiteX0" fmla="*/ 9420 w 9420"/>
              <a:gd name="connsiteY0" fmla="*/ 10000 h 10000"/>
              <a:gd name="connsiteX1" fmla="*/ 9420 w 9420"/>
              <a:gd name="connsiteY1" fmla="*/ 7277 h 10000"/>
              <a:gd name="connsiteX2" fmla="*/ 6164 w 9420"/>
              <a:gd name="connsiteY2" fmla="*/ 6395 h 10000"/>
              <a:gd name="connsiteX3" fmla="*/ 6164 w 9420"/>
              <a:gd name="connsiteY3" fmla="*/ 1342 h 10000"/>
              <a:gd name="connsiteX4" fmla="*/ 7798 w 9420"/>
              <a:gd name="connsiteY4" fmla="*/ 1644 h 10000"/>
              <a:gd name="connsiteX5" fmla="*/ 4708 w 9420"/>
              <a:gd name="connsiteY5" fmla="*/ 0 h 10000"/>
              <a:gd name="connsiteX6" fmla="*/ 1736 w 9420"/>
              <a:gd name="connsiteY6" fmla="*/ 1442 h 10000"/>
              <a:gd name="connsiteX7" fmla="*/ 3172 w 9420"/>
              <a:gd name="connsiteY7" fmla="*/ 1342 h 10000"/>
              <a:gd name="connsiteX8" fmla="*/ 3248 w 9420"/>
              <a:gd name="connsiteY8" fmla="*/ 6395 h 10000"/>
              <a:gd name="connsiteX9" fmla="*/ 0 w 9420"/>
              <a:gd name="connsiteY9" fmla="*/ 7277 h 10000"/>
              <a:gd name="connsiteX10" fmla="*/ 0 w 9420"/>
              <a:gd name="connsiteY10" fmla="*/ 10000 h 10000"/>
              <a:gd name="connsiteX11" fmla="*/ 4708 w 9420"/>
              <a:gd name="connsiteY11" fmla="*/ 8789 h 10000"/>
              <a:gd name="connsiteX12" fmla="*/ 9420 w 9420"/>
              <a:gd name="connsiteY12" fmla="*/ 10000 h 10000"/>
              <a:gd name="connsiteX0" fmla="*/ 10000 w 10000"/>
              <a:gd name="connsiteY0" fmla="*/ 10000 h 10000"/>
              <a:gd name="connsiteX1" fmla="*/ 10000 w 10000"/>
              <a:gd name="connsiteY1" fmla="*/ 7277 h 10000"/>
              <a:gd name="connsiteX2" fmla="*/ 6544 w 10000"/>
              <a:gd name="connsiteY2" fmla="*/ 6395 h 10000"/>
              <a:gd name="connsiteX3" fmla="*/ 6544 w 10000"/>
              <a:gd name="connsiteY3" fmla="*/ 1342 h 10000"/>
              <a:gd name="connsiteX4" fmla="*/ 8278 w 10000"/>
              <a:gd name="connsiteY4" fmla="*/ 1644 h 10000"/>
              <a:gd name="connsiteX5" fmla="*/ 4998 w 10000"/>
              <a:gd name="connsiteY5" fmla="*/ 0 h 10000"/>
              <a:gd name="connsiteX6" fmla="*/ 1521 w 10000"/>
              <a:gd name="connsiteY6" fmla="*/ 1583 h 10000"/>
              <a:gd name="connsiteX7" fmla="*/ 3367 w 10000"/>
              <a:gd name="connsiteY7" fmla="*/ 1342 h 10000"/>
              <a:gd name="connsiteX8" fmla="*/ 3448 w 10000"/>
              <a:gd name="connsiteY8" fmla="*/ 6395 h 10000"/>
              <a:gd name="connsiteX9" fmla="*/ 0 w 10000"/>
              <a:gd name="connsiteY9" fmla="*/ 7277 h 10000"/>
              <a:gd name="connsiteX10" fmla="*/ 0 w 10000"/>
              <a:gd name="connsiteY10" fmla="*/ 10000 h 10000"/>
              <a:gd name="connsiteX11" fmla="*/ 4998 w 10000"/>
              <a:gd name="connsiteY11" fmla="*/ 8789 h 10000"/>
              <a:gd name="connsiteX12" fmla="*/ 10000 w 10000"/>
              <a:gd name="connsiteY12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000" h="10000">
                <a:moveTo>
                  <a:pt x="10000" y="10000"/>
                </a:moveTo>
                <a:lnTo>
                  <a:pt x="10000" y="7277"/>
                </a:lnTo>
                <a:lnTo>
                  <a:pt x="6544" y="6395"/>
                </a:lnTo>
                <a:lnTo>
                  <a:pt x="6544" y="1342"/>
                </a:lnTo>
                <a:lnTo>
                  <a:pt x="8278" y="1644"/>
                </a:lnTo>
                <a:lnTo>
                  <a:pt x="4998" y="0"/>
                </a:lnTo>
                <a:lnTo>
                  <a:pt x="1521" y="1583"/>
                </a:lnTo>
                <a:lnTo>
                  <a:pt x="3367" y="1342"/>
                </a:lnTo>
                <a:cubicBezTo>
                  <a:pt x="3394" y="3026"/>
                  <a:pt x="3421" y="4711"/>
                  <a:pt x="3448" y="6395"/>
                </a:cubicBezTo>
                <a:lnTo>
                  <a:pt x="0" y="7277"/>
                </a:lnTo>
                <a:lnTo>
                  <a:pt x="0" y="10000"/>
                </a:lnTo>
                <a:lnTo>
                  <a:pt x="4998" y="8789"/>
                </a:lnTo>
                <a:lnTo>
                  <a:pt x="10000" y="100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5680435" y="2747301"/>
            <a:ext cx="4390665" cy="1001686"/>
            <a:chOff x="5985235" y="2647257"/>
            <a:chExt cx="4390665" cy="1001686"/>
          </a:xfrm>
        </p:grpSpPr>
        <p:sp>
          <p:nvSpPr>
            <p:cNvPr id="12" name="矩形 11"/>
            <p:cNvSpPr/>
            <p:nvPr/>
          </p:nvSpPr>
          <p:spPr>
            <a:xfrm>
              <a:off x="6096000" y="2747301"/>
              <a:ext cx="4279900" cy="888695"/>
            </a:xfrm>
            <a:prstGeom prst="rect">
              <a:avLst/>
            </a:prstGeom>
            <a:noFill/>
            <a:ln w="19050">
              <a:solidFill>
                <a:srgbClr val="4AA6B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5985235" y="2647257"/>
              <a:ext cx="560111" cy="781743"/>
            </a:xfrm>
            <a:prstGeom prst="rect">
              <a:avLst/>
            </a:prstGeom>
            <a:solidFill>
              <a:srgbClr val="4AA6B1"/>
            </a:solidFill>
          </p:spPr>
          <p:txBody>
            <a:bodyPr rtlCol="0" anchor="ctr">
              <a:spAutoFit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6584530" y="3039545"/>
              <a:ext cx="3694389" cy="609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584530" y="2765664"/>
              <a:ext cx="1261884" cy="3289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基本情况概述</a:t>
              </a:r>
              <a:endParaRPr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5990215" y="2792836"/>
              <a:ext cx="550151" cy="4905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24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No.1</a:t>
              </a:r>
              <a:endParaRPr lang="zh-CN" altLang="en-US" sz="24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656561" y="4066826"/>
            <a:ext cx="4414539" cy="1001686"/>
            <a:chOff x="5961361" y="2647257"/>
            <a:chExt cx="4414539" cy="1001686"/>
          </a:xfrm>
        </p:grpSpPr>
        <p:sp>
          <p:nvSpPr>
            <p:cNvPr id="28" name="矩形 27"/>
            <p:cNvSpPr/>
            <p:nvPr/>
          </p:nvSpPr>
          <p:spPr>
            <a:xfrm>
              <a:off x="6096000" y="2747301"/>
              <a:ext cx="4279900" cy="888695"/>
            </a:xfrm>
            <a:prstGeom prst="rect">
              <a:avLst/>
            </a:prstGeom>
            <a:noFill/>
            <a:ln w="19050">
              <a:solidFill>
                <a:srgbClr val="345B78"/>
              </a:solidFill>
            </a:ln>
          </p:spPr>
          <p:txBody>
            <a:bodyPr wrap="square" rtlCol="0" anchor="ctr"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5985235" y="2647257"/>
              <a:ext cx="560111" cy="781743"/>
            </a:xfrm>
            <a:prstGeom prst="rect">
              <a:avLst/>
            </a:prstGeom>
            <a:solidFill>
              <a:srgbClr val="345B78"/>
            </a:solidFill>
          </p:spPr>
          <p:txBody>
            <a:bodyPr rtlCol="0" anchor="ctr">
              <a:spAutoFit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6584530" y="3039545"/>
              <a:ext cx="3694389" cy="609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6584530" y="2765664"/>
              <a:ext cx="1261884" cy="3289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基本情况概述</a:t>
              </a:r>
              <a:endParaRPr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5961361" y="2792836"/>
              <a:ext cx="607859" cy="4905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24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No.2</a:t>
              </a:r>
              <a:endParaRPr lang="zh-CN" altLang="en-US" sz="24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651752" y="5386350"/>
            <a:ext cx="4419348" cy="1001686"/>
            <a:chOff x="5956552" y="2647257"/>
            <a:chExt cx="4419348" cy="1001686"/>
          </a:xfrm>
        </p:grpSpPr>
        <p:sp>
          <p:nvSpPr>
            <p:cNvPr id="34" name="矩形 33"/>
            <p:cNvSpPr/>
            <p:nvPr/>
          </p:nvSpPr>
          <p:spPr>
            <a:xfrm>
              <a:off x="6096000" y="2747301"/>
              <a:ext cx="4279900" cy="888695"/>
            </a:xfrm>
            <a:prstGeom prst="rect">
              <a:avLst/>
            </a:prstGeom>
            <a:noFill/>
            <a:ln w="19050">
              <a:solidFill>
                <a:srgbClr val="4AA6B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5985235" y="2647257"/>
              <a:ext cx="560111" cy="781743"/>
            </a:xfrm>
            <a:prstGeom prst="rect">
              <a:avLst/>
            </a:prstGeom>
            <a:solidFill>
              <a:srgbClr val="4AA6B1"/>
            </a:solidFill>
          </p:spPr>
          <p:txBody>
            <a:bodyPr rtlCol="0" anchor="ctr">
              <a:spAutoFit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6584530" y="3039545"/>
              <a:ext cx="3694389" cy="609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6584530" y="2765664"/>
              <a:ext cx="1261884" cy="3289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基本情况概述</a:t>
              </a:r>
              <a:endParaRPr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5956552" y="2792836"/>
              <a:ext cx="617477" cy="4905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24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No.3</a:t>
              </a:r>
              <a:endParaRPr lang="zh-CN" altLang="en-US" sz="24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0206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" presetClass="entr" presetSubtype="3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9" grpId="0" animBg="1"/>
          <p:bldP spid="2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9" grpId="0" animBg="1"/>
          <p:bldP spid="20" grpId="0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îṣlîḓê"/>
          <p:cNvGrpSpPr/>
          <p:nvPr/>
        </p:nvGrpSpPr>
        <p:grpSpPr>
          <a:xfrm>
            <a:off x="4476000" y="1193800"/>
            <a:ext cx="2774000" cy="4945101"/>
            <a:chOff x="4872244" y="1592796"/>
            <a:chExt cx="2440343" cy="4350309"/>
          </a:xfrm>
        </p:grpSpPr>
        <p:sp>
          <p:nvSpPr>
            <p:cNvPr id="21" name="iṣļídè"/>
            <p:cNvSpPr/>
            <p:nvPr/>
          </p:nvSpPr>
          <p:spPr>
            <a:xfrm>
              <a:off x="5411924" y="3342240"/>
              <a:ext cx="1426774" cy="2600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858" y="0"/>
                  </a:moveTo>
                  <a:cubicBezTo>
                    <a:pt x="19858" y="0"/>
                    <a:pt x="16102" y="147"/>
                    <a:pt x="16102" y="147"/>
                  </a:cubicBezTo>
                  <a:lnTo>
                    <a:pt x="16102" y="6716"/>
                  </a:lnTo>
                  <a:lnTo>
                    <a:pt x="19858" y="6716"/>
                  </a:lnTo>
                  <a:lnTo>
                    <a:pt x="19858" y="0"/>
                  </a:lnTo>
                  <a:close/>
                  <a:moveTo>
                    <a:pt x="5469" y="608"/>
                  </a:moveTo>
                  <a:cubicBezTo>
                    <a:pt x="5469" y="608"/>
                    <a:pt x="1713" y="755"/>
                    <a:pt x="1713" y="755"/>
                  </a:cubicBezTo>
                  <a:lnTo>
                    <a:pt x="1713" y="6760"/>
                  </a:lnTo>
                  <a:lnTo>
                    <a:pt x="5469" y="6760"/>
                  </a:lnTo>
                  <a:lnTo>
                    <a:pt x="5469" y="608"/>
                  </a:lnTo>
                  <a:close/>
                  <a:moveTo>
                    <a:pt x="0" y="7396"/>
                  </a:moveTo>
                  <a:cubicBezTo>
                    <a:pt x="0" y="7396"/>
                    <a:pt x="0" y="10542"/>
                    <a:pt x="0" y="11886"/>
                  </a:cubicBezTo>
                  <a:cubicBezTo>
                    <a:pt x="0" y="14793"/>
                    <a:pt x="3958" y="15970"/>
                    <a:pt x="6976" y="15970"/>
                  </a:cubicBezTo>
                  <a:cubicBezTo>
                    <a:pt x="8001" y="15970"/>
                    <a:pt x="9809" y="15970"/>
                    <a:pt x="10603" y="15970"/>
                  </a:cubicBezTo>
                  <a:cubicBezTo>
                    <a:pt x="10848" y="15970"/>
                    <a:pt x="10997" y="15970"/>
                    <a:pt x="10997" y="15970"/>
                  </a:cubicBezTo>
                  <a:cubicBezTo>
                    <a:pt x="11791" y="15970"/>
                    <a:pt x="13599" y="15970"/>
                    <a:pt x="14624" y="15970"/>
                  </a:cubicBezTo>
                  <a:cubicBezTo>
                    <a:pt x="17642" y="15970"/>
                    <a:pt x="21600" y="14793"/>
                    <a:pt x="21600" y="11886"/>
                  </a:cubicBezTo>
                  <a:cubicBezTo>
                    <a:pt x="21600" y="10542"/>
                    <a:pt x="21600" y="7396"/>
                    <a:pt x="21600" y="7396"/>
                  </a:cubicBezTo>
                  <a:cubicBezTo>
                    <a:pt x="21600" y="7396"/>
                    <a:pt x="10997" y="7396"/>
                    <a:pt x="10997" y="7396"/>
                  </a:cubicBezTo>
                  <a:lnTo>
                    <a:pt x="10603" y="7396"/>
                  </a:lnTo>
                  <a:lnTo>
                    <a:pt x="0" y="7396"/>
                  </a:lnTo>
                  <a:close/>
                  <a:moveTo>
                    <a:pt x="5436" y="16560"/>
                  </a:moveTo>
                  <a:cubicBezTo>
                    <a:pt x="5436" y="16560"/>
                    <a:pt x="5436" y="18409"/>
                    <a:pt x="5436" y="19199"/>
                  </a:cubicBezTo>
                  <a:cubicBezTo>
                    <a:pt x="5436" y="20908"/>
                    <a:pt x="7760" y="21600"/>
                    <a:pt x="9535" y="21600"/>
                  </a:cubicBezTo>
                  <a:cubicBezTo>
                    <a:pt x="10138" y="21600"/>
                    <a:pt x="10196" y="21600"/>
                    <a:pt x="10663" y="21600"/>
                  </a:cubicBezTo>
                  <a:cubicBezTo>
                    <a:pt x="10807" y="21600"/>
                    <a:pt x="10894" y="21600"/>
                    <a:pt x="10894" y="21600"/>
                  </a:cubicBezTo>
                  <a:cubicBezTo>
                    <a:pt x="11361" y="21600"/>
                    <a:pt x="11416" y="21600"/>
                    <a:pt x="12018" y="21600"/>
                  </a:cubicBezTo>
                  <a:cubicBezTo>
                    <a:pt x="13793" y="21600"/>
                    <a:pt x="16121" y="20908"/>
                    <a:pt x="16121" y="19199"/>
                  </a:cubicBezTo>
                  <a:cubicBezTo>
                    <a:pt x="16121" y="18409"/>
                    <a:pt x="16121" y="16560"/>
                    <a:pt x="16121" y="16560"/>
                  </a:cubicBezTo>
                  <a:cubicBezTo>
                    <a:pt x="16121" y="16560"/>
                    <a:pt x="10894" y="16560"/>
                    <a:pt x="10894" y="16560"/>
                  </a:cubicBezTo>
                  <a:lnTo>
                    <a:pt x="10663" y="16560"/>
                  </a:lnTo>
                  <a:lnTo>
                    <a:pt x="5436" y="1656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îšļîdê"/>
            <p:cNvSpPr/>
            <p:nvPr/>
          </p:nvSpPr>
          <p:spPr>
            <a:xfrm>
              <a:off x="4990836" y="1592796"/>
              <a:ext cx="2203160" cy="4558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4" h="21028" extrusionOk="0">
                  <a:moveTo>
                    <a:pt x="21480" y="6888"/>
                  </a:moveTo>
                  <a:cubicBezTo>
                    <a:pt x="21542" y="10972"/>
                    <a:pt x="20849" y="14564"/>
                    <a:pt x="19940" y="14871"/>
                  </a:cubicBezTo>
                  <a:lnTo>
                    <a:pt x="1768" y="21007"/>
                  </a:lnTo>
                  <a:cubicBezTo>
                    <a:pt x="859" y="21314"/>
                    <a:pt x="65" y="18224"/>
                    <a:pt x="4" y="14140"/>
                  </a:cubicBezTo>
                  <a:cubicBezTo>
                    <a:pt x="-58" y="10056"/>
                    <a:pt x="635" y="6464"/>
                    <a:pt x="1544" y="6157"/>
                  </a:cubicBezTo>
                  <a:lnTo>
                    <a:pt x="19716" y="21"/>
                  </a:lnTo>
                  <a:cubicBezTo>
                    <a:pt x="20625" y="-286"/>
                    <a:pt x="21419" y="2804"/>
                    <a:pt x="21480" y="6888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23" name="íṧ1íḓé"/>
            <p:cNvSpPr/>
            <p:nvPr/>
          </p:nvSpPr>
          <p:spPr>
            <a:xfrm rot="21360000">
              <a:off x="5109878" y="1702851"/>
              <a:ext cx="1964475" cy="2232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lc="http://schemas.openxmlformats.org/drawingml/2006/lockedCanvas" xmlns:a16="http://schemas.microsoft.com/office/drawing/2014/main" xmlns:p14="http://schemas.microsoft.com/office/powerpoint/2010/main" xmlns:ma14="http://schemas.microsoft.com/office/mac/drawingml/2011/main" val="1"/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100" b="1" dirty="0">
                  <a:solidFill>
                    <a:schemeClr val="bg1"/>
                  </a:solidFill>
                </a:rPr>
                <a:t>标题文本</a:t>
              </a:r>
            </a:p>
          </p:txBody>
        </p:sp>
        <p:sp>
          <p:nvSpPr>
            <p:cNvPr id="24" name="íśľïdè"/>
            <p:cNvSpPr/>
            <p:nvPr/>
          </p:nvSpPr>
          <p:spPr>
            <a:xfrm>
              <a:off x="4872244" y="2017409"/>
              <a:ext cx="2440341" cy="472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6" h="21048" extrusionOk="0">
                  <a:moveTo>
                    <a:pt x="21492" y="6648"/>
                  </a:moveTo>
                  <a:cubicBezTo>
                    <a:pt x="21548" y="10589"/>
                    <a:pt x="20922" y="14056"/>
                    <a:pt x="20101" y="14352"/>
                  </a:cubicBezTo>
                  <a:lnTo>
                    <a:pt x="1597" y="21028"/>
                  </a:lnTo>
                  <a:cubicBezTo>
                    <a:pt x="776" y="21324"/>
                    <a:pt x="59" y="18342"/>
                    <a:pt x="4" y="14400"/>
                  </a:cubicBezTo>
                  <a:cubicBezTo>
                    <a:pt x="-52" y="10459"/>
                    <a:pt x="574" y="6992"/>
                    <a:pt x="1395" y="6696"/>
                  </a:cubicBezTo>
                  <a:lnTo>
                    <a:pt x="19899" y="20"/>
                  </a:lnTo>
                  <a:cubicBezTo>
                    <a:pt x="20720" y="-276"/>
                    <a:pt x="21437" y="2706"/>
                    <a:pt x="21492" y="6648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îṧļíďê"/>
            <p:cNvSpPr/>
            <p:nvPr/>
          </p:nvSpPr>
          <p:spPr>
            <a:xfrm rot="21360000">
              <a:off x="5110178" y="2135955"/>
              <a:ext cx="1964475" cy="2232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lc="http://schemas.openxmlformats.org/drawingml/2006/lockedCanvas" xmlns:a16="http://schemas.microsoft.com/office/drawing/2014/main" xmlns:p14="http://schemas.microsoft.com/office/powerpoint/2010/main" xmlns:ma14="http://schemas.microsoft.com/office/mac/drawingml/2011/main" val="1"/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100" b="1" dirty="0">
                  <a:solidFill>
                    <a:schemeClr val="bg1"/>
                  </a:solidFill>
                </a:rPr>
                <a:t>标题文本</a:t>
              </a:r>
            </a:p>
          </p:txBody>
        </p:sp>
        <p:sp>
          <p:nvSpPr>
            <p:cNvPr id="26" name="íṡḷïḋê"/>
            <p:cNvSpPr/>
            <p:nvPr/>
          </p:nvSpPr>
          <p:spPr>
            <a:xfrm>
              <a:off x="4872246" y="2459005"/>
              <a:ext cx="2440341" cy="472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6" h="21048" extrusionOk="0">
                  <a:moveTo>
                    <a:pt x="21492" y="6648"/>
                  </a:moveTo>
                  <a:cubicBezTo>
                    <a:pt x="21548" y="10589"/>
                    <a:pt x="20922" y="14056"/>
                    <a:pt x="20101" y="14352"/>
                  </a:cubicBezTo>
                  <a:lnTo>
                    <a:pt x="1597" y="21028"/>
                  </a:lnTo>
                  <a:cubicBezTo>
                    <a:pt x="776" y="21324"/>
                    <a:pt x="59" y="18342"/>
                    <a:pt x="4" y="14400"/>
                  </a:cubicBezTo>
                  <a:cubicBezTo>
                    <a:pt x="-52" y="10459"/>
                    <a:pt x="574" y="6992"/>
                    <a:pt x="1395" y="6696"/>
                  </a:cubicBezTo>
                  <a:lnTo>
                    <a:pt x="19899" y="20"/>
                  </a:lnTo>
                  <a:cubicBezTo>
                    <a:pt x="20720" y="-276"/>
                    <a:pt x="21437" y="2706"/>
                    <a:pt x="21492" y="6648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íṡḷíďè"/>
            <p:cNvSpPr/>
            <p:nvPr/>
          </p:nvSpPr>
          <p:spPr>
            <a:xfrm rot="21360000">
              <a:off x="5110179" y="2581768"/>
              <a:ext cx="1964475" cy="2232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lc="http://schemas.openxmlformats.org/drawingml/2006/lockedCanvas" xmlns:a16="http://schemas.microsoft.com/office/drawing/2014/main" xmlns:p14="http://schemas.microsoft.com/office/powerpoint/2010/main" xmlns:ma14="http://schemas.microsoft.com/office/mac/drawingml/2011/main" val="1"/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100" b="1" dirty="0">
                  <a:solidFill>
                    <a:schemeClr val="bg1"/>
                  </a:solidFill>
                </a:rPr>
                <a:t>标题文本</a:t>
              </a:r>
            </a:p>
          </p:txBody>
        </p:sp>
        <p:sp>
          <p:nvSpPr>
            <p:cNvPr id="28" name="ïṥḷïḍé"/>
            <p:cNvSpPr/>
            <p:nvPr/>
          </p:nvSpPr>
          <p:spPr>
            <a:xfrm>
              <a:off x="4990837" y="2900600"/>
              <a:ext cx="2203156" cy="458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4" h="21086" extrusionOk="0">
                  <a:moveTo>
                    <a:pt x="19940" y="14835"/>
                  </a:moveTo>
                  <a:cubicBezTo>
                    <a:pt x="20849" y="14529"/>
                    <a:pt x="21542" y="10945"/>
                    <a:pt x="21480" y="6871"/>
                  </a:cubicBezTo>
                  <a:cubicBezTo>
                    <a:pt x="21419" y="2798"/>
                    <a:pt x="20625" y="-285"/>
                    <a:pt x="19716" y="21"/>
                  </a:cubicBezTo>
                  <a:lnTo>
                    <a:pt x="1544" y="6142"/>
                  </a:lnTo>
                  <a:cubicBezTo>
                    <a:pt x="635" y="6448"/>
                    <a:pt x="-58" y="10032"/>
                    <a:pt x="4" y="14106"/>
                  </a:cubicBezTo>
                  <a:cubicBezTo>
                    <a:pt x="65" y="18179"/>
                    <a:pt x="702" y="21315"/>
                    <a:pt x="1419" y="21073"/>
                  </a:cubicBezTo>
                  <a:cubicBezTo>
                    <a:pt x="2136" y="20832"/>
                    <a:pt x="3418" y="20400"/>
                    <a:pt x="4269" y="20114"/>
                  </a:cubicBezTo>
                  <a:cubicBezTo>
                    <a:pt x="5119" y="19827"/>
                    <a:pt x="6558" y="19343"/>
                    <a:pt x="7467" y="19036"/>
                  </a:cubicBezTo>
                  <a:lnTo>
                    <a:pt x="12885" y="17211"/>
                  </a:lnTo>
                  <a:cubicBezTo>
                    <a:pt x="13794" y="16905"/>
                    <a:pt x="15233" y="16420"/>
                    <a:pt x="16083" y="16134"/>
                  </a:cubicBezTo>
                  <a:cubicBezTo>
                    <a:pt x="16934" y="15848"/>
                    <a:pt x="18373" y="15363"/>
                    <a:pt x="19281" y="15057"/>
                  </a:cubicBezTo>
                  <a:cubicBezTo>
                    <a:pt x="19281" y="15057"/>
                    <a:pt x="19940" y="14835"/>
                    <a:pt x="19940" y="14835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íŝḻîḋe"/>
            <p:cNvSpPr/>
            <p:nvPr/>
          </p:nvSpPr>
          <p:spPr>
            <a:xfrm rot="21360000">
              <a:off x="5109880" y="3015316"/>
              <a:ext cx="1964474" cy="2232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lc="http://schemas.openxmlformats.org/drawingml/2006/lockedCanvas" xmlns:a16="http://schemas.microsoft.com/office/drawing/2014/main" xmlns:p14="http://schemas.microsoft.com/office/powerpoint/2010/main" xmlns:ma14="http://schemas.microsoft.com/office/mac/drawingml/2011/main" val="1"/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100" b="1" dirty="0">
                  <a:solidFill>
                    <a:schemeClr val="bg1"/>
                  </a:solidFill>
                </a:rPr>
                <a:t>标题文本</a:t>
              </a:r>
            </a:p>
          </p:txBody>
        </p:sp>
        <p:grpSp>
          <p:nvGrpSpPr>
            <p:cNvPr id="30" name="íṡḻîďê"/>
            <p:cNvGrpSpPr/>
            <p:nvPr/>
          </p:nvGrpSpPr>
          <p:grpSpPr>
            <a:xfrm>
              <a:off x="5624052" y="4464000"/>
              <a:ext cx="936126" cy="517771"/>
              <a:chOff x="1635220" y="2757005"/>
              <a:chExt cx="936126" cy="517771"/>
            </a:xfrm>
          </p:grpSpPr>
          <p:sp>
            <p:nvSpPr>
              <p:cNvPr id="31" name="i$ľíḓe">
                <a:extLst>
                  <a:ext uri="{FF2B5EF4-FFF2-40B4-BE49-F238E27FC236}">
                    <a16:creationId xmlns:a16="http://schemas.microsoft.com/office/drawing/2014/main" xmlns="" id="{6061BAD9-F72E-4FAD-B932-680909CF2983}"/>
                  </a:ext>
                </a:extLst>
              </p:cNvPr>
              <p:cNvSpPr txBox="1"/>
              <p:nvPr/>
            </p:nvSpPr>
            <p:spPr>
              <a:xfrm>
                <a:off x="1965915" y="2759598"/>
                <a:ext cx="605431" cy="160438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Plain">
                  <a:avLst/>
                </a:prstTxWarp>
                <a:spAutoFit/>
              </a:bodyPr>
              <a:lstStyle/>
              <a:p>
                <a:r>
                  <a:rPr lang="en-US" altLang="zh-CN" dirty="0">
                    <a:latin typeface="Impact" panose="020B0806030902050204" pitchFamily="34" charset="0"/>
                  </a:rPr>
                  <a:t>PROJECT</a:t>
                </a:r>
                <a:endParaRPr lang="zh-CN" altLang="en-US" dirty="0">
                  <a:latin typeface="Impact" panose="020B0806030902050204" pitchFamily="34" charset="0"/>
                </a:endParaRPr>
              </a:p>
            </p:txBody>
          </p:sp>
          <p:sp>
            <p:nvSpPr>
              <p:cNvPr id="32" name="ï$ḻïḋé">
                <a:extLst>
                  <a:ext uri="{FF2B5EF4-FFF2-40B4-BE49-F238E27FC236}">
                    <a16:creationId xmlns:a16="http://schemas.microsoft.com/office/drawing/2014/main" xmlns="" id="{6C97AE22-3AA1-4D01-A776-D825C4E38537}"/>
                  </a:ext>
                </a:extLst>
              </p:cNvPr>
              <p:cNvSpPr txBox="1"/>
              <p:nvPr/>
            </p:nvSpPr>
            <p:spPr>
              <a:xfrm>
                <a:off x="1635250" y="2938025"/>
                <a:ext cx="902741" cy="336751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Plain">
                  <a:avLst/>
                </a:prstTxWarp>
                <a:spAutoFit/>
              </a:bodyPr>
              <a:lstStyle/>
              <a:p>
                <a:r>
                  <a:rPr lang="en-US" altLang="zh-CN" b="1" dirty="0">
                    <a:solidFill>
                      <a:srgbClr val="EC1C24"/>
                    </a:solidFill>
                  </a:rPr>
                  <a:t>PLAN</a:t>
                </a:r>
                <a:endParaRPr lang="zh-CN" altLang="en-US" b="1" dirty="0">
                  <a:solidFill>
                    <a:srgbClr val="EC1C24"/>
                  </a:solidFill>
                </a:endParaRPr>
              </a:p>
            </p:txBody>
          </p:sp>
          <p:sp>
            <p:nvSpPr>
              <p:cNvPr id="33" name="iṩļiḋè">
                <a:extLst>
                  <a:ext uri="{FF2B5EF4-FFF2-40B4-BE49-F238E27FC236}">
                    <a16:creationId xmlns:a16="http://schemas.microsoft.com/office/drawing/2014/main" xmlns="" id="{8FB1B50A-CF45-4333-91AF-5387C7748413}"/>
                  </a:ext>
                </a:extLst>
              </p:cNvPr>
              <p:cNvSpPr txBox="1"/>
              <p:nvPr/>
            </p:nvSpPr>
            <p:spPr>
              <a:xfrm>
                <a:off x="1635220" y="2757005"/>
                <a:ext cx="312224" cy="159935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Plain">
                  <a:avLst/>
                </a:prstTxWarp>
                <a:spAutoFit/>
              </a:bodyPr>
              <a:lstStyle/>
              <a:p>
                <a:r>
                  <a:rPr lang="en-US" altLang="zh-CN" dirty="0">
                    <a:latin typeface="Impact" panose="020B0806030902050204" pitchFamily="34" charset="0"/>
                  </a:rPr>
                  <a:t>2018</a:t>
                </a:r>
                <a:endParaRPr lang="zh-CN" altLang="en-US" dirty="0">
                  <a:latin typeface="Impact" panose="020B0806030902050204" pitchFamily="34" charset="0"/>
                </a:endParaRPr>
              </a:p>
            </p:txBody>
          </p:sp>
        </p:grpSp>
      </p:grpSp>
      <p:sp>
        <p:nvSpPr>
          <p:cNvPr id="5" name="išliďé">
            <a:extLst>
              <a:ext uri="{FF2B5EF4-FFF2-40B4-BE49-F238E27FC236}">
                <a16:creationId xmlns:a16="http://schemas.microsoft.com/office/drawing/2014/main" xmlns="" id="{D741AE77-A256-4433-B073-5D05CB237661}"/>
              </a:ext>
            </a:extLst>
          </p:cNvPr>
          <p:cNvSpPr txBox="1"/>
          <p:nvPr/>
        </p:nvSpPr>
        <p:spPr>
          <a:xfrm>
            <a:off x="669925" y="2475162"/>
            <a:ext cx="3491075" cy="2140604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/>
              <a:t>您的内容打在这里，或者通过复制您的文本后，在此框中选择粘贴，并选择只保留文字</a:t>
            </a:r>
            <a:endParaRPr lang="en-US" sz="1600" b="1" dirty="0"/>
          </a:p>
        </p:txBody>
      </p:sp>
      <p:grpSp>
        <p:nvGrpSpPr>
          <p:cNvPr id="6" name="îṩlîďé">
            <a:extLst>
              <a:ext uri="{FF2B5EF4-FFF2-40B4-BE49-F238E27FC236}">
                <a16:creationId xmlns:a16="http://schemas.microsoft.com/office/drawing/2014/main" xmlns="" id="{086BFEE8-06FC-45A7-80F3-439617E48661}"/>
              </a:ext>
            </a:extLst>
          </p:cNvPr>
          <p:cNvGrpSpPr/>
          <p:nvPr/>
        </p:nvGrpSpPr>
        <p:grpSpPr>
          <a:xfrm>
            <a:off x="7593852" y="1224000"/>
            <a:ext cx="4005000" cy="1061971"/>
            <a:chOff x="786000" y="1870032"/>
            <a:chExt cx="4005000" cy="1061971"/>
          </a:xfrm>
        </p:grpSpPr>
        <p:sp>
          <p:nvSpPr>
            <p:cNvPr id="19" name="îṧľïḋe">
              <a:extLst>
                <a:ext uri="{FF2B5EF4-FFF2-40B4-BE49-F238E27FC236}">
                  <a16:creationId xmlns:a16="http://schemas.microsoft.com/office/drawing/2014/main" xmlns="" id="{5275441B-0CE4-4367-BF1B-18F77BED7836}"/>
                </a:ext>
              </a:extLst>
            </p:cNvPr>
            <p:cNvSpPr/>
            <p:nvPr/>
          </p:nvSpPr>
          <p:spPr bwMode="auto">
            <a:xfrm>
              <a:off x="786001" y="1870032"/>
              <a:ext cx="1169997" cy="363483"/>
            </a:xfrm>
            <a:prstGeom prst="roundRect">
              <a:avLst>
                <a:gd name="adj" fmla="val 14047"/>
              </a:avLst>
            </a:prstGeom>
            <a:solidFill>
              <a:schemeClr val="accent1"/>
            </a:solidFill>
            <a:ln w="38100">
              <a:noFill/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 anchor="ctr">
              <a:noAutofit/>
            </a:bodyPr>
            <a:lstStyle/>
            <a:p>
              <a:r>
                <a:rPr lang="zh-CN" altLang="en-US" sz="1600" b="1" dirty="0">
                  <a:solidFill>
                    <a:schemeClr val="bg1"/>
                  </a:solidFill>
                </a:rPr>
                <a:t>标题文本</a:t>
              </a:r>
              <a:endParaRPr lang="en-US" altLang="zh-CN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ïŝ1îḓê">
              <a:extLst>
                <a:ext uri="{FF2B5EF4-FFF2-40B4-BE49-F238E27FC236}">
                  <a16:creationId xmlns:a16="http://schemas.microsoft.com/office/drawing/2014/main" xmlns="" id="{BB3B03BB-074E-4F8C-ACA5-7507DF492C24}"/>
                </a:ext>
              </a:extLst>
            </p:cNvPr>
            <p:cNvSpPr/>
            <p:nvPr/>
          </p:nvSpPr>
          <p:spPr>
            <a:xfrm>
              <a:off x="786000" y="2272784"/>
              <a:ext cx="4005000" cy="659219"/>
            </a:xfrm>
            <a:prstGeom prst="snip2SameRect">
              <a:avLst>
                <a:gd name="adj1" fmla="val 0"/>
                <a:gd name="adj2" fmla="val 0"/>
              </a:avLst>
            </a:prstGeom>
            <a:ln>
              <a:noFill/>
            </a:ln>
          </p:spPr>
          <p:txBody>
            <a:bodyPr wrap="square" anchor="t">
              <a:normAutofit/>
            </a:bodyPr>
            <a:lstStyle/>
            <a:p>
              <a:pPr marL="171450" indent="-171450">
                <a:lnSpc>
                  <a:spcPct val="17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CN" altLang="en-US" sz="900" dirty="0"/>
                <a:t>您的内容打在这里，或者通过复制您的文本后，在此框中选择粘贴，并选择只保留文字</a:t>
              </a:r>
            </a:p>
          </p:txBody>
        </p:sp>
      </p:grpSp>
      <p:grpSp>
        <p:nvGrpSpPr>
          <p:cNvPr id="7" name="îṣlïḑê">
            <a:extLst>
              <a:ext uri="{FF2B5EF4-FFF2-40B4-BE49-F238E27FC236}">
                <a16:creationId xmlns:a16="http://schemas.microsoft.com/office/drawing/2014/main" xmlns="" id="{B456A621-0819-4A2F-944F-26ED88196FA7}"/>
              </a:ext>
            </a:extLst>
          </p:cNvPr>
          <p:cNvGrpSpPr/>
          <p:nvPr/>
        </p:nvGrpSpPr>
        <p:grpSpPr>
          <a:xfrm>
            <a:off x="7593852" y="2542164"/>
            <a:ext cx="4005000" cy="1061971"/>
            <a:chOff x="786000" y="1870032"/>
            <a:chExt cx="4005000" cy="1061971"/>
          </a:xfrm>
        </p:grpSpPr>
        <p:sp>
          <p:nvSpPr>
            <p:cNvPr id="17" name="íşḷíḑé">
              <a:extLst>
                <a:ext uri="{FF2B5EF4-FFF2-40B4-BE49-F238E27FC236}">
                  <a16:creationId xmlns:a16="http://schemas.microsoft.com/office/drawing/2014/main" xmlns="" id="{BB1DBFE5-AE7A-4007-8E1E-3FE85EE379A2}"/>
                </a:ext>
              </a:extLst>
            </p:cNvPr>
            <p:cNvSpPr/>
            <p:nvPr/>
          </p:nvSpPr>
          <p:spPr bwMode="auto">
            <a:xfrm>
              <a:off x="786001" y="1870032"/>
              <a:ext cx="1169997" cy="363483"/>
            </a:xfrm>
            <a:prstGeom prst="roundRect">
              <a:avLst>
                <a:gd name="adj" fmla="val 14047"/>
              </a:avLst>
            </a:prstGeom>
            <a:solidFill>
              <a:schemeClr val="accent2"/>
            </a:solidFill>
            <a:ln w="38100">
              <a:noFill/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 anchor="ctr">
              <a:noAutofit/>
            </a:bodyPr>
            <a:lstStyle/>
            <a:p>
              <a:r>
                <a:rPr lang="zh-CN" altLang="en-US" sz="1600" b="1" dirty="0">
                  <a:solidFill>
                    <a:schemeClr val="bg1"/>
                  </a:solidFill>
                </a:rPr>
                <a:t>标题文本</a:t>
              </a:r>
              <a:endParaRPr lang="en-US" altLang="zh-CN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íSliḓê">
              <a:extLst>
                <a:ext uri="{FF2B5EF4-FFF2-40B4-BE49-F238E27FC236}">
                  <a16:creationId xmlns:a16="http://schemas.microsoft.com/office/drawing/2014/main" xmlns="" id="{5528DEFD-D2AC-4A86-9641-32CB563FEF9E}"/>
                </a:ext>
              </a:extLst>
            </p:cNvPr>
            <p:cNvSpPr/>
            <p:nvPr/>
          </p:nvSpPr>
          <p:spPr>
            <a:xfrm>
              <a:off x="786000" y="2272784"/>
              <a:ext cx="4005000" cy="659219"/>
            </a:xfrm>
            <a:prstGeom prst="snip2SameRect">
              <a:avLst>
                <a:gd name="adj1" fmla="val 0"/>
                <a:gd name="adj2" fmla="val 0"/>
              </a:avLst>
            </a:prstGeom>
            <a:ln>
              <a:noFill/>
            </a:ln>
          </p:spPr>
          <p:txBody>
            <a:bodyPr wrap="square" anchor="t">
              <a:normAutofit/>
            </a:bodyPr>
            <a:lstStyle/>
            <a:p>
              <a:pPr marL="171450" indent="-171450">
                <a:lnSpc>
                  <a:spcPct val="17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CN" altLang="en-US" sz="900" dirty="0"/>
                <a:t>您的内容打在这里，或者通过复制您的文本后，在此框中选择粘贴，并选择只保留文字</a:t>
              </a:r>
            </a:p>
          </p:txBody>
        </p:sp>
      </p:grpSp>
      <p:grpSp>
        <p:nvGrpSpPr>
          <p:cNvPr id="8" name="îṣlïḑè">
            <a:extLst>
              <a:ext uri="{FF2B5EF4-FFF2-40B4-BE49-F238E27FC236}">
                <a16:creationId xmlns:a16="http://schemas.microsoft.com/office/drawing/2014/main" xmlns="" id="{DDBCA0A0-3C92-472D-80FF-2E8F4E45AA81}"/>
              </a:ext>
            </a:extLst>
          </p:cNvPr>
          <p:cNvGrpSpPr/>
          <p:nvPr/>
        </p:nvGrpSpPr>
        <p:grpSpPr>
          <a:xfrm>
            <a:off x="7593852" y="3860328"/>
            <a:ext cx="4005000" cy="1061971"/>
            <a:chOff x="786000" y="1870032"/>
            <a:chExt cx="4005000" cy="1061971"/>
          </a:xfrm>
        </p:grpSpPr>
        <p:sp>
          <p:nvSpPr>
            <p:cNvPr id="15" name="i$ļîḍè">
              <a:extLst>
                <a:ext uri="{FF2B5EF4-FFF2-40B4-BE49-F238E27FC236}">
                  <a16:creationId xmlns:a16="http://schemas.microsoft.com/office/drawing/2014/main" xmlns="" id="{68FDFD8F-D34A-46CB-B9C7-FF7764F9AE64}"/>
                </a:ext>
              </a:extLst>
            </p:cNvPr>
            <p:cNvSpPr/>
            <p:nvPr/>
          </p:nvSpPr>
          <p:spPr bwMode="auto">
            <a:xfrm>
              <a:off x="786001" y="1870032"/>
              <a:ext cx="1169997" cy="363483"/>
            </a:xfrm>
            <a:prstGeom prst="roundRect">
              <a:avLst>
                <a:gd name="adj" fmla="val 14047"/>
              </a:avLst>
            </a:prstGeom>
            <a:solidFill>
              <a:schemeClr val="accent3"/>
            </a:solidFill>
            <a:ln w="38100">
              <a:noFill/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 anchor="ctr">
              <a:noAutofit/>
            </a:bodyPr>
            <a:lstStyle/>
            <a:p>
              <a:r>
                <a:rPr lang="zh-CN" altLang="en-US" sz="1600" b="1" dirty="0">
                  <a:solidFill>
                    <a:schemeClr val="bg1"/>
                  </a:solidFill>
                </a:rPr>
                <a:t>标题文本</a:t>
              </a:r>
              <a:endParaRPr lang="en-US" altLang="zh-CN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îslïḓê">
              <a:extLst>
                <a:ext uri="{FF2B5EF4-FFF2-40B4-BE49-F238E27FC236}">
                  <a16:creationId xmlns:a16="http://schemas.microsoft.com/office/drawing/2014/main" xmlns="" id="{536F0D95-7337-46A3-ABD4-44F483CB8076}"/>
                </a:ext>
              </a:extLst>
            </p:cNvPr>
            <p:cNvSpPr/>
            <p:nvPr/>
          </p:nvSpPr>
          <p:spPr>
            <a:xfrm>
              <a:off x="786000" y="2272784"/>
              <a:ext cx="4005000" cy="659219"/>
            </a:xfrm>
            <a:prstGeom prst="snip2SameRect">
              <a:avLst>
                <a:gd name="adj1" fmla="val 0"/>
                <a:gd name="adj2" fmla="val 0"/>
              </a:avLst>
            </a:prstGeom>
            <a:ln>
              <a:noFill/>
            </a:ln>
          </p:spPr>
          <p:txBody>
            <a:bodyPr wrap="square" anchor="t">
              <a:normAutofit/>
            </a:bodyPr>
            <a:lstStyle/>
            <a:p>
              <a:pPr marL="171450" indent="-171450">
                <a:lnSpc>
                  <a:spcPct val="17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CN" altLang="en-US" sz="900" dirty="0"/>
                <a:t>您的内容打在这里，或者通过复制您的文本后，在此框中选择粘贴，并选择只保留文字</a:t>
              </a:r>
            </a:p>
          </p:txBody>
        </p:sp>
      </p:grpSp>
      <p:grpSp>
        <p:nvGrpSpPr>
          <p:cNvPr id="9" name="iṩļíďê">
            <a:extLst>
              <a:ext uri="{FF2B5EF4-FFF2-40B4-BE49-F238E27FC236}">
                <a16:creationId xmlns:a16="http://schemas.microsoft.com/office/drawing/2014/main" xmlns="" id="{B9412013-D98B-4F65-A8C2-056A00F54381}"/>
              </a:ext>
            </a:extLst>
          </p:cNvPr>
          <p:cNvGrpSpPr/>
          <p:nvPr/>
        </p:nvGrpSpPr>
        <p:grpSpPr>
          <a:xfrm>
            <a:off x="7593852" y="5178492"/>
            <a:ext cx="4005000" cy="1061971"/>
            <a:chOff x="786000" y="1870032"/>
            <a:chExt cx="4005000" cy="1061971"/>
          </a:xfrm>
        </p:grpSpPr>
        <p:sp>
          <p:nvSpPr>
            <p:cNvPr id="13" name="ïš1ïḓé">
              <a:extLst>
                <a:ext uri="{FF2B5EF4-FFF2-40B4-BE49-F238E27FC236}">
                  <a16:creationId xmlns:a16="http://schemas.microsoft.com/office/drawing/2014/main" xmlns="" id="{EA78D061-C58E-4AAA-BC23-1C9F5232C9CE}"/>
                </a:ext>
              </a:extLst>
            </p:cNvPr>
            <p:cNvSpPr/>
            <p:nvPr/>
          </p:nvSpPr>
          <p:spPr bwMode="auto">
            <a:xfrm>
              <a:off x="786001" y="1870032"/>
              <a:ext cx="1169997" cy="363483"/>
            </a:xfrm>
            <a:prstGeom prst="roundRect">
              <a:avLst>
                <a:gd name="adj" fmla="val 14047"/>
              </a:avLst>
            </a:prstGeom>
            <a:solidFill>
              <a:schemeClr val="accent4"/>
            </a:solidFill>
            <a:ln w="38100">
              <a:noFill/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 anchor="ctr">
              <a:noAutofit/>
            </a:bodyPr>
            <a:lstStyle/>
            <a:p>
              <a:r>
                <a:rPr lang="zh-CN" altLang="en-US" sz="1600" b="1" dirty="0">
                  <a:solidFill>
                    <a:schemeClr val="bg1"/>
                  </a:solidFill>
                </a:rPr>
                <a:t>标题文本</a:t>
              </a:r>
              <a:endParaRPr lang="en-US" altLang="zh-CN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îṥḷîḑe">
              <a:extLst>
                <a:ext uri="{FF2B5EF4-FFF2-40B4-BE49-F238E27FC236}">
                  <a16:creationId xmlns:a16="http://schemas.microsoft.com/office/drawing/2014/main" xmlns="" id="{A990A6F9-5B07-4DA6-BA8A-75729BAFBF29}"/>
                </a:ext>
              </a:extLst>
            </p:cNvPr>
            <p:cNvSpPr/>
            <p:nvPr/>
          </p:nvSpPr>
          <p:spPr>
            <a:xfrm>
              <a:off x="786000" y="2272784"/>
              <a:ext cx="4005000" cy="659219"/>
            </a:xfrm>
            <a:prstGeom prst="snip2SameRect">
              <a:avLst>
                <a:gd name="adj1" fmla="val 0"/>
                <a:gd name="adj2" fmla="val 0"/>
              </a:avLst>
            </a:prstGeom>
            <a:ln>
              <a:noFill/>
            </a:ln>
          </p:spPr>
          <p:txBody>
            <a:bodyPr wrap="square" anchor="t">
              <a:normAutofit/>
            </a:bodyPr>
            <a:lstStyle/>
            <a:p>
              <a:pPr marL="171450" indent="-171450">
                <a:lnSpc>
                  <a:spcPct val="17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CN" altLang="en-US" sz="900" dirty="0"/>
                <a:t>您的内容打在这里，或者通过复制您的文本后，在此框中选择粘贴，并选择只保留文字</a:t>
              </a:r>
            </a:p>
          </p:txBody>
        </p:sp>
      </p:grp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xmlns="" id="{6E1B8709-D230-433F-8A6E-86266C24C4C7}"/>
              </a:ext>
            </a:extLst>
          </p:cNvPr>
          <p:cNvCxnSpPr>
            <a:cxnSpLocks/>
          </p:cNvCxnSpPr>
          <p:nvPr/>
        </p:nvCxnSpPr>
        <p:spPr>
          <a:xfrm>
            <a:off x="7593852" y="2285971"/>
            <a:ext cx="3825616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xmlns="" id="{A50DCFA8-6B4D-47B6-8872-C529D2CFAC84}"/>
              </a:ext>
            </a:extLst>
          </p:cNvPr>
          <p:cNvCxnSpPr>
            <a:cxnSpLocks/>
          </p:cNvCxnSpPr>
          <p:nvPr/>
        </p:nvCxnSpPr>
        <p:spPr>
          <a:xfrm>
            <a:off x="7593852" y="3604135"/>
            <a:ext cx="3825616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8E099821-82A3-4657-ADD0-5391F531D619}"/>
              </a:ext>
            </a:extLst>
          </p:cNvPr>
          <p:cNvCxnSpPr>
            <a:cxnSpLocks/>
          </p:cNvCxnSpPr>
          <p:nvPr/>
        </p:nvCxnSpPr>
        <p:spPr>
          <a:xfrm>
            <a:off x="7593852" y="4922299"/>
            <a:ext cx="3825616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1260189" y="647699"/>
            <a:ext cx="483306" cy="754357"/>
            <a:chOff x="2178715" y="2618233"/>
            <a:chExt cx="692991" cy="1081640"/>
          </a:xfrm>
        </p:grpSpPr>
        <p:sp>
          <p:nvSpPr>
            <p:cNvPr id="35" name="椭圆 34"/>
            <p:cNvSpPr/>
            <p:nvPr/>
          </p:nvSpPr>
          <p:spPr>
            <a:xfrm>
              <a:off x="2201803" y="3542169"/>
              <a:ext cx="646815" cy="157704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100000">
                  <a:srgbClr val="ECF0F1"/>
                </a:gs>
                <a:gs pos="0">
                  <a:schemeClr val="accent3">
                    <a:lumMod val="10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2178715" y="2618350"/>
              <a:ext cx="692991" cy="689503"/>
              <a:chOff x="2467479" y="1258550"/>
              <a:chExt cx="753156" cy="749365"/>
            </a:xfrm>
          </p:grpSpPr>
          <p:sp>
            <p:nvSpPr>
              <p:cNvPr id="38" name="直角三角形 37"/>
              <p:cNvSpPr/>
              <p:nvPr/>
            </p:nvSpPr>
            <p:spPr>
              <a:xfrm rot="2700000">
                <a:off x="2471335" y="1258550"/>
                <a:ext cx="749300" cy="749300"/>
              </a:xfrm>
              <a:prstGeom prst="rtTriangle">
                <a:avLst/>
              </a:prstGeom>
              <a:solidFill>
                <a:srgbClr val="4AA6B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直角三角形 38"/>
              <p:cNvSpPr/>
              <p:nvPr/>
            </p:nvSpPr>
            <p:spPr>
              <a:xfrm rot="13500000">
                <a:off x="2467479" y="1258615"/>
                <a:ext cx="749300" cy="749299"/>
              </a:xfrm>
              <a:prstGeom prst="rtTriangle">
                <a:avLst/>
              </a:prstGeom>
              <a:solidFill>
                <a:srgbClr val="345B7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7" name="文本框 36"/>
            <p:cNvSpPr txBox="1"/>
            <p:nvPr/>
          </p:nvSpPr>
          <p:spPr>
            <a:xfrm>
              <a:off x="2250838" y="2618233"/>
              <a:ext cx="545198" cy="7034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24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4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1845554" y="565109"/>
            <a:ext cx="23391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计划管理概要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1874802" y="1018236"/>
            <a:ext cx="2077813" cy="357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dirty="0">
                <a:latin typeface="Agency FB" panose="020B0503020202020204" pitchFamily="34" charset="0"/>
                <a:ea typeface="微软雅黑" panose="020B0503020204020204" pitchFamily="34" charset="-122"/>
              </a:rPr>
              <a:t>PLEASE ADD YOUR TITLE HERE</a:t>
            </a:r>
            <a:endParaRPr lang="zh-CN" altLang="en-US" sz="1600" dirty="0"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307065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10"/>
          <p:cNvSpPr/>
          <p:nvPr/>
        </p:nvSpPr>
        <p:spPr>
          <a:xfrm>
            <a:off x="5776640" y="4959486"/>
            <a:ext cx="638719" cy="15573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100000">
                <a:srgbClr val="ECF0F1"/>
              </a:gs>
              <a:gs pos="0">
                <a:schemeClr val="accent3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 rot="10800000">
            <a:off x="4288778" y="2926994"/>
            <a:ext cx="3614444" cy="1807222"/>
          </a:xfrm>
          <a:custGeom>
            <a:avLst/>
            <a:gdLst>
              <a:gd name="connsiteX0" fmla="*/ 0 w 3614444"/>
              <a:gd name="connsiteY0" fmla="*/ 1807222 h 3614444"/>
              <a:gd name="connsiteX1" fmla="*/ 1807222 w 3614444"/>
              <a:gd name="connsiteY1" fmla="*/ 0 h 3614444"/>
              <a:gd name="connsiteX2" fmla="*/ 3614444 w 3614444"/>
              <a:gd name="connsiteY2" fmla="*/ 1807222 h 3614444"/>
              <a:gd name="connsiteX3" fmla="*/ 1807222 w 3614444"/>
              <a:gd name="connsiteY3" fmla="*/ 3614444 h 3614444"/>
              <a:gd name="connsiteX4" fmla="*/ 0 w 3614444"/>
              <a:gd name="connsiteY4" fmla="*/ 1807222 h 3614444"/>
              <a:gd name="connsiteX0" fmla="*/ 3614444 w 3705884"/>
              <a:gd name="connsiteY0" fmla="*/ 1807222 h 3614444"/>
              <a:gd name="connsiteX1" fmla="*/ 1807222 w 3705884"/>
              <a:gd name="connsiteY1" fmla="*/ 3614444 h 3614444"/>
              <a:gd name="connsiteX2" fmla="*/ 0 w 3705884"/>
              <a:gd name="connsiteY2" fmla="*/ 1807222 h 3614444"/>
              <a:gd name="connsiteX3" fmla="*/ 1807222 w 3705884"/>
              <a:gd name="connsiteY3" fmla="*/ 0 h 3614444"/>
              <a:gd name="connsiteX4" fmla="*/ 3705884 w 3705884"/>
              <a:gd name="connsiteY4" fmla="*/ 1898662 h 3614444"/>
              <a:gd name="connsiteX0" fmla="*/ 3614444 w 3705884"/>
              <a:gd name="connsiteY0" fmla="*/ 1807429 h 3614651"/>
              <a:gd name="connsiteX1" fmla="*/ 1807222 w 3705884"/>
              <a:gd name="connsiteY1" fmla="*/ 3614651 h 3614651"/>
              <a:gd name="connsiteX2" fmla="*/ 0 w 3705884"/>
              <a:gd name="connsiteY2" fmla="*/ 1807429 h 3614651"/>
              <a:gd name="connsiteX3" fmla="*/ 1807222 w 3705884"/>
              <a:gd name="connsiteY3" fmla="*/ 207 h 3614651"/>
              <a:gd name="connsiteX4" fmla="*/ 3705884 w 3705884"/>
              <a:gd name="connsiteY4" fmla="*/ 1898869 h 3614651"/>
              <a:gd name="connsiteX0" fmla="*/ 3614444 w 3614444"/>
              <a:gd name="connsiteY0" fmla="*/ 1807429 h 3614651"/>
              <a:gd name="connsiteX1" fmla="*/ 1807222 w 3614444"/>
              <a:gd name="connsiteY1" fmla="*/ 3614651 h 3614651"/>
              <a:gd name="connsiteX2" fmla="*/ 0 w 3614444"/>
              <a:gd name="connsiteY2" fmla="*/ 1807429 h 3614651"/>
              <a:gd name="connsiteX3" fmla="*/ 1807222 w 3614444"/>
              <a:gd name="connsiteY3" fmla="*/ 207 h 3614651"/>
              <a:gd name="connsiteX0" fmla="*/ 3614444 w 3614444"/>
              <a:gd name="connsiteY0" fmla="*/ 0 h 1807222"/>
              <a:gd name="connsiteX1" fmla="*/ 1807222 w 3614444"/>
              <a:gd name="connsiteY1" fmla="*/ 1807222 h 1807222"/>
              <a:gd name="connsiteX2" fmla="*/ 0 w 3614444"/>
              <a:gd name="connsiteY2" fmla="*/ 0 h 1807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14444" h="1807222">
                <a:moveTo>
                  <a:pt x="3614444" y="0"/>
                </a:moveTo>
                <a:cubicBezTo>
                  <a:pt x="3614444" y="998101"/>
                  <a:pt x="2805323" y="1807222"/>
                  <a:pt x="1807222" y="1807222"/>
                </a:cubicBezTo>
                <a:cubicBezTo>
                  <a:pt x="809121" y="1807222"/>
                  <a:pt x="0" y="998101"/>
                  <a:pt x="0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KSO_Shape"/>
          <p:cNvSpPr>
            <a:spLocks/>
          </p:cNvSpPr>
          <p:nvPr/>
        </p:nvSpPr>
        <p:spPr bwMode="auto">
          <a:xfrm>
            <a:off x="5760062" y="3766743"/>
            <a:ext cx="671875" cy="1063654"/>
          </a:xfrm>
          <a:custGeom>
            <a:avLst/>
            <a:gdLst>
              <a:gd name="T0" fmla="*/ 2147483646 w 3864"/>
              <a:gd name="T1" fmla="*/ 1817606605 h 6111"/>
              <a:gd name="T2" fmla="*/ 2147483646 w 3864"/>
              <a:gd name="T3" fmla="*/ 2147483646 h 6111"/>
              <a:gd name="T4" fmla="*/ 2147483646 w 3864"/>
              <a:gd name="T5" fmla="*/ 2147483646 h 6111"/>
              <a:gd name="T6" fmla="*/ 2147483646 w 3864"/>
              <a:gd name="T7" fmla="*/ 2147483646 h 6111"/>
              <a:gd name="T8" fmla="*/ 2147483646 w 3864"/>
              <a:gd name="T9" fmla="*/ 2147483646 h 6111"/>
              <a:gd name="T10" fmla="*/ 2147483646 w 3864"/>
              <a:gd name="T11" fmla="*/ 2147483646 h 6111"/>
              <a:gd name="T12" fmla="*/ 2147483646 w 3864"/>
              <a:gd name="T13" fmla="*/ 2147483646 h 6111"/>
              <a:gd name="T14" fmla="*/ 2147483646 w 3864"/>
              <a:gd name="T15" fmla="*/ 2147483646 h 6111"/>
              <a:gd name="T16" fmla="*/ 2147483646 w 3864"/>
              <a:gd name="T17" fmla="*/ 2147483646 h 6111"/>
              <a:gd name="T18" fmla="*/ 2147483646 w 3864"/>
              <a:gd name="T19" fmla="*/ 2147483646 h 6111"/>
              <a:gd name="T20" fmla="*/ 2147483646 w 3864"/>
              <a:gd name="T21" fmla="*/ 2147483646 h 6111"/>
              <a:gd name="T22" fmla="*/ 2147483646 w 3864"/>
              <a:gd name="T23" fmla="*/ 2147483646 h 6111"/>
              <a:gd name="T24" fmla="*/ 2147483646 w 3864"/>
              <a:gd name="T25" fmla="*/ 2147483646 h 6111"/>
              <a:gd name="T26" fmla="*/ 2147483646 w 3864"/>
              <a:gd name="T27" fmla="*/ 2147483646 h 6111"/>
              <a:gd name="T28" fmla="*/ 2147483646 w 3864"/>
              <a:gd name="T29" fmla="*/ 2147483646 h 6111"/>
              <a:gd name="T30" fmla="*/ 2147483646 w 3864"/>
              <a:gd name="T31" fmla="*/ 2147483646 h 6111"/>
              <a:gd name="T32" fmla="*/ 2147483646 w 3864"/>
              <a:gd name="T33" fmla="*/ 2147483646 h 6111"/>
              <a:gd name="T34" fmla="*/ 2147483646 w 3864"/>
              <a:gd name="T35" fmla="*/ 2147483646 h 6111"/>
              <a:gd name="T36" fmla="*/ 574134261 w 3864"/>
              <a:gd name="T37" fmla="*/ 2147483646 h 6111"/>
              <a:gd name="T38" fmla="*/ 906491754 w 3864"/>
              <a:gd name="T39" fmla="*/ 2147483646 h 6111"/>
              <a:gd name="T40" fmla="*/ 2147483646 w 3864"/>
              <a:gd name="T41" fmla="*/ 2147483646 h 6111"/>
              <a:gd name="T42" fmla="*/ 2147483646 w 3864"/>
              <a:gd name="T43" fmla="*/ 2147483646 h 6111"/>
              <a:gd name="T44" fmla="*/ 2147483646 w 3864"/>
              <a:gd name="T45" fmla="*/ 2147483646 h 6111"/>
              <a:gd name="T46" fmla="*/ 2147483646 w 3864"/>
              <a:gd name="T47" fmla="*/ 1817606605 h 6111"/>
              <a:gd name="T48" fmla="*/ 2147483646 w 3864"/>
              <a:gd name="T49" fmla="*/ 2147483646 h 6111"/>
              <a:gd name="T50" fmla="*/ 2147483646 w 3864"/>
              <a:gd name="T51" fmla="*/ 2147483646 h 6111"/>
              <a:gd name="T52" fmla="*/ 2147483646 w 3864"/>
              <a:gd name="T53" fmla="*/ 2147483646 h 6111"/>
              <a:gd name="T54" fmla="*/ 2147483646 w 3864"/>
              <a:gd name="T55" fmla="*/ 2147483646 h 6111"/>
              <a:gd name="T56" fmla="*/ 2147483646 w 3864"/>
              <a:gd name="T57" fmla="*/ 2147483646 h 6111"/>
              <a:gd name="T58" fmla="*/ 2147483646 w 3864"/>
              <a:gd name="T59" fmla="*/ 2147483646 h 6111"/>
              <a:gd name="T60" fmla="*/ 2147483646 w 3864"/>
              <a:gd name="T61" fmla="*/ 2147483646 h 6111"/>
              <a:gd name="T62" fmla="*/ 2147483646 w 3864"/>
              <a:gd name="T63" fmla="*/ 2147483646 h 6111"/>
              <a:gd name="T64" fmla="*/ 2147483646 w 3864"/>
              <a:gd name="T65" fmla="*/ 2147483646 h 6111"/>
              <a:gd name="T66" fmla="*/ 2147483646 w 3864"/>
              <a:gd name="T67" fmla="*/ 2147483646 h 6111"/>
              <a:gd name="T68" fmla="*/ 2147483646 w 3864"/>
              <a:gd name="T69" fmla="*/ 2147483646 h 6111"/>
              <a:gd name="T70" fmla="*/ 2147483646 w 3864"/>
              <a:gd name="T71" fmla="*/ 2147483646 h 6111"/>
              <a:gd name="T72" fmla="*/ 2147483646 w 3864"/>
              <a:gd name="T73" fmla="*/ 2147483646 h 6111"/>
              <a:gd name="T74" fmla="*/ 2147483646 w 3864"/>
              <a:gd name="T75" fmla="*/ 2147483646 h 6111"/>
              <a:gd name="T76" fmla="*/ 2147483646 w 3864"/>
              <a:gd name="T77" fmla="*/ 2147483646 h 6111"/>
              <a:gd name="T78" fmla="*/ 2147483646 w 3864"/>
              <a:gd name="T79" fmla="*/ 2147483646 h 6111"/>
              <a:gd name="T80" fmla="*/ 2147483646 w 3864"/>
              <a:gd name="T81" fmla="*/ 2147483646 h 6111"/>
              <a:gd name="T82" fmla="*/ 2147483646 w 3864"/>
              <a:gd name="T83" fmla="*/ 2147483646 h 6111"/>
              <a:gd name="T84" fmla="*/ 2147483646 w 3864"/>
              <a:gd name="T85" fmla="*/ 2147483646 h 6111"/>
              <a:gd name="T86" fmla="*/ 2147483646 w 3864"/>
              <a:gd name="T87" fmla="*/ 2147483646 h 6111"/>
              <a:gd name="T88" fmla="*/ 2147483646 w 3864"/>
              <a:gd name="T89" fmla="*/ 2147483646 h 6111"/>
              <a:gd name="T90" fmla="*/ 2147483646 w 3864"/>
              <a:gd name="T91" fmla="*/ 2147483646 h 6111"/>
              <a:gd name="T92" fmla="*/ 2147483646 w 3864"/>
              <a:gd name="T93" fmla="*/ 2147483646 h 6111"/>
              <a:gd name="T94" fmla="*/ 2147483646 w 3864"/>
              <a:gd name="T95" fmla="*/ 2147483646 h 6111"/>
              <a:gd name="T96" fmla="*/ 2147483646 w 3864"/>
              <a:gd name="T97" fmla="*/ 2147483646 h 6111"/>
              <a:gd name="T98" fmla="*/ 2147483646 w 3864"/>
              <a:gd name="T99" fmla="*/ 2147483646 h 6111"/>
              <a:gd name="T100" fmla="*/ 2147483646 w 3864"/>
              <a:gd name="T101" fmla="*/ 2147483646 h 6111"/>
              <a:gd name="T102" fmla="*/ 2147483646 w 3864"/>
              <a:gd name="T103" fmla="*/ 2147483646 h 6111"/>
              <a:gd name="T104" fmla="*/ 2147483646 w 3864"/>
              <a:gd name="T105" fmla="*/ 2147483646 h 6111"/>
              <a:gd name="T106" fmla="*/ 2147483646 w 3864"/>
              <a:gd name="T107" fmla="*/ 2147483646 h 6111"/>
              <a:gd name="T108" fmla="*/ 2147483646 w 3864"/>
              <a:gd name="T109" fmla="*/ 2147483646 h 6111"/>
              <a:gd name="T110" fmla="*/ 2147483646 w 3864"/>
              <a:gd name="T111" fmla="*/ 2147483646 h 6111"/>
              <a:gd name="T112" fmla="*/ 2147483646 w 3864"/>
              <a:gd name="T113" fmla="*/ 2147483646 h 6111"/>
              <a:gd name="T114" fmla="*/ 2147483646 w 3864"/>
              <a:gd name="T115" fmla="*/ 2147483646 h 6111"/>
              <a:gd name="T116" fmla="*/ 2147483646 w 3864"/>
              <a:gd name="T117" fmla="*/ 2147483646 h 6111"/>
              <a:gd name="T118" fmla="*/ 2147483646 w 3864"/>
              <a:gd name="T119" fmla="*/ 2147483646 h 6111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3864" h="6111">
                <a:moveTo>
                  <a:pt x="1932" y="0"/>
                </a:moveTo>
                <a:lnTo>
                  <a:pt x="1932" y="0"/>
                </a:lnTo>
                <a:lnTo>
                  <a:pt x="1982" y="0"/>
                </a:lnTo>
                <a:lnTo>
                  <a:pt x="2031" y="2"/>
                </a:lnTo>
                <a:lnTo>
                  <a:pt x="2081" y="5"/>
                </a:lnTo>
                <a:lnTo>
                  <a:pt x="2129" y="9"/>
                </a:lnTo>
                <a:lnTo>
                  <a:pt x="2178" y="15"/>
                </a:lnTo>
                <a:lnTo>
                  <a:pt x="2226" y="22"/>
                </a:lnTo>
                <a:lnTo>
                  <a:pt x="2273" y="30"/>
                </a:lnTo>
                <a:lnTo>
                  <a:pt x="2321" y="39"/>
                </a:lnTo>
                <a:lnTo>
                  <a:pt x="2367" y="48"/>
                </a:lnTo>
                <a:lnTo>
                  <a:pt x="2415" y="60"/>
                </a:lnTo>
                <a:lnTo>
                  <a:pt x="2460" y="73"/>
                </a:lnTo>
                <a:lnTo>
                  <a:pt x="2507" y="87"/>
                </a:lnTo>
                <a:lnTo>
                  <a:pt x="2551" y="101"/>
                </a:lnTo>
                <a:lnTo>
                  <a:pt x="2596" y="117"/>
                </a:lnTo>
                <a:lnTo>
                  <a:pt x="2640" y="133"/>
                </a:lnTo>
                <a:lnTo>
                  <a:pt x="2683" y="152"/>
                </a:lnTo>
                <a:lnTo>
                  <a:pt x="2727" y="170"/>
                </a:lnTo>
                <a:lnTo>
                  <a:pt x="2769" y="190"/>
                </a:lnTo>
                <a:lnTo>
                  <a:pt x="2811" y="211"/>
                </a:lnTo>
                <a:lnTo>
                  <a:pt x="2853" y="233"/>
                </a:lnTo>
                <a:lnTo>
                  <a:pt x="2893" y="255"/>
                </a:lnTo>
                <a:lnTo>
                  <a:pt x="2934" y="279"/>
                </a:lnTo>
                <a:lnTo>
                  <a:pt x="2973" y="304"/>
                </a:lnTo>
                <a:lnTo>
                  <a:pt x="3012" y="329"/>
                </a:lnTo>
                <a:lnTo>
                  <a:pt x="3050" y="356"/>
                </a:lnTo>
                <a:lnTo>
                  <a:pt x="3087" y="383"/>
                </a:lnTo>
                <a:lnTo>
                  <a:pt x="3124" y="412"/>
                </a:lnTo>
                <a:lnTo>
                  <a:pt x="3160" y="441"/>
                </a:lnTo>
                <a:lnTo>
                  <a:pt x="3196" y="471"/>
                </a:lnTo>
                <a:lnTo>
                  <a:pt x="3231" y="501"/>
                </a:lnTo>
                <a:lnTo>
                  <a:pt x="3265" y="532"/>
                </a:lnTo>
                <a:lnTo>
                  <a:pt x="3297" y="565"/>
                </a:lnTo>
                <a:lnTo>
                  <a:pt x="3330" y="599"/>
                </a:lnTo>
                <a:lnTo>
                  <a:pt x="3362" y="632"/>
                </a:lnTo>
                <a:lnTo>
                  <a:pt x="3393" y="667"/>
                </a:lnTo>
                <a:lnTo>
                  <a:pt x="3423" y="702"/>
                </a:lnTo>
                <a:lnTo>
                  <a:pt x="3452" y="739"/>
                </a:lnTo>
                <a:lnTo>
                  <a:pt x="3480" y="775"/>
                </a:lnTo>
                <a:lnTo>
                  <a:pt x="3507" y="813"/>
                </a:lnTo>
                <a:lnTo>
                  <a:pt x="3534" y="852"/>
                </a:lnTo>
                <a:lnTo>
                  <a:pt x="3560" y="890"/>
                </a:lnTo>
                <a:lnTo>
                  <a:pt x="3584" y="930"/>
                </a:lnTo>
                <a:lnTo>
                  <a:pt x="3607" y="970"/>
                </a:lnTo>
                <a:lnTo>
                  <a:pt x="3631" y="1011"/>
                </a:lnTo>
                <a:lnTo>
                  <a:pt x="3653" y="1051"/>
                </a:lnTo>
                <a:lnTo>
                  <a:pt x="3674" y="1094"/>
                </a:lnTo>
                <a:lnTo>
                  <a:pt x="3693" y="1136"/>
                </a:lnTo>
                <a:lnTo>
                  <a:pt x="3712" y="1179"/>
                </a:lnTo>
                <a:lnTo>
                  <a:pt x="3729" y="1223"/>
                </a:lnTo>
                <a:lnTo>
                  <a:pt x="3747" y="1267"/>
                </a:lnTo>
                <a:lnTo>
                  <a:pt x="3762" y="1312"/>
                </a:lnTo>
                <a:lnTo>
                  <a:pt x="3777" y="1357"/>
                </a:lnTo>
                <a:lnTo>
                  <a:pt x="3791" y="1402"/>
                </a:lnTo>
                <a:lnTo>
                  <a:pt x="3802" y="1449"/>
                </a:lnTo>
                <a:lnTo>
                  <a:pt x="3814" y="1495"/>
                </a:lnTo>
                <a:lnTo>
                  <a:pt x="3824" y="1543"/>
                </a:lnTo>
                <a:lnTo>
                  <a:pt x="3834" y="1589"/>
                </a:lnTo>
                <a:lnTo>
                  <a:pt x="3842" y="1638"/>
                </a:lnTo>
                <a:lnTo>
                  <a:pt x="3848" y="1685"/>
                </a:lnTo>
                <a:lnTo>
                  <a:pt x="3853" y="1734"/>
                </a:lnTo>
                <a:lnTo>
                  <a:pt x="3858" y="1783"/>
                </a:lnTo>
                <a:lnTo>
                  <a:pt x="3862" y="1832"/>
                </a:lnTo>
                <a:lnTo>
                  <a:pt x="3863" y="1882"/>
                </a:lnTo>
                <a:lnTo>
                  <a:pt x="3864" y="1932"/>
                </a:lnTo>
                <a:lnTo>
                  <a:pt x="3863" y="1999"/>
                </a:lnTo>
                <a:lnTo>
                  <a:pt x="3859" y="2065"/>
                </a:lnTo>
                <a:lnTo>
                  <a:pt x="3853" y="2130"/>
                </a:lnTo>
                <a:lnTo>
                  <a:pt x="3845" y="2195"/>
                </a:lnTo>
                <a:lnTo>
                  <a:pt x="3836" y="2260"/>
                </a:lnTo>
                <a:lnTo>
                  <a:pt x="3823" y="2324"/>
                </a:lnTo>
                <a:lnTo>
                  <a:pt x="3809" y="2387"/>
                </a:lnTo>
                <a:lnTo>
                  <a:pt x="3793" y="2449"/>
                </a:lnTo>
                <a:lnTo>
                  <a:pt x="3776" y="2511"/>
                </a:lnTo>
                <a:lnTo>
                  <a:pt x="3755" y="2571"/>
                </a:lnTo>
                <a:lnTo>
                  <a:pt x="3733" y="2631"/>
                </a:lnTo>
                <a:lnTo>
                  <a:pt x="3709" y="2690"/>
                </a:lnTo>
                <a:lnTo>
                  <a:pt x="3683" y="2747"/>
                </a:lnTo>
                <a:lnTo>
                  <a:pt x="3656" y="2804"/>
                </a:lnTo>
                <a:lnTo>
                  <a:pt x="3626" y="2859"/>
                </a:lnTo>
                <a:lnTo>
                  <a:pt x="3596" y="2914"/>
                </a:lnTo>
                <a:lnTo>
                  <a:pt x="3566" y="2963"/>
                </a:lnTo>
                <a:lnTo>
                  <a:pt x="3534" y="3011"/>
                </a:lnTo>
                <a:lnTo>
                  <a:pt x="3502" y="3058"/>
                </a:lnTo>
                <a:lnTo>
                  <a:pt x="3467" y="3103"/>
                </a:lnTo>
                <a:lnTo>
                  <a:pt x="3432" y="3148"/>
                </a:lnTo>
                <a:lnTo>
                  <a:pt x="3395" y="3193"/>
                </a:lnTo>
                <a:lnTo>
                  <a:pt x="3358" y="3234"/>
                </a:lnTo>
                <a:lnTo>
                  <a:pt x="3318" y="3276"/>
                </a:lnTo>
                <a:lnTo>
                  <a:pt x="3278" y="3317"/>
                </a:lnTo>
                <a:lnTo>
                  <a:pt x="3237" y="3356"/>
                </a:lnTo>
                <a:lnTo>
                  <a:pt x="3194" y="3393"/>
                </a:lnTo>
                <a:lnTo>
                  <a:pt x="3150" y="3431"/>
                </a:lnTo>
                <a:lnTo>
                  <a:pt x="3106" y="3465"/>
                </a:lnTo>
                <a:lnTo>
                  <a:pt x="3059" y="3500"/>
                </a:lnTo>
                <a:lnTo>
                  <a:pt x="3013" y="3533"/>
                </a:lnTo>
                <a:lnTo>
                  <a:pt x="2965" y="3564"/>
                </a:lnTo>
                <a:lnTo>
                  <a:pt x="2965" y="3763"/>
                </a:lnTo>
                <a:lnTo>
                  <a:pt x="3040" y="3756"/>
                </a:lnTo>
                <a:lnTo>
                  <a:pt x="3184" y="3744"/>
                </a:lnTo>
                <a:lnTo>
                  <a:pt x="3240" y="3879"/>
                </a:lnTo>
                <a:lnTo>
                  <a:pt x="3257" y="3921"/>
                </a:lnTo>
                <a:lnTo>
                  <a:pt x="3272" y="3961"/>
                </a:lnTo>
                <a:lnTo>
                  <a:pt x="3283" y="4003"/>
                </a:lnTo>
                <a:lnTo>
                  <a:pt x="3293" y="4044"/>
                </a:lnTo>
                <a:lnTo>
                  <a:pt x="3301" y="4084"/>
                </a:lnTo>
                <a:lnTo>
                  <a:pt x="3305" y="4125"/>
                </a:lnTo>
                <a:lnTo>
                  <a:pt x="3309" y="4166"/>
                </a:lnTo>
                <a:lnTo>
                  <a:pt x="3310" y="4206"/>
                </a:lnTo>
                <a:lnTo>
                  <a:pt x="3309" y="4248"/>
                </a:lnTo>
                <a:lnTo>
                  <a:pt x="3305" y="4289"/>
                </a:lnTo>
                <a:lnTo>
                  <a:pt x="3300" y="4329"/>
                </a:lnTo>
                <a:lnTo>
                  <a:pt x="3292" y="4370"/>
                </a:lnTo>
                <a:lnTo>
                  <a:pt x="3282" y="4409"/>
                </a:lnTo>
                <a:lnTo>
                  <a:pt x="3269" y="4449"/>
                </a:lnTo>
                <a:lnTo>
                  <a:pt x="3256" y="4487"/>
                </a:lnTo>
                <a:lnTo>
                  <a:pt x="3239" y="4527"/>
                </a:lnTo>
                <a:lnTo>
                  <a:pt x="3224" y="4560"/>
                </a:lnTo>
                <a:lnTo>
                  <a:pt x="3240" y="4600"/>
                </a:lnTo>
                <a:lnTo>
                  <a:pt x="3257" y="4642"/>
                </a:lnTo>
                <a:lnTo>
                  <a:pt x="3272" y="4682"/>
                </a:lnTo>
                <a:lnTo>
                  <a:pt x="3283" y="4724"/>
                </a:lnTo>
                <a:lnTo>
                  <a:pt x="3293" y="4765"/>
                </a:lnTo>
                <a:lnTo>
                  <a:pt x="3301" y="4805"/>
                </a:lnTo>
                <a:lnTo>
                  <a:pt x="3305" y="4846"/>
                </a:lnTo>
                <a:lnTo>
                  <a:pt x="3309" y="4888"/>
                </a:lnTo>
                <a:lnTo>
                  <a:pt x="3310" y="4927"/>
                </a:lnTo>
                <a:lnTo>
                  <a:pt x="3309" y="4969"/>
                </a:lnTo>
                <a:lnTo>
                  <a:pt x="3305" y="5010"/>
                </a:lnTo>
                <a:lnTo>
                  <a:pt x="3300" y="5050"/>
                </a:lnTo>
                <a:lnTo>
                  <a:pt x="3292" y="5091"/>
                </a:lnTo>
                <a:lnTo>
                  <a:pt x="3282" y="5130"/>
                </a:lnTo>
                <a:lnTo>
                  <a:pt x="3269" y="5170"/>
                </a:lnTo>
                <a:lnTo>
                  <a:pt x="3256" y="5209"/>
                </a:lnTo>
                <a:lnTo>
                  <a:pt x="3239" y="5248"/>
                </a:lnTo>
                <a:lnTo>
                  <a:pt x="3191" y="5356"/>
                </a:lnTo>
                <a:lnTo>
                  <a:pt x="3073" y="5366"/>
                </a:lnTo>
                <a:lnTo>
                  <a:pt x="886" y="5559"/>
                </a:lnTo>
                <a:lnTo>
                  <a:pt x="735" y="5573"/>
                </a:lnTo>
                <a:lnTo>
                  <a:pt x="681" y="5430"/>
                </a:lnTo>
                <a:lnTo>
                  <a:pt x="668" y="5395"/>
                </a:lnTo>
                <a:lnTo>
                  <a:pt x="656" y="5359"/>
                </a:lnTo>
                <a:lnTo>
                  <a:pt x="646" y="5323"/>
                </a:lnTo>
                <a:lnTo>
                  <a:pt x="636" y="5286"/>
                </a:lnTo>
                <a:lnTo>
                  <a:pt x="628" y="5249"/>
                </a:lnTo>
                <a:lnTo>
                  <a:pt x="623" y="5210"/>
                </a:lnTo>
                <a:lnTo>
                  <a:pt x="618" y="5172"/>
                </a:lnTo>
                <a:lnTo>
                  <a:pt x="616" y="5133"/>
                </a:lnTo>
                <a:lnTo>
                  <a:pt x="614" y="5091"/>
                </a:lnTo>
                <a:lnTo>
                  <a:pt x="617" y="5049"/>
                </a:lnTo>
                <a:lnTo>
                  <a:pt x="621" y="5006"/>
                </a:lnTo>
                <a:lnTo>
                  <a:pt x="628" y="4963"/>
                </a:lnTo>
                <a:lnTo>
                  <a:pt x="633" y="4941"/>
                </a:lnTo>
                <a:lnTo>
                  <a:pt x="638" y="4919"/>
                </a:lnTo>
                <a:lnTo>
                  <a:pt x="645" y="4897"/>
                </a:lnTo>
                <a:lnTo>
                  <a:pt x="652" y="4875"/>
                </a:lnTo>
                <a:lnTo>
                  <a:pt x="659" y="4853"/>
                </a:lnTo>
                <a:lnTo>
                  <a:pt x="668" y="4831"/>
                </a:lnTo>
                <a:lnTo>
                  <a:pt x="677" y="4808"/>
                </a:lnTo>
                <a:lnTo>
                  <a:pt x="688" y="4786"/>
                </a:lnTo>
                <a:lnTo>
                  <a:pt x="700" y="4759"/>
                </a:lnTo>
                <a:lnTo>
                  <a:pt x="681" y="4709"/>
                </a:lnTo>
                <a:lnTo>
                  <a:pt x="668" y="4674"/>
                </a:lnTo>
                <a:lnTo>
                  <a:pt x="656" y="4638"/>
                </a:lnTo>
                <a:lnTo>
                  <a:pt x="646" y="4602"/>
                </a:lnTo>
                <a:lnTo>
                  <a:pt x="636" y="4565"/>
                </a:lnTo>
                <a:lnTo>
                  <a:pt x="628" y="4528"/>
                </a:lnTo>
                <a:lnTo>
                  <a:pt x="623" y="4489"/>
                </a:lnTo>
                <a:lnTo>
                  <a:pt x="618" y="4451"/>
                </a:lnTo>
                <a:lnTo>
                  <a:pt x="616" y="4412"/>
                </a:lnTo>
                <a:lnTo>
                  <a:pt x="614" y="4370"/>
                </a:lnTo>
                <a:lnTo>
                  <a:pt x="617" y="4327"/>
                </a:lnTo>
                <a:lnTo>
                  <a:pt x="621" y="4285"/>
                </a:lnTo>
                <a:lnTo>
                  <a:pt x="628" y="4242"/>
                </a:lnTo>
                <a:lnTo>
                  <a:pt x="633" y="4220"/>
                </a:lnTo>
                <a:lnTo>
                  <a:pt x="638" y="4198"/>
                </a:lnTo>
                <a:lnTo>
                  <a:pt x="645" y="4176"/>
                </a:lnTo>
                <a:lnTo>
                  <a:pt x="652" y="4154"/>
                </a:lnTo>
                <a:lnTo>
                  <a:pt x="659" y="4132"/>
                </a:lnTo>
                <a:lnTo>
                  <a:pt x="668" y="4110"/>
                </a:lnTo>
                <a:lnTo>
                  <a:pt x="677" y="4087"/>
                </a:lnTo>
                <a:lnTo>
                  <a:pt x="688" y="4064"/>
                </a:lnTo>
                <a:lnTo>
                  <a:pt x="736" y="3960"/>
                </a:lnTo>
                <a:lnTo>
                  <a:pt x="851" y="3950"/>
                </a:lnTo>
                <a:lnTo>
                  <a:pt x="934" y="3943"/>
                </a:lnTo>
                <a:lnTo>
                  <a:pt x="934" y="3586"/>
                </a:lnTo>
                <a:lnTo>
                  <a:pt x="885" y="3555"/>
                </a:lnTo>
                <a:lnTo>
                  <a:pt x="836" y="3522"/>
                </a:lnTo>
                <a:lnTo>
                  <a:pt x="789" y="3489"/>
                </a:lnTo>
                <a:lnTo>
                  <a:pt x="742" y="3454"/>
                </a:lnTo>
                <a:lnTo>
                  <a:pt x="697" y="3417"/>
                </a:lnTo>
                <a:lnTo>
                  <a:pt x="653" y="3378"/>
                </a:lnTo>
                <a:lnTo>
                  <a:pt x="610" y="3340"/>
                </a:lnTo>
                <a:lnTo>
                  <a:pt x="568" y="3299"/>
                </a:lnTo>
                <a:lnTo>
                  <a:pt x="527" y="3258"/>
                </a:lnTo>
                <a:lnTo>
                  <a:pt x="488" y="3215"/>
                </a:lnTo>
                <a:lnTo>
                  <a:pt x="450" y="3170"/>
                </a:lnTo>
                <a:lnTo>
                  <a:pt x="414" y="3125"/>
                </a:lnTo>
                <a:lnTo>
                  <a:pt x="378" y="3079"/>
                </a:lnTo>
                <a:lnTo>
                  <a:pt x="344" y="3031"/>
                </a:lnTo>
                <a:lnTo>
                  <a:pt x="311" y="2982"/>
                </a:lnTo>
                <a:lnTo>
                  <a:pt x="280" y="2934"/>
                </a:lnTo>
                <a:lnTo>
                  <a:pt x="248" y="2878"/>
                </a:lnTo>
                <a:lnTo>
                  <a:pt x="217" y="2821"/>
                </a:lnTo>
                <a:lnTo>
                  <a:pt x="188" y="2763"/>
                </a:lnTo>
                <a:lnTo>
                  <a:pt x="162" y="2705"/>
                </a:lnTo>
                <a:lnTo>
                  <a:pt x="136" y="2644"/>
                </a:lnTo>
                <a:lnTo>
                  <a:pt x="113" y="2584"/>
                </a:lnTo>
                <a:lnTo>
                  <a:pt x="92" y="2523"/>
                </a:lnTo>
                <a:lnTo>
                  <a:pt x="73" y="2460"/>
                </a:lnTo>
                <a:lnTo>
                  <a:pt x="56" y="2396"/>
                </a:lnTo>
                <a:lnTo>
                  <a:pt x="42" y="2332"/>
                </a:lnTo>
                <a:lnTo>
                  <a:pt x="29" y="2267"/>
                </a:lnTo>
                <a:lnTo>
                  <a:pt x="19" y="2201"/>
                </a:lnTo>
                <a:lnTo>
                  <a:pt x="11" y="2135"/>
                </a:lnTo>
                <a:lnTo>
                  <a:pt x="5" y="2067"/>
                </a:lnTo>
                <a:lnTo>
                  <a:pt x="1" y="2000"/>
                </a:lnTo>
                <a:lnTo>
                  <a:pt x="0" y="1932"/>
                </a:lnTo>
                <a:lnTo>
                  <a:pt x="0" y="1882"/>
                </a:lnTo>
                <a:lnTo>
                  <a:pt x="3" y="1832"/>
                </a:lnTo>
                <a:lnTo>
                  <a:pt x="5" y="1783"/>
                </a:lnTo>
                <a:lnTo>
                  <a:pt x="10" y="1734"/>
                </a:lnTo>
                <a:lnTo>
                  <a:pt x="15" y="1685"/>
                </a:lnTo>
                <a:lnTo>
                  <a:pt x="22" y="1638"/>
                </a:lnTo>
                <a:lnTo>
                  <a:pt x="30" y="1589"/>
                </a:lnTo>
                <a:lnTo>
                  <a:pt x="39" y="1543"/>
                </a:lnTo>
                <a:lnTo>
                  <a:pt x="49" y="1495"/>
                </a:lnTo>
                <a:lnTo>
                  <a:pt x="61" y="1449"/>
                </a:lnTo>
                <a:lnTo>
                  <a:pt x="73" y="1402"/>
                </a:lnTo>
                <a:lnTo>
                  <a:pt x="86" y="1357"/>
                </a:lnTo>
                <a:lnTo>
                  <a:pt x="101" y="1312"/>
                </a:lnTo>
                <a:lnTo>
                  <a:pt x="118" y="1267"/>
                </a:lnTo>
                <a:lnTo>
                  <a:pt x="134" y="1223"/>
                </a:lnTo>
                <a:lnTo>
                  <a:pt x="151" y="1179"/>
                </a:lnTo>
                <a:lnTo>
                  <a:pt x="171" y="1136"/>
                </a:lnTo>
                <a:lnTo>
                  <a:pt x="191" y="1094"/>
                </a:lnTo>
                <a:lnTo>
                  <a:pt x="212" y="1051"/>
                </a:lnTo>
                <a:lnTo>
                  <a:pt x="232" y="1011"/>
                </a:lnTo>
                <a:lnTo>
                  <a:pt x="256" y="970"/>
                </a:lnTo>
                <a:lnTo>
                  <a:pt x="279" y="930"/>
                </a:lnTo>
                <a:lnTo>
                  <a:pt x="304" y="890"/>
                </a:lnTo>
                <a:lnTo>
                  <a:pt x="330" y="852"/>
                </a:lnTo>
                <a:lnTo>
                  <a:pt x="357" y="813"/>
                </a:lnTo>
                <a:lnTo>
                  <a:pt x="383" y="775"/>
                </a:lnTo>
                <a:lnTo>
                  <a:pt x="411" y="739"/>
                </a:lnTo>
                <a:lnTo>
                  <a:pt x="441" y="702"/>
                </a:lnTo>
                <a:lnTo>
                  <a:pt x="470" y="667"/>
                </a:lnTo>
                <a:lnTo>
                  <a:pt x="502" y="632"/>
                </a:lnTo>
                <a:lnTo>
                  <a:pt x="533" y="599"/>
                </a:lnTo>
                <a:lnTo>
                  <a:pt x="566" y="565"/>
                </a:lnTo>
                <a:lnTo>
                  <a:pt x="599" y="532"/>
                </a:lnTo>
                <a:lnTo>
                  <a:pt x="633" y="501"/>
                </a:lnTo>
                <a:lnTo>
                  <a:pt x="668" y="471"/>
                </a:lnTo>
                <a:lnTo>
                  <a:pt x="703" y="441"/>
                </a:lnTo>
                <a:lnTo>
                  <a:pt x="739" y="412"/>
                </a:lnTo>
                <a:lnTo>
                  <a:pt x="776" y="383"/>
                </a:lnTo>
                <a:lnTo>
                  <a:pt x="813" y="356"/>
                </a:lnTo>
                <a:lnTo>
                  <a:pt x="851" y="329"/>
                </a:lnTo>
                <a:lnTo>
                  <a:pt x="891" y="304"/>
                </a:lnTo>
                <a:lnTo>
                  <a:pt x="930" y="279"/>
                </a:lnTo>
                <a:lnTo>
                  <a:pt x="970" y="255"/>
                </a:lnTo>
                <a:lnTo>
                  <a:pt x="1010" y="233"/>
                </a:lnTo>
                <a:lnTo>
                  <a:pt x="1052" y="211"/>
                </a:lnTo>
                <a:lnTo>
                  <a:pt x="1094" y="190"/>
                </a:lnTo>
                <a:lnTo>
                  <a:pt x="1137" y="170"/>
                </a:lnTo>
                <a:lnTo>
                  <a:pt x="1180" y="152"/>
                </a:lnTo>
                <a:lnTo>
                  <a:pt x="1224" y="133"/>
                </a:lnTo>
                <a:lnTo>
                  <a:pt x="1268" y="117"/>
                </a:lnTo>
                <a:lnTo>
                  <a:pt x="1312" y="101"/>
                </a:lnTo>
                <a:lnTo>
                  <a:pt x="1357" y="87"/>
                </a:lnTo>
                <a:lnTo>
                  <a:pt x="1403" y="73"/>
                </a:lnTo>
                <a:lnTo>
                  <a:pt x="1449" y="60"/>
                </a:lnTo>
                <a:lnTo>
                  <a:pt x="1496" y="48"/>
                </a:lnTo>
                <a:lnTo>
                  <a:pt x="1542" y="39"/>
                </a:lnTo>
                <a:lnTo>
                  <a:pt x="1590" y="30"/>
                </a:lnTo>
                <a:lnTo>
                  <a:pt x="1637" y="22"/>
                </a:lnTo>
                <a:lnTo>
                  <a:pt x="1686" y="15"/>
                </a:lnTo>
                <a:lnTo>
                  <a:pt x="1735" y="9"/>
                </a:lnTo>
                <a:lnTo>
                  <a:pt x="1783" y="5"/>
                </a:lnTo>
                <a:lnTo>
                  <a:pt x="1832" y="2"/>
                </a:lnTo>
                <a:lnTo>
                  <a:pt x="1882" y="0"/>
                </a:lnTo>
                <a:lnTo>
                  <a:pt x="1932" y="0"/>
                </a:lnTo>
                <a:close/>
                <a:moveTo>
                  <a:pt x="1507" y="2300"/>
                </a:moveTo>
                <a:lnTo>
                  <a:pt x="1507" y="2300"/>
                </a:lnTo>
                <a:lnTo>
                  <a:pt x="1533" y="2310"/>
                </a:lnTo>
                <a:lnTo>
                  <a:pt x="1557" y="2318"/>
                </a:lnTo>
                <a:lnTo>
                  <a:pt x="1569" y="2321"/>
                </a:lnTo>
                <a:lnTo>
                  <a:pt x="1580" y="2323"/>
                </a:lnTo>
                <a:lnTo>
                  <a:pt x="1592" y="2324"/>
                </a:lnTo>
                <a:lnTo>
                  <a:pt x="1604" y="2324"/>
                </a:lnTo>
                <a:lnTo>
                  <a:pt x="1619" y="2324"/>
                </a:lnTo>
                <a:lnTo>
                  <a:pt x="1633" y="2322"/>
                </a:lnTo>
                <a:lnTo>
                  <a:pt x="1648" y="2318"/>
                </a:lnTo>
                <a:lnTo>
                  <a:pt x="1663" y="2314"/>
                </a:lnTo>
                <a:lnTo>
                  <a:pt x="1677" y="2308"/>
                </a:lnTo>
                <a:lnTo>
                  <a:pt x="1691" y="2300"/>
                </a:lnTo>
                <a:lnTo>
                  <a:pt x="1705" y="2289"/>
                </a:lnTo>
                <a:lnTo>
                  <a:pt x="1718" y="2279"/>
                </a:lnTo>
                <a:lnTo>
                  <a:pt x="1750" y="2251"/>
                </a:lnTo>
                <a:lnTo>
                  <a:pt x="1782" y="2276"/>
                </a:lnTo>
                <a:lnTo>
                  <a:pt x="1801" y="2290"/>
                </a:lnTo>
                <a:lnTo>
                  <a:pt x="1819" y="2303"/>
                </a:lnTo>
                <a:lnTo>
                  <a:pt x="1838" y="2314"/>
                </a:lnTo>
                <a:lnTo>
                  <a:pt x="1855" y="2323"/>
                </a:lnTo>
                <a:lnTo>
                  <a:pt x="1873" y="2330"/>
                </a:lnTo>
                <a:lnTo>
                  <a:pt x="1890" y="2336"/>
                </a:lnTo>
                <a:lnTo>
                  <a:pt x="1908" y="2339"/>
                </a:lnTo>
                <a:lnTo>
                  <a:pt x="1924" y="2340"/>
                </a:lnTo>
                <a:lnTo>
                  <a:pt x="1939" y="2340"/>
                </a:lnTo>
                <a:lnTo>
                  <a:pt x="1954" y="2338"/>
                </a:lnTo>
                <a:lnTo>
                  <a:pt x="1969" y="2333"/>
                </a:lnTo>
                <a:lnTo>
                  <a:pt x="1984" y="2328"/>
                </a:lnTo>
                <a:lnTo>
                  <a:pt x="1999" y="2319"/>
                </a:lnTo>
                <a:lnTo>
                  <a:pt x="2013" y="2309"/>
                </a:lnTo>
                <a:lnTo>
                  <a:pt x="2028" y="2296"/>
                </a:lnTo>
                <a:lnTo>
                  <a:pt x="2044" y="2282"/>
                </a:lnTo>
                <a:lnTo>
                  <a:pt x="2077" y="2246"/>
                </a:lnTo>
                <a:lnTo>
                  <a:pt x="2113" y="2279"/>
                </a:lnTo>
                <a:lnTo>
                  <a:pt x="2134" y="2295"/>
                </a:lnTo>
                <a:lnTo>
                  <a:pt x="2154" y="2308"/>
                </a:lnTo>
                <a:lnTo>
                  <a:pt x="2175" y="2319"/>
                </a:lnTo>
                <a:lnTo>
                  <a:pt x="2194" y="2326"/>
                </a:lnTo>
                <a:lnTo>
                  <a:pt x="2215" y="2332"/>
                </a:lnTo>
                <a:lnTo>
                  <a:pt x="2235" y="2336"/>
                </a:lnTo>
                <a:lnTo>
                  <a:pt x="2255" y="2337"/>
                </a:lnTo>
                <a:lnTo>
                  <a:pt x="2275" y="2336"/>
                </a:lnTo>
                <a:lnTo>
                  <a:pt x="2291" y="2333"/>
                </a:lnTo>
                <a:lnTo>
                  <a:pt x="2308" y="2330"/>
                </a:lnTo>
                <a:lnTo>
                  <a:pt x="2324" y="2325"/>
                </a:lnTo>
                <a:lnTo>
                  <a:pt x="2342" y="2319"/>
                </a:lnTo>
                <a:lnTo>
                  <a:pt x="2359" y="2314"/>
                </a:lnTo>
                <a:lnTo>
                  <a:pt x="2377" y="2307"/>
                </a:lnTo>
                <a:lnTo>
                  <a:pt x="2412" y="2290"/>
                </a:lnTo>
                <a:lnTo>
                  <a:pt x="2484" y="2175"/>
                </a:lnTo>
                <a:lnTo>
                  <a:pt x="2653" y="2281"/>
                </a:lnTo>
                <a:lnTo>
                  <a:pt x="2239" y="2948"/>
                </a:lnTo>
                <a:lnTo>
                  <a:pt x="2239" y="3826"/>
                </a:lnTo>
                <a:lnTo>
                  <a:pt x="2564" y="3799"/>
                </a:lnTo>
                <a:lnTo>
                  <a:pt x="2564" y="3450"/>
                </a:lnTo>
                <a:lnTo>
                  <a:pt x="2564" y="3332"/>
                </a:lnTo>
                <a:lnTo>
                  <a:pt x="2668" y="3274"/>
                </a:lnTo>
                <a:lnTo>
                  <a:pt x="2712" y="3248"/>
                </a:lnTo>
                <a:lnTo>
                  <a:pt x="2756" y="3222"/>
                </a:lnTo>
                <a:lnTo>
                  <a:pt x="2799" y="3194"/>
                </a:lnTo>
                <a:lnTo>
                  <a:pt x="2841" y="3163"/>
                </a:lnTo>
                <a:lnTo>
                  <a:pt x="2882" y="3132"/>
                </a:lnTo>
                <a:lnTo>
                  <a:pt x="2921" y="3100"/>
                </a:lnTo>
                <a:lnTo>
                  <a:pt x="2960" y="3066"/>
                </a:lnTo>
                <a:lnTo>
                  <a:pt x="2997" y="3031"/>
                </a:lnTo>
                <a:lnTo>
                  <a:pt x="3033" y="2995"/>
                </a:lnTo>
                <a:lnTo>
                  <a:pt x="3067" y="2958"/>
                </a:lnTo>
                <a:lnTo>
                  <a:pt x="3101" y="2918"/>
                </a:lnTo>
                <a:lnTo>
                  <a:pt x="3134" y="2879"/>
                </a:lnTo>
                <a:lnTo>
                  <a:pt x="3165" y="2838"/>
                </a:lnTo>
                <a:lnTo>
                  <a:pt x="3195" y="2797"/>
                </a:lnTo>
                <a:lnTo>
                  <a:pt x="3223" y="2754"/>
                </a:lnTo>
                <a:lnTo>
                  <a:pt x="3250" y="2711"/>
                </a:lnTo>
                <a:lnTo>
                  <a:pt x="3275" y="2667"/>
                </a:lnTo>
                <a:lnTo>
                  <a:pt x="3299" y="2624"/>
                </a:lnTo>
                <a:lnTo>
                  <a:pt x="3319" y="2578"/>
                </a:lnTo>
                <a:lnTo>
                  <a:pt x="3340" y="2533"/>
                </a:lnTo>
                <a:lnTo>
                  <a:pt x="3359" y="2487"/>
                </a:lnTo>
                <a:lnTo>
                  <a:pt x="3376" y="2439"/>
                </a:lnTo>
                <a:lnTo>
                  <a:pt x="3393" y="2391"/>
                </a:lnTo>
                <a:lnTo>
                  <a:pt x="3406" y="2343"/>
                </a:lnTo>
                <a:lnTo>
                  <a:pt x="3419" y="2293"/>
                </a:lnTo>
                <a:lnTo>
                  <a:pt x="3431" y="2243"/>
                </a:lnTo>
                <a:lnTo>
                  <a:pt x="3440" y="2193"/>
                </a:lnTo>
                <a:lnTo>
                  <a:pt x="3448" y="2142"/>
                </a:lnTo>
                <a:lnTo>
                  <a:pt x="3454" y="2089"/>
                </a:lnTo>
                <a:lnTo>
                  <a:pt x="3459" y="2037"/>
                </a:lnTo>
                <a:lnTo>
                  <a:pt x="3461" y="1985"/>
                </a:lnTo>
                <a:lnTo>
                  <a:pt x="3462" y="1932"/>
                </a:lnTo>
                <a:lnTo>
                  <a:pt x="3462" y="1892"/>
                </a:lnTo>
                <a:lnTo>
                  <a:pt x="3460" y="1853"/>
                </a:lnTo>
                <a:lnTo>
                  <a:pt x="3458" y="1814"/>
                </a:lnTo>
                <a:lnTo>
                  <a:pt x="3454" y="1775"/>
                </a:lnTo>
                <a:lnTo>
                  <a:pt x="3449" y="1737"/>
                </a:lnTo>
                <a:lnTo>
                  <a:pt x="3445" y="1698"/>
                </a:lnTo>
                <a:lnTo>
                  <a:pt x="3438" y="1661"/>
                </a:lnTo>
                <a:lnTo>
                  <a:pt x="3431" y="1623"/>
                </a:lnTo>
                <a:lnTo>
                  <a:pt x="3423" y="1586"/>
                </a:lnTo>
                <a:lnTo>
                  <a:pt x="3415" y="1548"/>
                </a:lnTo>
                <a:lnTo>
                  <a:pt x="3404" y="1512"/>
                </a:lnTo>
                <a:lnTo>
                  <a:pt x="3394" y="1476"/>
                </a:lnTo>
                <a:lnTo>
                  <a:pt x="3382" y="1440"/>
                </a:lnTo>
                <a:lnTo>
                  <a:pt x="3369" y="1406"/>
                </a:lnTo>
                <a:lnTo>
                  <a:pt x="3357" y="1371"/>
                </a:lnTo>
                <a:lnTo>
                  <a:pt x="3341" y="1336"/>
                </a:lnTo>
                <a:lnTo>
                  <a:pt x="3328" y="1301"/>
                </a:lnTo>
                <a:lnTo>
                  <a:pt x="3311" y="1267"/>
                </a:lnTo>
                <a:lnTo>
                  <a:pt x="3295" y="1235"/>
                </a:lnTo>
                <a:lnTo>
                  <a:pt x="3278" y="1202"/>
                </a:lnTo>
                <a:lnTo>
                  <a:pt x="3259" y="1170"/>
                </a:lnTo>
                <a:lnTo>
                  <a:pt x="3240" y="1137"/>
                </a:lnTo>
                <a:lnTo>
                  <a:pt x="3221" y="1106"/>
                </a:lnTo>
                <a:lnTo>
                  <a:pt x="3201" y="1076"/>
                </a:lnTo>
                <a:lnTo>
                  <a:pt x="3180" y="1046"/>
                </a:lnTo>
                <a:lnTo>
                  <a:pt x="3158" y="1015"/>
                </a:lnTo>
                <a:lnTo>
                  <a:pt x="3136" y="986"/>
                </a:lnTo>
                <a:lnTo>
                  <a:pt x="3113" y="957"/>
                </a:lnTo>
                <a:lnTo>
                  <a:pt x="3090" y="930"/>
                </a:lnTo>
                <a:lnTo>
                  <a:pt x="3065" y="902"/>
                </a:lnTo>
                <a:lnTo>
                  <a:pt x="3040" y="875"/>
                </a:lnTo>
                <a:lnTo>
                  <a:pt x="3014" y="849"/>
                </a:lnTo>
                <a:lnTo>
                  <a:pt x="2987" y="824"/>
                </a:lnTo>
                <a:lnTo>
                  <a:pt x="2961" y="798"/>
                </a:lnTo>
                <a:lnTo>
                  <a:pt x="2934" y="774"/>
                </a:lnTo>
                <a:lnTo>
                  <a:pt x="2905" y="751"/>
                </a:lnTo>
                <a:lnTo>
                  <a:pt x="2877" y="728"/>
                </a:lnTo>
                <a:lnTo>
                  <a:pt x="2848" y="704"/>
                </a:lnTo>
                <a:lnTo>
                  <a:pt x="2818" y="683"/>
                </a:lnTo>
                <a:lnTo>
                  <a:pt x="2788" y="663"/>
                </a:lnTo>
                <a:lnTo>
                  <a:pt x="2756" y="642"/>
                </a:lnTo>
                <a:lnTo>
                  <a:pt x="2725" y="622"/>
                </a:lnTo>
                <a:lnTo>
                  <a:pt x="2694" y="603"/>
                </a:lnTo>
                <a:lnTo>
                  <a:pt x="2661" y="586"/>
                </a:lnTo>
                <a:lnTo>
                  <a:pt x="2629" y="568"/>
                </a:lnTo>
                <a:lnTo>
                  <a:pt x="2595" y="552"/>
                </a:lnTo>
                <a:lnTo>
                  <a:pt x="2561" y="536"/>
                </a:lnTo>
                <a:lnTo>
                  <a:pt x="2528" y="521"/>
                </a:lnTo>
                <a:lnTo>
                  <a:pt x="2493" y="507"/>
                </a:lnTo>
                <a:lnTo>
                  <a:pt x="2458" y="494"/>
                </a:lnTo>
                <a:lnTo>
                  <a:pt x="2423" y="481"/>
                </a:lnTo>
                <a:lnTo>
                  <a:pt x="2387" y="470"/>
                </a:lnTo>
                <a:lnTo>
                  <a:pt x="2351" y="459"/>
                </a:lnTo>
                <a:lnTo>
                  <a:pt x="2314" y="449"/>
                </a:lnTo>
                <a:lnTo>
                  <a:pt x="2277" y="440"/>
                </a:lnTo>
                <a:lnTo>
                  <a:pt x="2240" y="431"/>
                </a:lnTo>
                <a:lnTo>
                  <a:pt x="2203" y="424"/>
                </a:lnTo>
                <a:lnTo>
                  <a:pt x="2164" y="419"/>
                </a:lnTo>
                <a:lnTo>
                  <a:pt x="2127" y="413"/>
                </a:lnTo>
                <a:lnTo>
                  <a:pt x="2088" y="408"/>
                </a:lnTo>
                <a:lnTo>
                  <a:pt x="2049" y="405"/>
                </a:lnTo>
                <a:lnTo>
                  <a:pt x="2011" y="402"/>
                </a:lnTo>
                <a:lnTo>
                  <a:pt x="1972" y="401"/>
                </a:lnTo>
                <a:lnTo>
                  <a:pt x="1932" y="401"/>
                </a:lnTo>
                <a:lnTo>
                  <a:pt x="1893" y="401"/>
                </a:lnTo>
                <a:lnTo>
                  <a:pt x="1853" y="402"/>
                </a:lnTo>
                <a:lnTo>
                  <a:pt x="1814" y="405"/>
                </a:lnTo>
                <a:lnTo>
                  <a:pt x="1775" y="408"/>
                </a:lnTo>
                <a:lnTo>
                  <a:pt x="1737" y="413"/>
                </a:lnTo>
                <a:lnTo>
                  <a:pt x="1699" y="419"/>
                </a:lnTo>
                <a:lnTo>
                  <a:pt x="1660" y="424"/>
                </a:lnTo>
                <a:lnTo>
                  <a:pt x="1623" y="431"/>
                </a:lnTo>
                <a:lnTo>
                  <a:pt x="1586" y="440"/>
                </a:lnTo>
                <a:lnTo>
                  <a:pt x="1549" y="449"/>
                </a:lnTo>
                <a:lnTo>
                  <a:pt x="1513" y="459"/>
                </a:lnTo>
                <a:lnTo>
                  <a:pt x="1477" y="470"/>
                </a:lnTo>
                <a:lnTo>
                  <a:pt x="1441" y="481"/>
                </a:lnTo>
                <a:lnTo>
                  <a:pt x="1405" y="494"/>
                </a:lnTo>
                <a:lnTo>
                  <a:pt x="1370" y="507"/>
                </a:lnTo>
                <a:lnTo>
                  <a:pt x="1335" y="521"/>
                </a:lnTo>
                <a:lnTo>
                  <a:pt x="1302" y="536"/>
                </a:lnTo>
                <a:lnTo>
                  <a:pt x="1268" y="552"/>
                </a:lnTo>
                <a:lnTo>
                  <a:pt x="1234" y="568"/>
                </a:lnTo>
                <a:lnTo>
                  <a:pt x="1202" y="586"/>
                </a:lnTo>
                <a:lnTo>
                  <a:pt x="1169" y="603"/>
                </a:lnTo>
                <a:lnTo>
                  <a:pt x="1138" y="622"/>
                </a:lnTo>
                <a:lnTo>
                  <a:pt x="1107" y="642"/>
                </a:lnTo>
                <a:lnTo>
                  <a:pt x="1076" y="663"/>
                </a:lnTo>
                <a:lnTo>
                  <a:pt x="1045" y="683"/>
                </a:lnTo>
                <a:lnTo>
                  <a:pt x="1016" y="704"/>
                </a:lnTo>
                <a:lnTo>
                  <a:pt x="987" y="728"/>
                </a:lnTo>
                <a:lnTo>
                  <a:pt x="958" y="751"/>
                </a:lnTo>
                <a:lnTo>
                  <a:pt x="930" y="774"/>
                </a:lnTo>
                <a:lnTo>
                  <a:pt x="902" y="798"/>
                </a:lnTo>
                <a:lnTo>
                  <a:pt x="876" y="824"/>
                </a:lnTo>
                <a:lnTo>
                  <a:pt x="849" y="849"/>
                </a:lnTo>
                <a:lnTo>
                  <a:pt x="823" y="875"/>
                </a:lnTo>
                <a:lnTo>
                  <a:pt x="799" y="902"/>
                </a:lnTo>
                <a:lnTo>
                  <a:pt x="775" y="930"/>
                </a:lnTo>
                <a:lnTo>
                  <a:pt x="750" y="957"/>
                </a:lnTo>
                <a:lnTo>
                  <a:pt x="728" y="986"/>
                </a:lnTo>
                <a:lnTo>
                  <a:pt x="705" y="1015"/>
                </a:lnTo>
                <a:lnTo>
                  <a:pt x="684" y="1046"/>
                </a:lnTo>
                <a:lnTo>
                  <a:pt x="662" y="1076"/>
                </a:lnTo>
                <a:lnTo>
                  <a:pt x="642" y="1106"/>
                </a:lnTo>
                <a:lnTo>
                  <a:pt x="623" y="1137"/>
                </a:lnTo>
                <a:lnTo>
                  <a:pt x="604" y="1170"/>
                </a:lnTo>
                <a:lnTo>
                  <a:pt x="585" y="1202"/>
                </a:lnTo>
                <a:lnTo>
                  <a:pt x="569" y="1235"/>
                </a:lnTo>
                <a:lnTo>
                  <a:pt x="552" y="1267"/>
                </a:lnTo>
                <a:lnTo>
                  <a:pt x="537" y="1301"/>
                </a:lnTo>
                <a:lnTo>
                  <a:pt x="522" y="1336"/>
                </a:lnTo>
                <a:lnTo>
                  <a:pt x="508" y="1371"/>
                </a:lnTo>
                <a:lnTo>
                  <a:pt x="494" y="1406"/>
                </a:lnTo>
                <a:lnTo>
                  <a:pt x="482" y="1440"/>
                </a:lnTo>
                <a:lnTo>
                  <a:pt x="470" y="1476"/>
                </a:lnTo>
                <a:lnTo>
                  <a:pt x="459" y="1512"/>
                </a:lnTo>
                <a:lnTo>
                  <a:pt x="450" y="1548"/>
                </a:lnTo>
                <a:lnTo>
                  <a:pt x="440" y="1586"/>
                </a:lnTo>
                <a:lnTo>
                  <a:pt x="432" y="1623"/>
                </a:lnTo>
                <a:lnTo>
                  <a:pt x="425" y="1661"/>
                </a:lnTo>
                <a:lnTo>
                  <a:pt x="418" y="1698"/>
                </a:lnTo>
                <a:lnTo>
                  <a:pt x="414" y="1737"/>
                </a:lnTo>
                <a:lnTo>
                  <a:pt x="409" y="1775"/>
                </a:lnTo>
                <a:lnTo>
                  <a:pt x="405" y="1814"/>
                </a:lnTo>
                <a:lnTo>
                  <a:pt x="403" y="1853"/>
                </a:lnTo>
                <a:lnTo>
                  <a:pt x="402" y="1892"/>
                </a:lnTo>
                <a:lnTo>
                  <a:pt x="401" y="1932"/>
                </a:lnTo>
                <a:lnTo>
                  <a:pt x="402" y="1986"/>
                </a:lnTo>
                <a:lnTo>
                  <a:pt x="405" y="2040"/>
                </a:lnTo>
                <a:lnTo>
                  <a:pt x="410" y="2093"/>
                </a:lnTo>
                <a:lnTo>
                  <a:pt x="416" y="2146"/>
                </a:lnTo>
                <a:lnTo>
                  <a:pt x="424" y="2199"/>
                </a:lnTo>
                <a:lnTo>
                  <a:pt x="434" y="2251"/>
                </a:lnTo>
                <a:lnTo>
                  <a:pt x="446" y="2301"/>
                </a:lnTo>
                <a:lnTo>
                  <a:pt x="459" y="2352"/>
                </a:lnTo>
                <a:lnTo>
                  <a:pt x="474" y="2402"/>
                </a:lnTo>
                <a:lnTo>
                  <a:pt x="490" y="2451"/>
                </a:lnTo>
                <a:lnTo>
                  <a:pt x="509" y="2498"/>
                </a:lnTo>
                <a:lnTo>
                  <a:pt x="529" y="2546"/>
                </a:lnTo>
                <a:lnTo>
                  <a:pt x="549" y="2592"/>
                </a:lnTo>
                <a:lnTo>
                  <a:pt x="573" y="2638"/>
                </a:lnTo>
                <a:lnTo>
                  <a:pt x="597" y="2682"/>
                </a:lnTo>
                <a:lnTo>
                  <a:pt x="623" y="2726"/>
                </a:lnTo>
                <a:lnTo>
                  <a:pt x="650" y="2770"/>
                </a:lnTo>
                <a:lnTo>
                  <a:pt x="679" y="2814"/>
                </a:lnTo>
                <a:lnTo>
                  <a:pt x="711" y="2856"/>
                </a:lnTo>
                <a:lnTo>
                  <a:pt x="743" y="2896"/>
                </a:lnTo>
                <a:lnTo>
                  <a:pt x="777" y="2937"/>
                </a:lnTo>
                <a:lnTo>
                  <a:pt x="812" y="2975"/>
                </a:lnTo>
                <a:lnTo>
                  <a:pt x="848" y="3014"/>
                </a:lnTo>
                <a:lnTo>
                  <a:pt x="885" y="3050"/>
                </a:lnTo>
                <a:lnTo>
                  <a:pt x="924" y="3085"/>
                </a:lnTo>
                <a:lnTo>
                  <a:pt x="964" y="3118"/>
                </a:lnTo>
                <a:lnTo>
                  <a:pt x="1004" y="3151"/>
                </a:lnTo>
                <a:lnTo>
                  <a:pt x="1047" y="3182"/>
                </a:lnTo>
                <a:lnTo>
                  <a:pt x="1090" y="3211"/>
                </a:lnTo>
                <a:lnTo>
                  <a:pt x="1135" y="3239"/>
                </a:lnTo>
                <a:lnTo>
                  <a:pt x="1180" y="3266"/>
                </a:lnTo>
                <a:lnTo>
                  <a:pt x="1226" y="3291"/>
                </a:lnTo>
                <a:lnTo>
                  <a:pt x="1335" y="3348"/>
                </a:lnTo>
                <a:lnTo>
                  <a:pt x="1335" y="3469"/>
                </a:lnTo>
                <a:lnTo>
                  <a:pt x="1335" y="3838"/>
                </a:lnTo>
                <a:lnTo>
                  <a:pt x="1674" y="3838"/>
                </a:lnTo>
                <a:lnTo>
                  <a:pt x="1674" y="2948"/>
                </a:lnTo>
                <a:lnTo>
                  <a:pt x="1260" y="2281"/>
                </a:lnTo>
                <a:lnTo>
                  <a:pt x="1431" y="2175"/>
                </a:lnTo>
                <a:lnTo>
                  <a:pt x="1507" y="2300"/>
                </a:lnTo>
                <a:close/>
                <a:moveTo>
                  <a:pt x="2326" y="2429"/>
                </a:moveTo>
                <a:lnTo>
                  <a:pt x="2326" y="2429"/>
                </a:lnTo>
                <a:lnTo>
                  <a:pt x="2305" y="2432"/>
                </a:lnTo>
                <a:lnTo>
                  <a:pt x="2284" y="2435"/>
                </a:lnTo>
                <a:lnTo>
                  <a:pt x="2258" y="2437"/>
                </a:lnTo>
                <a:lnTo>
                  <a:pt x="2234" y="2437"/>
                </a:lnTo>
                <a:lnTo>
                  <a:pt x="2208" y="2433"/>
                </a:lnTo>
                <a:lnTo>
                  <a:pt x="2184" y="2429"/>
                </a:lnTo>
                <a:lnTo>
                  <a:pt x="2158" y="2420"/>
                </a:lnTo>
                <a:lnTo>
                  <a:pt x="2134" y="2411"/>
                </a:lnTo>
                <a:lnTo>
                  <a:pt x="2109" y="2397"/>
                </a:lnTo>
                <a:lnTo>
                  <a:pt x="2083" y="2382"/>
                </a:lnTo>
                <a:lnTo>
                  <a:pt x="2063" y="2396"/>
                </a:lnTo>
                <a:lnTo>
                  <a:pt x="2045" y="2409"/>
                </a:lnTo>
                <a:lnTo>
                  <a:pt x="2024" y="2419"/>
                </a:lnTo>
                <a:lnTo>
                  <a:pt x="2004" y="2427"/>
                </a:lnTo>
                <a:lnTo>
                  <a:pt x="1983" y="2434"/>
                </a:lnTo>
                <a:lnTo>
                  <a:pt x="1962" y="2438"/>
                </a:lnTo>
                <a:lnTo>
                  <a:pt x="1941" y="2440"/>
                </a:lnTo>
                <a:lnTo>
                  <a:pt x="1920" y="2440"/>
                </a:lnTo>
                <a:lnTo>
                  <a:pt x="1900" y="2439"/>
                </a:lnTo>
                <a:lnTo>
                  <a:pt x="1879" y="2435"/>
                </a:lnTo>
                <a:lnTo>
                  <a:pt x="1858" y="2430"/>
                </a:lnTo>
                <a:lnTo>
                  <a:pt x="1837" y="2423"/>
                </a:lnTo>
                <a:lnTo>
                  <a:pt x="1816" y="2415"/>
                </a:lnTo>
                <a:lnTo>
                  <a:pt x="1794" y="2404"/>
                </a:lnTo>
                <a:lnTo>
                  <a:pt x="1773" y="2393"/>
                </a:lnTo>
                <a:lnTo>
                  <a:pt x="1752" y="2379"/>
                </a:lnTo>
                <a:lnTo>
                  <a:pt x="1735" y="2390"/>
                </a:lnTo>
                <a:lnTo>
                  <a:pt x="1716" y="2399"/>
                </a:lnTo>
                <a:lnTo>
                  <a:pt x="1699" y="2408"/>
                </a:lnTo>
                <a:lnTo>
                  <a:pt x="1679" y="2413"/>
                </a:lnTo>
                <a:lnTo>
                  <a:pt x="1660" y="2418"/>
                </a:lnTo>
                <a:lnTo>
                  <a:pt x="1642" y="2422"/>
                </a:lnTo>
                <a:lnTo>
                  <a:pt x="1622" y="2424"/>
                </a:lnTo>
                <a:lnTo>
                  <a:pt x="1602" y="2424"/>
                </a:lnTo>
                <a:lnTo>
                  <a:pt x="1585" y="2424"/>
                </a:lnTo>
                <a:lnTo>
                  <a:pt x="1860" y="2866"/>
                </a:lnTo>
                <a:lnTo>
                  <a:pt x="1875" y="2891"/>
                </a:lnTo>
                <a:lnTo>
                  <a:pt x="1875" y="2918"/>
                </a:lnTo>
                <a:lnTo>
                  <a:pt x="1875" y="3838"/>
                </a:lnTo>
                <a:lnTo>
                  <a:pt x="2038" y="3838"/>
                </a:lnTo>
                <a:lnTo>
                  <a:pt x="2038" y="2918"/>
                </a:lnTo>
                <a:lnTo>
                  <a:pt x="2038" y="2891"/>
                </a:lnTo>
                <a:lnTo>
                  <a:pt x="2053" y="2866"/>
                </a:lnTo>
                <a:lnTo>
                  <a:pt x="2326" y="2429"/>
                </a:lnTo>
                <a:close/>
                <a:moveTo>
                  <a:pt x="2506" y="5533"/>
                </a:moveTo>
                <a:lnTo>
                  <a:pt x="1402" y="5631"/>
                </a:lnTo>
                <a:lnTo>
                  <a:pt x="1405" y="5656"/>
                </a:lnTo>
                <a:lnTo>
                  <a:pt x="1410" y="5681"/>
                </a:lnTo>
                <a:lnTo>
                  <a:pt x="1417" y="5705"/>
                </a:lnTo>
                <a:lnTo>
                  <a:pt x="1424" y="5729"/>
                </a:lnTo>
                <a:lnTo>
                  <a:pt x="1432" y="5753"/>
                </a:lnTo>
                <a:lnTo>
                  <a:pt x="1441" y="5776"/>
                </a:lnTo>
                <a:lnTo>
                  <a:pt x="1451" y="5798"/>
                </a:lnTo>
                <a:lnTo>
                  <a:pt x="1463" y="5820"/>
                </a:lnTo>
                <a:lnTo>
                  <a:pt x="1475" y="5842"/>
                </a:lnTo>
                <a:lnTo>
                  <a:pt x="1489" y="5862"/>
                </a:lnTo>
                <a:lnTo>
                  <a:pt x="1503" y="5883"/>
                </a:lnTo>
                <a:lnTo>
                  <a:pt x="1516" y="5902"/>
                </a:lnTo>
                <a:lnTo>
                  <a:pt x="1533" y="5921"/>
                </a:lnTo>
                <a:lnTo>
                  <a:pt x="1549" y="5938"/>
                </a:lnTo>
                <a:lnTo>
                  <a:pt x="1566" y="5956"/>
                </a:lnTo>
                <a:lnTo>
                  <a:pt x="1584" y="5973"/>
                </a:lnTo>
                <a:lnTo>
                  <a:pt x="1602" y="5988"/>
                </a:lnTo>
                <a:lnTo>
                  <a:pt x="1622" y="6003"/>
                </a:lnTo>
                <a:lnTo>
                  <a:pt x="1642" y="6017"/>
                </a:lnTo>
                <a:lnTo>
                  <a:pt x="1663" y="6031"/>
                </a:lnTo>
                <a:lnTo>
                  <a:pt x="1685" y="6043"/>
                </a:lnTo>
                <a:lnTo>
                  <a:pt x="1706" y="6055"/>
                </a:lnTo>
                <a:lnTo>
                  <a:pt x="1729" y="6065"/>
                </a:lnTo>
                <a:lnTo>
                  <a:pt x="1752" y="6074"/>
                </a:lnTo>
                <a:lnTo>
                  <a:pt x="1775" y="6082"/>
                </a:lnTo>
                <a:lnTo>
                  <a:pt x="1799" y="6091"/>
                </a:lnTo>
                <a:lnTo>
                  <a:pt x="1823" y="6096"/>
                </a:lnTo>
                <a:lnTo>
                  <a:pt x="1849" y="6102"/>
                </a:lnTo>
                <a:lnTo>
                  <a:pt x="1873" y="6106"/>
                </a:lnTo>
                <a:lnTo>
                  <a:pt x="1900" y="6109"/>
                </a:lnTo>
                <a:lnTo>
                  <a:pt x="1925" y="6110"/>
                </a:lnTo>
                <a:lnTo>
                  <a:pt x="1951" y="6111"/>
                </a:lnTo>
                <a:lnTo>
                  <a:pt x="1980" y="6110"/>
                </a:lnTo>
                <a:lnTo>
                  <a:pt x="2008" y="6109"/>
                </a:lnTo>
                <a:lnTo>
                  <a:pt x="2035" y="6106"/>
                </a:lnTo>
                <a:lnTo>
                  <a:pt x="2063" y="6100"/>
                </a:lnTo>
                <a:lnTo>
                  <a:pt x="2090" y="6094"/>
                </a:lnTo>
                <a:lnTo>
                  <a:pt x="2117" y="6087"/>
                </a:lnTo>
                <a:lnTo>
                  <a:pt x="2142" y="6078"/>
                </a:lnTo>
                <a:lnTo>
                  <a:pt x="2168" y="6067"/>
                </a:lnTo>
                <a:lnTo>
                  <a:pt x="2192" y="6057"/>
                </a:lnTo>
                <a:lnTo>
                  <a:pt x="2215" y="6044"/>
                </a:lnTo>
                <a:lnTo>
                  <a:pt x="2239" y="6031"/>
                </a:lnTo>
                <a:lnTo>
                  <a:pt x="2262" y="6016"/>
                </a:lnTo>
                <a:lnTo>
                  <a:pt x="2284" y="6001"/>
                </a:lnTo>
                <a:lnTo>
                  <a:pt x="2305" y="5985"/>
                </a:lnTo>
                <a:lnTo>
                  <a:pt x="2324" y="5968"/>
                </a:lnTo>
                <a:lnTo>
                  <a:pt x="2344" y="5949"/>
                </a:lnTo>
                <a:lnTo>
                  <a:pt x="2362" y="5929"/>
                </a:lnTo>
                <a:lnTo>
                  <a:pt x="2379" y="5909"/>
                </a:lnTo>
                <a:lnTo>
                  <a:pt x="2396" y="5889"/>
                </a:lnTo>
                <a:lnTo>
                  <a:pt x="2412" y="5866"/>
                </a:lnTo>
                <a:lnTo>
                  <a:pt x="2425" y="5844"/>
                </a:lnTo>
                <a:lnTo>
                  <a:pt x="2439" y="5821"/>
                </a:lnTo>
                <a:lnTo>
                  <a:pt x="2451" y="5797"/>
                </a:lnTo>
                <a:lnTo>
                  <a:pt x="2463" y="5772"/>
                </a:lnTo>
                <a:lnTo>
                  <a:pt x="2473" y="5747"/>
                </a:lnTo>
                <a:lnTo>
                  <a:pt x="2481" y="5721"/>
                </a:lnTo>
                <a:lnTo>
                  <a:pt x="2489" y="5695"/>
                </a:lnTo>
                <a:lnTo>
                  <a:pt x="2495" y="5668"/>
                </a:lnTo>
                <a:lnTo>
                  <a:pt x="2500" y="5641"/>
                </a:lnTo>
                <a:lnTo>
                  <a:pt x="2503" y="5613"/>
                </a:lnTo>
                <a:lnTo>
                  <a:pt x="2506" y="5584"/>
                </a:lnTo>
                <a:lnTo>
                  <a:pt x="2507" y="5556"/>
                </a:lnTo>
                <a:lnTo>
                  <a:pt x="2506" y="5533"/>
                </a:lnTo>
                <a:close/>
                <a:moveTo>
                  <a:pt x="2908" y="4892"/>
                </a:moveTo>
                <a:lnTo>
                  <a:pt x="1018" y="5060"/>
                </a:lnTo>
                <a:lnTo>
                  <a:pt x="1015" y="5089"/>
                </a:lnTo>
                <a:lnTo>
                  <a:pt x="1015" y="5118"/>
                </a:lnTo>
                <a:lnTo>
                  <a:pt x="1017" y="5144"/>
                </a:lnTo>
                <a:lnTo>
                  <a:pt x="2906" y="4978"/>
                </a:lnTo>
                <a:lnTo>
                  <a:pt x="2908" y="4953"/>
                </a:lnTo>
                <a:lnTo>
                  <a:pt x="2910" y="4927"/>
                </a:lnTo>
                <a:lnTo>
                  <a:pt x="2910" y="4910"/>
                </a:lnTo>
                <a:lnTo>
                  <a:pt x="2908" y="4892"/>
                </a:lnTo>
                <a:close/>
                <a:moveTo>
                  <a:pt x="2908" y="4171"/>
                </a:moveTo>
                <a:lnTo>
                  <a:pt x="1018" y="4337"/>
                </a:lnTo>
                <a:lnTo>
                  <a:pt x="1015" y="4368"/>
                </a:lnTo>
                <a:lnTo>
                  <a:pt x="1015" y="4397"/>
                </a:lnTo>
                <a:lnTo>
                  <a:pt x="1017" y="4423"/>
                </a:lnTo>
                <a:lnTo>
                  <a:pt x="2906" y="4257"/>
                </a:lnTo>
                <a:lnTo>
                  <a:pt x="2908" y="4232"/>
                </a:lnTo>
                <a:lnTo>
                  <a:pt x="2910" y="4206"/>
                </a:lnTo>
                <a:lnTo>
                  <a:pt x="2910" y="4189"/>
                </a:lnTo>
                <a:lnTo>
                  <a:pt x="2908" y="4171"/>
                </a:lnTo>
                <a:close/>
              </a:path>
            </a:pathLst>
          </a:custGeom>
          <a:solidFill>
            <a:srgbClr val="345B78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515910" y="3766743"/>
            <a:ext cx="2675527" cy="1429346"/>
            <a:chOff x="1515910" y="5166627"/>
            <a:chExt cx="2675527" cy="1429346"/>
          </a:xfrm>
        </p:grpSpPr>
        <p:sp>
          <p:nvSpPr>
            <p:cNvPr id="10" name="KSO_Shape"/>
            <p:cNvSpPr/>
            <p:nvPr/>
          </p:nvSpPr>
          <p:spPr>
            <a:xfrm>
              <a:off x="1515910" y="5166627"/>
              <a:ext cx="469526" cy="780376"/>
            </a:xfrm>
            <a:custGeom>
              <a:avLst/>
              <a:gdLst>
                <a:gd name="connsiteX0" fmla="*/ 588566 w 1536700"/>
                <a:gd name="connsiteY0" fmla="*/ 2172931 h 2555648"/>
                <a:gd name="connsiteX1" fmla="*/ 588566 w 1536700"/>
                <a:gd name="connsiteY1" fmla="*/ 2232462 h 2555648"/>
                <a:gd name="connsiteX2" fmla="*/ 948135 w 1536700"/>
                <a:gd name="connsiteY2" fmla="*/ 2232462 h 2555648"/>
                <a:gd name="connsiteX3" fmla="*/ 948135 w 1536700"/>
                <a:gd name="connsiteY3" fmla="*/ 2172931 h 2555648"/>
                <a:gd name="connsiteX4" fmla="*/ 588566 w 1536700"/>
                <a:gd name="connsiteY4" fmla="*/ 2014319 h 2555648"/>
                <a:gd name="connsiteX5" fmla="*/ 588566 w 1536700"/>
                <a:gd name="connsiteY5" fmla="*/ 2073850 h 2555648"/>
                <a:gd name="connsiteX6" fmla="*/ 948135 w 1536700"/>
                <a:gd name="connsiteY6" fmla="*/ 2073850 h 2555648"/>
                <a:gd name="connsiteX7" fmla="*/ 948135 w 1536700"/>
                <a:gd name="connsiteY7" fmla="*/ 2014319 h 2555648"/>
                <a:gd name="connsiteX8" fmla="*/ 439655 w 1536700"/>
                <a:gd name="connsiteY8" fmla="*/ 1865655 h 2555648"/>
                <a:gd name="connsiteX9" fmla="*/ 1097045 w 1536700"/>
                <a:gd name="connsiteY9" fmla="*/ 1865655 h 2555648"/>
                <a:gd name="connsiteX10" fmla="*/ 1189236 w 1536700"/>
                <a:gd name="connsiteY10" fmla="*/ 1953225 h 2555648"/>
                <a:gd name="connsiteX11" fmla="*/ 1097045 w 1536700"/>
                <a:gd name="connsiteY11" fmla="*/ 2040795 h 2555648"/>
                <a:gd name="connsiteX12" fmla="*/ 1189236 w 1536700"/>
                <a:gd name="connsiteY12" fmla="*/ 2128365 h 2555648"/>
                <a:gd name="connsiteX13" fmla="*/ 1097045 w 1536700"/>
                <a:gd name="connsiteY13" fmla="*/ 2215935 h 2555648"/>
                <a:gd name="connsiteX14" fmla="*/ 1189236 w 1536700"/>
                <a:gd name="connsiteY14" fmla="*/ 2303505 h 2555648"/>
                <a:gd name="connsiteX15" fmla="*/ 1097045 w 1536700"/>
                <a:gd name="connsiteY15" fmla="*/ 2391075 h 2555648"/>
                <a:gd name="connsiteX16" fmla="*/ 948071 w 1536700"/>
                <a:gd name="connsiteY16" fmla="*/ 2391075 h 2555648"/>
                <a:gd name="connsiteX17" fmla="*/ 937297 w 1536700"/>
                <a:gd name="connsiteY17" fmla="*/ 2444188 h 2555648"/>
                <a:gd name="connsiteX18" fmla="*/ 768350 w 1536700"/>
                <a:gd name="connsiteY18" fmla="*/ 2555648 h 2555648"/>
                <a:gd name="connsiteX19" fmla="*/ 599403 w 1536700"/>
                <a:gd name="connsiteY19" fmla="*/ 2444188 h 2555648"/>
                <a:gd name="connsiteX20" fmla="*/ 588630 w 1536700"/>
                <a:gd name="connsiteY20" fmla="*/ 2391075 h 2555648"/>
                <a:gd name="connsiteX21" fmla="*/ 439655 w 1536700"/>
                <a:gd name="connsiteY21" fmla="*/ 2391075 h 2555648"/>
                <a:gd name="connsiteX22" fmla="*/ 347464 w 1536700"/>
                <a:gd name="connsiteY22" fmla="*/ 2303505 h 2555648"/>
                <a:gd name="connsiteX23" fmla="*/ 439655 w 1536700"/>
                <a:gd name="connsiteY23" fmla="*/ 2215935 h 2555648"/>
                <a:gd name="connsiteX24" fmla="*/ 347464 w 1536700"/>
                <a:gd name="connsiteY24" fmla="*/ 2128365 h 2555648"/>
                <a:gd name="connsiteX25" fmla="*/ 439655 w 1536700"/>
                <a:gd name="connsiteY25" fmla="*/ 2040795 h 2555648"/>
                <a:gd name="connsiteX26" fmla="*/ 347464 w 1536700"/>
                <a:gd name="connsiteY26" fmla="*/ 1953225 h 2555648"/>
                <a:gd name="connsiteX27" fmla="*/ 439655 w 1536700"/>
                <a:gd name="connsiteY27" fmla="*/ 1865655 h 2555648"/>
                <a:gd name="connsiteX28" fmla="*/ 768350 w 1536700"/>
                <a:gd name="connsiteY28" fmla="*/ 0 h 2555648"/>
                <a:gd name="connsiteX29" fmla="*/ 1536700 w 1536700"/>
                <a:gd name="connsiteY29" fmla="*/ 770343 h 2555648"/>
                <a:gd name="connsiteX30" fmla="*/ 1521090 w 1536700"/>
                <a:gd name="connsiteY30" fmla="*/ 925594 h 2555648"/>
                <a:gd name="connsiteX31" fmla="*/ 1491688 w 1536700"/>
                <a:gd name="connsiteY31" fmla="*/ 1020556 h 2555648"/>
                <a:gd name="connsiteX32" fmla="*/ 1491950 w 1536700"/>
                <a:gd name="connsiteY32" fmla="*/ 1020556 h 2555648"/>
                <a:gd name="connsiteX33" fmla="*/ 1140478 w 1536700"/>
                <a:gd name="connsiteY33" fmla="*/ 1823920 h 2555648"/>
                <a:gd name="connsiteX34" fmla="*/ 396222 w 1536700"/>
                <a:gd name="connsiteY34" fmla="*/ 1823920 h 2555648"/>
                <a:gd name="connsiteX35" fmla="*/ 44750 w 1536700"/>
                <a:gd name="connsiteY35" fmla="*/ 1020556 h 2555648"/>
                <a:gd name="connsiteX36" fmla="*/ 45012 w 1536700"/>
                <a:gd name="connsiteY36" fmla="*/ 1020556 h 2555648"/>
                <a:gd name="connsiteX37" fmla="*/ 15610 w 1536700"/>
                <a:gd name="connsiteY37" fmla="*/ 925594 h 2555648"/>
                <a:gd name="connsiteX38" fmla="*/ 0 w 1536700"/>
                <a:gd name="connsiteY38" fmla="*/ 770343 h 2555648"/>
                <a:gd name="connsiteX39" fmla="*/ 768350 w 1536700"/>
                <a:gd name="connsiteY39" fmla="*/ 0 h 2555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36700" h="2555648">
                  <a:moveTo>
                    <a:pt x="588566" y="2172931"/>
                  </a:moveTo>
                  <a:lnTo>
                    <a:pt x="588566" y="2232462"/>
                  </a:lnTo>
                  <a:lnTo>
                    <a:pt x="948135" y="2232462"/>
                  </a:lnTo>
                  <a:lnTo>
                    <a:pt x="948135" y="2172931"/>
                  </a:lnTo>
                  <a:close/>
                  <a:moveTo>
                    <a:pt x="588566" y="2014319"/>
                  </a:moveTo>
                  <a:lnTo>
                    <a:pt x="588566" y="2073850"/>
                  </a:lnTo>
                  <a:lnTo>
                    <a:pt x="948135" y="2073850"/>
                  </a:lnTo>
                  <a:lnTo>
                    <a:pt x="948135" y="2014319"/>
                  </a:lnTo>
                  <a:close/>
                  <a:moveTo>
                    <a:pt x="439655" y="1865655"/>
                  </a:moveTo>
                  <a:lnTo>
                    <a:pt x="1097045" y="1865655"/>
                  </a:lnTo>
                  <a:cubicBezTo>
                    <a:pt x="1147961" y="1865655"/>
                    <a:pt x="1189236" y="1904861"/>
                    <a:pt x="1189236" y="1953225"/>
                  </a:cubicBezTo>
                  <a:cubicBezTo>
                    <a:pt x="1189236" y="2001589"/>
                    <a:pt x="1147961" y="2040795"/>
                    <a:pt x="1097045" y="2040795"/>
                  </a:cubicBezTo>
                  <a:cubicBezTo>
                    <a:pt x="1147961" y="2040795"/>
                    <a:pt x="1189236" y="2080001"/>
                    <a:pt x="1189236" y="2128365"/>
                  </a:cubicBezTo>
                  <a:cubicBezTo>
                    <a:pt x="1189236" y="2176729"/>
                    <a:pt x="1147961" y="2215935"/>
                    <a:pt x="1097045" y="2215935"/>
                  </a:cubicBezTo>
                  <a:cubicBezTo>
                    <a:pt x="1147961" y="2215935"/>
                    <a:pt x="1189236" y="2255141"/>
                    <a:pt x="1189236" y="2303505"/>
                  </a:cubicBezTo>
                  <a:cubicBezTo>
                    <a:pt x="1189236" y="2351869"/>
                    <a:pt x="1147961" y="2391075"/>
                    <a:pt x="1097045" y="2391075"/>
                  </a:cubicBezTo>
                  <a:lnTo>
                    <a:pt x="948071" y="2391075"/>
                  </a:lnTo>
                  <a:lnTo>
                    <a:pt x="937297" y="2444188"/>
                  </a:lnTo>
                  <a:cubicBezTo>
                    <a:pt x="909462" y="2509689"/>
                    <a:pt x="844299" y="2555648"/>
                    <a:pt x="768350" y="2555648"/>
                  </a:cubicBezTo>
                  <a:cubicBezTo>
                    <a:pt x="692402" y="2555648"/>
                    <a:pt x="627238" y="2509689"/>
                    <a:pt x="599403" y="2444188"/>
                  </a:cubicBezTo>
                  <a:lnTo>
                    <a:pt x="588630" y="2391075"/>
                  </a:lnTo>
                  <a:lnTo>
                    <a:pt x="439655" y="2391075"/>
                  </a:lnTo>
                  <a:cubicBezTo>
                    <a:pt x="388739" y="2391075"/>
                    <a:pt x="347464" y="2351869"/>
                    <a:pt x="347464" y="2303505"/>
                  </a:cubicBezTo>
                  <a:cubicBezTo>
                    <a:pt x="347464" y="2255141"/>
                    <a:pt x="388739" y="2215935"/>
                    <a:pt x="439655" y="2215935"/>
                  </a:cubicBezTo>
                  <a:cubicBezTo>
                    <a:pt x="388739" y="2215935"/>
                    <a:pt x="347464" y="2176729"/>
                    <a:pt x="347464" y="2128365"/>
                  </a:cubicBezTo>
                  <a:cubicBezTo>
                    <a:pt x="347464" y="2080001"/>
                    <a:pt x="388739" y="2040795"/>
                    <a:pt x="439655" y="2040795"/>
                  </a:cubicBezTo>
                  <a:cubicBezTo>
                    <a:pt x="388739" y="2040795"/>
                    <a:pt x="347464" y="2001589"/>
                    <a:pt x="347464" y="1953225"/>
                  </a:cubicBezTo>
                  <a:cubicBezTo>
                    <a:pt x="347464" y="1904861"/>
                    <a:pt x="388739" y="1865655"/>
                    <a:pt x="439655" y="1865655"/>
                  </a:cubicBezTo>
                  <a:close/>
                  <a:moveTo>
                    <a:pt x="768350" y="0"/>
                  </a:moveTo>
                  <a:cubicBezTo>
                    <a:pt x="1192698" y="0"/>
                    <a:pt x="1536700" y="344894"/>
                    <a:pt x="1536700" y="770343"/>
                  </a:cubicBezTo>
                  <a:cubicBezTo>
                    <a:pt x="1536700" y="823524"/>
                    <a:pt x="1531325" y="875447"/>
                    <a:pt x="1521090" y="925594"/>
                  </a:cubicBezTo>
                  <a:lnTo>
                    <a:pt x="1491688" y="1020556"/>
                  </a:lnTo>
                  <a:lnTo>
                    <a:pt x="1491950" y="1020556"/>
                  </a:lnTo>
                  <a:lnTo>
                    <a:pt x="1140478" y="1823920"/>
                  </a:lnTo>
                  <a:lnTo>
                    <a:pt x="396222" y="1823920"/>
                  </a:lnTo>
                  <a:lnTo>
                    <a:pt x="44750" y="1020556"/>
                  </a:lnTo>
                  <a:lnTo>
                    <a:pt x="45012" y="1020556"/>
                  </a:lnTo>
                  <a:lnTo>
                    <a:pt x="15610" y="925594"/>
                  </a:lnTo>
                  <a:cubicBezTo>
                    <a:pt x="5375" y="875447"/>
                    <a:pt x="0" y="823524"/>
                    <a:pt x="0" y="770343"/>
                  </a:cubicBezTo>
                  <a:cubicBezTo>
                    <a:pt x="0" y="344894"/>
                    <a:pt x="344002" y="0"/>
                    <a:pt x="768350" y="0"/>
                  </a:cubicBezTo>
                  <a:close/>
                </a:path>
              </a:pathLst>
            </a:custGeom>
            <a:solidFill>
              <a:srgbClr val="4AA6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79200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186824" y="5491440"/>
              <a:ext cx="2004613" cy="11045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2186824" y="5166627"/>
              <a:ext cx="1261884" cy="3289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基本情况概述</a:t>
              </a:r>
              <a:endPara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1525122" y="6024115"/>
              <a:ext cx="451102" cy="109986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100000">
                  <a:srgbClr val="ECF0F1"/>
                </a:gs>
                <a:gs pos="0">
                  <a:schemeClr val="accent3">
                    <a:lumMod val="10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758236" y="1495270"/>
            <a:ext cx="2675527" cy="1429346"/>
            <a:chOff x="1515910" y="5166627"/>
            <a:chExt cx="2675527" cy="1429346"/>
          </a:xfrm>
        </p:grpSpPr>
        <p:sp>
          <p:nvSpPr>
            <p:cNvPr id="20" name="KSO_Shape"/>
            <p:cNvSpPr/>
            <p:nvPr/>
          </p:nvSpPr>
          <p:spPr>
            <a:xfrm>
              <a:off x="1515910" y="5166627"/>
              <a:ext cx="469526" cy="780376"/>
            </a:xfrm>
            <a:custGeom>
              <a:avLst/>
              <a:gdLst>
                <a:gd name="connsiteX0" fmla="*/ 588566 w 1536700"/>
                <a:gd name="connsiteY0" fmla="*/ 2172931 h 2555648"/>
                <a:gd name="connsiteX1" fmla="*/ 588566 w 1536700"/>
                <a:gd name="connsiteY1" fmla="*/ 2232462 h 2555648"/>
                <a:gd name="connsiteX2" fmla="*/ 948135 w 1536700"/>
                <a:gd name="connsiteY2" fmla="*/ 2232462 h 2555648"/>
                <a:gd name="connsiteX3" fmla="*/ 948135 w 1536700"/>
                <a:gd name="connsiteY3" fmla="*/ 2172931 h 2555648"/>
                <a:gd name="connsiteX4" fmla="*/ 588566 w 1536700"/>
                <a:gd name="connsiteY4" fmla="*/ 2014319 h 2555648"/>
                <a:gd name="connsiteX5" fmla="*/ 588566 w 1536700"/>
                <a:gd name="connsiteY5" fmla="*/ 2073850 h 2555648"/>
                <a:gd name="connsiteX6" fmla="*/ 948135 w 1536700"/>
                <a:gd name="connsiteY6" fmla="*/ 2073850 h 2555648"/>
                <a:gd name="connsiteX7" fmla="*/ 948135 w 1536700"/>
                <a:gd name="connsiteY7" fmla="*/ 2014319 h 2555648"/>
                <a:gd name="connsiteX8" fmla="*/ 439655 w 1536700"/>
                <a:gd name="connsiteY8" fmla="*/ 1865655 h 2555648"/>
                <a:gd name="connsiteX9" fmla="*/ 1097045 w 1536700"/>
                <a:gd name="connsiteY9" fmla="*/ 1865655 h 2555648"/>
                <a:gd name="connsiteX10" fmla="*/ 1189236 w 1536700"/>
                <a:gd name="connsiteY10" fmla="*/ 1953225 h 2555648"/>
                <a:gd name="connsiteX11" fmla="*/ 1097045 w 1536700"/>
                <a:gd name="connsiteY11" fmla="*/ 2040795 h 2555648"/>
                <a:gd name="connsiteX12" fmla="*/ 1189236 w 1536700"/>
                <a:gd name="connsiteY12" fmla="*/ 2128365 h 2555648"/>
                <a:gd name="connsiteX13" fmla="*/ 1097045 w 1536700"/>
                <a:gd name="connsiteY13" fmla="*/ 2215935 h 2555648"/>
                <a:gd name="connsiteX14" fmla="*/ 1189236 w 1536700"/>
                <a:gd name="connsiteY14" fmla="*/ 2303505 h 2555648"/>
                <a:gd name="connsiteX15" fmla="*/ 1097045 w 1536700"/>
                <a:gd name="connsiteY15" fmla="*/ 2391075 h 2555648"/>
                <a:gd name="connsiteX16" fmla="*/ 948071 w 1536700"/>
                <a:gd name="connsiteY16" fmla="*/ 2391075 h 2555648"/>
                <a:gd name="connsiteX17" fmla="*/ 937297 w 1536700"/>
                <a:gd name="connsiteY17" fmla="*/ 2444188 h 2555648"/>
                <a:gd name="connsiteX18" fmla="*/ 768350 w 1536700"/>
                <a:gd name="connsiteY18" fmla="*/ 2555648 h 2555648"/>
                <a:gd name="connsiteX19" fmla="*/ 599403 w 1536700"/>
                <a:gd name="connsiteY19" fmla="*/ 2444188 h 2555648"/>
                <a:gd name="connsiteX20" fmla="*/ 588630 w 1536700"/>
                <a:gd name="connsiteY20" fmla="*/ 2391075 h 2555648"/>
                <a:gd name="connsiteX21" fmla="*/ 439655 w 1536700"/>
                <a:gd name="connsiteY21" fmla="*/ 2391075 h 2555648"/>
                <a:gd name="connsiteX22" fmla="*/ 347464 w 1536700"/>
                <a:gd name="connsiteY22" fmla="*/ 2303505 h 2555648"/>
                <a:gd name="connsiteX23" fmla="*/ 439655 w 1536700"/>
                <a:gd name="connsiteY23" fmla="*/ 2215935 h 2555648"/>
                <a:gd name="connsiteX24" fmla="*/ 347464 w 1536700"/>
                <a:gd name="connsiteY24" fmla="*/ 2128365 h 2555648"/>
                <a:gd name="connsiteX25" fmla="*/ 439655 w 1536700"/>
                <a:gd name="connsiteY25" fmla="*/ 2040795 h 2555648"/>
                <a:gd name="connsiteX26" fmla="*/ 347464 w 1536700"/>
                <a:gd name="connsiteY26" fmla="*/ 1953225 h 2555648"/>
                <a:gd name="connsiteX27" fmla="*/ 439655 w 1536700"/>
                <a:gd name="connsiteY27" fmla="*/ 1865655 h 2555648"/>
                <a:gd name="connsiteX28" fmla="*/ 768350 w 1536700"/>
                <a:gd name="connsiteY28" fmla="*/ 0 h 2555648"/>
                <a:gd name="connsiteX29" fmla="*/ 1536700 w 1536700"/>
                <a:gd name="connsiteY29" fmla="*/ 770343 h 2555648"/>
                <a:gd name="connsiteX30" fmla="*/ 1521090 w 1536700"/>
                <a:gd name="connsiteY30" fmla="*/ 925594 h 2555648"/>
                <a:gd name="connsiteX31" fmla="*/ 1491688 w 1536700"/>
                <a:gd name="connsiteY31" fmla="*/ 1020556 h 2555648"/>
                <a:gd name="connsiteX32" fmla="*/ 1491950 w 1536700"/>
                <a:gd name="connsiteY32" fmla="*/ 1020556 h 2555648"/>
                <a:gd name="connsiteX33" fmla="*/ 1140478 w 1536700"/>
                <a:gd name="connsiteY33" fmla="*/ 1823920 h 2555648"/>
                <a:gd name="connsiteX34" fmla="*/ 396222 w 1536700"/>
                <a:gd name="connsiteY34" fmla="*/ 1823920 h 2555648"/>
                <a:gd name="connsiteX35" fmla="*/ 44750 w 1536700"/>
                <a:gd name="connsiteY35" fmla="*/ 1020556 h 2555648"/>
                <a:gd name="connsiteX36" fmla="*/ 45012 w 1536700"/>
                <a:gd name="connsiteY36" fmla="*/ 1020556 h 2555648"/>
                <a:gd name="connsiteX37" fmla="*/ 15610 w 1536700"/>
                <a:gd name="connsiteY37" fmla="*/ 925594 h 2555648"/>
                <a:gd name="connsiteX38" fmla="*/ 0 w 1536700"/>
                <a:gd name="connsiteY38" fmla="*/ 770343 h 2555648"/>
                <a:gd name="connsiteX39" fmla="*/ 768350 w 1536700"/>
                <a:gd name="connsiteY39" fmla="*/ 0 h 2555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36700" h="2555648">
                  <a:moveTo>
                    <a:pt x="588566" y="2172931"/>
                  </a:moveTo>
                  <a:lnTo>
                    <a:pt x="588566" y="2232462"/>
                  </a:lnTo>
                  <a:lnTo>
                    <a:pt x="948135" y="2232462"/>
                  </a:lnTo>
                  <a:lnTo>
                    <a:pt x="948135" y="2172931"/>
                  </a:lnTo>
                  <a:close/>
                  <a:moveTo>
                    <a:pt x="588566" y="2014319"/>
                  </a:moveTo>
                  <a:lnTo>
                    <a:pt x="588566" y="2073850"/>
                  </a:lnTo>
                  <a:lnTo>
                    <a:pt x="948135" y="2073850"/>
                  </a:lnTo>
                  <a:lnTo>
                    <a:pt x="948135" y="2014319"/>
                  </a:lnTo>
                  <a:close/>
                  <a:moveTo>
                    <a:pt x="439655" y="1865655"/>
                  </a:moveTo>
                  <a:lnTo>
                    <a:pt x="1097045" y="1865655"/>
                  </a:lnTo>
                  <a:cubicBezTo>
                    <a:pt x="1147961" y="1865655"/>
                    <a:pt x="1189236" y="1904861"/>
                    <a:pt x="1189236" y="1953225"/>
                  </a:cubicBezTo>
                  <a:cubicBezTo>
                    <a:pt x="1189236" y="2001589"/>
                    <a:pt x="1147961" y="2040795"/>
                    <a:pt x="1097045" y="2040795"/>
                  </a:cubicBezTo>
                  <a:cubicBezTo>
                    <a:pt x="1147961" y="2040795"/>
                    <a:pt x="1189236" y="2080001"/>
                    <a:pt x="1189236" y="2128365"/>
                  </a:cubicBezTo>
                  <a:cubicBezTo>
                    <a:pt x="1189236" y="2176729"/>
                    <a:pt x="1147961" y="2215935"/>
                    <a:pt x="1097045" y="2215935"/>
                  </a:cubicBezTo>
                  <a:cubicBezTo>
                    <a:pt x="1147961" y="2215935"/>
                    <a:pt x="1189236" y="2255141"/>
                    <a:pt x="1189236" y="2303505"/>
                  </a:cubicBezTo>
                  <a:cubicBezTo>
                    <a:pt x="1189236" y="2351869"/>
                    <a:pt x="1147961" y="2391075"/>
                    <a:pt x="1097045" y="2391075"/>
                  </a:cubicBezTo>
                  <a:lnTo>
                    <a:pt x="948071" y="2391075"/>
                  </a:lnTo>
                  <a:lnTo>
                    <a:pt x="937297" y="2444188"/>
                  </a:lnTo>
                  <a:cubicBezTo>
                    <a:pt x="909462" y="2509689"/>
                    <a:pt x="844299" y="2555648"/>
                    <a:pt x="768350" y="2555648"/>
                  </a:cubicBezTo>
                  <a:cubicBezTo>
                    <a:pt x="692402" y="2555648"/>
                    <a:pt x="627238" y="2509689"/>
                    <a:pt x="599403" y="2444188"/>
                  </a:cubicBezTo>
                  <a:lnTo>
                    <a:pt x="588630" y="2391075"/>
                  </a:lnTo>
                  <a:lnTo>
                    <a:pt x="439655" y="2391075"/>
                  </a:lnTo>
                  <a:cubicBezTo>
                    <a:pt x="388739" y="2391075"/>
                    <a:pt x="347464" y="2351869"/>
                    <a:pt x="347464" y="2303505"/>
                  </a:cubicBezTo>
                  <a:cubicBezTo>
                    <a:pt x="347464" y="2255141"/>
                    <a:pt x="388739" y="2215935"/>
                    <a:pt x="439655" y="2215935"/>
                  </a:cubicBezTo>
                  <a:cubicBezTo>
                    <a:pt x="388739" y="2215935"/>
                    <a:pt x="347464" y="2176729"/>
                    <a:pt x="347464" y="2128365"/>
                  </a:cubicBezTo>
                  <a:cubicBezTo>
                    <a:pt x="347464" y="2080001"/>
                    <a:pt x="388739" y="2040795"/>
                    <a:pt x="439655" y="2040795"/>
                  </a:cubicBezTo>
                  <a:cubicBezTo>
                    <a:pt x="388739" y="2040795"/>
                    <a:pt x="347464" y="2001589"/>
                    <a:pt x="347464" y="1953225"/>
                  </a:cubicBezTo>
                  <a:cubicBezTo>
                    <a:pt x="347464" y="1904861"/>
                    <a:pt x="388739" y="1865655"/>
                    <a:pt x="439655" y="1865655"/>
                  </a:cubicBezTo>
                  <a:close/>
                  <a:moveTo>
                    <a:pt x="768350" y="0"/>
                  </a:moveTo>
                  <a:cubicBezTo>
                    <a:pt x="1192698" y="0"/>
                    <a:pt x="1536700" y="344894"/>
                    <a:pt x="1536700" y="770343"/>
                  </a:cubicBezTo>
                  <a:cubicBezTo>
                    <a:pt x="1536700" y="823524"/>
                    <a:pt x="1531325" y="875447"/>
                    <a:pt x="1521090" y="925594"/>
                  </a:cubicBezTo>
                  <a:lnTo>
                    <a:pt x="1491688" y="1020556"/>
                  </a:lnTo>
                  <a:lnTo>
                    <a:pt x="1491950" y="1020556"/>
                  </a:lnTo>
                  <a:lnTo>
                    <a:pt x="1140478" y="1823920"/>
                  </a:lnTo>
                  <a:lnTo>
                    <a:pt x="396222" y="1823920"/>
                  </a:lnTo>
                  <a:lnTo>
                    <a:pt x="44750" y="1020556"/>
                  </a:lnTo>
                  <a:lnTo>
                    <a:pt x="45012" y="1020556"/>
                  </a:lnTo>
                  <a:lnTo>
                    <a:pt x="15610" y="925594"/>
                  </a:lnTo>
                  <a:cubicBezTo>
                    <a:pt x="5375" y="875447"/>
                    <a:pt x="0" y="823524"/>
                    <a:pt x="0" y="770343"/>
                  </a:cubicBezTo>
                  <a:cubicBezTo>
                    <a:pt x="0" y="344894"/>
                    <a:pt x="344002" y="0"/>
                    <a:pt x="768350" y="0"/>
                  </a:cubicBezTo>
                  <a:close/>
                </a:path>
              </a:pathLst>
            </a:custGeom>
            <a:solidFill>
              <a:srgbClr val="34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79200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2186824" y="5491440"/>
              <a:ext cx="2004613" cy="11045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2186824" y="5166627"/>
              <a:ext cx="1261884" cy="3289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基本情况概述</a:t>
              </a:r>
              <a:endPara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1525122" y="6024115"/>
              <a:ext cx="451102" cy="109986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100000">
                  <a:srgbClr val="ECF0F1"/>
                </a:gs>
                <a:gs pos="0">
                  <a:schemeClr val="accent3">
                    <a:lumMod val="10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627910" y="3766743"/>
            <a:ext cx="2675527" cy="1429346"/>
            <a:chOff x="1515910" y="5166627"/>
            <a:chExt cx="2675527" cy="1429346"/>
          </a:xfrm>
        </p:grpSpPr>
        <p:sp>
          <p:nvSpPr>
            <p:cNvPr id="25" name="KSO_Shape"/>
            <p:cNvSpPr/>
            <p:nvPr/>
          </p:nvSpPr>
          <p:spPr>
            <a:xfrm>
              <a:off x="1515910" y="5166627"/>
              <a:ext cx="469526" cy="780376"/>
            </a:xfrm>
            <a:custGeom>
              <a:avLst/>
              <a:gdLst>
                <a:gd name="connsiteX0" fmla="*/ 588566 w 1536700"/>
                <a:gd name="connsiteY0" fmla="*/ 2172931 h 2555648"/>
                <a:gd name="connsiteX1" fmla="*/ 588566 w 1536700"/>
                <a:gd name="connsiteY1" fmla="*/ 2232462 h 2555648"/>
                <a:gd name="connsiteX2" fmla="*/ 948135 w 1536700"/>
                <a:gd name="connsiteY2" fmla="*/ 2232462 h 2555648"/>
                <a:gd name="connsiteX3" fmla="*/ 948135 w 1536700"/>
                <a:gd name="connsiteY3" fmla="*/ 2172931 h 2555648"/>
                <a:gd name="connsiteX4" fmla="*/ 588566 w 1536700"/>
                <a:gd name="connsiteY4" fmla="*/ 2014319 h 2555648"/>
                <a:gd name="connsiteX5" fmla="*/ 588566 w 1536700"/>
                <a:gd name="connsiteY5" fmla="*/ 2073850 h 2555648"/>
                <a:gd name="connsiteX6" fmla="*/ 948135 w 1536700"/>
                <a:gd name="connsiteY6" fmla="*/ 2073850 h 2555648"/>
                <a:gd name="connsiteX7" fmla="*/ 948135 w 1536700"/>
                <a:gd name="connsiteY7" fmla="*/ 2014319 h 2555648"/>
                <a:gd name="connsiteX8" fmla="*/ 439655 w 1536700"/>
                <a:gd name="connsiteY8" fmla="*/ 1865655 h 2555648"/>
                <a:gd name="connsiteX9" fmla="*/ 1097045 w 1536700"/>
                <a:gd name="connsiteY9" fmla="*/ 1865655 h 2555648"/>
                <a:gd name="connsiteX10" fmla="*/ 1189236 w 1536700"/>
                <a:gd name="connsiteY10" fmla="*/ 1953225 h 2555648"/>
                <a:gd name="connsiteX11" fmla="*/ 1097045 w 1536700"/>
                <a:gd name="connsiteY11" fmla="*/ 2040795 h 2555648"/>
                <a:gd name="connsiteX12" fmla="*/ 1189236 w 1536700"/>
                <a:gd name="connsiteY12" fmla="*/ 2128365 h 2555648"/>
                <a:gd name="connsiteX13" fmla="*/ 1097045 w 1536700"/>
                <a:gd name="connsiteY13" fmla="*/ 2215935 h 2555648"/>
                <a:gd name="connsiteX14" fmla="*/ 1189236 w 1536700"/>
                <a:gd name="connsiteY14" fmla="*/ 2303505 h 2555648"/>
                <a:gd name="connsiteX15" fmla="*/ 1097045 w 1536700"/>
                <a:gd name="connsiteY15" fmla="*/ 2391075 h 2555648"/>
                <a:gd name="connsiteX16" fmla="*/ 948071 w 1536700"/>
                <a:gd name="connsiteY16" fmla="*/ 2391075 h 2555648"/>
                <a:gd name="connsiteX17" fmla="*/ 937297 w 1536700"/>
                <a:gd name="connsiteY17" fmla="*/ 2444188 h 2555648"/>
                <a:gd name="connsiteX18" fmla="*/ 768350 w 1536700"/>
                <a:gd name="connsiteY18" fmla="*/ 2555648 h 2555648"/>
                <a:gd name="connsiteX19" fmla="*/ 599403 w 1536700"/>
                <a:gd name="connsiteY19" fmla="*/ 2444188 h 2555648"/>
                <a:gd name="connsiteX20" fmla="*/ 588630 w 1536700"/>
                <a:gd name="connsiteY20" fmla="*/ 2391075 h 2555648"/>
                <a:gd name="connsiteX21" fmla="*/ 439655 w 1536700"/>
                <a:gd name="connsiteY21" fmla="*/ 2391075 h 2555648"/>
                <a:gd name="connsiteX22" fmla="*/ 347464 w 1536700"/>
                <a:gd name="connsiteY22" fmla="*/ 2303505 h 2555648"/>
                <a:gd name="connsiteX23" fmla="*/ 439655 w 1536700"/>
                <a:gd name="connsiteY23" fmla="*/ 2215935 h 2555648"/>
                <a:gd name="connsiteX24" fmla="*/ 347464 w 1536700"/>
                <a:gd name="connsiteY24" fmla="*/ 2128365 h 2555648"/>
                <a:gd name="connsiteX25" fmla="*/ 439655 w 1536700"/>
                <a:gd name="connsiteY25" fmla="*/ 2040795 h 2555648"/>
                <a:gd name="connsiteX26" fmla="*/ 347464 w 1536700"/>
                <a:gd name="connsiteY26" fmla="*/ 1953225 h 2555648"/>
                <a:gd name="connsiteX27" fmla="*/ 439655 w 1536700"/>
                <a:gd name="connsiteY27" fmla="*/ 1865655 h 2555648"/>
                <a:gd name="connsiteX28" fmla="*/ 768350 w 1536700"/>
                <a:gd name="connsiteY28" fmla="*/ 0 h 2555648"/>
                <a:gd name="connsiteX29" fmla="*/ 1536700 w 1536700"/>
                <a:gd name="connsiteY29" fmla="*/ 770343 h 2555648"/>
                <a:gd name="connsiteX30" fmla="*/ 1521090 w 1536700"/>
                <a:gd name="connsiteY30" fmla="*/ 925594 h 2555648"/>
                <a:gd name="connsiteX31" fmla="*/ 1491688 w 1536700"/>
                <a:gd name="connsiteY31" fmla="*/ 1020556 h 2555648"/>
                <a:gd name="connsiteX32" fmla="*/ 1491950 w 1536700"/>
                <a:gd name="connsiteY32" fmla="*/ 1020556 h 2555648"/>
                <a:gd name="connsiteX33" fmla="*/ 1140478 w 1536700"/>
                <a:gd name="connsiteY33" fmla="*/ 1823920 h 2555648"/>
                <a:gd name="connsiteX34" fmla="*/ 396222 w 1536700"/>
                <a:gd name="connsiteY34" fmla="*/ 1823920 h 2555648"/>
                <a:gd name="connsiteX35" fmla="*/ 44750 w 1536700"/>
                <a:gd name="connsiteY35" fmla="*/ 1020556 h 2555648"/>
                <a:gd name="connsiteX36" fmla="*/ 45012 w 1536700"/>
                <a:gd name="connsiteY36" fmla="*/ 1020556 h 2555648"/>
                <a:gd name="connsiteX37" fmla="*/ 15610 w 1536700"/>
                <a:gd name="connsiteY37" fmla="*/ 925594 h 2555648"/>
                <a:gd name="connsiteX38" fmla="*/ 0 w 1536700"/>
                <a:gd name="connsiteY38" fmla="*/ 770343 h 2555648"/>
                <a:gd name="connsiteX39" fmla="*/ 768350 w 1536700"/>
                <a:gd name="connsiteY39" fmla="*/ 0 h 2555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36700" h="2555648">
                  <a:moveTo>
                    <a:pt x="588566" y="2172931"/>
                  </a:moveTo>
                  <a:lnTo>
                    <a:pt x="588566" y="2232462"/>
                  </a:lnTo>
                  <a:lnTo>
                    <a:pt x="948135" y="2232462"/>
                  </a:lnTo>
                  <a:lnTo>
                    <a:pt x="948135" y="2172931"/>
                  </a:lnTo>
                  <a:close/>
                  <a:moveTo>
                    <a:pt x="588566" y="2014319"/>
                  </a:moveTo>
                  <a:lnTo>
                    <a:pt x="588566" y="2073850"/>
                  </a:lnTo>
                  <a:lnTo>
                    <a:pt x="948135" y="2073850"/>
                  </a:lnTo>
                  <a:lnTo>
                    <a:pt x="948135" y="2014319"/>
                  </a:lnTo>
                  <a:close/>
                  <a:moveTo>
                    <a:pt x="439655" y="1865655"/>
                  </a:moveTo>
                  <a:lnTo>
                    <a:pt x="1097045" y="1865655"/>
                  </a:lnTo>
                  <a:cubicBezTo>
                    <a:pt x="1147961" y="1865655"/>
                    <a:pt x="1189236" y="1904861"/>
                    <a:pt x="1189236" y="1953225"/>
                  </a:cubicBezTo>
                  <a:cubicBezTo>
                    <a:pt x="1189236" y="2001589"/>
                    <a:pt x="1147961" y="2040795"/>
                    <a:pt x="1097045" y="2040795"/>
                  </a:cubicBezTo>
                  <a:cubicBezTo>
                    <a:pt x="1147961" y="2040795"/>
                    <a:pt x="1189236" y="2080001"/>
                    <a:pt x="1189236" y="2128365"/>
                  </a:cubicBezTo>
                  <a:cubicBezTo>
                    <a:pt x="1189236" y="2176729"/>
                    <a:pt x="1147961" y="2215935"/>
                    <a:pt x="1097045" y="2215935"/>
                  </a:cubicBezTo>
                  <a:cubicBezTo>
                    <a:pt x="1147961" y="2215935"/>
                    <a:pt x="1189236" y="2255141"/>
                    <a:pt x="1189236" y="2303505"/>
                  </a:cubicBezTo>
                  <a:cubicBezTo>
                    <a:pt x="1189236" y="2351869"/>
                    <a:pt x="1147961" y="2391075"/>
                    <a:pt x="1097045" y="2391075"/>
                  </a:cubicBezTo>
                  <a:lnTo>
                    <a:pt x="948071" y="2391075"/>
                  </a:lnTo>
                  <a:lnTo>
                    <a:pt x="937297" y="2444188"/>
                  </a:lnTo>
                  <a:cubicBezTo>
                    <a:pt x="909462" y="2509689"/>
                    <a:pt x="844299" y="2555648"/>
                    <a:pt x="768350" y="2555648"/>
                  </a:cubicBezTo>
                  <a:cubicBezTo>
                    <a:pt x="692402" y="2555648"/>
                    <a:pt x="627238" y="2509689"/>
                    <a:pt x="599403" y="2444188"/>
                  </a:cubicBezTo>
                  <a:lnTo>
                    <a:pt x="588630" y="2391075"/>
                  </a:lnTo>
                  <a:lnTo>
                    <a:pt x="439655" y="2391075"/>
                  </a:lnTo>
                  <a:cubicBezTo>
                    <a:pt x="388739" y="2391075"/>
                    <a:pt x="347464" y="2351869"/>
                    <a:pt x="347464" y="2303505"/>
                  </a:cubicBezTo>
                  <a:cubicBezTo>
                    <a:pt x="347464" y="2255141"/>
                    <a:pt x="388739" y="2215935"/>
                    <a:pt x="439655" y="2215935"/>
                  </a:cubicBezTo>
                  <a:cubicBezTo>
                    <a:pt x="388739" y="2215935"/>
                    <a:pt x="347464" y="2176729"/>
                    <a:pt x="347464" y="2128365"/>
                  </a:cubicBezTo>
                  <a:cubicBezTo>
                    <a:pt x="347464" y="2080001"/>
                    <a:pt x="388739" y="2040795"/>
                    <a:pt x="439655" y="2040795"/>
                  </a:cubicBezTo>
                  <a:cubicBezTo>
                    <a:pt x="388739" y="2040795"/>
                    <a:pt x="347464" y="2001589"/>
                    <a:pt x="347464" y="1953225"/>
                  </a:cubicBezTo>
                  <a:cubicBezTo>
                    <a:pt x="347464" y="1904861"/>
                    <a:pt x="388739" y="1865655"/>
                    <a:pt x="439655" y="1865655"/>
                  </a:cubicBezTo>
                  <a:close/>
                  <a:moveTo>
                    <a:pt x="768350" y="0"/>
                  </a:moveTo>
                  <a:cubicBezTo>
                    <a:pt x="1192698" y="0"/>
                    <a:pt x="1536700" y="344894"/>
                    <a:pt x="1536700" y="770343"/>
                  </a:cubicBezTo>
                  <a:cubicBezTo>
                    <a:pt x="1536700" y="823524"/>
                    <a:pt x="1531325" y="875447"/>
                    <a:pt x="1521090" y="925594"/>
                  </a:cubicBezTo>
                  <a:lnTo>
                    <a:pt x="1491688" y="1020556"/>
                  </a:lnTo>
                  <a:lnTo>
                    <a:pt x="1491950" y="1020556"/>
                  </a:lnTo>
                  <a:lnTo>
                    <a:pt x="1140478" y="1823920"/>
                  </a:lnTo>
                  <a:lnTo>
                    <a:pt x="396222" y="1823920"/>
                  </a:lnTo>
                  <a:lnTo>
                    <a:pt x="44750" y="1020556"/>
                  </a:lnTo>
                  <a:lnTo>
                    <a:pt x="45012" y="1020556"/>
                  </a:lnTo>
                  <a:lnTo>
                    <a:pt x="15610" y="925594"/>
                  </a:lnTo>
                  <a:cubicBezTo>
                    <a:pt x="5375" y="875447"/>
                    <a:pt x="0" y="823524"/>
                    <a:pt x="0" y="770343"/>
                  </a:cubicBezTo>
                  <a:cubicBezTo>
                    <a:pt x="0" y="344894"/>
                    <a:pt x="344002" y="0"/>
                    <a:pt x="768350" y="0"/>
                  </a:cubicBezTo>
                  <a:close/>
                </a:path>
              </a:pathLst>
            </a:custGeom>
            <a:solidFill>
              <a:srgbClr val="4AA6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79200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2186824" y="5491440"/>
              <a:ext cx="2004613" cy="11045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2186824" y="5166627"/>
              <a:ext cx="1261884" cy="3289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基本情况概述</a:t>
              </a:r>
              <a:endPara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1525122" y="6024115"/>
              <a:ext cx="451102" cy="109986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100000">
                  <a:srgbClr val="ECF0F1"/>
                </a:gs>
                <a:gs pos="0">
                  <a:schemeClr val="accent3">
                    <a:lumMod val="10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矩形 28"/>
          <p:cNvSpPr/>
          <p:nvPr/>
        </p:nvSpPr>
        <p:spPr>
          <a:xfrm>
            <a:off x="2502947" y="5385564"/>
            <a:ext cx="7186105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1260189" y="647699"/>
            <a:ext cx="483306" cy="754357"/>
            <a:chOff x="2178715" y="2618233"/>
            <a:chExt cx="692991" cy="1081640"/>
          </a:xfrm>
        </p:grpSpPr>
        <p:sp>
          <p:nvSpPr>
            <p:cNvPr id="31" name="椭圆 30"/>
            <p:cNvSpPr/>
            <p:nvPr/>
          </p:nvSpPr>
          <p:spPr>
            <a:xfrm>
              <a:off x="2201803" y="3542169"/>
              <a:ext cx="646815" cy="157704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100000">
                  <a:srgbClr val="ECF0F1"/>
                </a:gs>
                <a:gs pos="0">
                  <a:schemeClr val="accent3">
                    <a:lumMod val="10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2178715" y="2618350"/>
              <a:ext cx="692991" cy="689503"/>
              <a:chOff x="2467479" y="1258550"/>
              <a:chExt cx="753156" cy="749365"/>
            </a:xfrm>
          </p:grpSpPr>
          <p:sp>
            <p:nvSpPr>
              <p:cNvPr id="34" name="直角三角形 33"/>
              <p:cNvSpPr/>
              <p:nvPr/>
            </p:nvSpPr>
            <p:spPr>
              <a:xfrm rot="2700000">
                <a:off x="2471335" y="1258550"/>
                <a:ext cx="749300" cy="749300"/>
              </a:xfrm>
              <a:prstGeom prst="rtTriangle">
                <a:avLst/>
              </a:prstGeom>
              <a:solidFill>
                <a:srgbClr val="4AA6B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直角三角形 34"/>
              <p:cNvSpPr/>
              <p:nvPr/>
            </p:nvSpPr>
            <p:spPr>
              <a:xfrm rot="13500000">
                <a:off x="2467479" y="1258615"/>
                <a:ext cx="749300" cy="749299"/>
              </a:xfrm>
              <a:prstGeom prst="rtTriangle">
                <a:avLst/>
              </a:prstGeom>
              <a:solidFill>
                <a:srgbClr val="345B7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3" name="文本框 32"/>
            <p:cNvSpPr txBox="1"/>
            <p:nvPr/>
          </p:nvSpPr>
          <p:spPr>
            <a:xfrm>
              <a:off x="2250838" y="2618233"/>
              <a:ext cx="545198" cy="7034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24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4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1845554" y="565109"/>
            <a:ext cx="23391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计划管理概要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1874802" y="1018236"/>
            <a:ext cx="2077813" cy="357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dirty="0">
                <a:latin typeface="Agency FB" panose="020B0503020202020204" pitchFamily="34" charset="0"/>
                <a:ea typeface="微软雅黑" panose="020B0503020204020204" pitchFamily="34" charset="-122"/>
              </a:rPr>
              <a:t>PLEASE ADD YOUR TITLE HERE</a:t>
            </a:r>
            <a:endParaRPr lang="zh-CN" altLang="en-US" sz="1600" dirty="0"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519884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6" grpId="0" animBg="1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-34977" y="0"/>
            <a:ext cx="12226978" cy="6858000"/>
          </a:xfrm>
          <a:prstGeom prst="rect">
            <a:avLst/>
          </a:prstGeom>
          <a:solidFill>
            <a:srgbClr val="4AA6B1"/>
          </a:solidFill>
          <a:ln>
            <a:noFill/>
          </a:ln>
        </p:spPr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-34978" y="-2659513"/>
            <a:ext cx="10664877" cy="10003151"/>
            <a:chOff x="-34977" y="-1897921"/>
            <a:chExt cx="9367322" cy="8786106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34977" y="17398"/>
              <a:ext cx="9364268" cy="6870787"/>
            </a:xfrm>
            <a:prstGeom prst="rect">
              <a:avLst/>
            </a:prstGeom>
          </p:spPr>
        </p:pic>
        <p:sp>
          <p:nvSpPr>
            <p:cNvPr id="22" name="矩形 1140"/>
            <p:cNvSpPr/>
            <p:nvPr/>
          </p:nvSpPr>
          <p:spPr>
            <a:xfrm rot="19464325">
              <a:off x="7151140" y="90425"/>
              <a:ext cx="2181205" cy="839197"/>
            </a:xfrm>
            <a:custGeom>
              <a:avLst/>
              <a:gdLst>
                <a:gd name="connsiteX0" fmla="*/ 0 w 466804"/>
                <a:gd name="connsiteY0" fmla="*/ 0 h 381000"/>
                <a:gd name="connsiteX1" fmla="*/ 466804 w 466804"/>
                <a:gd name="connsiteY1" fmla="*/ 0 h 381000"/>
                <a:gd name="connsiteX2" fmla="*/ 466804 w 466804"/>
                <a:gd name="connsiteY2" fmla="*/ 381000 h 381000"/>
                <a:gd name="connsiteX3" fmla="*/ 0 w 466804"/>
                <a:gd name="connsiteY3" fmla="*/ 381000 h 381000"/>
                <a:gd name="connsiteX4" fmla="*/ 0 w 466804"/>
                <a:gd name="connsiteY4" fmla="*/ 0 h 381000"/>
                <a:gd name="connsiteX0" fmla="*/ 0 w 1419503"/>
                <a:gd name="connsiteY0" fmla="*/ 458197 h 839197"/>
                <a:gd name="connsiteX1" fmla="*/ 1419503 w 1419503"/>
                <a:gd name="connsiteY1" fmla="*/ 0 h 839197"/>
                <a:gd name="connsiteX2" fmla="*/ 466804 w 1419503"/>
                <a:gd name="connsiteY2" fmla="*/ 839197 h 839197"/>
                <a:gd name="connsiteX3" fmla="*/ 0 w 1419503"/>
                <a:gd name="connsiteY3" fmla="*/ 839197 h 839197"/>
                <a:gd name="connsiteX4" fmla="*/ 0 w 1419503"/>
                <a:gd name="connsiteY4" fmla="*/ 458197 h 839197"/>
                <a:gd name="connsiteX0" fmla="*/ 0 w 2181205"/>
                <a:gd name="connsiteY0" fmla="*/ 458197 h 839197"/>
                <a:gd name="connsiteX1" fmla="*/ 1419503 w 2181205"/>
                <a:gd name="connsiteY1" fmla="*/ 0 h 839197"/>
                <a:gd name="connsiteX2" fmla="*/ 2181205 w 2181205"/>
                <a:gd name="connsiteY2" fmla="*/ 473290 h 839197"/>
                <a:gd name="connsiteX3" fmla="*/ 0 w 2181205"/>
                <a:gd name="connsiteY3" fmla="*/ 839197 h 839197"/>
                <a:gd name="connsiteX4" fmla="*/ 0 w 2181205"/>
                <a:gd name="connsiteY4" fmla="*/ 458197 h 839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81205" h="839197">
                  <a:moveTo>
                    <a:pt x="0" y="458197"/>
                  </a:moveTo>
                  <a:lnTo>
                    <a:pt x="1419503" y="0"/>
                  </a:lnTo>
                  <a:lnTo>
                    <a:pt x="2181205" y="473290"/>
                  </a:lnTo>
                  <a:lnTo>
                    <a:pt x="0" y="839197"/>
                  </a:lnTo>
                  <a:lnTo>
                    <a:pt x="0" y="458197"/>
                  </a:lnTo>
                  <a:close/>
                </a:path>
              </a:pathLst>
            </a:custGeom>
            <a:solidFill>
              <a:srgbClr val="345B7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1140"/>
            <p:cNvSpPr/>
            <p:nvPr/>
          </p:nvSpPr>
          <p:spPr>
            <a:xfrm rot="17578467">
              <a:off x="5629823" y="-1226917"/>
              <a:ext cx="2181205" cy="839197"/>
            </a:xfrm>
            <a:custGeom>
              <a:avLst/>
              <a:gdLst>
                <a:gd name="connsiteX0" fmla="*/ 0 w 466804"/>
                <a:gd name="connsiteY0" fmla="*/ 0 h 381000"/>
                <a:gd name="connsiteX1" fmla="*/ 466804 w 466804"/>
                <a:gd name="connsiteY1" fmla="*/ 0 h 381000"/>
                <a:gd name="connsiteX2" fmla="*/ 466804 w 466804"/>
                <a:gd name="connsiteY2" fmla="*/ 381000 h 381000"/>
                <a:gd name="connsiteX3" fmla="*/ 0 w 466804"/>
                <a:gd name="connsiteY3" fmla="*/ 381000 h 381000"/>
                <a:gd name="connsiteX4" fmla="*/ 0 w 466804"/>
                <a:gd name="connsiteY4" fmla="*/ 0 h 381000"/>
                <a:gd name="connsiteX0" fmla="*/ 0 w 1419503"/>
                <a:gd name="connsiteY0" fmla="*/ 458197 h 839197"/>
                <a:gd name="connsiteX1" fmla="*/ 1419503 w 1419503"/>
                <a:gd name="connsiteY1" fmla="*/ 0 h 839197"/>
                <a:gd name="connsiteX2" fmla="*/ 466804 w 1419503"/>
                <a:gd name="connsiteY2" fmla="*/ 839197 h 839197"/>
                <a:gd name="connsiteX3" fmla="*/ 0 w 1419503"/>
                <a:gd name="connsiteY3" fmla="*/ 839197 h 839197"/>
                <a:gd name="connsiteX4" fmla="*/ 0 w 1419503"/>
                <a:gd name="connsiteY4" fmla="*/ 458197 h 839197"/>
                <a:gd name="connsiteX0" fmla="*/ 0 w 2181205"/>
                <a:gd name="connsiteY0" fmla="*/ 458197 h 839197"/>
                <a:gd name="connsiteX1" fmla="*/ 1419503 w 2181205"/>
                <a:gd name="connsiteY1" fmla="*/ 0 h 839197"/>
                <a:gd name="connsiteX2" fmla="*/ 2181205 w 2181205"/>
                <a:gd name="connsiteY2" fmla="*/ 473290 h 839197"/>
                <a:gd name="connsiteX3" fmla="*/ 0 w 2181205"/>
                <a:gd name="connsiteY3" fmla="*/ 839197 h 839197"/>
                <a:gd name="connsiteX4" fmla="*/ 0 w 2181205"/>
                <a:gd name="connsiteY4" fmla="*/ 458197 h 839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81205" h="839197">
                  <a:moveTo>
                    <a:pt x="0" y="458197"/>
                  </a:moveTo>
                  <a:lnTo>
                    <a:pt x="1419503" y="0"/>
                  </a:lnTo>
                  <a:lnTo>
                    <a:pt x="2181205" y="473290"/>
                  </a:lnTo>
                  <a:lnTo>
                    <a:pt x="0" y="839197"/>
                  </a:lnTo>
                  <a:lnTo>
                    <a:pt x="0" y="458197"/>
                  </a:lnTo>
                  <a:close/>
                </a:path>
              </a:pathLst>
            </a:custGeom>
            <a:solidFill>
              <a:srgbClr val="345B7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087685" y="4664361"/>
            <a:ext cx="3680748" cy="70631"/>
            <a:chOff x="4344148" y="5748133"/>
            <a:chExt cx="3680748" cy="70631"/>
          </a:xfrm>
          <a:solidFill>
            <a:schemeClr val="bg1"/>
          </a:solidFill>
        </p:grpSpPr>
        <p:sp>
          <p:nvSpPr>
            <p:cNvPr id="25" name="矩形 24"/>
            <p:cNvSpPr/>
            <p:nvPr/>
          </p:nvSpPr>
          <p:spPr>
            <a:xfrm>
              <a:off x="4344148" y="5748133"/>
              <a:ext cx="613458" cy="706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4957606" y="5748133"/>
              <a:ext cx="613458" cy="706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5571064" y="5748133"/>
              <a:ext cx="613458" cy="706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6184522" y="5748133"/>
              <a:ext cx="613458" cy="706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6797980" y="5748133"/>
              <a:ext cx="613458" cy="706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7411438" y="5748133"/>
              <a:ext cx="613458" cy="706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6989066" y="3740040"/>
            <a:ext cx="38779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目标计划程序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7923274" y="4768808"/>
            <a:ext cx="2231701" cy="4905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THE OVERALL REPORT</a:t>
            </a:r>
            <a:endParaRPr lang="zh-CN" altLang="en-US" sz="24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542301" y="2760196"/>
            <a:ext cx="756938" cy="9884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400" dirty="0" smtClean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02</a:t>
            </a:r>
            <a:endParaRPr lang="zh-CN" altLang="en-US" sz="54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0973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îṣ1ïḍè">
            <a:extLst>
              <a:ext uri="{FF2B5EF4-FFF2-40B4-BE49-F238E27FC236}">
                <a16:creationId xmlns:a16="http://schemas.microsoft.com/office/drawing/2014/main" xmlns="" id="{227249A9-EFA7-4899-B08E-C4C6983C34E5}"/>
              </a:ext>
            </a:extLst>
          </p:cNvPr>
          <p:cNvGrpSpPr/>
          <p:nvPr/>
        </p:nvGrpSpPr>
        <p:grpSpPr>
          <a:xfrm>
            <a:off x="4357351" y="4927600"/>
            <a:ext cx="3533706" cy="3544120"/>
            <a:chOff x="4072319" y="4641728"/>
            <a:chExt cx="4103770" cy="4115864"/>
          </a:xfrm>
        </p:grpSpPr>
        <p:sp>
          <p:nvSpPr>
            <p:cNvPr id="61" name="isľíḍè">
              <a:extLst>
                <a:ext uri="{FF2B5EF4-FFF2-40B4-BE49-F238E27FC236}">
                  <a16:creationId xmlns:a16="http://schemas.microsoft.com/office/drawing/2014/main" xmlns="" id="{AB13BA1E-99E0-43F8-B6B6-6D35ABB10502}"/>
                </a:ext>
              </a:extLst>
            </p:cNvPr>
            <p:cNvSpPr/>
            <p:nvPr/>
          </p:nvSpPr>
          <p:spPr>
            <a:xfrm>
              <a:off x="4074616" y="4641728"/>
              <a:ext cx="4101473" cy="4101474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ïśḻidè">
              <a:extLst>
                <a:ext uri="{FF2B5EF4-FFF2-40B4-BE49-F238E27FC236}">
                  <a16:creationId xmlns:a16="http://schemas.microsoft.com/office/drawing/2014/main" xmlns="" id="{D2C269BD-08DB-4535-B840-D0823EDC77F8}"/>
                </a:ext>
              </a:extLst>
            </p:cNvPr>
            <p:cNvSpPr/>
            <p:nvPr/>
          </p:nvSpPr>
          <p:spPr bwMode="auto">
            <a:xfrm>
              <a:off x="6130152" y="4649855"/>
              <a:ext cx="1966638" cy="4107736"/>
            </a:xfrm>
            <a:custGeom>
              <a:avLst/>
              <a:gdLst>
                <a:gd name="T0" fmla="*/ 1391 w 1563"/>
                <a:gd name="T1" fmla="*/ 998 h 3267"/>
                <a:gd name="T2" fmla="*/ 1316 w 1563"/>
                <a:gd name="T3" fmla="*/ 1039 h 3267"/>
                <a:gd name="T4" fmla="*/ 1189 w 1563"/>
                <a:gd name="T5" fmla="*/ 856 h 3267"/>
                <a:gd name="T6" fmla="*/ 1119 w 1563"/>
                <a:gd name="T7" fmla="*/ 896 h 3267"/>
                <a:gd name="T8" fmla="*/ 1200 w 1563"/>
                <a:gd name="T9" fmla="*/ 969 h 3267"/>
                <a:gd name="T10" fmla="*/ 1124 w 1563"/>
                <a:gd name="T11" fmla="*/ 1028 h 3267"/>
                <a:gd name="T12" fmla="*/ 1175 w 1563"/>
                <a:gd name="T13" fmla="*/ 979 h 3267"/>
                <a:gd name="T14" fmla="*/ 986 w 1563"/>
                <a:gd name="T15" fmla="*/ 903 h 3267"/>
                <a:gd name="T16" fmla="*/ 838 w 1563"/>
                <a:gd name="T17" fmla="*/ 1037 h 3267"/>
                <a:gd name="T18" fmla="*/ 665 w 1563"/>
                <a:gd name="T19" fmla="*/ 1021 h 3267"/>
                <a:gd name="T20" fmla="*/ 745 w 1563"/>
                <a:gd name="T21" fmla="*/ 871 h 3267"/>
                <a:gd name="T22" fmla="*/ 804 w 1563"/>
                <a:gd name="T23" fmla="*/ 833 h 3267"/>
                <a:gd name="T24" fmla="*/ 960 w 1563"/>
                <a:gd name="T25" fmla="*/ 664 h 3267"/>
                <a:gd name="T26" fmla="*/ 1096 w 1563"/>
                <a:gd name="T27" fmla="*/ 662 h 3267"/>
                <a:gd name="T28" fmla="*/ 994 w 1563"/>
                <a:gd name="T29" fmla="*/ 552 h 3267"/>
                <a:gd name="T30" fmla="*/ 980 w 1563"/>
                <a:gd name="T31" fmla="*/ 472 h 3267"/>
                <a:gd name="T32" fmla="*/ 0 w 1563"/>
                <a:gd name="T33" fmla="*/ 0 h 3267"/>
                <a:gd name="T34" fmla="*/ 31 w 1563"/>
                <a:gd name="T35" fmla="*/ 366 h 3267"/>
                <a:gd name="T36" fmla="*/ 0 w 1563"/>
                <a:gd name="T37" fmla="*/ 425 h 3267"/>
                <a:gd name="T38" fmla="*/ 31 w 1563"/>
                <a:gd name="T39" fmla="*/ 715 h 3267"/>
                <a:gd name="T40" fmla="*/ 47 w 1563"/>
                <a:gd name="T41" fmla="*/ 787 h 3267"/>
                <a:gd name="T42" fmla="*/ 25 w 1563"/>
                <a:gd name="T43" fmla="*/ 827 h 3267"/>
                <a:gd name="T44" fmla="*/ 41 w 1563"/>
                <a:gd name="T45" fmla="*/ 1930 h 3267"/>
                <a:gd name="T46" fmla="*/ 290 w 1563"/>
                <a:gd name="T47" fmla="*/ 2021 h 3267"/>
                <a:gd name="T48" fmla="*/ 188 w 1563"/>
                <a:gd name="T49" fmla="*/ 2364 h 3267"/>
                <a:gd name="T50" fmla="*/ 0 w 1563"/>
                <a:gd name="T51" fmla="*/ 2465 h 3267"/>
                <a:gd name="T52" fmla="*/ 0 w 1563"/>
                <a:gd name="T53" fmla="*/ 2597 h 3267"/>
                <a:gd name="T54" fmla="*/ 1209 w 1563"/>
                <a:gd name="T55" fmla="*/ 2664 h 3267"/>
                <a:gd name="T56" fmla="*/ 1147 w 1563"/>
                <a:gd name="T57" fmla="*/ 2340 h 3267"/>
                <a:gd name="T58" fmla="*/ 1156 w 1563"/>
                <a:gd name="T59" fmla="*/ 2123 h 3267"/>
                <a:gd name="T60" fmla="*/ 952 w 1563"/>
                <a:gd name="T61" fmla="*/ 1773 h 3267"/>
                <a:gd name="T62" fmla="*/ 809 w 1563"/>
                <a:gd name="T63" fmla="*/ 1767 h 3267"/>
                <a:gd name="T64" fmla="*/ 615 w 1563"/>
                <a:gd name="T65" fmla="*/ 1778 h 3267"/>
                <a:gd name="T66" fmla="*/ 486 w 1563"/>
                <a:gd name="T67" fmla="*/ 1452 h 3267"/>
                <a:gd name="T68" fmla="*/ 444 w 1563"/>
                <a:gd name="T69" fmla="*/ 1344 h 3267"/>
                <a:gd name="T70" fmla="*/ 713 w 1563"/>
                <a:gd name="T71" fmla="*/ 1072 h 3267"/>
                <a:gd name="T72" fmla="*/ 878 w 1563"/>
                <a:gd name="T73" fmla="*/ 1045 h 3267"/>
                <a:gd name="T74" fmla="*/ 1206 w 1563"/>
                <a:gd name="T75" fmla="*/ 1161 h 3267"/>
                <a:gd name="T76" fmla="*/ 1261 w 1563"/>
                <a:gd name="T77" fmla="*/ 1131 h 3267"/>
                <a:gd name="T78" fmla="*/ 1554 w 1563"/>
                <a:gd name="T79" fmla="*/ 1182 h 3267"/>
                <a:gd name="T80" fmla="*/ 748 w 1563"/>
                <a:gd name="T81" fmla="*/ 579 h 3267"/>
                <a:gd name="T82" fmla="*/ 830 w 1563"/>
                <a:gd name="T83" fmla="*/ 610 h 3267"/>
                <a:gd name="T84" fmla="*/ 912 w 1563"/>
                <a:gd name="T85" fmla="*/ 691 h 3267"/>
                <a:gd name="T86" fmla="*/ 769 w 1563"/>
                <a:gd name="T87" fmla="*/ 736 h 3267"/>
                <a:gd name="T88" fmla="*/ 810 w 1563"/>
                <a:gd name="T89" fmla="*/ 645 h 3267"/>
                <a:gd name="T90" fmla="*/ 748 w 1563"/>
                <a:gd name="T91" fmla="*/ 579 h 3267"/>
                <a:gd name="T92" fmla="*/ 736 w 1563"/>
                <a:gd name="T93" fmla="*/ 618 h 3267"/>
                <a:gd name="T94" fmla="*/ 698 w 1563"/>
                <a:gd name="T95" fmla="*/ 715 h 3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63" h="3267">
                  <a:moveTo>
                    <a:pt x="1519" y="1044"/>
                  </a:moveTo>
                  <a:cubicBezTo>
                    <a:pt x="1434" y="1045"/>
                    <a:pt x="1434" y="1045"/>
                    <a:pt x="1434" y="1045"/>
                  </a:cubicBezTo>
                  <a:cubicBezTo>
                    <a:pt x="1391" y="998"/>
                    <a:pt x="1391" y="998"/>
                    <a:pt x="1391" y="998"/>
                  </a:cubicBezTo>
                  <a:cubicBezTo>
                    <a:pt x="1383" y="923"/>
                    <a:pt x="1383" y="923"/>
                    <a:pt x="1383" y="923"/>
                  </a:cubicBezTo>
                  <a:cubicBezTo>
                    <a:pt x="1340" y="947"/>
                    <a:pt x="1340" y="947"/>
                    <a:pt x="1340" y="947"/>
                  </a:cubicBezTo>
                  <a:cubicBezTo>
                    <a:pt x="1316" y="1039"/>
                    <a:pt x="1316" y="1039"/>
                    <a:pt x="1316" y="1039"/>
                  </a:cubicBezTo>
                  <a:cubicBezTo>
                    <a:pt x="1253" y="972"/>
                    <a:pt x="1253" y="972"/>
                    <a:pt x="1253" y="972"/>
                  </a:cubicBezTo>
                  <a:cubicBezTo>
                    <a:pt x="1250" y="908"/>
                    <a:pt x="1250" y="908"/>
                    <a:pt x="1250" y="908"/>
                  </a:cubicBezTo>
                  <a:cubicBezTo>
                    <a:pt x="1189" y="856"/>
                    <a:pt x="1189" y="856"/>
                    <a:pt x="1189" y="856"/>
                  </a:cubicBezTo>
                  <a:cubicBezTo>
                    <a:pt x="1167" y="833"/>
                    <a:pt x="1167" y="833"/>
                    <a:pt x="1167" y="833"/>
                  </a:cubicBezTo>
                  <a:cubicBezTo>
                    <a:pt x="1096" y="833"/>
                    <a:pt x="1096" y="833"/>
                    <a:pt x="1096" y="833"/>
                  </a:cubicBezTo>
                  <a:cubicBezTo>
                    <a:pt x="1119" y="896"/>
                    <a:pt x="1119" y="896"/>
                    <a:pt x="1119" y="896"/>
                  </a:cubicBezTo>
                  <a:cubicBezTo>
                    <a:pt x="1204" y="944"/>
                    <a:pt x="1204" y="944"/>
                    <a:pt x="1204" y="944"/>
                  </a:cubicBezTo>
                  <a:cubicBezTo>
                    <a:pt x="1218" y="960"/>
                    <a:pt x="1218" y="960"/>
                    <a:pt x="1218" y="960"/>
                  </a:cubicBezTo>
                  <a:cubicBezTo>
                    <a:pt x="1200" y="969"/>
                    <a:pt x="1200" y="969"/>
                    <a:pt x="1200" y="969"/>
                  </a:cubicBezTo>
                  <a:cubicBezTo>
                    <a:pt x="1201" y="1019"/>
                    <a:pt x="1201" y="1019"/>
                    <a:pt x="1201" y="1019"/>
                  </a:cubicBezTo>
                  <a:cubicBezTo>
                    <a:pt x="1159" y="1036"/>
                    <a:pt x="1159" y="1036"/>
                    <a:pt x="1159" y="1036"/>
                  </a:cubicBezTo>
                  <a:cubicBezTo>
                    <a:pt x="1124" y="1028"/>
                    <a:pt x="1124" y="1028"/>
                    <a:pt x="1124" y="1028"/>
                  </a:cubicBezTo>
                  <a:cubicBezTo>
                    <a:pt x="1102" y="997"/>
                    <a:pt x="1102" y="997"/>
                    <a:pt x="1102" y="997"/>
                  </a:cubicBezTo>
                  <a:cubicBezTo>
                    <a:pt x="1159" y="1000"/>
                    <a:pt x="1159" y="1000"/>
                    <a:pt x="1159" y="1000"/>
                  </a:cubicBezTo>
                  <a:cubicBezTo>
                    <a:pt x="1175" y="979"/>
                    <a:pt x="1175" y="979"/>
                    <a:pt x="1175" y="979"/>
                  </a:cubicBezTo>
                  <a:cubicBezTo>
                    <a:pt x="1047" y="893"/>
                    <a:pt x="1047" y="893"/>
                    <a:pt x="1047" y="893"/>
                  </a:cubicBezTo>
                  <a:cubicBezTo>
                    <a:pt x="1038" y="856"/>
                    <a:pt x="1038" y="856"/>
                    <a:pt x="1038" y="856"/>
                  </a:cubicBezTo>
                  <a:cubicBezTo>
                    <a:pt x="986" y="903"/>
                    <a:pt x="986" y="903"/>
                    <a:pt x="986" y="903"/>
                  </a:cubicBezTo>
                  <a:cubicBezTo>
                    <a:pt x="933" y="892"/>
                    <a:pt x="933" y="892"/>
                    <a:pt x="933" y="892"/>
                  </a:cubicBezTo>
                  <a:cubicBezTo>
                    <a:pt x="853" y="996"/>
                    <a:pt x="853" y="996"/>
                    <a:pt x="853" y="996"/>
                  </a:cubicBezTo>
                  <a:cubicBezTo>
                    <a:pt x="838" y="1037"/>
                    <a:pt x="838" y="1037"/>
                    <a:pt x="838" y="1037"/>
                  </a:cubicBezTo>
                  <a:cubicBezTo>
                    <a:pt x="786" y="1042"/>
                    <a:pt x="786" y="1042"/>
                    <a:pt x="786" y="1042"/>
                  </a:cubicBezTo>
                  <a:cubicBezTo>
                    <a:pt x="711" y="1042"/>
                    <a:pt x="711" y="1042"/>
                    <a:pt x="711" y="1042"/>
                  </a:cubicBezTo>
                  <a:cubicBezTo>
                    <a:pt x="665" y="1021"/>
                    <a:pt x="665" y="1021"/>
                    <a:pt x="665" y="1021"/>
                  </a:cubicBezTo>
                  <a:cubicBezTo>
                    <a:pt x="652" y="931"/>
                    <a:pt x="652" y="931"/>
                    <a:pt x="652" y="931"/>
                  </a:cubicBezTo>
                  <a:cubicBezTo>
                    <a:pt x="668" y="888"/>
                    <a:pt x="668" y="888"/>
                    <a:pt x="668" y="888"/>
                  </a:cubicBezTo>
                  <a:cubicBezTo>
                    <a:pt x="745" y="871"/>
                    <a:pt x="745" y="871"/>
                    <a:pt x="745" y="871"/>
                  </a:cubicBezTo>
                  <a:cubicBezTo>
                    <a:pt x="829" y="888"/>
                    <a:pt x="829" y="888"/>
                    <a:pt x="829" y="888"/>
                  </a:cubicBezTo>
                  <a:cubicBezTo>
                    <a:pt x="840" y="842"/>
                    <a:pt x="840" y="842"/>
                    <a:pt x="840" y="842"/>
                  </a:cubicBezTo>
                  <a:cubicBezTo>
                    <a:pt x="804" y="833"/>
                    <a:pt x="804" y="833"/>
                    <a:pt x="804" y="833"/>
                  </a:cubicBezTo>
                  <a:cubicBezTo>
                    <a:pt x="816" y="761"/>
                    <a:pt x="816" y="761"/>
                    <a:pt x="816" y="761"/>
                  </a:cubicBezTo>
                  <a:cubicBezTo>
                    <a:pt x="901" y="748"/>
                    <a:pt x="901" y="748"/>
                    <a:pt x="901" y="748"/>
                  </a:cubicBezTo>
                  <a:cubicBezTo>
                    <a:pt x="960" y="664"/>
                    <a:pt x="960" y="664"/>
                    <a:pt x="960" y="664"/>
                  </a:cubicBezTo>
                  <a:cubicBezTo>
                    <a:pt x="1021" y="654"/>
                    <a:pt x="1021" y="654"/>
                    <a:pt x="1021" y="654"/>
                  </a:cubicBezTo>
                  <a:cubicBezTo>
                    <a:pt x="1076" y="662"/>
                    <a:pt x="1076" y="662"/>
                    <a:pt x="1076" y="662"/>
                  </a:cubicBezTo>
                  <a:cubicBezTo>
                    <a:pt x="1096" y="662"/>
                    <a:pt x="1096" y="662"/>
                    <a:pt x="1096" y="662"/>
                  </a:cubicBezTo>
                  <a:cubicBezTo>
                    <a:pt x="1085" y="584"/>
                    <a:pt x="1085" y="584"/>
                    <a:pt x="1085" y="584"/>
                  </a:cubicBezTo>
                  <a:cubicBezTo>
                    <a:pt x="1018" y="611"/>
                    <a:pt x="1018" y="611"/>
                    <a:pt x="1018" y="611"/>
                  </a:cubicBezTo>
                  <a:cubicBezTo>
                    <a:pt x="994" y="552"/>
                    <a:pt x="994" y="552"/>
                    <a:pt x="994" y="552"/>
                  </a:cubicBezTo>
                  <a:cubicBezTo>
                    <a:pt x="956" y="547"/>
                    <a:pt x="956" y="547"/>
                    <a:pt x="956" y="547"/>
                  </a:cubicBezTo>
                  <a:cubicBezTo>
                    <a:pt x="948" y="507"/>
                    <a:pt x="948" y="507"/>
                    <a:pt x="948" y="507"/>
                  </a:cubicBezTo>
                  <a:cubicBezTo>
                    <a:pt x="980" y="472"/>
                    <a:pt x="980" y="472"/>
                    <a:pt x="980" y="472"/>
                  </a:cubicBezTo>
                  <a:cubicBezTo>
                    <a:pt x="1055" y="443"/>
                    <a:pt x="1055" y="443"/>
                    <a:pt x="1055" y="443"/>
                  </a:cubicBezTo>
                  <a:cubicBezTo>
                    <a:pt x="1075" y="408"/>
                    <a:pt x="1075" y="408"/>
                    <a:pt x="1075" y="408"/>
                  </a:cubicBezTo>
                  <a:cubicBezTo>
                    <a:pt x="788" y="155"/>
                    <a:pt x="412" y="1"/>
                    <a:pt x="0" y="0"/>
                  </a:cubicBezTo>
                  <a:cubicBezTo>
                    <a:pt x="0" y="294"/>
                    <a:pt x="0" y="294"/>
                    <a:pt x="0" y="294"/>
                  </a:cubicBezTo>
                  <a:cubicBezTo>
                    <a:pt x="31" y="308"/>
                    <a:pt x="31" y="308"/>
                    <a:pt x="31" y="308"/>
                  </a:cubicBezTo>
                  <a:cubicBezTo>
                    <a:pt x="31" y="366"/>
                    <a:pt x="31" y="366"/>
                    <a:pt x="31" y="366"/>
                  </a:cubicBezTo>
                  <a:cubicBezTo>
                    <a:pt x="80" y="379"/>
                    <a:pt x="80" y="379"/>
                    <a:pt x="80" y="379"/>
                  </a:cubicBezTo>
                  <a:cubicBezTo>
                    <a:pt x="56" y="425"/>
                    <a:pt x="56" y="425"/>
                    <a:pt x="56" y="425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0" y="638"/>
                    <a:pt x="0" y="638"/>
                    <a:pt x="0" y="638"/>
                  </a:cubicBezTo>
                  <a:cubicBezTo>
                    <a:pt x="34" y="658"/>
                    <a:pt x="34" y="658"/>
                    <a:pt x="34" y="658"/>
                  </a:cubicBezTo>
                  <a:cubicBezTo>
                    <a:pt x="31" y="715"/>
                    <a:pt x="31" y="715"/>
                    <a:pt x="31" y="715"/>
                  </a:cubicBezTo>
                  <a:cubicBezTo>
                    <a:pt x="0" y="726"/>
                    <a:pt x="0" y="726"/>
                    <a:pt x="0" y="726"/>
                  </a:cubicBezTo>
                  <a:cubicBezTo>
                    <a:pt x="0" y="766"/>
                    <a:pt x="0" y="766"/>
                    <a:pt x="0" y="766"/>
                  </a:cubicBezTo>
                  <a:cubicBezTo>
                    <a:pt x="47" y="787"/>
                    <a:pt x="47" y="787"/>
                    <a:pt x="47" y="787"/>
                  </a:cubicBezTo>
                  <a:cubicBezTo>
                    <a:pt x="46" y="827"/>
                    <a:pt x="46" y="827"/>
                    <a:pt x="46" y="827"/>
                  </a:cubicBezTo>
                  <a:cubicBezTo>
                    <a:pt x="25" y="828"/>
                    <a:pt x="25" y="828"/>
                    <a:pt x="25" y="828"/>
                  </a:cubicBezTo>
                  <a:cubicBezTo>
                    <a:pt x="25" y="828"/>
                    <a:pt x="25" y="827"/>
                    <a:pt x="25" y="827"/>
                  </a:cubicBezTo>
                  <a:cubicBezTo>
                    <a:pt x="0" y="820"/>
                    <a:pt x="0" y="820"/>
                    <a:pt x="0" y="820"/>
                  </a:cubicBezTo>
                  <a:cubicBezTo>
                    <a:pt x="0" y="1915"/>
                    <a:pt x="0" y="1915"/>
                    <a:pt x="0" y="1915"/>
                  </a:cubicBezTo>
                  <a:cubicBezTo>
                    <a:pt x="41" y="1930"/>
                    <a:pt x="41" y="1930"/>
                    <a:pt x="41" y="1930"/>
                  </a:cubicBezTo>
                  <a:cubicBezTo>
                    <a:pt x="185" y="1932"/>
                    <a:pt x="185" y="1932"/>
                    <a:pt x="185" y="1932"/>
                  </a:cubicBezTo>
                  <a:cubicBezTo>
                    <a:pt x="227" y="2001"/>
                    <a:pt x="227" y="2001"/>
                    <a:pt x="227" y="2001"/>
                  </a:cubicBezTo>
                  <a:cubicBezTo>
                    <a:pt x="290" y="2021"/>
                    <a:pt x="290" y="2021"/>
                    <a:pt x="290" y="2021"/>
                  </a:cubicBezTo>
                  <a:cubicBezTo>
                    <a:pt x="278" y="2078"/>
                    <a:pt x="278" y="2078"/>
                    <a:pt x="278" y="2078"/>
                  </a:cubicBezTo>
                  <a:cubicBezTo>
                    <a:pt x="208" y="2167"/>
                    <a:pt x="208" y="2167"/>
                    <a:pt x="208" y="2167"/>
                  </a:cubicBezTo>
                  <a:cubicBezTo>
                    <a:pt x="188" y="2364"/>
                    <a:pt x="188" y="2364"/>
                    <a:pt x="188" y="2364"/>
                  </a:cubicBezTo>
                  <a:cubicBezTo>
                    <a:pt x="125" y="2414"/>
                    <a:pt x="125" y="2414"/>
                    <a:pt x="125" y="2414"/>
                  </a:cubicBezTo>
                  <a:cubicBezTo>
                    <a:pt x="31" y="2411"/>
                    <a:pt x="31" y="2411"/>
                    <a:pt x="31" y="2411"/>
                  </a:cubicBezTo>
                  <a:cubicBezTo>
                    <a:pt x="0" y="2465"/>
                    <a:pt x="0" y="2465"/>
                    <a:pt x="0" y="2465"/>
                  </a:cubicBezTo>
                  <a:cubicBezTo>
                    <a:pt x="0" y="2466"/>
                    <a:pt x="0" y="2466"/>
                    <a:pt x="0" y="2466"/>
                  </a:cubicBezTo>
                  <a:cubicBezTo>
                    <a:pt x="23" y="2567"/>
                    <a:pt x="23" y="2567"/>
                    <a:pt x="23" y="2567"/>
                  </a:cubicBezTo>
                  <a:cubicBezTo>
                    <a:pt x="0" y="2597"/>
                    <a:pt x="0" y="2597"/>
                    <a:pt x="0" y="2597"/>
                  </a:cubicBezTo>
                  <a:cubicBezTo>
                    <a:pt x="0" y="3267"/>
                    <a:pt x="0" y="3267"/>
                    <a:pt x="0" y="3267"/>
                  </a:cubicBezTo>
                  <a:cubicBezTo>
                    <a:pt x="509" y="3266"/>
                    <a:pt x="964" y="3031"/>
                    <a:pt x="1263" y="2664"/>
                  </a:cubicBezTo>
                  <a:cubicBezTo>
                    <a:pt x="1209" y="2664"/>
                    <a:pt x="1209" y="2664"/>
                    <a:pt x="1209" y="2664"/>
                  </a:cubicBezTo>
                  <a:cubicBezTo>
                    <a:pt x="1209" y="2555"/>
                    <a:pt x="1209" y="2555"/>
                    <a:pt x="1209" y="2555"/>
                  </a:cubicBezTo>
                  <a:cubicBezTo>
                    <a:pt x="1147" y="2471"/>
                    <a:pt x="1147" y="2471"/>
                    <a:pt x="1147" y="2471"/>
                  </a:cubicBezTo>
                  <a:cubicBezTo>
                    <a:pt x="1147" y="2340"/>
                    <a:pt x="1147" y="2340"/>
                    <a:pt x="1147" y="2340"/>
                  </a:cubicBezTo>
                  <a:cubicBezTo>
                    <a:pt x="1100" y="2293"/>
                    <a:pt x="1100" y="2293"/>
                    <a:pt x="1100" y="2293"/>
                  </a:cubicBezTo>
                  <a:cubicBezTo>
                    <a:pt x="1095" y="2239"/>
                    <a:pt x="1095" y="2239"/>
                    <a:pt x="1095" y="2239"/>
                  </a:cubicBezTo>
                  <a:cubicBezTo>
                    <a:pt x="1156" y="2123"/>
                    <a:pt x="1156" y="2123"/>
                    <a:pt x="1156" y="2123"/>
                  </a:cubicBezTo>
                  <a:cubicBezTo>
                    <a:pt x="1041" y="1921"/>
                    <a:pt x="1041" y="1921"/>
                    <a:pt x="1041" y="1921"/>
                  </a:cubicBezTo>
                  <a:cubicBezTo>
                    <a:pt x="1055" y="1784"/>
                    <a:pt x="1055" y="1784"/>
                    <a:pt x="1055" y="1784"/>
                  </a:cubicBezTo>
                  <a:cubicBezTo>
                    <a:pt x="952" y="1773"/>
                    <a:pt x="952" y="1773"/>
                    <a:pt x="952" y="1773"/>
                  </a:cubicBezTo>
                  <a:cubicBezTo>
                    <a:pt x="914" y="1735"/>
                    <a:pt x="914" y="1735"/>
                    <a:pt x="914" y="1735"/>
                  </a:cubicBezTo>
                  <a:cubicBezTo>
                    <a:pt x="844" y="1735"/>
                    <a:pt x="844" y="1735"/>
                    <a:pt x="844" y="1735"/>
                  </a:cubicBezTo>
                  <a:cubicBezTo>
                    <a:pt x="809" y="1767"/>
                    <a:pt x="809" y="1767"/>
                    <a:pt x="809" y="1767"/>
                  </a:cubicBezTo>
                  <a:cubicBezTo>
                    <a:pt x="687" y="1767"/>
                    <a:pt x="687" y="1767"/>
                    <a:pt x="687" y="1767"/>
                  </a:cubicBezTo>
                  <a:cubicBezTo>
                    <a:pt x="683" y="1778"/>
                    <a:pt x="683" y="1778"/>
                    <a:pt x="683" y="1778"/>
                  </a:cubicBezTo>
                  <a:cubicBezTo>
                    <a:pt x="615" y="1778"/>
                    <a:pt x="615" y="1778"/>
                    <a:pt x="615" y="1778"/>
                  </a:cubicBezTo>
                  <a:cubicBezTo>
                    <a:pt x="459" y="1600"/>
                    <a:pt x="459" y="1600"/>
                    <a:pt x="459" y="1600"/>
                  </a:cubicBezTo>
                  <a:cubicBezTo>
                    <a:pt x="460" y="1462"/>
                    <a:pt x="460" y="1462"/>
                    <a:pt x="460" y="1462"/>
                  </a:cubicBezTo>
                  <a:cubicBezTo>
                    <a:pt x="486" y="1452"/>
                    <a:pt x="486" y="1452"/>
                    <a:pt x="486" y="1452"/>
                  </a:cubicBezTo>
                  <a:cubicBezTo>
                    <a:pt x="495" y="1400"/>
                    <a:pt x="495" y="1400"/>
                    <a:pt x="495" y="1400"/>
                  </a:cubicBezTo>
                  <a:cubicBezTo>
                    <a:pt x="459" y="1400"/>
                    <a:pt x="459" y="1400"/>
                    <a:pt x="459" y="1400"/>
                  </a:cubicBezTo>
                  <a:cubicBezTo>
                    <a:pt x="444" y="1344"/>
                    <a:pt x="444" y="1344"/>
                    <a:pt x="444" y="1344"/>
                  </a:cubicBezTo>
                  <a:cubicBezTo>
                    <a:pt x="624" y="1214"/>
                    <a:pt x="624" y="1214"/>
                    <a:pt x="624" y="1214"/>
                  </a:cubicBezTo>
                  <a:cubicBezTo>
                    <a:pt x="624" y="1121"/>
                    <a:pt x="624" y="1121"/>
                    <a:pt x="624" y="1121"/>
                  </a:cubicBezTo>
                  <a:cubicBezTo>
                    <a:pt x="713" y="1072"/>
                    <a:pt x="713" y="1072"/>
                    <a:pt x="713" y="1072"/>
                  </a:cubicBezTo>
                  <a:cubicBezTo>
                    <a:pt x="749" y="1076"/>
                    <a:pt x="749" y="1076"/>
                    <a:pt x="749" y="1076"/>
                  </a:cubicBezTo>
                  <a:cubicBezTo>
                    <a:pt x="821" y="1076"/>
                    <a:pt x="821" y="1076"/>
                    <a:pt x="821" y="1076"/>
                  </a:cubicBezTo>
                  <a:cubicBezTo>
                    <a:pt x="878" y="1045"/>
                    <a:pt x="878" y="1045"/>
                    <a:pt x="878" y="1045"/>
                  </a:cubicBezTo>
                  <a:cubicBezTo>
                    <a:pt x="1061" y="1031"/>
                    <a:pt x="1061" y="1031"/>
                    <a:pt x="1061" y="1031"/>
                  </a:cubicBezTo>
                  <a:cubicBezTo>
                    <a:pt x="1061" y="1125"/>
                    <a:pt x="1061" y="1125"/>
                    <a:pt x="1061" y="1125"/>
                  </a:cubicBezTo>
                  <a:cubicBezTo>
                    <a:pt x="1206" y="1161"/>
                    <a:pt x="1206" y="1161"/>
                    <a:pt x="1206" y="1161"/>
                  </a:cubicBezTo>
                  <a:cubicBezTo>
                    <a:pt x="1235" y="1182"/>
                    <a:pt x="1235" y="1182"/>
                    <a:pt x="1235" y="1182"/>
                  </a:cubicBezTo>
                  <a:cubicBezTo>
                    <a:pt x="1261" y="1182"/>
                    <a:pt x="1261" y="1182"/>
                    <a:pt x="1261" y="1182"/>
                  </a:cubicBezTo>
                  <a:cubicBezTo>
                    <a:pt x="1261" y="1131"/>
                    <a:pt x="1261" y="1131"/>
                    <a:pt x="1261" y="1131"/>
                  </a:cubicBezTo>
                  <a:cubicBezTo>
                    <a:pt x="1345" y="1123"/>
                    <a:pt x="1345" y="1123"/>
                    <a:pt x="1345" y="1123"/>
                  </a:cubicBezTo>
                  <a:cubicBezTo>
                    <a:pt x="1424" y="1182"/>
                    <a:pt x="1424" y="1182"/>
                    <a:pt x="1424" y="1182"/>
                  </a:cubicBezTo>
                  <a:cubicBezTo>
                    <a:pt x="1554" y="1182"/>
                    <a:pt x="1554" y="1182"/>
                    <a:pt x="1554" y="1182"/>
                  </a:cubicBezTo>
                  <a:cubicBezTo>
                    <a:pt x="1563" y="1173"/>
                    <a:pt x="1563" y="1173"/>
                    <a:pt x="1563" y="1173"/>
                  </a:cubicBezTo>
                  <a:cubicBezTo>
                    <a:pt x="1551" y="1129"/>
                    <a:pt x="1536" y="1086"/>
                    <a:pt x="1519" y="1044"/>
                  </a:cubicBezTo>
                  <a:moveTo>
                    <a:pt x="748" y="579"/>
                  </a:moveTo>
                  <a:cubicBezTo>
                    <a:pt x="763" y="556"/>
                    <a:pt x="763" y="556"/>
                    <a:pt x="763" y="556"/>
                  </a:cubicBezTo>
                  <a:cubicBezTo>
                    <a:pt x="816" y="545"/>
                    <a:pt x="816" y="545"/>
                    <a:pt x="816" y="545"/>
                  </a:cubicBezTo>
                  <a:cubicBezTo>
                    <a:pt x="830" y="610"/>
                    <a:pt x="830" y="610"/>
                    <a:pt x="830" y="610"/>
                  </a:cubicBezTo>
                  <a:cubicBezTo>
                    <a:pt x="859" y="656"/>
                    <a:pt x="859" y="656"/>
                    <a:pt x="859" y="656"/>
                  </a:cubicBezTo>
                  <a:cubicBezTo>
                    <a:pt x="878" y="678"/>
                    <a:pt x="878" y="678"/>
                    <a:pt x="878" y="678"/>
                  </a:cubicBezTo>
                  <a:cubicBezTo>
                    <a:pt x="912" y="691"/>
                    <a:pt x="912" y="691"/>
                    <a:pt x="912" y="691"/>
                  </a:cubicBezTo>
                  <a:cubicBezTo>
                    <a:pt x="880" y="730"/>
                    <a:pt x="880" y="730"/>
                    <a:pt x="880" y="730"/>
                  </a:cubicBezTo>
                  <a:cubicBezTo>
                    <a:pt x="816" y="736"/>
                    <a:pt x="816" y="736"/>
                    <a:pt x="816" y="736"/>
                  </a:cubicBezTo>
                  <a:cubicBezTo>
                    <a:pt x="769" y="736"/>
                    <a:pt x="769" y="736"/>
                    <a:pt x="769" y="736"/>
                  </a:cubicBezTo>
                  <a:cubicBezTo>
                    <a:pt x="774" y="680"/>
                    <a:pt x="774" y="680"/>
                    <a:pt x="774" y="680"/>
                  </a:cubicBezTo>
                  <a:cubicBezTo>
                    <a:pt x="814" y="672"/>
                    <a:pt x="814" y="672"/>
                    <a:pt x="814" y="672"/>
                  </a:cubicBezTo>
                  <a:cubicBezTo>
                    <a:pt x="810" y="645"/>
                    <a:pt x="810" y="645"/>
                    <a:pt x="810" y="645"/>
                  </a:cubicBezTo>
                  <a:cubicBezTo>
                    <a:pt x="774" y="622"/>
                    <a:pt x="774" y="622"/>
                    <a:pt x="774" y="622"/>
                  </a:cubicBezTo>
                  <a:cubicBezTo>
                    <a:pt x="748" y="605"/>
                    <a:pt x="748" y="605"/>
                    <a:pt x="748" y="605"/>
                  </a:cubicBezTo>
                  <a:cubicBezTo>
                    <a:pt x="748" y="579"/>
                    <a:pt x="748" y="579"/>
                    <a:pt x="748" y="579"/>
                  </a:cubicBezTo>
                  <a:moveTo>
                    <a:pt x="660" y="681"/>
                  </a:moveTo>
                  <a:cubicBezTo>
                    <a:pt x="692" y="628"/>
                    <a:pt x="692" y="628"/>
                    <a:pt x="692" y="628"/>
                  </a:cubicBezTo>
                  <a:cubicBezTo>
                    <a:pt x="736" y="618"/>
                    <a:pt x="736" y="618"/>
                    <a:pt x="736" y="618"/>
                  </a:cubicBezTo>
                  <a:cubicBezTo>
                    <a:pt x="768" y="632"/>
                    <a:pt x="768" y="632"/>
                    <a:pt x="768" y="632"/>
                  </a:cubicBezTo>
                  <a:cubicBezTo>
                    <a:pt x="765" y="667"/>
                    <a:pt x="765" y="667"/>
                    <a:pt x="765" y="667"/>
                  </a:cubicBezTo>
                  <a:cubicBezTo>
                    <a:pt x="698" y="715"/>
                    <a:pt x="698" y="715"/>
                    <a:pt x="698" y="715"/>
                  </a:cubicBezTo>
                  <a:cubicBezTo>
                    <a:pt x="660" y="715"/>
                    <a:pt x="660" y="715"/>
                    <a:pt x="660" y="715"/>
                  </a:cubicBezTo>
                  <a:cubicBezTo>
                    <a:pt x="660" y="681"/>
                    <a:pt x="660" y="681"/>
                    <a:pt x="660" y="681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íšļíďê">
              <a:extLst>
                <a:ext uri="{FF2B5EF4-FFF2-40B4-BE49-F238E27FC236}">
                  <a16:creationId xmlns:a16="http://schemas.microsoft.com/office/drawing/2014/main" xmlns="" id="{F3B42C83-ADAE-42BF-8D1D-C2403BFFC598}"/>
                </a:ext>
              </a:extLst>
            </p:cNvPr>
            <p:cNvSpPr/>
            <p:nvPr/>
          </p:nvSpPr>
          <p:spPr bwMode="auto">
            <a:xfrm>
              <a:off x="4072319" y="5900812"/>
              <a:ext cx="2057833" cy="2856780"/>
            </a:xfrm>
            <a:custGeom>
              <a:avLst/>
              <a:gdLst>
                <a:gd name="T0" fmla="*/ 1559 w 1638"/>
                <a:gd name="T1" fmla="*/ 1703 h 2273"/>
                <a:gd name="T2" fmla="*/ 1527 w 1638"/>
                <a:gd name="T3" fmla="*/ 1763 h 2273"/>
                <a:gd name="T4" fmla="*/ 1429 w 1638"/>
                <a:gd name="T5" fmla="*/ 1810 h 2273"/>
                <a:gd name="T6" fmla="*/ 1366 w 1638"/>
                <a:gd name="T7" fmla="*/ 1820 h 2273"/>
                <a:gd name="T8" fmla="*/ 1363 w 1638"/>
                <a:gd name="T9" fmla="*/ 1847 h 2273"/>
                <a:gd name="T10" fmla="*/ 1408 w 1638"/>
                <a:gd name="T11" fmla="*/ 1860 h 2273"/>
                <a:gd name="T12" fmla="*/ 1402 w 1638"/>
                <a:gd name="T13" fmla="*/ 1889 h 2273"/>
                <a:gd name="T14" fmla="*/ 1362 w 1638"/>
                <a:gd name="T15" fmla="*/ 1927 h 2273"/>
                <a:gd name="T16" fmla="*/ 1387 w 1638"/>
                <a:gd name="T17" fmla="*/ 1958 h 2273"/>
                <a:gd name="T18" fmla="*/ 1435 w 1638"/>
                <a:gd name="T19" fmla="*/ 1959 h 2273"/>
                <a:gd name="T20" fmla="*/ 1432 w 1638"/>
                <a:gd name="T21" fmla="*/ 1997 h 2273"/>
                <a:gd name="T22" fmla="*/ 1419 w 1638"/>
                <a:gd name="T23" fmla="*/ 2033 h 2273"/>
                <a:gd name="T24" fmla="*/ 1415 w 1638"/>
                <a:gd name="T25" fmla="*/ 2063 h 2273"/>
                <a:gd name="T26" fmla="*/ 1487 w 1638"/>
                <a:gd name="T27" fmla="*/ 2123 h 2273"/>
                <a:gd name="T28" fmla="*/ 1477 w 1638"/>
                <a:gd name="T29" fmla="*/ 2155 h 2273"/>
                <a:gd name="T30" fmla="*/ 1380 w 1638"/>
                <a:gd name="T31" fmla="*/ 2153 h 2273"/>
                <a:gd name="T32" fmla="*/ 1283 w 1638"/>
                <a:gd name="T33" fmla="*/ 2068 h 2273"/>
                <a:gd name="T34" fmla="*/ 1208 w 1638"/>
                <a:gd name="T35" fmla="*/ 1936 h 2273"/>
                <a:gd name="T36" fmla="*/ 1218 w 1638"/>
                <a:gd name="T37" fmla="*/ 1808 h 2273"/>
                <a:gd name="T38" fmla="*/ 1161 w 1638"/>
                <a:gd name="T39" fmla="*/ 1732 h 2273"/>
                <a:gd name="T40" fmla="*/ 1184 w 1638"/>
                <a:gd name="T41" fmla="*/ 1603 h 2273"/>
                <a:gd name="T42" fmla="*/ 1150 w 1638"/>
                <a:gd name="T43" fmla="*/ 1593 h 2273"/>
                <a:gd name="T44" fmla="*/ 1150 w 1638"/>
                <a:gd name="T45" fmla="*/ 1314 h 2273"/>
                <a:gd name="T46" fmla="*/ 1050 w 1638"/>
                <a:gd name="T47" fmla="*/ 1242 h 2273"/>
                <a:gd name="T48" fmla="*/ 1000 w 1638"/>
                <a:gd name="T49" fmla="*/ 1230 h 2273"/>
                <a:gd name="T50" fmla="*/ 990 w 1638"/>
                <a:gd name="T51" fmla="*/ 1177 h 2273"/>
                <a:gd name="T52" fmla="*/ 867 w 1638"/>
                <a:gd name="T53" fmla="*/ 1022 h 2273"/>
                <a:gd name="T54" fmla="*/ 879 w 1638"/>
                <a:gd name="T55" fmla="*/ 966 h 2273"/>
                <a:gd name="T56" fmla="*/ 883 w 1638"/>
                <a:gd name="T57" fmla="*/ 875 h 2273"/>
                <a:gd name="T58" fmla="*/ 968 w 1638"/>
                <a:gd name="T59" fmla="*/ 816 h 2273"/>
                <a:gd name="T60" fmla="*/ 956 w 1638"/>
                <a:gd name="T61" fmla="*/ 714 h 2273"/>
                <a:gd name="T62" fmla="*/ 831 w 1638"/>
                <a:gd name="T63" fmla="*/ 704 h 2273"/>
                <a:gd name="T64" fmla="*/ 734 w 1638"/>
                <a:gd name="T65" fmla="*/ 593 h 2273"/>
                <a:gd name="T66" fmla="*/ 664 w 1638"/>
                <a:gd name="T67" fmla="*/ 574 h 2273"/>
                <a:gd name="T68" fmla="*/ 620 w 1638"/>
                <a:gd name="T69" fmla="*/ 566 h 2273"/>
                <a:gd name="T70" fmla="*/ 625 w 1638"/>
                <a:gd name="T71" fmla="*/ 525 h 2273"/>
                <a:gd name="T72" fmla="*/ 568 w 1638"/>
                <a:gd name="T73" fmla="*/ 517 h 2273"/>
                <a:gd name="T74" fmla="*/ 568 w 1638"/>
                <a:gd name="T75" fmla="*/ 540 h 2273"/>
                <a:gd name="T76" fmla="*/ 425 w 1638"/>
                <a:gd name="T77" fmla="*/ 505 h 2273"/>
                <a:gd name="T78" fmla="*/ 368 w 1638"/>
                <a:gd name="T79" fmla="*/ 417 h 2273"/>
                <a:gd name="T80" fmla="*/ 391 w 1638"/>
                <a:gd name="T81" fmla="*/ 374 h 2273"/>
                <a:gd name="T82" fmla="*/ 301 w 1638"/>
                <a:gd name="T83" fmla="*/ 243 h 2273"/>
                <a:gd name="T84" fmla="*/ 286 w 1638"/>
                <a:gd name="T85" fmla="*/ 146 h 2273"/>
                <a:gd name="T86" fmla="*/ 249 w 1638"/>
                <a:gd name="T87" fmla="*/ 146 h 2273"/>
                <a:gd name="T88" fmla="*/ 261 w 1638"/>
                <a:gd name="T89" fmla="*/ 240 h 2273"/>
                <a:gd name="T90" fmla="*/ 324 w 1638"/>
                <a:gd name="T91" fmla="*/ 336 h 2273"/>
                <a:gd name="T92" fmla="*/ 317 w 1638"/>
                <a:gd name="T93" fmla="*/ 374 h 2273"/>
                <a:gd name="T94" fmla="*/ 264 w 1638"/>
                <a:gd name="T95" fmla="*/ 366 h 2273"/>
                <a:gd name="T96" fmla="*/ 199 w 1638"/>
                <a:gd name="T97" fmla="*/ 255 h 2273"/>
                <a:gd name="T98" fmla="*/ 199 w 1638"/>
                <a:gd name="T99" fmla="*/ 126 h 2273"/>
                <a:gd name="T100" fmla="*/ 131 w 1638"/>
                <a:gd name="T101" fmla="*/ 93 h 2273"/>
                <a:gd name="T102" fmla="*/ 131 w 1638"/>
                <a:gd name="T103" fmla="*/ 0 h 2273"/>
                <a:gd name="T104" fmla="*/ 0 w 1638"/>
                <a:gd name="T105" fmla="*/ 640 h 2273"/>
                <a:gd name="T106" fmla="*/ 1634 w 1638"/>
                <a:gd name="T107" fmla="*/ 2273 h 2273"/>
                <a:gd name="T108" fmla="*/ 1638 w 1638"/>
                <a:gd name="T109" fmla="*/ 2273 h 2273"/>
                <a:gd name="T110" fmla="*/ 1638 w 1638"/>
                <a:gd name="T111" fmla="*/ 1603 h 2273"/>
                <a:gd name="T112" fmla="*/ 1559 w 1638"/>
                <a:gd name="T113" fmla="*/ 1703 h 2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38" h="2273">
                  <a:moveTo>
                    <a:pt x="1559" y="1703"/>
                  </a:moveTo>
                  <a:cubicBezTo>
                    <a:pt x="1527" y="1763"/>
                    <a:pt x="1527" y="1763"/>
                    <a:pt x="1527" y="1763"/>
                  </a:cubicBezTo>
                  <a:cubicBezTo>
                    <a:pt x="1429" y="1810"/>
                    <a:pt x="1429" y="1810"/>
                    <a:pt x="1429" y="1810"/>
                  </a:cubicBezTo>
                  <a:cubicBezTo>
                    <a:pt x="1366" y="1820"/>
                    <a:pt x="1366" y="1820"/>
                    <a:pt x="1366" y="1820"/>
                  </a:cubicBezTo>
                  <a:cubicBezTo>
                    <a:pt x="1363" y="1847"/>
                    <a:pt x="1363" y="1847"/>
                    <a:pt x="1363" y="1847"/>
                  </a:cubicBezTo>
                  <a:cubicBezTo>
                    <a:pt x="1408" y="1860"/>
                    <a:pt x="1408" y="1860"/>
                    <a:pt x="1408" y="1860"/>
                  </a:cubicBezTo>
                  <a:cubicBezTo>
                    <a:pt x="1402" y="1889"/>
                    <a:pt x="1402" y="1889"/>
                    <a:pt x="1402" y="1889"/>
                  </a:cubicBezTo>
                  <a:cubicBezTo>
                    <a:pt x="1362" y="1927"/>
                    <a:pt x="1362" y="1927"/>
                    <a:pt x="1362" y="1927"/>
                  </a:cubicBezTo>
                  <a:cubicBezTo>
                    <a:pt x="1387" y="1958"/>
                    <a:pt x="1387" y="1958"/>
                    <a:pt x="1387" y="1958"/>
                  </a:cubicBezTo>
                  <a:cubicBezTo>
                    <a:pt x="1435" y="1959"/>
                    <a:pt x="1435" y="1959"/>
                    <a:pt x="1435" y="1959"/>
                  </a:cubicBezTo>
                  <a:cubicBezTo>
                    <a:pt x="1432" y="1997"/>
                    <a:pt x="1432" y="1997"/>
                    <a:pt x="1432" y="1997"/>
                  </a:cubicBezTo>
                  <a:cubicBezTo>
                    <a:pt x="1419" y="2033"/>
                    <a:pt x="1419" y="2033"/>
                    <a:pt x="1419" y="2033"/>
                  </a:cubicBezTo>
                  <a:cubicBezTo>
                    <a:pt x="1415" y="2063"/>
                    <a:pt x="1415" y="2063"/>
                    <a:pt x="1415" y="2063"/>
                  </a:cubicBezTo>
                  <a:cubicBezTo>
                    <a:pt x="1487" y="2123"/>
                    <a:pt x="1487" y="2123"/>
                    <a:pt x="1487" y="2123"/>
                  </a:cubicBezTo>
                  <a:cubicBezTo>
                    <a:pt x="1477" y="2155"/>
                    <a:pt x="1477" y="2155"/>
                    <a:pt x="1477" y="2155"/>
                  </a:cubicBezTo>
                  <a:cubicBezTo>
                    <a:pt x="1380" y="2153"/>
                    <a:pt x="1380" y="2153"/>
                    <a:pt x="1380" y="2153"/>
                  </a:cubicBezTo>
                  <a:cubicBezTo>
                    <a:pt x="1283" y="2068"/>
                    <a:pt x="1283" y="2068"/>
                    <a:pt x="1283" y="2068"/>
                  </a:cubicBezTo>
                  <a:cubicBezTo>
                    <a:pt x="1208" y="1936"/>
                    <a:pt x="1208" y="1936"/>
                    <a:pt x="1208" y="1936"/>
                  </a:cubicBezTo>
                  <a:cubicBezTo>
                    <a:pt x="1218" y="1808"/>
                    <a:pt x="1218" y="1808"/>
                    <a:pt x="1218" y="1808"/>
                  </a:cubicBezTo>
                  <a:cubicBezTo>
                    <a:pt x="1161" y="1732"/>
                    <a:pt x="1161" y="1732"/>
                    <a:pt x="1161" y="1732"/>
                  </a:cubicBezTo>
                  <a:cubicBezTo>
                    <a:pt x="1184" y="1603"/>
                    <a:pt x="1184" y="1603"/>
                    <a:pt x="1184" y="1603"/>
                  </a:cubicBezTo>
                  <a:cubicBezTo>
                    <a:pt x="1150" y="1593"/>
                    <a:pt x="1150" y="1593"/>
                    <a:pt x="1150" y="1593"/>
                  </a:cubicBezTo>
                  <a:cubicBezTo>
                    <a:pt x="1150" y="1314"/>
                    <a:pt x="1150" y="1314"/>
                    <a:pt x="1150" y="1314"/>
                  </a:cubicBezTo>
                  <a:cubicBezTo>
                    <a:pt x="1150" y="1314"/>
                    <a:pt x="1055" y="1242"/>
                    <a:pt x="1050" y="1242"/>
                  </a:cubicBezTo>
                  <a:cubicBezTo>
                    <a:pt x="1045" y="1242"/>
                    <a:pt x="1000" y="1230"/>
                    <a:pt x="1000" y="1230"/>
                  </a:cubicBezTo>
                  <a:cubicBezTo>
                    <a:pt x="990" y="1177"/>
                    <a:pt x="990" y="1177"/>
                    <a:pt x="990" y="1177"/>
                  </a:cubicBezTo>
                  <a:cubicBezTo>
                    <a:pt x="867" y="1022"/>
                    <a:pt x="867" y="1022"/>
                    <a:pt x="867" y="1022"/>
                  </a:cubicBezTo>
                  <a:cubicBezTo>
                    <a:pt x="879" y="966"/>
                    <a:pt x="879" y="966"/>
                    <a:pt x="879" y="966"/>
                  </a:cubicBezTo>
                  <a:cubicBezTo>
                    <a:pt x="883" y="875"/>
                    <a:pt x="883" y="875"/>
                    <a:pt x="883" y="875"/>
                  </a:cubicBezTo>
                  <a:cubicBezTo>
                    <a:pt x="968" y="816"/>
                    <a:pt x="968" y="816"/>
                    <a:pt x="968" y="816"/>
                  </a:cubicBezTo>
                  <a:cubicBezTo>
                    <a:pt x="956" y="714"/>
                    <a:pt x="956" y="714"/>
                    <a:pt x="956" y="714"/>
                  </a:cubicBezTo>
                  <a:cubicBezTo>
                    <a:pt x="831" y="704"/>
                    <a:pt x="831" y="704"/>
                    <a:pt x="831" y="704"/>
                  </a:cubicBezTo>
                  <a:cubicBezTo>
                    <a:pt x="734" y="593"/>
                    <a:pt x="734" y="593"/>
                    <a:pt x="734" y="593"/>
                  </a:cubicBezTo>
                  <a:cubicBezTo>
                    <a:pt x="664" y="574"/>
                    <a:pt x="664" y="574"/>
                    <a:pt x="664" y="574"/>
                  </a:cubicBezTo>
                  <a:cubicBezTo>
                    <a:pt x="620" y="566"/>
                    <a:pt x="620" y="566"/>
                    <a:pt x="620" y="566"/>
                  </a:cubicBezTo>
                  <a:cubicBezTo>
                    <a:pt x="625" y="525"/>
                    <a:pt x="625" y="525"/>
                    <a:pt x="625" y="525"/>
                  </a:cubicBezTo>
                  <a:cubicBezTo>
                    <a:pt x="568" y="517"/>
                    <a:pt x="568" y="517"/>
                    <a:pt x="568" y="517"/>
                  </a:cubicBezTo>
                  <a:cubicBezTo>
                    <a:pt x="568" y="540"/>
                    <a:pt x="568" y="540"/>
                    <a:pt x="568" y="540"/>
                  </a:cubicBezTo>
                  <a:cubicBezTo>
                    <a:pt x="425" y="505"/>
                    <a:pt x="425" y="505"/>
                    <a:pt x="425" y="505"/>
                  </a:cubicBezTo>
                  <a:cubicBezTo>
                    <a:pt x="368" y="417"/>
                    <a:pt x="368" y="417"/>
                    <a:pt x="368" y="417"/>
                  </a:cubicBezTo>
                  <a:cubicBezTo>
                    <a:pt x="391" y="374"/>
                    <a:pt x="391" y="374"/>
                    <a:pt x="391" y="374"/>
                  </a:cubicBezTo>
                  <a:cubicBezTo>
                    <a:pt x="301" y="243"/>
                    <a:pt x="301" y="243"/>
                    <a:pt x="301" y="243"/>
                  </a:cubicBezTo>
                  <a:cubicBezTo>
                    <a:pt x="286" y="146"/>
                    <a:pt x="286" y="146"/>
                    <a:pt x="286" y="146"/>
                  </a:cubicBezTo>
                  <a:cubicBezTo>
                    <a:pt x="249" y="146"/>
                    <a:pt x="249" y="146"/>
                    <a:pt x="249" y="146"/>
                  </a:cubicBezTo>
                  <a:cubicBezTo>
                    <a:pt x="261" y="240"/>
                    <a:pt x="261" y="240"/>
                    <a:pt x="261" y="240"/>
                  </a:cubicBezTo>
                  <a:cubicBezTo>
                    <a:pt x="324" y="336"/>
                    <a:pt x="324" y="336"/>
                    <a:pt x="324" y="336"/>
                  </a:cubicBezTo>
                  <a:cubicBezTo>
                    <a:pt x="317" y="374"/>
                    <a:pt x="317" y="374"/>
                    <a:pt x="317" y="374"/>
                  </a:cubicBezTo>
                  <a:cubicBezTo>
                    <a:pt x="264" y="366"/>
                    <a:pt x="264" y="366"/>
                    <a:pt x="264" y="366"/>
                  </a:cubicBezTo>
                  <a:cubicBezTo>
                    <a:pt x="199" y="255"/>
                    <a:pt x="199" y="255"/>
                    <a:pt x="199" y="255"/>
                  </a:cubicBezTo>
                  <a:cubicBezTo>
                    <a:pt x="199" y="126"/>
                    <a:pt x="199" y="126"/>
                    <a:pt x="199" y="126"/>
                  </a:cubicBezTo>
                  <a:cubicBezTo>
                    <a:pt x="131" y="93"/>
                    <a:pt x="131" y="93"/>
                    <a:pt x="131" y="93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47" y="197"/>
                    <a:pt x="0" y="413"/>
                    <a:pt x="0" y="640"/>
                  </a:cubicBezTo>
                  <a:cubicBezTo>
                    <a:pt x="0" y="1541"/>
                    <a:pt x="733" y="2273"/>
                    <a:pt x="1634" y="2273"/>
                  </a:cubicBezTo>
                  <a:cubicBezTo>
                    <a:pt x="1635" y="2273"/>
                    <a:pt x="1637" y="2273"/>
                    <a:pt x="1638" y="2273"/>
                  </a:cubicBezTo>
                  <a:cubicBezTo>
                    <a:pt x="1638" y="1603"/>
                    <a:pt x="1638" y="1603"/>
                    <a:pt x="1638" y="1603"/>
                  </a:cubicBezTo>
                  <a:cubicBezTo>
                    <a:pt x="1559" y="1703"/>
                    <a:pt x="1559" y="1703"/>
                    <a:pt x="1559" y="1703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išḻíďe">
              <a:extLst>
                <a:ext uri="{FF2B5EF4-FFF2-40B4-BE49-F238E27FC236}">
                  <a16:creationId xmlns:a16="http://schemas.microsoft.com/office/drawing/2014/main" xmlns="" id="{3F221371-1233-4612-9FBC-4A80E9F3A339}"/>
                </a:ext>
              </a:extLst>
            </p:cNvPr>
            <p:cNvSpPr/>
            <p:nvPr/>
          </p:nvSpPr>
          <p:spPr bwMode="auto">
            <a:xfrm>
              <a:off x="4760247" y="5553873"/>
              <a:ext cx="1369906" cy="1504717"/>
            </a:xfrm>
            <a:custGeom>
              <a:avLst/>
              <a:gdLst>
                <a:gd name="T0" fmla="*/ 1020 w 1090"/>
                <a:gd name="T1" fmla="*/ 52 h 1197"/>
                <a:gd name="T2" fmla="*/ 1047 w 1090"/>
                <a:gd name="T3" fmla="*/ 34 h 1197"/>
                <a:gd name="T4" fmla="*/ 1018 w 1090"/>
                <a:gd name="T5" fmla="*/ 0 h 1197"/>
                <a:gd name="T6" fmla="*/ 961 w 1090"/>
                <a:gd name="T7" fmla="*/ 33 h 1197"/>
                <a:gd name="T8" fmla="*/ 956 w 1090"/>
                <a:gd name="T9" fmla="*/ 33 h 1197"/>
                <a:gd name="T10" fmla="*/ 925 w 1090"/>
                <a:gd name="T11" fmla="*/ 7 h 1197"/>
                <a:gd name="T12" fmla="*/ 873 w 1090"/>
                <a:gd name="T13" fmla="*/ 0 h 1197"/>
                <a:gd name="T14" fmla="*/ 856 w 1090"/>
                <a:gd name="T15" fmla="*/ 43 h 1197"/>
                <a:gd name="T16" fmla="*/ 917 w 1090"/>
                <a:gd name="T17" fmla="*/ 57 h 1197"/>
                <a:gd name="T18" fmla="*/ 883 w 1090"/>
                <a:gd name="T19" fmla="*/ 91 h 1197"/>
                <a:gd name="T20" fmla="*/ 844 w 1090"/>
                <a:gd name="T21" fmla="*/ 69 h 1197"/>
                <a:gd name="T22" fmla="*/ 781 w 1090"/>
                <a:gd name="T23" fmla="*/ 144 h 1197"/>
                <a:gd name="T24" fmla="*/ 574 w 1090"/>
                <a:gd name="T25" fmla="*/ 308 h 1197"/>
                <a:gd name="T26" fmla="*/ 466 w 1090"/>
                <a:gd name="T27" fmla="*/ 421 h 1197"/>
                <a:gd name="T28" fmla="*/ 422 w 1090"/>
                <a:gd name="T29" fmla="*/ 572 h 1197"/>
                <a:gd name="T30" fmla="*/ 353 w 1090"/>
                <a:gd name="T31" fmla="*/ 481 h 1197"/>
                <a:gd name="T32" fmla="*/ 61 w 1090"/>
                <a:gd name="T33" fmla="*/ 531 h 1197"/>
                <a:gd name="T34" fmla="*/ 0 w 1090"/>
                <a:gd name="T35" fmla="*/ 674 h 1197"/>
                <a:gd name="T36" fmla="*/ 107 w 1090"/>
                <a:gd name="T37" fmla="*/ 745 h 1197"/>
                <a:gd name="T38" fmla="*/ 243 w 1090"/>
                <a:gd name="T39" fmla="*/ 703 h 1197"/>
                <a:gd name="T40" fmla="*/ 300 w 1090"/>
                <a:gd name="T41" fmla="*/ 791 h 1197"/>
                <a:gd name="T42" fmla="*/ 440 w 1090"/>
                <a:gd name="T43" fmla="*/ 960 h 1197"/>
                <a:gd name="T44" fmla="*/ 623 w 1090"/>
                <a:gd name="T45" fmla="*/ 885 h 1197"/>
                <a:gd name="T46" fmla="*/ 755 w 1090"/>
                <a:gd name="T47" fmla="*/ 929 h 1197"/>
                <a:gd name="T48" fmla="*/ 810 w 1090"/>
                <a:gd name="T49" fmla="*/ 926 h 1197"/>
                <a:gd name="T50" fmla="*/ 973 w 1090"/>
                <a:gd name="T51" fmla="*/ 1021 h 1197"/>
                <a:gd name="T52" fmla="*/ 1017 w 1090"/>
                <a:gd name="T53" fmla="*/ 1169 h 1197"/>
                <a:gd name="T54" fmla="*/ 1090 w 1090"/>
                <a:gd name="T55" fmla="*/ 102 h 1197"/>
                <a:gd name="T56" fmla="*/ 862 w 1090"/>
                <a:gd name="T57" fmla="*/ 164 h 1197"/>
                <a:gd name="T58" fmla="*/ 830 w 1090"/>
                <a:gd name="T59" fmla="*/ 143 h 1197"/>
                <a:gd name="T60" fmla="*/ 866 w 1090"/>
                <a:gd name="T61" fmla="*/ 140 h 1197"/>
                <a:gd name="T62" fmla="*/ 981 w 1090"/>
                <a:gd name="T63" fmla="*/ 122 h 1197"/>
                <a:gd name="T64" fmla="*/ 953 w 1090"/>
                <a:gd name="T65" fmla="*/ 146 h 1197"/>
                <a:gd name="T66" fmla="*/ 907 w 1090"/>
                <a:gd name="T67" fmla="*/ 160 h 1197"/>
                <a:gd name="T68" fmla="*/ 894 w 1090"/>
                <a:gd name="T69" fmla="*/ 148 h 1197"/>
                <a:gd name="T70" fmla="*/ 941 w 1090"/>
                <a:gd name="T71" fmla="*/ 124 h 1197"/>
                <a:gd name="T72" fmla="*/ 969 w 1090"/>
                <a:gd name="T73" fmla="*/ 99 h 1197"/>
                <a:gd name="T74" fmla="*/ 981 w 1090"/>
                <a:gd name="T75" fmla="*/ 122 h 1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90" h="1197">
                  <a:moveTo>
                    <a:pt x="1024" y="81"/>
                  </a:moveTo>
                  <a:cubicBezTo>
                    <a:pt x="1020" y="52"/>
                    <a:pt x="1020" y="52"/>
                    <a:pt x="1020" y="52"/>
                  </a:cubicBezTo>
                  <a:cubicBezTo>
                    <a:pt x="1020" y="52"/>
                    <a:pt x="1020" y="52"/>
                    <a:pt x="1020" y="52"/>
                  </a:cubicBezTo>
                  <a:cubicBezTo>
                    <a:pt x="1047" y="34"/>
                    <a:pt x="1047" y="34"/>
                    <a:pt x="1047" y="34"/>
                  </a:cubicBezTo>
                  <a:cubicBezTo>
                    <a:pt x="1047" y="7"/>
                    <a:pt x="1047" y="7"/>
                    <a:pt x="1047" y="7"/>
                  </a:cubicBezTo>
                  <a:cubicBezTo>
                    <a:pt x="1018" y="0"/>
                    <a:pt x="1018" y="0"/>
                    <a:pt x="1018" y="0"/>
                  </a:cubicBezTo>
                  <a:cubicBezTo>
                    <a:pt x="1011" y="25"/>
                    <a:pt x="1011" y="25"/>
                    <a:pt x="1011" y="25"/>
                  </a:cubicBezTo>
                  <a:cubicBezTo>
                    <a:pt x="961" y="33"/>
                    <a:pt x="961" y="33"/>
                    <a:pt x="961" y="33"/>
                  </a:cubicBezTo>
                  <a:cubicBezTo>
                    <a:pt x="956" y="31"/>
                    <a:pt x="956" y="31"/>
                    <a:pt x="956" y="31"/>
                  </a:cubicBezTo>
                  <a:cubicBezTo>
                    <a:pt x="956" y="33"/>
                    <a:pt x="956" y="33"/>
                    <a:pt x="956" y="33"/>
                  </a:cubicBezTo>
                  <a:cubicBezTo>
                    <a:pt x="939" y="36"/>
                    <a:pt x="939" y="36"/>
                    <a:pt x="939" y="36"/>
                  </a:cubicBezTo>
                  <a:cubicBezTo>
                    <a:pt x="925" y="7"/>
                    <a:pt x="925" y="7"/>
                    <a:pt x="925" y="7"/>
                  </a:cubicBezTo>
                  <a:cubicBezTo>
                    <a:pt x="908" y="0"/>
                    <a:pt x="908" y="0"/>
                    <a:pt x="908" y="0"/>
                  </a:cubicBezTo>
                  <a:cubicBezTo>
                    <a:pt x="873" y="0"/>
                    <a:pt x="873" y="0"/>
                    <a:pt x="873" y="0"/>
                  </a:cubicBezTo>
                  <a:cubicBezTo>
                    <a:pt x="856" y="14"/>
                    <a:pt x="856" y="14"/>
                    <a:pt x="856" y="14"/>
                  </a:cubicBezTo>
                  <a:cubicBezTo>
                    <a:pt x="856" y="43"/>
                    <a:pt x="856" y="43"/>
                    <a:pt x="856" y="43"/>
                  </a:cubicBezTo>
                  <a:cubicBezTo>
                    <a:pt x="887" y="53"/>
                    <a:pt x="887" y="53"/>
                    <a:pt x="887" y="53"/>
                  </a:cubicBezTo>
                  <a:cubicBezTo>
                    <a:pt x="917" y="57"/>
                    <a:pt x="917" y="57"/>
                    <a:pt x="917" y="57"/>
                  </a:cubicBezTo>
                  <a:cubicBezTo>
                    <a:pt x="910" y="60"/>
                    <a:pt x="910" y="60"/>
                    <a:pt x="910" y="60"/>
                  </a:cubicBezTo>
                  <a:cubicBezTo>
                    <a:pt x="883" y="91"/>
                    <a:pt x="883" y="91"/>
                    <a:pt x="883" y="91"/>
                  </a:cubicBezTo>
                  <a:cubicBezTo>
                    <a:pt x="871" y="76"/>
                    <a:pt x="871" y="76"/>
                    <a:pt x="871" y="76"/>
                  </a:cubicBezTo>
                  <a:cubicBezTo>
                    <a:pt x="844" y="69"/>
                    <a:pt x="844" y="69"/>
                    <a:pt x="844" y="69"/>
                  </a:cubicBezTo>
                  <a:cubicBezTo>
                    <a:pt x="772" y="137"/>
                    <a:pt x="772" y="137"/>
                    <a:pt x="772" y="137"/>
                  </a:cubicBezTo>
                  <a:cubicBezTo>
                    <a:pt x="781" y="144"/>
                    <a:pt x="781" y="144"/>
                    <a:pt x="781" y="144"/>
                  </a:cubicBezTo>
                  <a:cubicBezTo>
                    <a:pt x="674" y="204"/>
                    <a:pt x="674" y="204"/>
                    <a:pt x="674" y="204"/>
                  </a:cubicBezTo>
                  <a:cubicBezTo>
                    <a:pt x="574" y="308"/>
                    <a:pt x="574" y="308"/>
                    <a:pt x="574" y="308"/>
                  </a:cubicBezTo>
                  <a:cubicBezTo>
                    <a:pt x="567" y="355"/>
                    <a:pt x="567" y="355"/>
                    <a:pt x="567" y="355"/>
                  </a:cubicBezTo>
                  <a:cubicBezTo>
                    <a:pt x="466" y="421"/>
                    <a:pt x="466" y="421"/>
                    <a:pt x="466" y="421"/>
                  </a:cubicBezTo>
                  <a:cubicBezTo>
                    <a:pt x="416" y="471"/>
                    <a:pt x="416" y="471"/>
                    <a:pt x="416" y="471"/>
                  </a:cubicBezTo>
                  <a:cubicBezTo>
                    <a:pt x="422" y="572"/>
                    <a:pt x="422" y="572"/>
                    <a:pt x="422" y="572"/>
                  </a:cubicBezTo>
                  <a:cubicBezTo>
                    <a:pt x="353" y="539"/>
                    <a:pt x="353" y="539"/>
                    <a:pt x="353" y="539"/>
                  </a:cubicBezTo>
                  <a:cubicBezTo>
                    <a:pt x="353" y="481"/>
                    <a:pt x="353" y="481"/>
                    <a:pt x="353" y="481"/>
                  </a:cubicBezTo>
                  <a:cubicBezTo>
                    <a:pt x="160" y="481"/>
                    <a:pt x="160" y="481"/>
                    <a:pt x="160" y="481"/>
                  </a:cubicBezTo>
                  <a:cubicBezTo>
                    <a:pt x="61" y="531"/>
                    <a:pt x="61" y="531"/>
                    <a:pt x="61" y="531"/>
                  </a:cubicBezTo>
                  <a:cubicBezTo>
                    <a:pt x="17" y="611"/>
                    <a:pt x="17" y="611"/>
                    <a:pt x="17" y="611"/>
                  </a:cubicBezTo>
                  <a:cubicBezTo>
                    <a:pt x="0" y="674"/>
                    <a:pt x="0" y="674"/>
                    <a:pt x="0" y="674"/>
                  </a:cubicBezTo>
                  <a:cubicBezTo>
                    <a:pt x="28" y="736"/>
                    <a:pt x="28" y="736"/>
                    <a:pt x="28" y="736"/>
                  </a:cubicBezTo>
                  <a:cubicBezTo>
                    <a:pt x="107" y="745"/>
                    <a:pt x="107" y="745"/>
                    <a:pt x="107" y="745"/>
                  </a:cubicBezTo>
                  <a:cubicBezTo>
                    <a:pt x="232" y="662"/>
                    <a:pt x="232" y="662"/>
                    <a:pt x="232" y="662"/>
                  </a:cubicBezTo>
                  <a:cubicBezTo>
                    <a:pt x="243" y="703"/>
                    <a:pt x="243" y="703"/>
                    <a:pt x="243" y="703"/>
                  </a:cubicBezTo>
                  <a:cubicBezTo>
                    <a:pt x="205" y="775"/>
                    <a:pt x="205" y="775"/>
                    <a:pt x="205" y="775"/>
                  </a:cubicBezTo>
                  <a:cubicBezTo>
                    <a:pt x="300" y="791"/>
                    <a:pt x="300" y="791"/>
                    <a:pt x="300" y="791"/>
                  </a:cubicBezTo>
                  <a:cubicBezTo>
                    <a:pt x="309" y="938"/>
                    <a:pt x="309" y="938"/>
                    <a:pt x="309" y="938"/>
                  </a:cubicBezTo>
                  <a:cubicBezTo>
                    <a:pt x="440" y="960"/>
                    <a:pt x="440" y="960"/>
                    <a:pt x="440" y="960"/>
                  </a:cubicBezTo>
                  <a:cubicBezTo>
                    <a:pt x="522" y="865"/>
                    <a:pt x="522" y="865"/>
                    <a:pt x="522" y="865"/>
                  </a:cubicBezTo>
                  <a:cubicBezTo>
                    <a:pt x="623" y="885"/>
                    <a:pt x="623" y="885"/>
                    <a:pt x="623" y="885"/>
                  </a:cubicBezTo>
                  <a:cubicBezTo>
                    <a:pt x="658" y="934"/>
                    <a:pt x="658" y="934"/>
                    <a:pt x="658" y="934"/>
                  </a:cubicBezTo>
                  <a:cubicBezTo>
                    <a:pt x="755" y="929"/>
                    <a:pt x="755" y="929"/>
                    <a:pt x="755" y="929"/>
                  </a:cubicBezTo>
                  <a:cubicBezTo>
                    <a:pt x="757" y="900"/>
                    <a:pt x="757" y="900"/>
                    <a:pt x="757" y="900"/>
                  </a:cubicBezTo>
                  <a:cubicBezTo>
                    <a:pt x="810" y="926"/>
                    <a:pt x="810" y="926"/>
                    <a:pt x="810" y="926"/>
                  </a:cubicBezTo>
                  <a:cubicBezTo>
                    <a:pt x="870" y="1020"/>
                    <a:pt x="870" y="1020"/>
                    <a:pt x="870" y="1020"/>
                  </a:cubicBezTo>
                  <a:cubicBezTo>
                    <a:pt x="973" y="1021"/>
                    <a:pt x="973" y="1021"/>
                    <a:pt x="973" y="1021"/>
                  </a:cubicBezTo>
                  <a:cubicBezTo>
                    <a:pt x="1011" y="1087"/>
                    <a:pt x="1011" y="1087"/>
                    <a:pt x="1011" y="1087"/>
                  </a:cubicBezTo>
                  <a:cubicBezTo>
                    <a:pt x="1017" y="1169"/>
                    <a:pt x="1017" y="1169"/>
                    <a:pt x="1017" y="1169"/>
                  </a:cubicBezTo>
                  <a:cubicBezTo>
                    <a:pt x="1090" y="1197"/>
                    <a:pt x="1090" y="1197"/>
                    <a:pt x="1090" y="1197"/>
                  </a:cubicBezTo>
                  <a:cubicBezTo>
                    <a:pt x="1090" y="102"/>
                    <a:pt x="1090" y="102"/>
                    <a:pt x="1090" y="102"/>
                  </a:cubicBezTo>
                  <a:cubicBezTo>
                    <a:pt x="1024" y="81"/>
                    <a:pt x="1024" y="81"/>
                    <a:pt x="1024" y="81"/>
                  </a:cubicBezTo>
                  <a:moveTo>
                    <a:pt x="862" y="164"/>
                  </a:moveTo>
                  <a:cubicBezTo>
                    <a:pt x="828" y="166"/>
                    <a:pt x="828" y="166"/>
                    <a:pt x="828" y="166"/>
                  </a:cubicBezTo>
                  <a:cubicBezTo>
                    <a:pt x="830" y="143"/>
                    <a:pt x="830" y="143"/>
                    <a:pt x="830" y="143"/>
                  </a:cubicBezTo>
                  <a:cubicBezTo>
                    <a:pt x="845" y="124"/>
                    <a:pt x="845" y="124"/>
                    <a:pt x="845" y="124"/>
                  </a:cubicBezTo>
                  <a:cubicBezTo>
                    <a:pt x="866" y="140"/>
                    <a:pt x="866" y="140"/>
                    <a:pt x="866" y="140"/>
                  </a:cubicBezTo>
                  <a:cubicBezTo>
                    <a:pt x="862" y="164"/>
                    <a:pt x="862" y="164"/>
                    <a:pt x="862" y="164"/>
                  </a:cubicBezTo>
                  <a:moveTo>
                    <a:pt x="981" y="122"/>
                  </a:moveTo>
                  <a:cubicBezTo>
                    <a:pt x="958" y="124"/>
                    <a:pt x="958" y="124"/>
                    <a:pt x="958" y="124"/>
                  </a:cubicBezTo>
                  <a:cubicBezTo>
                    <a:pt x="953" y="146"/>
                    <a:pt x="953" y="146"/>
                    <a:pt x="953" y="146"/>
                  </a:cubicBezTo>
                  <a:cubicBezTo>
                    <a:pt x="936" y="157"/>
                    <a:pt x="936" y="157"/>
                    <a:pt x="936" y="157"/>
                  </a:cubicBezTo>
                  <a:cubicBezTo>
                    <a:pt x="907" y="160"/>
                    <a:pt x="907" y="160"/>
                    <a:pt x="907" y="160"/>
                  </a:cubicBezTo>
                  <a:cubicBezTo>
                    <a:pt x="906" y="153"/>
                    <a:pt x="905" y="148"/>
                    <a:pt x="905" y="148"/>
                  </a:cubicBezTo>
                  <a:cubicBezTo>
                    <a:pt x="894" y="148"/>
                    <a:pt x="894" y="148"/>
                    <a:pt x="894" y="148"/>
                  </a:cubicBezTo>
                  <a:cubicBezTo>
                    <a:pt x="894" y="124"/>
                    <a:pt x="894" y="124"/>
                    <a:pt x="894" y="124"/>
                  </a:cubicBezTo>
                  <a:cubicBezTo>
                    <a:pt x="941" y="124"/>
                    <a:pt x="941" y="124"/>
                    <a:pt x="941" y="124"/>
                  </a:cubicBezTo>
                  <a:cubicBezTo>
                    <a:pt x="951" y="99"/>
                    <a:pt x="951" y="99"/>
                    <a:pt x="951" y="99"/>
                  </a:cubicBezTo>
                  <a:cubicBezTo>
                    <a:pt x="969" y="99"/>
                    <a:pt x="969" y="99"/>
                    <a:pt x="969" y="99"/>
                  </a:cubicBezTo>
                  <a:cubicBezTo>
                    <a:pt x="990" y="103"/>
                    <a:pt x="990" y="103"/>
                    <a:pt x="990" y="103"/>
                  </a:cubicBezTo>
                  <a:cubicBezTo>
                    <a:pt x="981" y="122"/>
                    <a:pt x="981" y="122"/>
                    <a:pt x="981" y="122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íṧlîḓè">
            <a:extLst>
              <a:ext uri="{FF2B5EF4-FFF2-40B4-BE49-F238E27FC236}">
                <a16:creationId xmlns:a16="http://schemas.microsoft.com/office/drawing/2014/main" xmlns="" id="{DC76CD6D-844E-4A68-B5B5-3E4307CFBFE4}"/>
              </a:ext>
            </a:extLst>
          </p:cNvPr>
          <p:cNvGrpSpPr/>
          <p:nvPr/>
        </p:nvGrpSpPr>
        <p:grpSpPr>
          <a:xfrm rot="18900000">
            <a:off x="4828323" y="1597666"/>
            <a:ext cx="2594069" cy="2606249"/>
            <a:chOff x="7659605" y="1304764"/>
            <a:chExt cx="2454599" cy="2466123"/>
          </a:xfrm>
        </p:grpSpPr>
        <p:sp>
          <p:nvSpPr>
            <p:cNvPr id="36" name="îṥḻîḍè">
              <a:extLst>
                <a:ext uri="{FF2B5EF4-FFF2-40B4-BE49-F238E27FC236}">
                  <a16:creationId xmlns:a16="http://schemas.microsoft.com/office/drawing/2014/main" xmlns="" id="{A4E5C2DE-F23C-4B98-B00B-12BB513E3B9C}"/>
                </a:ext>
              </a:extLst>
            </p:cNvPr>
            <p:cNvSpPr/>
            <p:nvPr/>
          </p:nvSpPr>
          <p:spPr bwMode="auto">
            <a:xfrm>
              <a:off x="7659605" y="2994942"/>
              <a:ext cx="774024" cy="775945"/>
            </a:xfrm>
            <a:custGeom>
              <a:avLst/>
              <a:gdLst>
                <a:gd name="T0" fmla="*/ 200 w 200"/>
                <a:gd name="T1" fmla="*/ 88 h 200"/>
                <a:gd name="T2" fmla="*/ 177 w 200"/>
                <a:gd name="T3" fmla="*/ 24 h 200"/>
                <a:gd name="T4" fmla="*/ 111 w 200"/>
                <a:gd name="T5" fmla="*/ 0 h 200"/>
                <a:gd name="T6" fmla="*/ 8 w 200"/>
                <a:gd name="T7" fmla="*/ 103 h 200"/>
                <a:gd name="T8" fmla="*/ 41 w 200"/>
                <a:gd name="T9" fmla="*/ 81 h 200"/>
                <a:gd name="T10" fmla="*/ 8 w 200"/>
                <a:gd name="T11" fmla="*/ 193 h 200"/>
                <a:gd name="T12" fmla="*/ 119 w 200"/>
                <a:gd name="T13" fmla="*/ 159 h 200"/>
                <a:gd name="T14" fmla="*/ 96 w 200"/>
                <a:gd name="T15" fmla="*/ 192 h 200"/>
                <a:gd name="T16" fmla="*/ 200 w 200"/>
                <a:gd name="T17" fmla="*/ 88 h 200"/>
                <a:gd name="T18" fmla="*/ 122 w 200"/>
                <a:gd name="T19" fmla="*/ 135 h 200"/>
                <a:gd name="T20" fmla="*/ 137 w 200"/>
                <a:gd name="T21" fmla="*/ 114 h 200"/>
                <a:gd name="T22" fmla="*/ 65 w 200"/>
                <a:gd name="T23" fmla="*/ 136 h 200"/>
                <a:gd name="T24" fmla="*/ 86 w 200"/>
                <a:gd name="T25" fmla="*/ 64 h 200"/>
                <a:gd name="T26" fmla="*/ 65 w 200"/>
                <a:gd name="T27" fmla="*/ 78 h 200"/>
                <a:gd name="T28" fmla="*/ 132 w 200"/>
                <a:gd name="T29" fmla="*/ 11 h 200"/>
                <a:gd name="T30" fmla="*/ 174 w 200"/>
                <a:gd name="T31" fmla="*/ 27 h 200"/>
                <a:gd name="T32" fmla="*/ 189 w 200"/>
                <a:gd name="T33" fmla="*/ 68 h 200"/>
                <a:gd name="T34" fmla="*/ 122 w 200"/>
                <a:gd name="T35" fmla="*/ 13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0" h="200">
                  <a:moveTo>
                    <a:pt x="200" y="88"/>
                  </a:moveTo>
                  <a:cubicBezTo>
                    <a:pt x="177" y="24"/>
                    <a:pt x="177" y="24"/>
                    <a:pt x="177" y="24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11" y="0"/>
                    <a:pt x="38" y="4"/>
                    <a:pt x="8" y="103"/>
                  </a:cubicBezTo>
                  <a:cubicBezTo>
                    <a:pt x="8" y="103"/>
                    <a:pt x="27" y="87"/>
                    <a:pt x="41" y="81"/>
                  </a:cubicBezTo>
                  <a:cubicBezTo>
                    <a:pt x="41" y="81"/>
                    <a:pt x="0" y="146"/>
                    <a:pt x="8" y="193"/>
                  </a:cubicBezTo>
                  <a:cubicBezTo>
                    <a:pt x="54" y="200"/>
                    <a:pt x="119" y="159"/>
                    <a:pt x="119" y="159"/>
                  </a:cubicBezTo>
                  <a:cubicBezTo>
                    <a:pt x="113" y="173"/>
                    <a:pt x="96" y="192"/>
                    <a:pt x="96" y="192"/>
                  </a:cubicBezTo>
                  <a:cubicBezTo>
                    <a:pt x="195" y="162"/>
                    <a:pt x="200" y="88"/>
                    <a:pt x="200" y="88"/>
                  </a:cubicBezTo>
                  <a:moveTo>
                    <a:pt x="122" y="135"/>
                  </a:moveTo>
                  <a:cubicBezTo>
                    <a:pt x="122" y="135"/>
                    <a:pt x="132" y="123"/>
                    <a:pt x="137" y="114"/>
                  </a:cubicBezTo>
                  <a:cubicBezTo>
                    <a:pt x="137" y="114"/>
                    <a:pt x="94" y="140"/>
                    <a:pt x="65" y="136"/>
                  </a:cubicBezTo>
                  <a:cubicBezTo>
                    <a:pt x="59" y="105"/>
                    <a:pt x="86" y="64"/>
                    <a:pt x="86" y="64"/>
                  </a:cubicBezTo>
                  <a:cubicBezTo>
                    <a:pt x="77" y="68"/>
                    <a:pt x="65" y="78"/>
                    <a:pt x="65" y="78"/>
                  </a:cubicBezTo>
                  <a:cubicBezTo>
                    <a:pt x="84" y="14"/>
                    <a:pt x="132" y="11"/>
                    <a:pt x="132" y="11"/>
                  </a:cubicBezTo>
                  <a:cubicBezTo>
                    <a:pt x="174" y="27"/>
                    <a:pt x="174" y="27"/>
                    <a:pt x="174" y="27"/>
                  </a:cubicBezTo>
                  <a:cubicBezTo>
                    <a:pt x="189" y="68"/>
                    <a:pt x="189" y="68"/>
                    <a:pt x="189" y="68"/>
                  </a:cubicBezTo>
                  <a:cubicBezTo>
                    <a:pt x="189" y="68"/>
                    <a:pt x="186" y="116"/>
                    <a:pt x="122" y="135"/>
                  </a:cubicBezTo>
                </a:path>
              </a:pathLst>
            </a:custGeom>
            <a:solidFill>
              <a:srgbClr val="D8574A"/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íṡļíḑê">
              <a:extLst>
                <a:ext uri="{FF2B5EF4-FFF2-40B4-BE49-F238E27FC236}">
                  <a16:creationId xmlns:a16="http://schemas.microsoft.com/office/drawing/2014/main" xmlns="" id="{340A768E-B2F8-4E72-BA70-C948B293D795}"/>
                </a:ext>
              </a:extLst>
            </p:cNvPr>
            <p:cNvSpPr/>
            <p:nvPr/>
          </p:nvSpPr>
          <p:spPr bwMode="auto">
            <a:xfrm>
              <a:off x="7888164" y="3037196"/>
              <a:ext cx="503212" cy="501291"/>
            </a:xfrm>
            <a:custGeom>
              <a:avLst/>
              <a:gdLst>
                <a:gd name="T0" fmla="*/ 115 w 130"/>
                <a:gd name="T1" fmla="*/ 16 h 129"/>
                <a:gd name="T2" fmla="*/ 73 w 130"/>
                <a:gd name="T3" fmla="*/ 0 h 129"/>
                <a:gd name="T4" fmla="*/ 6 w 130"/>
                <a:gd name="T5" fmla="*/ 67 h 129"/>
                <a:gd name="T6" fmla="*/ 27 w 130"/>
                <a:gd name="T7" fmla="*/ 53 h 129"/>
                <a:gd name="T8" fmla="*/ 6 w 130"/>
                <a:gd name="T9" fmla="*/ 125 h 129"/>
                <a:gd name="T10" fmla="*/ 78 w 130"/>
                <a:gd name="T11" fmla="*/ 103 h 129"/>
                <a:gd name="T12" fmla="*/ 63 w 130"/>
                <a:gd name="T13" fmla="*/ 124 h 129"/>
                <a:gd name="T14" fmla="*/ 130 w 130"/>
                <a:gd name="T15" fmla="*/ 57 h 129"/>
                <a:gd name="T16" fmla="*/ 115 w 130"/>
                <a:gd name="T17" fmla="*/ 1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129">
                  <a:moveTo>
                    <a:pt x="115" y="16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0"/>
                    <a:pt x="25" y="3"/>
                    <a:pt x="6" y="67"/>
                  </a:cubicBezTo>
                  <a:cubicBezTo>
                    <a:pt x="6" y="67"/>
                    <a:pt x="18" y="57"/>
                    <a:pt x="27" y="53"/>
                  </a:cubicBezTo>
                  <a:cubicBezTo>
                    <a:pt x="27" y="53"/>
                    <a:pt x="0" y="94"/>
                    <a:pt x="6" y="125"/>
                  </a:cubicBezTo>
                  <a:cubicBezTo>
                    <a:pt x="35" y="129"/>
                    <a:pt x="78" y="103"/>
                    <a:pt x="78" y="103"/>
                  </a:cubicBezTo>
                  <a:cubicBezTo>
                    <a:pt x="73" y="112"/>
                    <a:pt x="63" y="124"/>
                    <a:pt x="63" y="124"/>
                  </a:cubicBezTo>
                  <a:cubicBezTo>
                    <a:pt x="127" y="105"/>
                    <a:pt x="130" y="57"/>
                    <a:pt x="130" y="57"/>
                  </a:cubicBezTo>
                  <a:cubicBezTo>
                    <a:pt x="115" y="16"/>
                    <a:pt x="115" y="16"/>
                    <a:pt x="115" y="16"/>
                  </a:cubicBezTo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iṩ1ïďè">
              <a:extLst>
                <a:ext uri="{FF2B5EF4-FFF2-40B4-BE49-F238E27FC236}">
                  <a16:creationId xmlns:a16="http://schemas.microsoft.com/office/drawing/2014/main" xmlns="" id="{C158A90C-7504-4210-99AA-13EFE19779E3}"/>
                </a:ext>
              </a:extLst>
            </p:cNvPr>
            <p:cNvSpPr/>
            <p:nvPr/>
          </p:nvSpPr>
          <p:spPr bwMode="auto">
            <a:xfrm>
              <a:off x="8410582" y="2727971"/>
              <a:ext cx="635738" cy="848930"/>
            </a:xfrm>
            <a:custGeom>
              <a:avLst/>
              <a:gdLst>
                <a:gd name="T0" fmla="*/ 164 w 164"/>
                <a:gd name="T1" fmla="*/ 55 h 219"/>
                <a:gd name="T2" fmla="*/ 133 w 164"/>
                <a:gd name="T3" fmla="*/ 180 h 219"/>
                <a:gd name="T4" fmla="*/ 0 w 164"/>
                <a:gd name="T5" fmla="*/ 219 h 219"/>
                <a:gd name="T6" fmla="*/ 27 w 164"/>
                <a:gd name="T7" fmla="*/ 82 h 219"/>
                <a:gd name="T8" fmla="*/ 109 w 164"/>
                <a:gd name="T9" fmla="*/ 0 h 219"/>
                <a:gd name="T10" fmla="*/ 164 w 164"/>
                <a:gd name="T11" fmla="*/ 55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4" h="219">
                  <a:moveTo>
                    <a:pt x="164" y="55"/>
                  </a:moveTo>
                  <a:cubicBezTo>
                    <a:pt x="133" y="180"/>
                    <a:pt x="133" y="180"/>
                    <a:pt x="133" y="180"/>
                  </a:cubicBezTo>
                  <a:cubicBezTo>
                    <a:pt x="0" y="219"/>
                    <a:pt x="0" y="219"/>
                    <a:pt x="0" y="219"/>
                  </a:cubicBezTo>
                  <a:cubicBezTo>
                    <a:pt x="0" y="219"/>
                    <a:pt x="93" y="147"/>
                    <a:pt x="27" y="82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64" y="55"/>
                    <a:pt x="164" y="55"/>
                    <a:pt x="164" y="55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ïṥļïḑé">
              <a:extLst>
                <a:ext uri="{FF2B5EF4-FFF2-40B4-BE49-F238E27FC236}">
                  <a16:creationId xmlns:a16="http://schemas.microsoft.com/office/drawing/2014/main" xmlns="" id="{E2C2982A-CFD5-45E1-A77A-4EF44FA015A7}"/>
                </a:ext>
              </a:extLst>
            </p:cNvPr>
            <p:cNvSpPr/>
            <p:nvPr/>
          </p:nvSpPr>
          <p:spPr bwMode="auto">
            <a:xfrm>
              <a:off x="7842068" y="2366887"/>
              <a:ext cx="847009" cy="639579"/>
            </a:xfrm>
            <a:custGeom>
              <a:avLst/>
              <a:gdLst>
                <a:gd name="T0" fmla="*/ 164 w 219"/>
                <a:gd name="T1" fmla="*/ 0 h 165"/>
                <a:gd name="T2" fmla="*/ 38 w 219"/>
                <a:gd name="T3" fmla="*/ 32 h 165"/>
                <a:gd name="T4" fmla="*/ 0 w 219"/>
                <a:gd name="T5" fmla="*/ 165 h 165"/>
                <a:gd name="T6" fmla="*/ 137 w 219"/>
                <a:gd name="T7" fmla="*/ 137 h 165"/>
                <a:gd name="T8" fmla="*/ 219 w 219"/>
                <a:gd name="T9" fmla="*/ 55 h 165"/>
                <a:gd name="T10" fmla="*/ 164 w 219"/>
                <a:gd name="T11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9" h="165">
                  <a:moveTo>
                    <a:pt x="164" y="0"/>
                  </a:moveTo>
                  <a:cubicBezTo>
                    <a:pt x="38" y="32"/>
                    <a:pt x="38" y="32"/>
                    <a:pt x="38" y="32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0" y="165"/>
                    <a:pt x="71" y="72"/>
                    <a:pt x="137" y="137"/>
                  </a:cubicBezTo>
                  <a:cubicBezTo>
                    <a:pt x="219" y="55"/>
                    <a:pt x="219" y="55"/>
                    <a:pt x="219" y="55"/>
                  </a:cubicBezTo>
                  <a:lnTo>
                    <a:pt x="164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îṧļîḋê">
              <a:extLst>
                <a:ext uri="{FF2B5EF4-FFF2-40B4-BE49-F238E27FC236}">
                  <a16:creationId xmlns:a16="http://schemas.microsoft.com/office/drawing/2014/main" xmlns="" id="{831DE12F-A802-4CFB-BFAD-DC0F3AC8A6F4}"/>
                </a:ext>
              </a:extLst>
            </p:cNvPr>
            <p:cNvSpPr/>
            <p:nvPr/>
          </p:nvSpPr>
          <p:spPr bwMode="auto">
            <a:xfrm>
              <a:off x="8654506" y="1685054"/>
              <a:ext cx="1081329" cy="1081330"/>
            </a:xfrm>
            <a:custGeom>
              <a:avLst/>
              <a:gdLst>
                <a:gd name="T0" fmla="*/ 61 w 279"/>
                <a:gd name="T1" fmla="*/ 221 h 279"/>
                <a:gd name="T2" fmla="*/ 148 w 279"/>
                <a:gd name="T3" fmla="*/ 279 h 279"/>
                <a:gd name="T4" fmla="*/ 279 w 279"/>
                <a:gd name="T5" fmla="*/ 78 h 279"/>
                <a:gd name="T6" fmla="*/ 233 w 279"/>
                <a:gd name="T7" fmla="*/ 48 h 279"/>
                <a:gd name="T8" fmla="*/ 204 w 279"/>
                <a:gd name="T9" fmla="*/ 7 h 279"/>
                <a:gd name="T10" fmla="*/ 202 w 279"/>
                <a:gd name="T11" fmla="*/ 0 h 279"/>
                <a:gd name="T12" fmla="*/ 0 w 279"/>
                <a:gd name="T13" fmla="*/ 131 h 279"/>
                <a:gd name="T14" fmla="*/ 8 w 279"/>
                <a:gd name="T15" fmla="*/ 147 h 279"/>
                <a:gd name="T16" fmla="*/ 61 w 279"/>
                <a:gd name="T17" fmla="*/ 221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9" h="279">
                  <a:moveTo>
                    <a:pt x="61" y="221"/>
                  </a:moveTo>
                  <a:cubicBezTo>
                    <a:pt x="83" y="243"/>
                    <a:pt x="111" y="264"/>
                    <a:pt x="148" y="279"/>
                  </a:cubicBezTo>
                  <a:cubicBezTo>
                    <a:pt x="207" y="212"/>
                    <a:pt x="249" y="138"/>
                    <a:pt x="279" y="78"/>
                  </a:cubicBezTo>
                  <a:cubicBezTo>
                    <a:pt x="259" y="70"/>
                    <a:pt x="244" y="60"/>
                    <a:pt x="233" y="48"/>
                  </a:cubicBezTo>
                  <a:cubicBezTo>
                    <a:pt x="218" y="34"/>
                    <a:pt x="210" y="19"/>
                    <a:pt x="204" y="7"/>
                  </a:cubicBezTo>
                  <a:cubicBezTo>
                    <a:pt x="203" y="4"/>
                    <a:pt x="202" y="2"/>
                    <a:pt x="202" y="0"/>
                  </a:cubicBezTo>
                  <a:cubicBezTo>
                    <a:pt x="141" y="29"/>
                    <a:pt x="67" y="72"/>
                    <a:pt x="0" y="131"/>
                  </a:cubicBezTo>
                  <a:cubicBezTo>
                    <a:pt x="2" y="136"/>
                    <a:pt x="5" y="141"/>
                    <a:pt x="8" y="147"/>
                  </a:cubicBezTo>
                  <a:cubicBezTo>
                    <a:pt x="18" y="168"/>
                    <a:pt x="35" y="196"/>
                    <a:pt x="61" y="221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ïṧ1íḑê">
              <a:extLst>
                <a:ext uri="{FF2B5EF4-FFF2-40B4-BE49-F238E27FC236}">
                  <a16:creationId xmlns:a16="http://schemas.microsoft.com/office/drawing/2014/main" xmlns="" id="{0FCBB3BE-4E37-46CD-84A9-7715885AE315}"/>
                </a:ext>
              </a:extLst>
            </p:cNvPr>
            <p:cNvSpPr/>
            <p:nvPr/>
          </p:nvSpPr>
          <p:spPr bwMode="auto">
            <a:xfrm>
              <a:off x="9476547" y="1487227"/>
              <a:ext cx="457117" cy="457117"/>
            </a:xfrm>
            <a:custGeom>
              <a:avLst/>
              <a:gdLst>
                <a:gd name="T0" fmla="*/ 29 w 118"/>
                <a:gd name="T1" fmla="*/ 91 h 118"/>
                <a:gd name="T2" fmla="*/ 72 w 118"/>
                <a:gd name="T3" fmla="*/ 118 h 118"/>
                <a:gd name="T4" fmla="*/ 118 w 118"/>
                <a:gd name="T5" fmla="*/ 0 h 118"/>
                <a:gd name="T6" fmla="*/ 0 w 118"/>
                <a:gd name="T7" fmla="*/ 46 h 118"/>
                <a:gd name="T8" fmla="*/ 3 w 118"/>
                <a:gd name="T9" fmla="*/ 53 h 118"/>
                <a:gd name="T10" fmla="*/ 29 w 118"/>
                <a:gd name="T11" fmla="*/ 9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8" h="118">
                  <a:moveTo>
                    <a:pt x="29" y="91"/>
                  </a:moveTo>
                  <a:cubicBezTo>
                    <a:pt x="40" y="102"/>
                    <a:pt x="54" y="111"/>
                    <a:pt x="72" y="118"/>
                  </a:cubicBezTo>
                  <a:cubicBezTo>
                    <a:pt x="104" y="50"/>
                    <a:pt x="118" y="0"/>
                    <a:pt x="118" y="0"/>
                  </a:cubicBezTo>
                  <a:cubicBezTo>
                    <a:pt x="118" y="0"/>
                    <a:pt x="69" y="14"/>
                    <a:pt x="0" y="46"/>
                  </a:cubicBezTo>
                  <a:cubicBezTo>
                    <a:pt x="1" y="48"/>
                    <a:pt x="2" y="50"/>
                    <a:pt x="3" y="53"/>
                  </a:cubicBezTo>
                  <a:cubicBezTo>
                    <a:pt x="8" y="64"/>
                    <a:pt x="16" y="78"/>
                    <a:pt x="29" y="91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í$ḻíḓé">
              <a:extLst>
                <a:ext uri="{FF2B5EF4-FFF2-40B4-BE49-F238E27FC236}">
                  <a16:creationId xmlns:a16="http://schemas.microsoft.com/office/drawing/2014/main" xmlns="" id="{9AC5E03C-6FBD-4129-A4AD-172CEE78000C}"/>
                </a:ext>
              </a:extLst>
            </p:cNvPr>
            <p:cNvSpPr/>
            <p:nvPr/>
          </p:nvSpPr>
          <p:spPr bwMode="auto">
            <a:xfrm>
              <a:off x="8062943" y="2222838"/>
              <a:ext cx="1129346" cy="1137029"/>
            </a:xfrm>
            <a:custGeom>
              <a:avLst/>
              <a:gdLst>
                <a:gd name="T0" fmla="*/ 206 w 292"/>
                <a:gd name="T1" fmla="*/ 91 h 293"/>
                <a:gd name="T2" fmla="*/ 150 w 292"/>
                <a:gd name="T3" fmla="*/ 14 h 293"/>
                <a:gd name="T4" fmla="*/ 144 w 292"/>
                <a:gd name="T5" fmla="*/ 0 h 293"/>
                <a:gd name="T6" fmla="*/ 0 w 292"/>
                <a:gd name="T7" fmla="*/ 197 h 293"/>
                <a:gd name="T8" fmla="*/ 37 w 292"/>
                <a:gd name="T9" fmla="*/ 253 h 293"/>
                <a:gd name="T10" fmla="*/ 96 w 292"/>
                <a:gd name="T11" fmla="*/ 293 h 293"/>
                <a:gd name="T12" fmla="*/ 292 w 292"/>
                <a:gd name="T13" fmla="*/ 149 h 293"/>
                <a:gd name="T14" fmla="*/ 206 w 292"/>
                <a:gd name="T15" fmla="*/ 91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2" h="293">
                  <a:moveTo>
                    <a:pt x="206" y="91"/>
                  </a:moveTo>
                  <a:cubicBezTo>
                    <a:pt x="179" y="64"/>
                    <a:pt x="161" y="35"/>
                    <a:pt x="150" y="14"/>
                  </a:cubicBezTo>
                  <a:cubicBezTo>
                    <a:pt x="148" y="9"/>
                    <a:pt x="146" y="4"/>
                    <a:pt x="144" y="0"/>
                  </a:cubicBezTo>
                  <a:cubicBezTo>
                    <a:pt x="86" y="53"/>
                    <a:pt x="34" y="118"/>
                    <a:pt x="0" y="197"/>
                  </a:cubicBezTo>
                  <a:cubicBezTo>
                    <a:pt x="0" y="197"/>
                    <a:pt x="11" y="228"/>
                    <a:pt x="37" y="253"/>
                  </a:cubicBezTo>
                  <a:cubicBezTo>
                    <a:pt x="63" y="279"/>
                    <a:pt x="96" y="293"/>
                    <a:pt x="96" y="293"/>
                  </a:cubicBezTo>
                  <a:cubicBezTo>
                    <a:pt x="175" y="260"/>
                    <a:pt x="240" y="207"/>
                    <a:pt x="292" y="149"/>
                  </a:cubicBezTo>
                  <a:cubicBezTo>
                    <a:pt x="256" y="134"/>
                    <a:pt x="228" y="113"/>
                    <a:pt x="206" y="91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îšľïḋè">
              <a:extLst>
                <a:ext uri="{FF2B5EF4-FFF2-40B4-BE49-F238E27FC236}">
                  <a16:creationId xmlns:a16="http://schemas.microsoft.com/office/drawing/2014/main" xmlns="" id="{075C498E-C49F-47C0-A3B2-A982368D360E}"/>
                </a:ext>
              </a:extLst>
            </p:cNvPr>
            <p:cNvSpPr/>
            <p:nvPr/>
          </p:nvSpPr>
          <p:spPr bwMode="auto">
            <a:xfrm>
              <a:off x="9438133" y="1665848"/>
              <a:ext cx="316908" cy="320750"/>
            </a:xfrm>
            <a:custGeom>
              <a:avLst/>
              <a:gdLst>
                <a:gd name="T0" fmla="*/ 31 w 82"/>
                <a:gd name="T1" fmla="*/ 53 h 83"/>
                <a:gd name="T2" fmla="*/ 77 w 82"/>
                <a:gd name="T3" fmla="*/ 83 h 83"/>
                <a:gd name="T4" fmla="*/ 82 w 82"/>
                <a:gd name="T5" fmla="*/ 72 h 83"/>
                <a:gd name="T6" fmla="*/ 39 w 82"/>
                <a:gd name="T7" fmla="*/ 45 h 83"/>
                <a:gd name="T8" fmla="*/ 13 w 82"/>
                <a:gd name="T9" fmla="*/ 7 h 83"/>
                <a:gd name="T10" fmla="*/ 10 w 82"/>
                <a:gd name="T11" fmla="*/ 0 h 83"/>
                <a:gd name="T12" fmla="*/ 0 w 82"/>
                <a:gd name="T13" fmla="*/ 5 h 83"/>
                <a:gd name="T14" fmla="*/ 2 w 82"/>
                <a:gd name="T15" fmla="*/ 12 h 83"/>
                <a:gd name="T16" fmla="*/ 31 w 82"/>
                <a:gd name="T17" fmla="*/ 5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" h="83">
                  <a:moveTo>
                    <a:pt x="31" y="53"/>
                  </a:moveTo>
                  <a:cubicBezTo>
                    <a:pt x="42" y="65"/>
                    <a:pt x="57" y="75"/>
                    <a:pt x="77" y="83"/>
                  </a:cubicBezTo>
                  <a:cubicBezTo>
                    <a:pt x="78" y="79"/>
                    <a:pt x="80" y="76"/>
                    <a:pt x="82" y="72"/>
                  </a:cubicBezTo>
                  <a:cubicBezTo>
                    <a:pt x="64" y="65"/>
                    <a:pt x="50" y="56"/>
                    <a:pt x="39" y="45"/>
                  </a:cubicBezTo>
                  <a:cubicBezTo>
                    <a:pt x="26" y="32"/>
                    <a:pt x="18" y="18"/>
                    <a:pt x="13" y="7"/>
                  </a:cubicBezTo>
                  <a:cubicBezTo>
                    <a:pt x="12" y="4"/>
                    <a:pt x="11" y="2"/>
                    <a:pt x="10" y="0"/>
                  </a:cubicBezTo>
                  <a:cubicBezTo>
                    <a:pt x="7" y="2"/>
                    <a:pt x="3" y="3"/>
                    <a:pt x="0" y="5"/>
                  </a:cubicBezTo>
                  <a:cubicBezTo>
                    <a:pt x="0" y="7"/>
                    <a:pt x="1" y="9"/>
                    <a:pt x="2" y="12"/>
                  </a:cubicBezTo>
                  <a:cubicBezTo>
                    <a:pt x="8" y="24"/>
                    <a:pt x="16" y="39"/>
                    <a:pt x="31" y="53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ï$ḻîḑè">
              <a:extLst>
                <a:ext uri="{FF2B5EF4-FFF2-40B4-BE49-F238E27FC236}">
                  <a16:creationId xmlns:a16="http://schemas.microsoft.com/office/drawing/2014/main" xmlns="" id="{1434F955-69D3-43BC-867E-A67EEBBD23B6}"/>
                </a:ext>
              </a:extLst>
            </p:cNvPr>
            <p:cNvSpPr/>
            <p:nvPr/>
          </p:nvSpPr>
          <p:spPr bwMode="auto">
            <a:xfrm>
              <a:off x="8619933" y="2192108"/>
              <a:ext cx="608848" cy="608848"/>
            </a:xfrm>
            <a:custGeom>
              <a:avLst/>
              <a:gdLst>
                <a:gd name="T0" fmla="*/ 62 w 157"/>
                <a:gd name="T1" fmla="*/ 99 h 157"/>
                <a:gd name="T2" fmla="*/ 148 w 157"/>
                <a:gd name="T3" fmla="*/ 157 h 157"/>
                <a:gd name="T4" fmla="*/ 157 w 157"/>
                <a:gd name="T5" fmla="*/ 148 h 157"/>
                <a:gd name="T6" fmla="*/ 70 w 157"/>
                <a:gd name="T7" fmla="*/ 90 h 157"/>
                <a:gd name="T8" fmla="*/ 17 w 157"/>
                <a:gd name="T9" fmla="*/ 16 h 157"/>
                <a:gd name="T10" fmla="*/ 9 w 157"/>
                <a:gd name="T11" fmla="*/ 0 h 157"/>
                <a:gd name="T12" fmla="*/ 0 w 157"/>
                <a:gd name="T13" fmla="*/ 8 h 157"/>
                <a:gd name="T14" fmla="*/ 6 w 157"/>
                <a:gd name="T15" fmla="*/ 22 h 157"/>
                <a:gd name="T16" fmla="*/ 62 w 157"/>
                <a:gd name="T17" fmla="*/ 99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7" h="157">
                  <a:moveTo>
                    <a:pt x="62" y="99"/>
                  </a:moveTo>
                  <a:cubicBezTo>
                    <a:pt x="84" y="121"/>
                    <a:pt x="112" y="142"/>
                    <a:pt x="148" y="157"/>
                  </a:cubicBezTo>
                  <a:cubicBezTo>
                    <a:pt x="151" y="154"/>
                    <a:pt x="154" y="151"/>
                    <a:pt x="157" y="148"/>
                  </a:cubicBezTo>
                  <a:cubicBezTo>
                    <a:pt x="120" y="133"/>
                    <a:pt x="92" y="112"/>
                    <a:pt x="70" y="90"/>
                  </a:cubicBezTo>
                  <a:cubicBezTo>
                    <a:pt x="44" y="65"/>
                    <a:pt x="27" y="37"/>
                    <a:pt x="17" y="16"/>
                  </a:cubicBezTo>
                  <a:cubicBezTo>
                    <a:pt x="14" y="10"/>
                    <a:pt x="11" y="5"/>
                    <a:pt x="9" y="0"/>
                  </a:cubicBezTo>
                  <a:cubicBezTo>
                    <a:pt x="6" y="3"/>
                    <a:pt x="3" y="6"/>
                    <a:pt x="0" y="8"/>
                  </a:cubicBezTo>
                  <a:cubicBezTo>
                    <a:pt x="2" y="12"/>
                    <a:pt x="4" y="17"/>
                    <a:pt x="6" y="22"/>
                  </a:cubicBezTo>
                  <a:cubicBezTo>
                    <a:pt x="17" y="43"/>
                    <a:pt x="35" y="72"/>
                    <a:pt x="62" y="99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îṧ1idé">
              <a:extLst>
                <a:ext uri="{FF2B5EF4-FFF2-40B4-BE49-F238E27FC236}">
                  <a16:creationId xmlns:a16="http://schemas.microsoft.com/office/drawing/2014/main" xmlns="" id="{955DB1B5-EF68-4659-AE14-72EF8B6D8EF7}"/>
                </a:ext>
              </a:extLst>
            </p:cNvPr>
            <p:cNvSpPr/>
            <p:nvPr/>
          </p:nvSpPr>
          <p:spPr bwMode="auto">
            <a:xfrm>
              <a:off x="8124404" y="2595445"/>
              <a:ext cx="693357" cy="695278"/>
            </a:xfrm>
            <a:custGeom>
              <a:avLst/>
              <a:gdLst>
                <a:gd name="T0" fmla="*/ 302 w 361"/>
                <a:gd name="T1" fmla="*/ 0 h 362"/>
                <a:gd name="T2" fmla="*/ 361 w 361"/>
                <a:gd name="T3" fmla="*/ 61 h 362"/>
                <a:gd name="T4" fmla="*/ 0 w 361"/>
                <a:gd name="T5" fmla="*/ 362 h 362"/>
                <a:gd name="T6" fmla="*/ 302 w 361"/>
                <a:gd name="T7" fmla="*/ 0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1" h="362">
                  <a:moveTo>
                    <a:pt x="302" y="0"/>
                  </a:moveTo>
                  <a:lnTo>
                    <a:pt x="361" y="61"/>
                  </a:lnTo>
                  <a:lnTo>
                    <a:pt x="0" y="362"/>
                  </a:lnTo>
                  <a:lnTo>
                    <a:pt x="302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ïŝ1îḑé">
              <a:extLst>
                <a:ext uri="{FF2B5EF4-FFF2-40B4-BE49-F238E27FC236}">
                  <a16:creationId xmlns:a16="http://schemas.microsoft.com/office/drawing/2014/main" xmlns="" id="{918E6CD1-FB7C-4BAD-96F4-323AA89D05F1}"/>
                </a:ext>
              </a:extLst>
            </p:cNvPr>
            <p:cNvSpPr/>
            <p:nvPr/>
          </p:nvSpPr>
          <p:spPr bwMode="auto">
            <a:xfrm>
              <a:off x="9820344" y="1304764"/>
              <a:ext cx="293860" cy="293860"/>
            </a:xfrm>
            <a:custGeom>
              <a:avLst/>
              <a:gdLst>
                <a:gd name="T0" fmla="*/ 153 w 153"/>
                <a:gd name="T1" fmla="*/ 0 h 153"/>
                <a:gd name="T2" fmla="*/ 10 w 153"/>
                <a:gd name="T3" fmla="*/ 111 h 153"/>
                <a:gd name="T4" fmla="*/ 0 w 153"/>
                <a:gd name="T5" fmla="*/ 153 h 153"/>
                <a:gd name="T6" fmla="*/ 43 w 153"/>
                <a:gd name="T7" fmla="*/ 145 h 153"/>
                <a:gd name="T8" fmla="*/ 153 w 153"/>
                <a:gd name="T9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" h="153">
                  <a:moveTo>
                    <a:pt x="153" y="0"/>
                  </a:moveTo>
                  <a:lnTo>
                    <a:pt x="10" y="111"/>
                  </a:lnTo>
                  <a:lnTo>
                    <a:pt x="0" y="153"/>
                  </a:lnTo>
                  <a:lnTo>
                    <a:pt x="43" y="145"/>
                  </a:lnTo>
                  <a:lnTo>
                    <a:pt x="15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îṣḻiḍé">
              <a:extLst>
                <a:ext uri="{FF2B5EF4-FFF2-40B4-BE49-F238E27FC236}">
                  <a16:creationId xmlns:a16="http://schemas.microsoft.com/office/drawing/2014/main" xmlns="" id="{F7609F86-6D71-47BF-98FF-142E5D350FBB}"/>
                </a:ext>
              </a:extLst>
            </p:cNvPr>
            <p:cNvSpPr/>
            <p:nvPr/>
          </p:nvSpPr>
          <p:spPr bwMode="auto">
            <a:xfrm>
              <a:off x="9820344" y="1304764"/>
              <a:ext cx="293860" cy="293860"/>
            </a:xfrm>
            <a:custGeom>
              <a:avLst/>
              <a:gdLst>
                <a:gd name="T0" fmla="*/ 153 w 153"/>
                <a:gd name="T1" fmla="*/ 0 h 153"/>
                <a:gd name="T2" fmla="*/ 10 w 153"/>
                <a:gd name="T3" fmla="*/ 111 h 153"/>
                <a:gd name="T4" fmla="*/ 0 w 153"/>
                <a:gd name="T5" fmla="*/ 153 h 153"/>
                <a:gd name="T6" fmla="*/ 43 w 153"/>
                <a:gd name="T7" fmla="*/ 145 h 153"/>
                <a:gd name="T8" fmla="*/ 153 w 153"/>
                <a:gd name="T9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" h="153">
                  <a:moveTo>
                    <a:pt x="153" y="0"/>
                  </a:moveTo>
                  <a:lnTo>
                    <a:pt x="10" y="111"/>
                  </a:lnTo>
                  <a:lnTo>
                    <a:pt x="0" y="153"/>
                  </a:lnTo>
                  <a:lnTo>
                    <a:pt x="43" y="145"/>
                  </a:lnTo>
                  <a:lnTo>
                    <a:pt x="15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lc="http://schemas.openxmlformats.org/drawingml/2006/lockedCanvas" xmlns:a16="http://schemas.microsoft.com/office/drawing/2014/main" xmlns:a14="http://schemas.microsoft.com/office/drawing/2010/main" xmlns:p14="http://schemas.microsoft.com/office/powerpoint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lc="http://schemas.openxmlformats.org/drawingml/2006/lockedCanvas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îṡḻïḋé">
              <a:extLst>
                <a:ext uri="{FF2B5EF4-FFF2-40B4-BE49-F238E27FC236}">
                  <a16:creationId xmlns:a16="http://schemas.microsoft.com/office/drawing/2014/main" xmlns="" id="{6645C634-1FC3-447A-BB34-823CA2804EB3}"/>
                </a:ext>
              </a:extLst>
            </p:cNvPr>
            <p:cNvSpPr/>
            <p:nvPr/>
          </p:nvSpPr>
          <p:spPr bwMode="auto">
            <a:xfrm>
              <a:off x="9096257" y="1952025"/>
              <a:ext cx="372608" cy="372608"/>
            </a:xfrm>
            <a:custGeom>
              <a:avLst/>
              <a:gdLst>
                <a:gd name="T0" fmla="*/ 79 w 96"/>
                <a:gd name="T1" fmla="*/ 79 h 96"/>
                <a:gd name="T2" fmla="*/ 17 w 96"/>
                <a:gd name="T3" fmla="*/ 79 h 96"/>
                <a:gd name="T4" fmla="*/ 17 w 96"/>
                <a:gd name="T5" fmla="*/ 17 h 96"/>
                <a:gd name="T6" fmla="*/ 79 w 96"/>
                <a:gd name="T7" fmla="*/ 17 h 96"/>
                <a:gd name="T8" fmla="*/ 79 w 96"/>
                <a:gd name="T9" fmla="*/ 7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96">
                  <a:moveTo>
                    <a:pt x="79" y="79"/>
                  </a:moveTo>
                  <a:cubicBezTo>
                    <a:pt x="62" y="96"/>
                    <a:pt x="34" y="96"/>
                    <a:pt x="17" y="79"/>
                  </a:cubicBezTo>
                  <a:cubicBezTo>
                    <a:pt x="0" y="62"/>
                    <a:pt x="0" y="34"/>
                    <a:pt x="17" y="17"/>
                  </a:cubicBezTo>
                  <a:cubicBezTo>
                    <a:pt x="34" y="0"/>
                    <a:pt x="62" y="0"/>
                    <a:pt x="79" y="17"/>
                  </a:cubicBezTo>
                  <a:cubicBezTo>
                    <a:pt x="96" y="34"/>
                    <a:pt x="96" y="62"/>
                    <a:pt x="79" y="79"/>
                  </a:cubicBezTo>
                </a:path>
              </a:pathLst>
            </a:custGeom>
            <a:solidFill>
              <a:schemeClr val="bg2"/>
            </a:solidFill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íṧļiďe">
              <a:extLst>
                <a:ext uri="{FF2B5EF4-FFF2-40B4-BE49-F238E27FC236}">
                  <a16:creationId xmlns:a16="http://schemas.microsoft.com/office/drawing/2014/main" xmlns="" id="{151BBCC5-DB80-4EA5-839A-DAD73747D3CE}"/>
                </a:ext>
              </a:extLst>
            </p:cNvPr>
            <p:cNvSpPr/>
            <p:nvPr/>
          </p:nvSpPr>
          <p:spPr bwMode="auto">
            <a:xfrm>
              <a:off x="9096257" y="1952025"/>
              <a:ext cx="372608" cy="372608"/>
            </a:xfrm>
            <a:custGeom>
              <a:avLst/>
              <a:gdLst>
                <a:gd name="T0" fmla="*/ 48 w 96"/>
                <a:gd name="T1" fmla="*/ 96 h 96"/>
                <a:gd name="T2" fmla="*/ 14 w 96"/>
                <a:gd name="T3" fmla="*/ 82 h 96"/>
                <a:gd name="T4" fmla="*/ 0 w 96"/>
                <a:gd name="T5" fmla="*/ 48 h 96"/>
                <a:gd name="T6" fmla="*/ 14 w 96"/>
                <a:gd name="T7" fmla="*/ 14 h 96"/>
                <a:gd name="T8" fmla="*/ 48 w 96"/>
                <a:gd name="T9" fmla="*/ 0 h 96"/>
                <a:gd name="T10" fmla="*/ 82 w 96"/>
                <a:gd name="T11" fmla="*/ 14 h 96"/>
                <a:gd name="T12" fmla="*/ 96 w 96"/>
                <a:gd name="T13" fmla="*/ 48 h 96"/>
                <a:gd name="T14" fmla="*/ 82 w 96"/>
                <a:gd name="T15" fmla="*/ 82 h 96"/>
                <a:gd name="T16" fmla="*/ 48 w 96"/>
                <a:gd name="T17" fmla="*/ 96 h 96"/>
                <a:gd name="T18" fmla="*/ 48 w 96"/>
                <a:gd name="T19" fmla="*/ 10 h 96"/>
                <a:gd name="T20" fmla="*/ 21 w 96"/>
                <a:gd name="T21" fmla="*/ 21 h 96"/>
                <a:gd name="T22" fmla="*/ 10 w 96"/>
                <a:gd name="T23" fmla="*/ 48 h 96"/>
                <a:gd name="T24" fmla="*/ 21 w 96"/>
                <a:gd name="T25" fmla="*/ 75 h 96"/>
                <a:gd name="T26" fmla="*/ 48 w 96"/>
                <a:gd name="T27" fmla="*/ 86 h 96"/>
                <a:gd name="T28" fmla="*/ 75 w 96"/>
                <a:gd name="T29" fmla="*/ 75 h 96"/>
                <a:gd name="T30" fmla="*/ 86 w 96"/>
                <a:gd name="T31" fmla="*/ 48 h 96"/>
                <a:gd name="T32" fmla="*/ 75 w 96"/>
                <a:gd name="T33" fmla="*/ 21 h 96"/>
                <a:gd name="T34" fmla="*/ 48 w 96"/>
                <a:gd name="T35" fmla="*/ 1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6" h="96">
                  <a:moveTo>
                    <a:pt x="48" y="96"/>
                  </a:moveTo>
                  <a:cubicBezTo>
                    <a:pt x="35" y="96"/>
                    <a:pt x="23" y="91"/>
                    <a:pt x="14" y="82"/>
                  </a:cubicBezTo>
                  <a:cubicBezTo>
                    <a:pt x="5" y="73"/>
                    <a:pt x="0" y="61"/>
                    <a:pt x="0" y="48"/>
                  </a:cubicBezTo>
                  <a:cubicBezTo>
                    <a:pt x="0" y="35"/>
                    <a:pt x="5" y="23"/>
                    <a:pt x="14" y="14"/>
                  </a:cubicBezTo>
                  <a:cubicBezTo>
                    <a:pt x="23" y="5"/>
                    <a:pt x="35" y="0"/>
                    <a:pt x="48" y="0"/>
                  </a:cubicBezTo>
                  <a:cubicBezTo>
                    <a:pt x="61" y="0"/>
                    <a:pt x="73" y="5"/>
                    <a:pt x="82" y="14"/>
                  </a:cubicBezTo>
                  <a:cubicBezTo>
                    <a:pt x="91" y="23"/>
                    <a:pt x="96" y="35"/>
                    <a:pt x="96" y="48"/>
                  </a:cubicBezTo>
                  <a:cubicBezTo>
                    <a:pt x="96" y="61"/>
                    <a:pt x="91" y="73"/>
                    <a:pt x="82" y="82"/>
                  </a:cubicBezTo>
                  <a:cubicBezTo>
                    <a:pt x="73" y="91"/>
                    <a:pt x="61" y="96"/>
                    <a:pt x="48" y="96"/>
                  </a:cubicBezTo>
                  <a:moveTo>
                    <a:pt x="48" y="10"/>
                  </a:moveTo>
                  <a:cubicBezTo>
                    <a:pt x="38" y="10"/>
                    <a:pt x="28" y="14"/>
                    <a:pt x="21" y="21"/>
                  </a:cubicBezTo>
                  <a:cubicBezTo>
                    <a:pt x="14" y="28"/>
                    <a:pt x="10" y="38"/>
                    <a:pt x="10" y="48"/>
                  </a:cubicBezTo>
                  <a:cubicBezTo>
                    <a:pt x="10" y="58"/>
                    <a:pt x="14" y="68"/>
                    <a:pt x="21" y="75"/>
                  </a:cubicBezTo>
                  <a:cubicBezTo>
                    <a:pt x="28" y="82"/>
                    <a:pt x="38" y="86"/>
                    <a:pt x="48" y="86"/>
                  </a:cubicBezTo>
                  <a:cubicBezTo>
                    <a:pt x="58" y="86"/>
                    <a:pt x="68" y="82"/>
                    <a:pt x="75" y="75"/>
                  </a:cubicBezTo>
                  <a:cubicBezTo>
                    <a:pt x="82" y="68"/>
                    <a:pt x="86" y="58"/>
                    <a:pt x="86" y="48"/>
                  </a:cubicBezTo>
                  <a:cubicBezTo>
                    <a:pt x="86" y="38"/>
                    <a:pt x="82" y="28"/>
                    <a:pt x="75" y="21"/>
                  </a:cubicBezTo>
                  <a:cubicBezTo>
                    <a:pt x="68" y="14"/>
                    <a:pt x="58" y="10"/>
                    <a:pt x="48" y="10"/>
                  </a:cubicBez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iślîḓé">
              <a:extLst>
                <a:ext uri="{FF2B5EF4-FFF2-40B4-BE49-F238E27FC236}">
                  <a16:creationId xmlns:a16="http://schemas.microsoft.com/office/drawing/2014/main" xmlns="" id="{1D11E887-3863-4F55-B9AF-467383C56A30}"/>
                </a:ext>
              </a:extLst>
            </p:cNvPr>
            <p:cNvSpPr/>
            <p:nvPr/>
          </p:nvSpPr>
          <p:spPr bwMode="auto">
            <a:xfrm>
              <a:off x="9933662" y="1487227"/>
              <a:ext cx="0" cy="3842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264D62"/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ïṡ1íḑe">
              <a:extLst>
                <a:ext uri="{FF2B5EF4-FFF2-40B4-BE49-F238E27FC236}">
                  <a16:creationId xmlns:a16="http://schemas.microsoft.com/office/drawing/2014/main" xmlns="" id="{3AECC77A-50E1-4FE1-BD45-96FF4706EA20}"/>
                </a:ext>
              </a:extLst>
            </p:cNvPr>
            <p:cNvSpPr/>
            <p:nvPr/>
          </p:nvSpPr>
          <p:spPr bwMode="auto">
            <a:xfrm>
              <a:off x="8429788" y="2883544"/>
              <a:ext cx="689515" cy="480164"/>
            </a:xfrm>
            <a:custGeom>
              <a:avLst/>
              <a:gdLst>
                <a:gd name="T0" fmla="*/ 45 w 178"/>
                <a:gd name="T1" fmla="*/ 102 h 124"/>
                <a:gd name="T2" fmla="*/ 1 w 178"/>
                <a:gd name="T3" fmla="*/ 123 h 124"/>
                <a:gd name="T4" fmla="*/ 0 w 178"/>
                <a:gd name="T5" fmla="*/ 123 h 124"/>
                <a:gd name="T6" fmla="*/ 0 w 178"/>
                <a:gd name="T7" fmla="*/ 123 h 124"/>
                <a:gd name="T8" fmla="*/ 1 w 178"/>
                <a:gd name="T9" fmla="*/ 124 h 124"/>
                <a:gd name="T10" fmla="*/ 45 w 178"/>
                <a:gd name="T11" fmla="*/ 102 h 124"/>
                <a:gd name="T12" fmla="*/ 45 w 178"/>
                <a:gd name="T13" fmla="*/ 102 h 124"/>
                <a:gd name="T14" fmla="*/ 178 w 178"/>
                <a:gd name="T15" fmla="*/ 0 h 124"/>
                <a:gd name="T16" fmla="*/ 158 w 178"/>
                <a:gd name="T17" fmla="*/ 19 h 124"/>
                <a:gd name="T18" fmla="*/ 158 w 178"/>
                <a:gd name="T19" fmla="*/ 19 h 124"/>
                <a:gd name="T20" fmla="*/ 178 w 178"/>
                <a:gd name="T21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8" h="124">
                  <a:moveTo>
                    <a:pt x="45" y="102"/>
                  </a:moveTo>
                  <a:cubicBezTo>
                    <a:pt x="31" y="110"/>
                    <a:pt x="16" y="117"/>
                    <a:pt x="1" y="123"/>
                  </a:cubicBezTo>
                  <a:cubicBezTo>
                    <a:pt x="1" y="123"/>
                    <a:pt x="1" y="123"/>
                    <a:pt x="0" y="12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1" y="124"/>
                    <a:pt x="1" y="124"/>
                    <a:pt x="1" y="124"/>
                  </a:cubicBezTo>
                  <a:cubicBezTo>
                    <a:pt x="16" y="117"/>
                    <a:pt x="31" y="110"/>
                    <a:pt x="45" y="102"/>
                  </a:cubicBezTo>
                  <a:cubicBezTo>
                    <a:pt x="45" y="102"/>
                    <a:pt x="45" y="102"/>
                    <a:pt x="45" y="102"/>
                  </a:cubicBezTo>
                  <a:moveTo>
                    <a:pt x="178" y="0"/>
                  </a:moveTo>
                  <a:cubicBezTo>
                    <a:pt x="172" y="6"/>
                    <a:pt x="165" y="13"/>
                    <a:pt x="158" y="19"/>
                  </a:cubicBezTo>
                  <a:cubicBezTo>
                    <a:pt x="158" y="19"/>
                    <a:pt x="158" y="19"/>
                    <a:pt x="158" y="19"/>
                  </a:cubicBezTo>
                  <a:cubicBezTo>
                    <a:pt x="165" y="13"/>
                    <a:pt x="172" y="6"/>
                    <a:pt x="178" y="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îSľîdé">
              <a:extLst>
                <a:ext uri="{FF2B5EF4-FFF2-40B4-BE49-F238E27FC236}">
                  <a16:creationId xmlns:a16="http://schemas.microsoft.com/office/drawing/2014/main" xmlns="" id="{88DC1F5B-D76B-4CF0-AF4E-3313B66A844A}"/>
                </a:ext>
              </a:extLst>
            </p:cNvPr>
            <p:cNvSpPr/>
            <p:nvPr/>
          </p:nvSpPr>
          <p:spPr bwMode="auto">
            <a:xfrm>
              <a:off x="8410582" y="3352184"/>
              <a:ext cx="19206" cy="7682"/>
            </a:xfrm>
            <a:custGeom>
              <a:avLst/>
              <a:gdLst>
                <a:gd name="T0" fmla="*/ 0 w 5"/>
                <a:gd name="T1" fmla="*/ 0 h 2"/>
                <a:gd name="T2" fmla="*/ 5 w 5"/>
                <a:gd name="T3" fmla="*/ 2 h 2"/>
                <a:gd name="T4" fmla="*/ 5 w 5"/>
                <a:gd name="T5" fmla="*/ 2 h 2"/>
                <a:gd name="T6" fmla="*/ 0 w 5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2">
                  <a:moveTo>
                    <a:pt x="0" y="0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1"/>
                    <a:pt x="3" y="1"/>
                    <a:pt x="0" y="0"/>
                  </a:cubicBezTo>
                </a:path>
              </a:pathLst>
            </a:custGeom>
            <a:solidFill>
              <a:srgbClr val="E5C062"/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îṥḻíde">
              <a:extLst>
                <a:ext uri="{FF2B5EF4-FFF2-40B4-BE49-F238E27FC236}">
                  <a16:creationId xmlns:a16="http://schemas.microsoft.com/office/drawing/2014/main" xmlns="" id="{D563A0AB-5467-4FFE-BC39-1CBFD474621A}"/>
                </a:ext>
              </a:extLst>
            </p:cNvPr>
            <p:cNvSpPr/>
            <p:nvPr/>
          </p:nvSpPr>
          <p:spPr bwMode="auto">
            <a:xfrm>
              <a:off x="8604568" y="2956529"/>
              <a:ext cx="437909" cy="320750"/>
            </a:xfrm>
            <a:custGeom>
              <a:avLst/>
              <a:gdLst>
                <a:gd name="T0" fmla="*/ 113 w 113"/>
                <a:gd name="T1" fmla="*/ 0 h 83"/>
                <a:gd name="T2" fmla="*/ 0 w 113"/>
                <a:gd name="T3" fmla="*/ 83 h 83"/>
                <a:gd name="T4" fmla="*/ 0 w 113"/>
                <a:gd name="T5" fmla="*/ 83 h 83"/>
                <a:gd name="T6" fmla="*/ 113 w 113"/>
                <a:gd name="T7" fmla="*/ 0 h 83"/>
                <a:gd name="T8" fmla="*/ 113 w 113"/>
                <a:gd name="T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83">
                  <a:moveTo>
                    <a:pt x="113" y="0"/>
                  </a:moveTo>
                  <a:cubicBezTo>
                    <a:pt x="80" y="31"/>
                    <a:pt x="42" y="60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42" y="60"/>
                    <a:pt x="80" y="31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</a:path>
              </a:pathLst>
            </a:custGeom>
            <a:solidFill>
              <a:srgbClr val="264D62"/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îṧļíḓè">
              <a:extLst>
                <a:ext uri="{FF2B5EF4-FFF2-40B4-BE49-F238E27FC236}">
                  <a16:creationId xmlns:a16="http://schemas.microsoft.com/office/drawing/2014/main" xmlns="" id="{9FF66A1E-D7A0-4C5E-B9EC-B81BA034F0FB}"/>
                </a:ext>
              </a:extLst>
            </p:cNvPr>
            <p:cNvSpPr/>
            <p:nvPr/>
          </p:nvSpPr>
          <p:spPr bwMode="auto">
            <a:xfrm>
              <a:off x="9057843" y="1944343"/>
              <a:ext cx="674150" cy="822041"/>
            </a:xfrm>
            <a:custGeom>
              <a:avLst/>
              <a:gdLst>
                <a:gd name="T0" fmla="*/ 153 w 174"/>
                <a:gd name="T1" fmla="*/ 0 h 212"/>
                <a:gd name="T2" fmla="*/ 101 w 174"/>
                <a:gd name="T3" fmla="*/ 71 h 212"/>
                <a:gd name="T4" fmla="*/ 92 w 174"/>
                <a:gd name="T5" fmla="*/ 84 h 212"/>
                <a:gd name="T6" fmla="*/ 89 w 174"/>
                <a:gd name="T7" fmla="*/ 87 h 212"/>
                <a:gd name="T8" fmla="*/ 0 w 174"/>
                <a:gd name="T9" fmla="*/ 189 h 212"/>
                <a:gd name="T10" fmla="*/ 44 w 174"/>
                <a:gd name="T11" fmla="*/ 212 h 212"/>
                <a:gd name="T12" fmla="*/ 174 w 174"/>
                <a:gd name="T13" fmla="*/ 11 h 212"/>
                <a:gd name="T14" fmla="*/ 153 w 174"/>
                <a:gd name="T15" fmla="*/ 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4" h="212">
                  <a:moveTo>
                    <a:pt x="153" y="0"/>
                  </a:moveTo>
                  <a:cubicBezTo>
                    <a:pt x="138" y="22"/>
                    <a:pt x="121" y="46"/>
                    <a:pt x="101" y="71"/>
                  </a:cubicBezTo>
                  <a:cubicBezTo>
                    <a:pt x="99" y="76"/>
                    <a:pt x="96" y="80"/>
                    <a:pt x="92" y="84"/>
                  </a:cubicBezTo>
                  <a:cubicBezTo>
                    <a:pt x="91" y="85"/>
                    <a:pt x="90" y="86"/>
                    <a:pt x="89" y="87"/>
                  </a:cubicBezTo>
                  <a:cubicBezTo>
                    <a:pt x="63" y="120"/>
                    <a:pt x="33" y="155"/>
                    <a:pt x="0" y="189"/>
                  </a:cubicBezTo>
                  <a:cubicBezTo>
                    <a:pt x="13" y="198"/>
                    <a:pt x="28" y="206"/>
                    <a:pt x="44" y="212"/>
                  </a:cubicBezTo>
                  <a:cubicBezTo>
                    <a:pt x="103" y="145"/>
                    <a:pt x="145" y="71"/>
                    <a:pt x="174" y="11"/>
                  </a:cubicBezTo>
                  <a:cubicBezTo>
                    <a:pt x="166" y="8"/>
                    <a:pt x="159" y="4"/>
                    <a:pt x="153" y="0"/>
                  </a:cubicBezTo>
                </a:path>
              </a:pathLst>
            </a:custGeom>
            <a:solidFill>
              <a:schemeClr val="bg2">
                <a:lumMod val="25000"/>
                <a:alpha val="32000"/>
              </a:schemeClr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išḷiḑe">
              <a:extLst>
                <a:ext uri="{FF2B5EF4-FFF2-40B4-BE49-F238E27FC236}">
                  <a16:creationId xmlns:a16="http://schemas.microsoft.com/office/drawing/2014/main" xmlns="" id="{39270215-793A-4EA1-AB5F-ACA0F99FD18F}"/>
                </a:ext>
              </a:extLst>
            </p:cNvPr>
            <p:cNvSpPr/>
            <p:nvPr/>
          </p:nvSpPr>
          <p:spPr bwMode="auto">
            <a:xfrm>
              <a:off x="9674374" y="1583260"/>
              <a:ext cx="224717" cy="361084"/>
            </a:xfrm>
            <a:custGeom>
              <a:avLst/>
              <a:gdLst>
                <a:gd name="T0" fmla="*/ 58 w 58"/>
                <a:gd name="T1" fmla="*/ 0 h 93"/>
                <a:gd name="T2" fmla="*/ 52 w 58"/>
                <a:gd name="T3" fmla="*/ 1 h 93"/>
                <a:gd name="T4" fmla="*/ 0 w 58"/>
                <a:gd name="T5" fmla="*/ 83 h 93"/>
                <a:gd name="T6" fmla="*/ 20 w 58"/>
                <a:gd name="T7" fmla="*/ 93 h 93"/>
                <a:gd name="T8" fmla="*/ 58 w 58"/>
                <a:gd name="T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93">
                  <a:moveTo>
                    <a:pt x="58" y="0"/>
                  </a:moveTo>
                  <a:cubicBezTo>
                    <a:pt x="52" y="1"/>
                    <a:pt x="52" y="1"/>
                    <a:pt x="52" y="1"/>
                  </a:cubicBezTo>
                  <a:cubicBezTo>
                    <a:pt x="41" y="20"/>
                    <a:pt x="24" y="49"/>
                    <a:pt x="0" y="83"/>
                  </a:cubicBezTo>
                  <a:cubicBezTo>
                    <a:pt x="6" y="87"/>
                    <a:pt x="13" y="90"/>
                    <a:pt x="20" y="93"/>
                  </a:cubicBezTo>
                  <a:cubicBezTo>
                    <a:pt x="39" y="53"/>
                    <a:pt x="51" y="20"/>
                    <a:pt x="58" y="0"/>
                  </a:cubicBezTo>
                </a:path>
              </a:pathLst>
            </a:custGeom>
            <a:solidFill>
              <a:schemeClr val="bg2">
                <a:lumMod val="25000"/>
                <a:alpha val="32000"/>
              </a:schemeClr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íSḷiḋe">
              <a:extLst>
                <a:ext uri="{FF2B5EF4-FFF2-40B4-BE49-F238E27FC236}">
                  <a16:creationId xmlns:a16="http://schemas.microsoft.com/office/drawing/2014/main" xmlns="" id="{9CBEA8A3-1E85-409C-9EB7-485471A2FD2F}"/>
                </a:ext>
              </a:extLst>
            </p:cNvPr>
            <p:cNvSpPr/>
            <p:nvPr/>
          </p:nvSpPr>
          <p:spPr bwMode="auto">
            <a:xfrm>
              <a:off x="8299183" y="2712605"/>
              <a:ext cx="893105" cy="647261"/>
            </a:xfrm>
            <a:custGeom>
              <a:avLst/>
              <a:gdLst>
                <a:gd name="T0" fmla="*/ 188 w 231"/>
                <a:gd name="T1" fmla="*/ 0 h 167"/>
                <a:gd name="T2" fmla="*/ 0 w 231"/>
                <a:gd name="T3" fmla="*/ 147 h 167"/>
                <a:gd name="T4" fmla="*/ 29 w 231"/>
                <a:gd name="T5" fmla="*/ 165 h 167"/>
                <a:gd name="T6" fmla="*/ 34 w 231"/>
                <a:gd name="T7" fmla="*/ 167 h 167"/>
                <a:gd name="T8" fmla="*/ 35 w 231"/>
                <a:gd name="T9" fmla="*/ 167 h 167"/>
                <a:gd name="T10" fmla="*/ 79 w 231"/>
                <a:gd name="T11" fmla="*/ 146 h 167"/>
                <a:gd name="T12" fmla="*/ 192 w 231"/>
                <a:gd name="T13" fmla="*/ 63 h 167"/>
                <a:gd name="T14" fmla="*/ 212 w 231"/>
                <a:gd name="T15" fmla="*/ 44 h 167"/>
                <a:gd name="T16" fmla="*/ 231 w 231"/>
                <a:gd name="T17" fmla="*/ 23 h 167"/>
                <a:gd name="T18" fmla="*/ 188 w 231"/>
                <a:gd name="T19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1" h="167">
                  <a:moveTo>
                    <a:pt x="188" y="0"/>
                  </a:moveTo>
                  <a:cubicBezTo>
                    <a:pt x="133" y="55"/>
                    <a:pt x="70" y="108"/>
                    <a:pt x="0" y="147"/>
                  </a:cubicBezTo>
                  <a:cubicBezTo>
                    <a:pt x="29" y="165"/>
                    <a:pt x="29" y="165"/>
                    <a:pt x="29" y="165"/>
                  </a:cubicBezTo>
                  <a:cubicBezTo>
                    <a:pt x="32" y="166"/>
                    <a:pt x="33" y="166"/>
                    <a:pt x="34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50" y="161"/>
                    <a:pt x="65" y="154"/>
                    <a:pt x="79" y="146"/>
                  </a:cubicBezTo>
                  <a:cubicBezTo>
                    <a:pt x="121" y="123"/>
                    <a:pt x="159" y="94"/>
                    <a:pt x="192" y="63"/>
                  </a:cubicBezTo>
                  <a:cubicBezTo>
                    <a:pt x="199" y="57"/>
                    <a:pt x="206" y="50"/>
                    <a:pt x="212" y="44"/>
                  </a:cubicBezTo>
                  <a:cubicBezTo>
                    <a:pt x="219" y="37"/>
                    <a:pt x="225" y="30"/>
                    <a:pt x="231" y="23"/>
                  </a:cubicBezTo>
                  <a:cubicBezTo>
                    <a:pt x="215" y="17"/>
                    <a:pt x="201" y="9"/>
                    <a:pt x="188" y="0"/>
                  </a:cubicBezTo>
                </a:path>
              </a:pathLst>
            </a:custGeom>
            <a:solidFill>
              <a:schemeClr val="bg2">
                <a:lumMod val="25000"/>
                <a:alpha val="32000"/>
              </a:schemeClr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î$ḷïḋe">
              <a:extLst>
                <a:ext uri="{FF2B5EF4-FFF2-40B4-BE49-F238E27FC236}">
                  <a16:creationId xmlns:a16="http://schemas.microsoft.com/office/drawing/2014/main" xmlns="" id="{73EAFC2D-AC4F-4E04-9896-C16E03679870}"/>
                </a:ext>
              </a:extLst>
            </p:cNvPr>
            <p:cNvSpPr/>
            <p:nvPr/>
          </p:nvSpPr>
          <p:spPr bwMode="auto">
            <a:xfrm>
              <a:off x="9649405" y="1905930"/>
              <a:ext cx="101794" cy="80667"/>
            </a:xfrm>
            <a:custGeom>
              <a:avLst/>
              <a:gdLst>
                <a:gd name="T0" fmla="*/ 6 w 26"/>
                <a:gd name="T1" fmla="*/ 0 h 21"/>
                <a:gd name="T2" fmla="*/ 0 w 26"/>
                <a:gd name="T3" fmla="*/ 10 h 21"/>
                <a:gd name="T4" fmla="*/ 21 w 26"/>
                <a:gd name="T5" fmla="*/ 21 h 21"/>
                <a:gd name="T6" fmla="*/ 26 w 26"/>
                <a:gd name="T7" fmla="*/ 10 h 21"/>
                <a:gd name="T8" fmla="*/ 6 w 26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1">
                  <a:moveTo>
                    <a:pt x="6" y="0"/>
                  </a:moveTo>
                  <a:cubicBezTo>
                    <a:pt x="4" y="4"/>
                    <a:pt x="2" y="7"/>
                    <a:pt x="0" y="10"/>
                  </a:cubicBezTo>
                  <a:cubicBezTo>
                    <a:pt x="6" y="14"/>
                    <a:pt x="13" y="18"/>
                    <a:pt x="21" y="21"/>
                  </a:cubicBezTo>
                  <a:cubicBezTo>
                    <a:pt x="23" y="17"/>
                    <a:pt x="25" y="13"/>
                    <a:pt x="26" y="10"/>
                  </a:cubicBezTo>
                  <a:cubicBezTo>
                    <a:pt x="19" y="7"/>
                    <a:pt x="12" y="4"/>
                    <a:pt x="6" y="0"/>
                  </a:cubicBezTo>
                </a:path>
              </a:pathLst>
            </a:custGeom>
            <a:solidFill>
              <a:srgbClr val="BCDBE0"/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íŝḷïḑè">
              <a:extLst>
                <a:ext uri="{FF2B5EF4-FFF2-40B4-BE49-F238E27FC236}">
                  <a16:creationId xmlns:a16="http://schemas.microsoft.com/office/drawing/2014/main" xmlns="" id="{BA5BAE0A-9E47-43C8-8627-6E925F8D62ED}"/>
                </a:ext>
              </a:extLst>
            </p:cNvPr>
            <p:cNvSpPr/>
            <p:nvPr/>
          </p:nvSpPr>
          <p:spPr bwMode="auto">
            <a:xfrm>
              <a:off x="9027112" y="2678033"/>
              <a:ext cx="201669" cy="122922"/>
            </a:xfrm>
            <a:custGeom>
              <a:avLst/>
              <a:gdLst>
                <a:gd name="T0" fmla="*/ 8 w 52"/>
                <a:gd name="T1" fmla="*/ 0 h 32"/>
                <a:gd name="T2" fmla="*/ 0 w 52"/>
                <a:gd name="T3" fmla="*/ 9 h 32"/>
                <a:gd name="T4" fmla="*/ 43 w 52"/>
                <a:gd name="T5" fmla="*/ 32 h 32"/>
                <a:gd name="T6" fmla="*/ 52 w 52"/>
                <a:gd name="T7" fmla="*/ 23 h 32"/>
                <a:gd name="T8" fmla="*/ 8 w 5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2">
                  <a:moveTo>
                    <a:pt x="8" y="0"/>
                  </a:moveTo>
                  <a:cubicBezTo>
                    <a:pt x="5" y="3"/>
                    <a:pt x="2" y="6"/>
                    <a:pt x="0" y="9"/>
                  </a:cubicBezTo>
                  <a:cubicBezTo>
                    <a:pt x="13" y="18"/>
                    <a:pt x="27" y="26"/>
                    <a:pt x="43" y="32"/>
                  </a:cubicBezTo>
                  <a:cubicBezTo>
                    <a:pt x="46" y="29"/>
                    <a:pt x="49" y="26"/>
                    <a:pt x="52" y="23"/>
                  </a:cubicBezTo>
                  <a:cubicBezTo>
                    <a:pt x="36" y="17"/>
                    <a:pt x="21" y="9"/>
                    <a:pt x="8" y="0"/>
                  </a:cubicBezTo>
                </a:path>
              </a:pathLst>
            </a:custGeom>
            <a:solidFill>
              <a:srgbClr val="BCDBE0"/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iŝlide">
              <a:extLst>
                <a:ext uri="{FF2B5EF4-FFF2-40B4-BE49-F238E27FC236}">
                  <a16:creationId xmlns:a16="http://schemas.microsoft.com/office/drawing/2014/main" xmlns="" id="{D84E57D5-D51E-4BFF-815E-96078DB2E6B8}"/>
                </a:ext>
              </a:extLst>
            </p:cNvPr>
            <p:cNvSpPr/>
            <p:nvPr/>
          </p:nvSpPr>
          <p:spPr bwMode="auto">
            <a:xfrm>
              <a:off x="9874122" y="1494909"/>
              <a:ext cx="55699" cy="92191"/>
            </a:xfrm>
            <a:custGeom>
              <a:avLst/>
              <a:gdLst>
                <a:gd name="T0" fmla="*/ 14 w 14"/>
                <a:gd name="T1" fmla="*/ 0 h 24"/>
                <a:gd name="T2" fmla="*/ 13 w 14"/>
                <a:gd name="T3" fmla="*/ 0 h 24"/>
                <a:gd name="T4" fmla="*/ 0 w 14"/>
                <a:gd name="T5" fmla="*/ 24 h 24"/>
                <a:gd name="T6" fmla="*/ 6 w 14"/>
                <a:gd name="T7" fmla="*/ 23 h 24"/>
                <a:gd name="T8" fmla="*/ 14 w 14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4">
                  <a:moveTo>
                    <a:pt x="14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9" y="9"/>
                    <a:pt x="0" y="24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10" y="10"/>
                    <a:pt x="13" y="2"/>
                    <a:pt x="14" y="0"/>
                  </a:cubicBezTo>
                </a:path>
              </a:pathLst>
            </a:custGeom>
            <a:solidFill>
              <a:srgbClr val="264D62"/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iṥļïḋé">
              <a:extLst>
                <a:ext uri="{FF2B5EF4-FFF2-40B4-BE49-F238E27FC236}">
                  <a16:creationId xmlns:a16="http://schemas.microsoft.com/office/drawing/2014/main" xmlns="" id="{2D6653F4-19E9-42B6-8C91-3BE88DCF868C}"/>
                </a:ext>
              </a:extLst>
            </p:cNvPr>
            <p:cNvSpPr/>
            <p:nvPr/>
          </p:nvSpPr>
          <p:spPr bwMode="auto">
            <a:xfrm>
              <a:off x="9401641" y="2218997"/>
              <a:ext cx="48016" cy="63382"/>
            </a:xfrm>
            <a:custGeom>
              <a:avLst/>
              <a:gdLst>
                <a:gd name="T0" fmla="*/ 12 w 12"/>
                <a:gd name="T1" fmla="*/ 0 h 16"/>
                <a:gd name="T2" fmla="*/ 0 w 12"/>
                <a:gd name="T3" fmla="*/ 16 h 16"/>
                <a:gd name="T4" fmla="*/ 3 w 12"/>
                <a:gd name="T5" fmla="*/ 13 h 16"/>
                <a:gd name="T6" fmla="*/ 12 w 12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6">
                  <a:moveTo>
                    <a:pt x="12" y="0"/>
                  </a:moveTo>
                  <a:cubicBezTo>
                    <a:pt x="8" y="5"/>
                    <a:pt x="5" y="11"/>
                    <a:pt x="0" y="16"/>
                  </a:cubicBezTo>
                  <a:cubicBezTo>
                    <a:pt x="1" y="15"/>
                    <a:pt x="2" y="14"/>
                    <a:pt x="3" y="13"/>
                  </a:cubicBezTo>
                  <a:cubicBezTo>
                    <a:pt x="7" y="9"/>
                    <a:pt x="10" y="5"/>
                    <a:pt x="12" y="0"/>
                  </a:cubicBezTo>
                </a:path>
              </a:pathLst>
            </a:custGeom>
            <a:solidFill>
              <a:srgbClr val="14333D"/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671512" y="2542164"/>
            <a:ext cx="11028360" cy="3698299"/>
            <a:chOff x="671512" y="2542164"/>
            <a:chExt cx="11028360" cy="3698299"/>
          </a:xfrm>
        </p:grpSpPr>
        <p:grpSp>
          <p:nvGrpSpPr>
            <p:cNvPr id="7" name="iṧḷidè">
              <a:extLst>
                <a:ext uri="{FF2B5EF4-FFF2-40B4-BE49-F238E27FC236}">
                  <a16:creationId xmlns:a16="http://schemas.microsoft.com/office/drawing/2014/main" xmlns="" id="{814DD9E8-46A0-4FCF-8045-F1024CE1723A}"/>
                </a:ext>
              </a:extLst>
            </p:cNvPr>
            <p:cNvGrpSpPr/>
            <p:nvPr/>
          </p:nvGrpSpPr>
          <p:grpSpPr>
            <a:xfrm>
              <a:off x="7694872" y="2542164"/>
              <a:ext cx="4005000" cy="1061971"/>
              <a:chOff x="786000" y="1870032"/>
              <a:chExt cx="4005000" cy="1061971"/>
            </a:xfrm>
          </p:grpSpPr>
          <p:sp>
            <p:nvSpPr>
              <p:cNvPr id="32" name="íŝļíde">
                <a:extLst>
                  <a:ext uri="{FF2B5EF4-FFF2-40B4-BE49-F238E27FC236}">
                    <a16:creationId xmlns:a16="http://schemas.microsoft.com/office/drawing/2014/main" xmlns="" id="{10612435-953D-47D9-BCEA-B8FF319FAA30}"/>
                  </a:ext>
                </a:extLst>
              </p:cNvPr>
              <p:cNvSpPr/>
              <p:nvPr/>
            </p:nvSpPr>
            <p:spPr bwMode="auto">
              <a:xfrm>
                <a:off x="786001" y="1870032"/>
                <a:ext cx="1169997" cy="363483"/>
              </a:xfrm>
              <a:prstGeom prst="roundRect">
                <a:avLst>
                  <a:gd name="adj" fmla="val 14047"/>
                </a:avLst>
              </a:prstGeom>
              <a:solidFill>
                <a:schemeClr val="accent2"/>
              </a:solidFill>
              <a:ln w="38100">
                <a:noFill/>
              </a:ln>
              <a:ex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rtlCol="0" anchor="ctr">
                <a:noAutofit/>
              </a:bodyPr>
              <a:lstStyle/>
              <a:p>
                <a:r>
                  <a:rPr lang="zh-CN" altLang="en-US" sz="1600" b="1" dirty="0">
                    <a:solidFill>
                      <a:schemeClr val="bg1"/>
                    </a:solidFill>
                  </a:rPr>
                  <a:t>标题文本</a:t>
                </a:r>
                <a:endParaRPr lang="en-US" altLang="zh-CN" sz="16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îSľíďê">
                <a:extLst>
                  <a:ext uri="{FF2B5EF4-FFF2-40B4-BE49-F238E27FC236}">
                    <a16:creationId xmlns:a16="http://schemas.microsoft.com/office/drawing/2014/main" xmlns="" id="{7CAE6772-F517-4F2D-8420-6EF9839371D6}"/>
                  </a:ext>
                </a:extLst>
              </p:cNvPr>
              <p:cNvSpPr/>
              <p:nvPr/>
            </p:nvSpPr>
            <p:spPr>
              <a:xfrm>
                <a:off x="786000" y="2272784"/>
                <a:ext cx="4005000" cy="659219"/>
              </a:xfrm>
              <a:prstGeom prst="snip2SameRect">
                <a:avLst>
                  <a:gd name="adj1" fmla="val 0"/>
                  <a:gd name="adj2" fmla="val 0"/>
                </a:avLst>
              </a:prstGeom>
              <a:ln>
                <a:noFill/>
              </a:ln>
            </p:spPr>
            <p:txBody>
              <a:bodyPr wrap="square" anchor="t">
                <a:normAutofit/>
              </a:bodyPr>
              <a:lstStyle/>
              <a:p>
                <a:pPr marL="171450" indent="-171450">
                  <a:lnSpc>
                    <a:spcPct val="17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sz="900" dirty="0"/>
                  <a:t>您的内容打在这里，或者通过复制您的文本后，在此框中选择粘贴，并选择只保留文字</a:t>
                </a:r>
              </a:p>
            </p:txBody>
          </p:sp>
        </p:grpSp>
        <p:grpSp>
          <p:nvGrpSpPr>
            <p:cNvPr id="8" name="îsļiḑè">
              <a:extLst>
                <a:ext uri="{FF2B5EF4-FFF2-40B4-BE49-F238E27FC236}">
                  <a16:creationId xmlns:a16="http://schemas.microsoft.com/office/drawing/2014/main" xmlns="" id="{A60AB3C1-EE67-4A12-BAD2-3BC357107F6C}"/>
                </a:ext>
              </a:extLst>
            </p:cNvPr>
            <p:cNvGrpSpPr/>
            <p:nvPr/>
          </p:nvGrpSpPr>
          <p:grpSpPr>
            <a:xfrm>
              <a:off x="7694872" y="3860328"/>
              <a:ext cx="4005000" cy="1061971"/>
              <a:chOff x="786000" y="1870032"/>
              <a:chExt cx="4005000" cy="1061971"/>
            </a:xfrm>
          </p:grpSpPr>
          <p:sp>
            <p:nvSpPr>
              <p:cNvPr id="30" name="ïṡḻïďê">
                <a:extLst>
                  <a:ext uri="{FF2B5EF4-FFF2-40B4-BE49-F238E27FC236}">
                    <a16:creationId xmlns:a16="http://schemas.microsoft.com/office/drawing/2014/main" xmlns="" id="{A7CC9306-1562-484B-A688-770CD420B0A1}"/>
                  </a:ext>
                </a:extLst>
              </p:cNvPr>
              <p:cNvSpPr/>
              <p:nvPr/>
            </p:nvSpPr>
            <p:spPr bwMode="auto">
              <a:xfrm>
                <a:off x="786001" y="1870032"/>
                <a:ext cx="1169997" cy="363483"/>
              </a:xfrm>
              <a:prstGeom prst="roundRect">
                <a:avLst>
                  <a:gd name="adj" fmla="val 14047"/>
                </a:avLst>
              </a:prstGeom>
              <a:solidFill>
                <a:schemeClr val="accent3"/>
              </a:solidFill>
              <a:ln w="38100">
                <a:noFill/>
              </a:ln>
              <a:ex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rtlCol="0" anchor="ctr">
                <a:noAutofit/>
              </a:bodyPr>
              <a:lstStyle/>
              <a:p>
                <a:r>
                  <a:rPr lang="zh-CN" altLang="en-US" sz="1600" b="1" dirty="0">
                    <a:solidFill>
                      <a:schemeClr val="bg1"/>
                    </a:solidFill>
                  </a:rPr>
                  <a:t>标题文本</a:t>
                </a:r>
                <a:endParaRPr lang="en-US" altLang="zh-CN" sz="16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íŝḻiḑê">
                <a:extLst>
                  <a:ext uri="{FF2B5EF4-FFF2-40B4-BE49-F238E27FC236}">
                    <a16:creationId xmlns:a16="http://schemas.microsoft.com/office/drawing/2014/main" xmlns="" id="{E2652171-1292-4AA1-BEB6-EF2F42CC1B56}"/>
                  </a:ext>
                </a:extLst>
              </p:cNvPr>
              <p:cNvSpPr/>
              <p:nvPr/>
            </p:nvSpPr>
            <p:spPr>
              <a:xfrm>
                <a:off x="786000" y="2272784"/>
                <a:ext cx="4005000" cy="659219"/>
              </a:xfrm>
              <a:prstGeom prst="snip2SameRect">
                <a:avLst>
                  <a:gd name="adj1" fmla="val 0"/>
                  <a:gd name="adj2" fmla="val 0"/>
                </a:avLst>
              </a:prstGeom>
              <a:ln>
                <a:noFill/>
              </a:ln>
            </p:spPr>
            <p:txBody>
              <a:bodyPr wrap="square" anchor="t">
                <a:normAutofit/>
              </a:bodyPr>
              <a:lstStyle/>
              <a:p>
                <a:pPr marL="171450" indent="-171450">
                  <a:lnSpc>
                    <a:spcPct val="17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sz="900" dirty="0"/>
                  <a:t>您的内容打在这里，或者通过复制您的文本后，在此框中选择粘贴，并选择只保留文字</a:t>
                </a:r>
              </a:p>
            </p:txBody>
          </p:sp>
        </p:grpSp>
        <p:grpSp>
          <p:nvGrpSpPr>
            <p:cNvPr id="9" name="ïšḷîḑê">
              <a:extLst>
                <a:ext uri="{FF2B5EF4-FFF2-40B4-BE49-F238E27FC236}">
                  <a16:creationId xmlns:a16="http://schemas.microsoft.com/office/drawing/2014/main" xmlns="" id="{413FDEBB-B0AB-45E2-A701-E645C270ED4A}"/>
                </a:ext>
              </a:extLst>
            </p:cNvPr>
            <p:cNvGrpSpPr/>
            <p:nvPr/>
          </p:nvGrpSpPr>
          <p:grpSpPr>
            <a:xfrm>
              <a:off x="7694872" y="5178492"/>
              <a:ext cx="4005000" cy="1061971"/>
              <a:chOff x="786000" y="1870032"/>
              <a:chExt cx="4005000" cy="1061971"/>
            </a:xfrm>
          </p:grpSpPr>
          <p:sp>
            <p:nvSpPr>
              <p:cNvPr id="28" name="ï$ļîḋe">
                <a:extLst>
                  <a:ext uri="{FF2B5EF4-FFF2-40B4-BE49-F238E27FC236}">
                    <a16:creationId xmlns:a16="http://schemas.microsoft.com/office/drawing/2014/main" xmlns="" id="{CA821B93-0E47-40AD-92C7-6904FC68A81B}"/>
                  </a:ext>
                </a:extLst>
              </p:cNvPr>
              <p:cNvSpPr/>
              <p:nvPr/>
            </p:nvSpPr>
            <p:spPr bwMode="auto">
              <a:xfrm>
                <a:off x="786001" y="1870032"/>
                <a:ext cx="1169997" cy="363483"/>
              </a:xfrm>
              <a:prstGeom prst="roundRect">
                <a:avLst>
                  <a:gd name="adj" fmla="val 14047"/>
                </a:avLst>
              </a:prstGeom>
              <a:solidFill>
                <a:schemeClr val="accent4"/>
              </a:solidFill>
              <a:ln w="38100">
                <a:noFill/>
              </a:ln>
              <a:ex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rtlCol="0" anchor="ctr">
                <a:noAutofit/>
              </a:bodyPr>
              <a:lstStyle/>
              <a:p>
                <a:r>
                  <a:rPr lang="zh-CN" altLang="en-US" sz="1600" b="1" dirty="0">
                    <a:solidFill>
                      <a:schemeClr val="bg1"/>
                    </a:solidFill>
                  </a:rPr>
                  <a:t>标题文本</a:t>
                </a:r>
                <a:endParaRPr lang="en-US" altLang="zh-CN" sz="16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iṡḻíḓè">
                <a:extLst>
                  <a:ext uri="{FF2B5EF4-FFF2-40B4-BE49-F238E27FC236}">
                    <a16:creationId xmlns:a16="http://schemas.microsoft.com/office/drawing/2014/main" xmlns="" id="{39C44091-B42C-4064-BFD2-61C012D9E7E0}"/>
                  </a:ext>
                </a:extLst>
              </p:cNvPr>
              <p:cNvSpPr/>
              <p:nvPr/>
            </p:nvSpPr>
            <p:spPr>
              <a:xfrm>
                <a:off x="786000" y="2272784"/>
                <a:ext cx="4005000" cy="659219"/>
              </a:xfrm>
              <a:prstGeom prst="snip2SameRect">
                <a:avLst>
                  <a:gd name="adj1" fmla="val 0"/>
                  <a:gd name="adj2" fmla="val 0"/>
                </a:avLst>
              </a:prstGeom>
              <a:ln>
                <a:noFill/>
              </a:ln>
            </p:spPr>
            <p:txBody>
              <a:bodyPr wrap="square" anchor="t">
                <a:normAutofit/>
              </a:bodyPr>
              <a:lstStyle/>
              <a:p>
                <a:pPr marL="171450" indent="-171450">
                  <a:lnSpc>
                    <a:spcPct val="17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sz="900" dirty="0"/>
                  <a:t>您的内容打在这里，或者通过复制您的文本后，在此框中选择粘贴，并选择只保留文字</a:t>
                </a:r>
              </a:p>
            </p:txBody>
          </p:sp>
        </p:grp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xmlns="" id="{50836D5E-A0FA-4A45-AABB-3D205749C482}"/>
                </a:ext>
              </a:extLst>
            </p:cNvPr>
            <p:cNvCxnSpPr>
              <a:cxnSpLocks/>
            </p:cNvCxnSpPr>
            <p:nvPr/>
          </p:nvCxnSpPr>
          <p:spPr>
            <a:xfrm>
              <a:off x="7694872" y="3604135"/>
              <a:ext cx="3825616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xmlns="" id="{01A9B6A5-090A-4D29-964D-3800884C7246}"/>
                </a:ext>
              </a:extLst>
            </p:cNvPr>
            <p:cNvCxnSpPr>
              <a:cxnSpLocks/>
            </p:cNvCxnSpPr>
            <p:nvPr/>
          </p:nvCxnSpPr>
          <p:spPr>
            <a:xfrm>
              <a:off x="7694872" y="4922299"/>
              <a:ext cx="3825616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ïṥliḍé">
              <a:extLst>
                <a:ext uri="{FF2B5EF4-FFF2-40B4-BE49-F238E27FC236}">
                  <a16:creationId xmlns:a16="http://schemas.microsoft.com/office/drawing/2014/main" xmlns="" id="{4DFEDCB1-AFF4-4069-9F8D-6CE26D05B722}"/>
                </a:ext>
              </a:extLst>
            </p:cNvPr>
            <p:cNvGrpSpPr/>
            <p:nvPr/>
          </p:nvGrpSpPr>
          <p:grpSpPr>
            <a:xfrm>
              <a:off x="671512" y="2542164"/>
              <a:ext cx="4005000" cy="1061971"/>
              <a:chOff x="786000" y="1870032"/>
              <a:chExt cx="4005000" cy="1061971"/>
            </a:xfrm>
          </p:grpSpPr>
          <p:sp>
            <p:nvSpPr>
              <p:cNvPr id="24" name="íSľíḍe">
                <a:extLst>
                  <a:ext uri="{FF2B5EF4-FFF2-40B4-BE49-F238E27FC236}">
                    <a16:creationId xmlns:a16="http://schemas.microsoft.com/office/drawing/2014/main" xmlns="" id="{091F741F-0507-48E8-A282-BB88FAE1E5B9}"/>
                  </a:ext>
                </a:extLst>
              </p:cNvPr>
              <p:cNvSpPr/>
              <p:nvPr/>
            </p:nvSpPr>
            <p:spPr bwMode="auto">
              <a:xfrm>
                <a:off x="786001" y="1870032"/>
                <a:ext cx="1169997" cy="363483"/>
              </a:xfrm>
              <a:prstGeom prst="roundRect">
                <a:avLst>
                  <a:gd name="adj" fmla="val 14047"/>
                </a:avLst>
              </a:prstGeom>
              <a:solidFill>
                <a:schemeClr val="accent2"/>
              </a:solidFill>
              <a:ln w="38100">
                <a:noFill/>
              </a:ln>
              <a:ex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rtlCol="0" anchor="ctr">
                <a:noAutofit/>
              </a:bodyPr>
              <a:lstStyle/>
              <a:p>
                <a:r>
                  <a:rPr lang="zh-CN" altLang="en-US" sz="1600" b="1" dirty="0">
                    <a:solidFill>
                      <a:schemeClr val="bg1"/>
                    </a:solidFill>
                  </a:rPr>
                  <a:t>标题</a:t>
                </a:r>
                <a:r>
                  <a:rPr lang="zh-CN" altLang="en-US" sz="1600" b="1" dirty="0" smtClean="0">
                    <a:solidFill>
                      <a:schemeClr val="bg1"/>
                    </a:solidFill>
                  </a:rPr>
                  <a:t>文本</a:t>
                </a:r>
                <a:endParaRPr lang="en-US" altLang="zh-CN" sz="16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ïś1îḑê">
                <a:extLst>
                  <a:ext uri="{FF2B5EF4-FFF2-40B4-BE49-F238E27FC236}">
                    <a16:creationId xmlns:a16="http://schemas.microsoft.com/office/drawing/2014/main" xmlns="" id="{9348D584-36F6-44A5-96D0-F711CEAEF9ED}"/>
                  </a:ext>
                </a:extLst>
              </p:cNvPr>
              <p:cNvSpPr/>
              <p:nvPr/>
            </p:nvSpPr>
            <p:spPr>
              <a:xfrm>
                <a:off x="786000" y="2272784"/>
                <a:ext cx="4005000" cy="659219"/>
              </a:xfrm>
              <a:prstGeom prst="snip2SameRect">
                <a:avLst>
                  <a:gd name="adj1" fmla="val 0"/>
                  <a:gd name="adj2" fmla="val 0"/>
                </a:avLst>
              </a:prstGeom>
              <a:ln>
                <a:noFill/>
              </a:ln>
            </p:spPr>
            <p:txBody>
              <a:bodyPr wrap="square" anchor="t">
                <a:normAutofit/>
              </a:bodyPr>
              <a:lstStyle/>
              <a:p>
                <a:pPr marL="171450" indent="-171450">
                  <a:lnSpc>
                    <a:spcPct val="17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sz="900" dirty="0"/>
                  <a:t>您的内容打在这里，或者通过复制您的文本后，在此框中选择粘贴，并选择只保留文字</a:t>
                </a:r>
              </a:p>
            </p:txBody>
          </p:sp>
        </p:grpSp>
        <p:grpSp>
          <p:nvGrpSpPr>
            <p:cNvPr id="15" name="îşḷíḑè">
              <a:extLst>
                <a:ext uri="{FF2B5EF4-FFF2-40B4-BE49-F238E27FC236}">
                  <a16:creationId xmlns:a16="http://schemas.microsoft.com/office/drawing/2014/main" xmlns="" id="{01F3D09E-B42B-47A3-8094-A3F09EC6FAB3}"/>
                </a:ext>
              </a:extLst>
            </p:cNvPr>
            <p:cNvGrpSpPr/>
            <p:nvPr/>
          </p:nvGrpSpPr>
          <p:grpSpPr>
            <a:xfrm>
              <a:off x="671512" y="3860328"/>
              <a:ext cx="4005000" cy="1061971"/>
              <a:chOff x="786000" y="1870032"/>
              <a:chExt cx="4005000" cy="1061971"/>
            </a:xfrm>
          </p:grpSpPr>
          <p:sp>
            <p:nvSpPr>
              <p:cNvPr id="22" name="îSḻiḍè">
                <a:extLst>
                  <a:ext uri="{FF2B5EF4-FFF2-40B4-BE49-F238E27FC236}">
                    <a16:creationId xmlns:a16="http://schemas.microsoft.com/office/drawing/2014/main" xmlns="" id="{02E6634A-89AD-4DBE-89EE-BC98846425CB}"/>
                  </a:ext>
                </a:extLst>
              </p:cNvPr>
              <p:cNvSpPr/>
              <p:nvPr/>
            </p:nvSpPr>
            <p:spPr bwMode="auto">
              <a:xfrm>
                <a:off x="786001" y="1870032"/>
                <a:ext cx="1169997" cy="363483"/>
              </a:xfrm>
              <a:prstGeom prst="roundRect">
                <a:avLst>
                  <a:gd name="adj" fmla="val 14047"/>
                </a:avLst>
              </a:prstGeom>
              <a:solidFill>
                <a:schemeClr val="accent3"/>
              </a:solidFill>
              <a:ln w="38100">
                <a:noFill/>
              </a:ln>
              <a:ex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rtlCol="0" anchor="ctr">
                <a:noAutofit/>
              </a:bodyPr>
              <a:lstStyle/>
              <a:p>
                <a:r>
                  <a:rPr lang="zh-CN" altLang="en-US" sz="1600" b="1" dirty="0">
                    <a:solidFill>
                      <a:schemeClr val="bg1"/>
                    </a:solidFill>
                  </a:rPr>
                  <a:t>标题文本</a:t>
                </a:r>
                <a:endParaRPr lang="en-US" altLang="zh-CN" sz="16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ïṥḷíḋe">
                <a:extLst>
                  <a:ext uri="{FF2B5EF4-FFF2-40B4-BE49-F238E27FC236}">
                    <a16:creationId xmlns:a16="http://schemas.microsoft.com/office/drawing/2014/main" xmlns="" id="{2C4CBFA8-D0BE-465F-BB5A-41F14BC61C9B}"/>
                  </a:ext>
                </a:extLst>
              </p:cNvPr>
              <p:cNvSpPr/>
              <p:nvPr/>
            </p:nvSpPr>
            <p:spPr>
              <a:xfrm>
                <a:off x="786000" y="2272784"/>
                <a:ext cx="4005000" cy="659219"/>
              </a:xfrm>
              <a:prstGeom prst="snip2SameRect">
                <a:avLst>
                  <a:gd name="adj1" fmla="val 0"/>
                  <a:gd name="adj2" fmla="val 0"/>
                </a:avLst>
              </a:prstGeom>
              <a:ln>
                <a:noFill/>
              </a:ln>
            </p:spPr>
            <p:txBody>
              <a:bodyPr wrap="square" anchor="t">
                <a:normAutofit/>
              </a:bodyPr>
              <a:lstStyle/>
              <a:p>
                <a:pPr marL="171450" indent="-171450">
                  <a:lnSpc>
                    <a:spcPct val="17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sz="900" dirty="0"/>
                  <a:t>您的内容打在这里，或者通过复制您的文本后，在此框中选择粘贴，并选择只保留文字</a:t>
                </a:r>
              </a:p>
            </p:txBody>
          </p:sp>
        </p:grpSp>
        <p:grpSp>
          <p:nvGrpSpPr>
            <p:cNvPr id="16" name="íṩļîḋè">
              <a:extLst>
                <a:ext uri="{FF2B5EF4-FFF2-40B4-BE49-F238E27FC236}">
                  <a16:creationId xmlns:a16="http://schemas.microsoft.com/office/drawing/2014/main" xmlns="" id="{FCF30086-DBF5-4A34-AA61-BA346CDAF722}"/>
                </a:ext>
              </a:extLst>
            </p:cNvPr>
            <p:cNvGrpSpPr/>
            <p:nvPr/>
          </p:nvGrpSpPr>
          <p:grpSpPr>
            <a:xfrm>
              <a:off x="671512" y="5178492"/>
              <a:ext cx="4005000" cy="1061971"/>
              <a:chOff x="786000" y="1870032"/>
              <a:chExt cx="4005000" cy="1061971"/>
            </a:xfrm>
          </p:grpSpPr>
          <p:sp>
            <p:nvSpPr>
              <p:cNvPr id="20" name="ísľïḓê">
                <a:extLst>
                  <a:ext uri="{FF2B5EF4-FFF2-40B4-BE49-F238E27FC236}">
                    <a16:creationId xmlns:a16="http://schemas.microsoft.com/office/drawing/2014/main" xmlns="" id="{09186BBF-1894-4878-A0E4-ABBD8F7E7DBC}"/>
                  </a:ext>
                </a:extLst>
              </p:cNvPr>
              <p:cNvSpPr/>
              <p:nvPr/>
            </p:nvSpPr>
            <p:spPr bwMode="auto">
              <a:xfrm>
                <a:off x="786001" y="1870032"/>
                <a:ext cx="1169997" cy="363483"/>
              </a:xfrm>
              <a:prstGeom prst="roundRect">
                <a:avLst>
                  <a:gd name="adj" fmla="val 14047"/>
                </a:avLst>
              </a:prstGeom>
              <a:solidFill>
                <a:schemeClr val="accent4"/>
              </a:solidFill>
              <a:ln w="38100">
                <a:noFill/>
              </a:ln>
              <a:ex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rtlCol="0" anchor="ctr">
                <a:noAutofit/>
              </a:bodyPr>
              <a:lstStyle/>
              <a:p>
                <a:r>
                  <a:rPr lang="zh-CN" altLang="en-US" sz="1600" b="1" dirty="0">
                    <a:solidFill>
                      <a:schemeClr val="bg1"/>
                    </a:solidFill>
                  </a:rPr>
                  <a:t>标题文本</a:t>
                </a:r>
                <a:endParaRPr lang="en-US" altLang="zh-CN" sz="16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iś1îḋe">
                <a:extLst>
                  <a:ext uri="{FF2B5EF4-FFF2-40B4-BE49-F238E27FC236}">
                    <a16:creationId xmlns:a16="http://schemas.microsoft.com/office/drawing/2014/main" xmlns="" id="{B402BD80-00C8-43FF-ADD5-0F38F3C87B21}"/>
                  </a:ext>
                </a:extLst>
              </p:cNvPr>
              <p:cNvSpPr/>
              <p:nvPr/>
            </p:nvSpPr>
            <p:spPr>
              <a:xfrm>
                <a:off x="786000" y="2272784"/>
                <a:ext cx="4005000" cy="659219"/>
              </a:xfrm>
              <a:prstGeom prst="snip2SameRect">
                <a:avLst>
                  <a:gd name="adj1" fmla="val 0"/>
                  <a:gd name="adj2" fmla="val 0"/>
                </a:avLst>
              </a:prstGeom>
              <a:ln>
                <a:noFill/>
              </a:ln>
            </p:spPr>
            <p:txBody>
              <a:bodyPr wrap="square" anchor="t">
                <a:normAutofit/>
              </a:bodyPr>
              <a:lstStyle/>
              <a:p>
                <a:pPr marL="171450" indent="-171450">
                  <a:lnSpc>
                    <a:spcPct val="17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sz="900" dirty="0"/>
                  <a:t>您的内容打在这里，或者通过复制您的文本后，在此框中选择粘贴，并选择只保留文字</a:t>
                </a:r>
              </a:p>
            </p:txBody>
          </p:sp>
        </p:grp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xmlns="" id="{851C595F-6480-4874-8877-3B8B2D108EDB}"/>
                </a:ext>
              </a:extLst>
            </p:cNvPr>
            <p:cNvCxnSpPr>
              <a:cxnSpLocks/>
            </p:cNvCxnSpPr>
            <p:nvPr/>
          </p:nvCxnSpPr>
          <p:spPr>
            <a:xfrm>
              <a:off x="671512" y="3604135"/>
              <a:ext cx="3825616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xmlns="" id="{6D3A3FD6-AED5-42D0-B01B-F4F3D1460C30}"/>
                </a:ext>
              </a:extLst>
            </p:cNvPr>
            <p:cNvCxnSpPr>
              <a:cxnSpLocks/>
            </p:cNvCxnSpPr>
            <p:nvPr/>
          </p:nvCxnSpPr>
          <p:spPr>
            <a:xfrm>
              <a:off x="671512" y="4922299"/>
              <a:ext cx="3825616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组合 64"/>
          <p:cNvGrpSpPr/>
          <p:nvPr/>
        </p:nvGrpSpPr>
        <p:grpSpPr>
          <a:xfrm>
            <a:off x="1260189" y="647699"/>
            <a:ext cx="483306" cy="754357"/>
            <a:chOff x="2178715" y="2618233"/>
            <a:chExt cx="692991" cy="1081640"/>
          </a:xfrm>
        </p:grpSpPr>
        <p:sp>
          <p:nvSpPr>
            <p:cNvPr id="66" name="椭圆 65"/>
            <p:cNvSpPr/>
            <p:nvPr/>
          </p:nvSpPr>
          <p:spPr>
            <a:xfrm>
              <a:off x="2201803" y="3542169"/>
              <a:ext cx="646815" cy="157704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100000">
                  <a:srgbClr val="ECF0F1"/>
                </a:gs>
                <a:gs pos="0">
                  <a:schemeClr val="accent3">
                    <a:lumMod val="10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2178715" y="2618350"/>
              <a:ext cx="692991" cy="689503"/>
              <a:chOff x="2467479" y="1258550"/>
              <a:chExt cx="753156" cy="749365"/>
            </a:xfrm>
          </p:grpSpPr>
          <p:sp>
            <p:nvSpPr>
              <p:cNvPr id="69" name="直角三角形 68"/>
              <p:cNvSpPr/>
              <p:nvPr/>
            </p:nvSpPr>
            <p:spPr>
              <a:xfrm rot="2700000">
                <a:off x="2471335" y="1258550"/>
                <a:ext cx="749300" cy="749300"/>
              </a:xfrm>
              <a:prstGeom prst="rtTriangle">
                <a:avLst/>
              </a:prstGeom>
              <a:solidFill>
                <a:srgbClr val="4AA6B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直角三角形 69"/>
              <p:cNvSpPr/>
              <p:nvPr/>
            </p:nvSpPr>
            <p:spPr>
              <a:xfrm rot="13500000">
                <a:off x="2467479" y="1258615"/>
                <a:ext cx="749300" cy="749299"/>
              </a:xfrm>
              <a:prstGeom prst="rtTriangle">
                <a:avLst/>
              </a:prstGeom>
              <a:solidFill>
                <a:srgbClr val="345B7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8" name="文本框 67"/>
            <p:cNvSpPr txBox="1"/>
            <p:nvPr/>
          </p:nvSpPr>
          <p:spPr>
            <a:xfrm>
              <a:off x="2209465" y="2618233"/>
              <a:ext cx="627943" cy="7034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2400" dirty="0" smtClean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4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71" name="文本框 70"/>
          <p:cNvSpPr txBox="1"/>
          <p:nvPr/>
        </p:nvSpPr>
        <p:spPr>
          <a:xfrm>
            <a:off x="1845555" y="565109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目标计划程序</a:t>
            </a:r>
          </a:p>
        </p:txBody>
      </p:sp>
      <p:sp>
        <p:nvSpPr>
          <p:cNvPr id="72" name="文本框 71"/>
          <p:cNvSpPr txBox="1"/>
          <p:nvPr/>
        </p:nvSpPr>
        <p:spPr>
          <a:xfrm>
            <a:off x="1874802" y="1018236"/>
            <a:ext cx="2077813" cy="357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dirty="0">
                <a:latin typeface="Agency FB" panose="020B0503020202020204" pitchFamily="34" charset="0"/>
                <a:ea typeface="微软雅黑" panose="020B0503020204020204" pitchFamily="34" charset="-122"/>
              </a:rPr>
              <a:t>PLEASE ADD YOUR TITLE HERE</a:t>
            </a:r>
            <a:endParaRPr lang="zh-CN" altLang="en-US" sz="1600" dirty="0"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427702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等腰三角形 10"/>
          <p:cNvSpPr/>
          <p:nvPr/>
        </p:nvSpPr>
        <p:spPr>
          <a:xfrm>
            <a:off x="1471704" y="2792570"/>
            <a:ext cx="1173052" cy="2485623"/>
          </a:xfrm>
          <a:prstGeom prst="triangle">
            <a:avLst>
              <a:gd name="adj" fmla="val 40256"/>
            </a:avLst>
          </a:prstGeom>
          <a:solidFill>
            <a:srgbClr val="4AA6B1">
              <a:alpha val="80000"/>
            </a:srgbClr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等腰三角形 11"/>
          <p:cNvSpPr/>
          <p:nvPr/>
        </p:nvSpPr>
        <p:spPr>
          <a:xfrm>
            <a:off x="2336485" y="3581401"/>
            <a:ext cx="1173052" cy="1696792"/>
          </a:xfrm>
          <a:prstGeom prst="triangle">
            <a:avLst>
              <a:gd name="adj" fmla="val 30512"/>
            </a:avLst>
          </a:prstGeom>
          <a:solidFill>
            <a:srgbClr val="345B78">
              <a:alpha val="80000"/>
            </a:srgbClr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等腰三角形 12"/>
          <p:cNvSpPr/>
          <p:nvPr/>
        </p:nvSpPr>
        <p:spPr>
          <a:xfrm>
            <a:off x="3178157" y="3261646"/>
            <a:ext cx="1173052" cy="2016546"/>
          </a:xfrm>
          <a:prstGeom prst="triangle">
            <a:avLst>
              <a:gd name="adj" fmla="val 22934"/>
            </a:avLst>
          </a:prstGeom>
          <a:solidFill>
            <a:srgbClr val="4AA6B1">
              <a:alpha val="80000"/>
            </a:srgbClr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等腰三角形 13"/>
          <p:cNvSpPr/>
          <p:nvPr/>
        </p:nvSpPr>
        <p:spPr>
          <a:xfrm>
            <a:off x="4019829" y="3581401"/>
            <a:ext cx="1173052" cy="1696791"/>
          </a:xfrm>
          <a:prstGeom prst="triangle">
            <a:avLst>
              <a:gd name="adj" fmla="val 31595"/>
            </a:avLst>
          </a:prstGeom>
          <a:solidFill>
            <a:srgbClr val="345B78">
              <a:alpha val="80000"/>
            </a:srgbClr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665762" y="2235766"/>
            <a:ext cx="637992" cy="637992"/>
            <a:chOff x="1727393" y="2110539"/>
            <a:chExt cx="637992" cy="637992"/>
          </a:xfrm>
        </p:grpSpPr>
        <p:sp>
          <p:nvSpPr>
            <p:cNvPr id="15" name="椭圆 14"/>
            <p:cNvSpPr/>
            <p:nvPr/>
          </p:nvSpPr>
          <p:spPr>
            <a:xfrm>
              <a:off x="1727393" y="2110539"/>
              <a:ext cx="637992" cy="637992"/>
            </a:xfrm>
            <a:prstGeom prst="ellipse">
              <a:avLst/>
            </a:prstGeom>
            <a:noFill/>
            <a:ln w="15875">
              <a:solidFill>
                <a:srgbClr val="4AA6B1"/>
              </a:solidFill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764100" y="2220456"/>
              <a:ext cx="564578" cy="424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2000" dirty="0">
                  <a:solidFill>
                    <a:srgbClr val="4AA6B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62%</a:t>
              </a:r>
              <a:endParaRPr lang="zh-CN" altLang="en-US" sz="2000" dirty="0">
                <a:solidFill>
                  <a:srgbClr val="4AA6B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380061" y="3042552"/>
            <a:ext cx="637992" cy="637992"/>
            <a:chOff x="1727393" y="2110539"/>
            <a:chExt cx="637992" cy="637992"/>
          </a:xfrm>
        </p:grpSpPr>
        <p:sp>
          <p:nvSpPr>
            <p:cNvPr id="19" name="椭圆 18"/>
            <p:cNvSpPr/>
            <p:nvPr/>
          </p:nvSpPr>
          <p:spPr>
            <a:xfrm>
              <a:off x="1727393" y="2110539"/>
              <a:ext cx="637992" cy="637992"/>
            </a:xfrm>
            <a:prstGeom prst="ellipse">
              <a:avLst/>
            </a:prstGeom>
            <a:noFill/>
            <a:ln w="15875">
              <a:solidFill>
                <a:srgbClr val="345B78"/>
              </a:solidFill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764902" y="2220456"/>
              <a:ext cx="562975" cy="424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2000" dirty="0">
                  <a:solidFill>
                    <a:srgbClr val="345B78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45%</a:t>
              </a:r>
              <a:endParaRPr lang="zh-CN" altLang="en-US" sz="2000" dirty="0">
                <a:solidFill>
                  <a:srgbClr val="345B78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141450" y="2673985"/>
            <a:ext cx="637992" cy="637992"/>
            <a:chOff x="1727393" y="2110539"/>
            <a:chExt cx="637992" cy="637992"/>
          </a:xfrm>
        </p:grpSpPr>
        <p:sp>
          <p:nvSpPr>
            <p:cNvPr id="22" name="椭圆 21"/>
            <p:cNvSpPr/>
            <p:nvPr/>
          </p:nvSpPr>
          <p:spPr>
            <a:xfrm>
              <a:off x="1727393" y="2110539"/>
              <a:ext cx="637992" cy="637992"/>
            </a:xfrm>
            <a:prstGeom prst="ellipse">
              <a:avLst/>
            </a:prstGeom>
            <a:noFill/>
            <a:ln w="15875">
              <a:solidFill>
                <a:srgbClr val="4AA6B1"/>
              </a:solidFill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762497" y="2220456"/>
              <a:ext cx="567784" cy="424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2000" dirty="0">
                  <a:solidFill>
                    <a:srgbClr val="4AA6B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55%</a:t>
              </a:r>
              <a:endParaRPr lang="zh-CN" altLang="en-US" sz="2000" dirty="0">
                <a:solidFill>
                  <a:srgbClr val="4AA6B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068920" y="2992981"/>
            <a:ext cx="637992" cy="637992"/>
            <a:chOff x="1727393" y="2110539"/>
            <a:chExt cx="637992" cy="637992"/>
          </a:xfrm>
        </p:grpSpPr>
        <p:sp>
          <p:nvSpPr>
            <p:cNvPr id="25" name="椭圆 24"/>
            <p:cNvSpPr/>
            <p:nvPr/>
          </p:nvSpPr>
          <p:spPr>
            <a:xfrm>
              <a:off x="1727393" y="2110539"/>
              <a:ext cx="637992" cy="637992"/>
            </a:xfrm>
            <a:prstGeom prst="ellipse">
              <a:avLst/>
            </a:prstGeom>
            <a:noFill/>
            <a:ln w="15875">
              <a:solidFill>
                <a:srgbClr val="345B78"/>
              </a:solidFill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760894" y="2220456"/>
              <a:ext cx="570990" cy="424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2000" dirty="0">
                  <a:solidFill>
                    <a:srgbClr val="345B78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56%</a:t>
              </a:r>
              <a:endParaRPr lang="zh-CN" altLang="en-US" sz="2000" dirty="0">
                <a:solidFill>
                  <a:srgbClr val="345B78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781164" y="1920723"/>
            <a:ext cx="2575102" cy="1391253"/>
            <a:chOff x="5781164" y="1920723"/>
            <a:chExt cx="2575102" cy="1391253"/>
          </a:xfrm>
        </p:grpSpPr>
        <p:sp>
          <p:nvSpPr>
            <p:cNvPr id="27" name="文本框 26"/>
            <p:cNvSpPr txBox="1"/>
            <p:nvPr/>
          </p:nvSpPr>
          <p:spPr>
            <a:xfrm>
              <a:off x="6008559" y="2358605"/>
              <a:ext cx="2004613" cy="8460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r>
                <a:rPr lang="zh-CN" altLang="en-US" sz="1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6008559" y="2033792"/>
              <a:ext cx="1261884" cy="3289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圆角矩形 28"/>
            <p:cNvSpPr/>
            <p:nvPr/>
          </p:nvSpPr>
          <p:spPr>
            <a:xfrm>
              <a:off x="5781164" y="1920723"/>
              <a:ext cx="2575102" cy="1391253"/>
            </a:xfrm>
            <a:prstGeom prst="roundRect">
              <a:avLst>
                <a:gd name="adj" fmla="val 18832"/>
              </a:avLst>
            </a:prstGeom>
            <a:noFill/>
            <a:ln w="12700">
              <a:solidFill>
                <a:srgbClr val="345B78"/>
              </a:solidFill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7497838" y="1552502"/>
            <a:ext cx="646908" cy="683264"/>
            <a:chOff x="7497838" y="1552502"/>
            <a:chExt cx="646908" cy="683264"/>
          </a:xfrm>
        </p:grpSpPr>
        <p:sp>
          <p:nvSpPr>
            <p:cNvPr id="30" name="椭圆 29"/>
            <p:cNvSpPr/>
            <p:nvPr/>
          </p:nvSpPr>
          <p:spPr>
            <a:xfrm>
              <a:off x="7497838" y="1588858"/>
              <a:ext cx="646908" cy="646908"/>
            </a:xfrm>
            <a:prstGeom prst="ellipse">
              <a:avLst/>
            </a:prstGeom>
            <a:solidFill>
              <a:srgbClr val="345B78"/>
            </a:solidFill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7647206" y="1552502"/>
              <a:ext cx="348172" cy="6832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32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A</a:t>
              </a:r>
              <a:endParaRPr lang="zh-CN" altLang="en-US" sz="32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8583661" y="1920723"/>
            <a:ext cx="2575102" cy="1391253"/>
            <a:chOff x="8583661" y="1920723"/>
            <a:chExt cx="2575102" cy="1391253"/>
          </a:xfrm>
        </p:grpSpPr>
        <p:sp>
          <p:nvSpPr>
            <p:cNvPr id="34" name="文本框 33"/>
            <p:cNvSpPr txBox="1"/>
            <p:nvPr/>
          </p:nvSpPr>
          <p:spPr>
            <a:xfrm>
              <a:off x="8811056" y="2358605"/>
              <a:ext cx="2004613" cy="867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811056" y="2033792"/>
              <a:ext cx="1261884" cy="3289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圆角矩形 35"/>
            <p:cNvSpPr/>
            <p:nvPr/>
          </p:nvSpPr>
          <p:spPr>
            <a:xfrm>
              <a:off x="8583661" y="1920723"/>
              <a:ext cx="2575102" cy="1391253"/>
            </a:xfrm>
            <a:prstGeom prst="roundRect">
              <a:avLst>
                <a:gd name="adj" fmla="val 18832"/>
              </a:avLst>
            </a:prstGeom>
            <a:noFill/>
            <a:ln w="12700">
              <a:solidFill>
                <a:srgbClr val="345B78"/>
              </a:solidFill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10300335" y="1575948"/>
            <a:ext cx="646908" cy="659818"/>
            <a:chOff x="10300335" y="1575948"/>
            <a:chExt cx="646908" cy="659818"/>
          </a:xfrm>
        </p:grpSpPr>
        <p:sp>
          <p:nvSpPr>
            <p:cNvPr id="37" name="椭圆 36"/>
            <p:cNvSpPr/>
            <p:nvPr/>
          </p:nvSpPr>
          <p:spPr>
            <a:xfrm>
              <a:off x="10300335" y="1588858"/>
              <a:ext cx="646908" cy="646908"/>
            </a:xfrm>
            <a:prstGeom prst="ellipse">
              <a:avLst/>
            </a:prstGeom>
            <a:solidFill>
              <a:srgbClr val="345B78"/>
            </a:solidFill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0444092" y="1575948"/>
              <a:ext cx="359394" cy="6233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32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B</a:t>
              </a:r>
              <a:endParaRPr lang="zh-CN" altLang="en-US" sz="32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5781164" y="4048764"/>
            <a:ext cx="2575102" cy="1391253"/>
            <a:chOff x="5781164" y="4048764"/>
            <a:chExt cx="2575102" cy="1391253"/>
          </a:xfrm>
        </p:grpSpPr>
        <p:sp>
          <p:nvSpPr>
            <p:cNvPr id="40" name="文本框 39"/>
            <p:cNvSpPr txBox="1"/>
            <p:nvPr/>
          </p:nvSpPr>
          <p:spPr>
            <a:xfrm>
              <a:off x="6008559" y="4486646"/>
              <a:ext cx="2004613" cy="867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6008559" y="4161833"/>
              <a:ext cx="1261884" cy="3289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圆角矩形 41"/>
            <p:cNvSpPr/>
            <p:nvPr/>
          </p:nvSpPr>
          <p:spPr>
            <a:xfrm>
              <a:off x="5781164" y="4048764"/>
              <a:ext cx="2575102" cy="1391253"/>
            </a:xfrm>
            <a:prstGeom prst="roundRect">
              <a:avLst>
                <a:gd name="adj" fmla="val 18832"/>
              </a:avLst>
            </a:prstGeom>
            <a:noFill/>
            <a:ln w="12700">
              <a:solidFill>
                <a:srgbClr val="4AA6B1"/>
              </a:solidFill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7497838" y="3698721"/>
            <a:ext cx="646908" cy="646908"/>
            <a:chOff x="7497838" y="3698721"/>
            <a:chExt cx="646908" cy="646908"/>
          </a:xfrm>
        </p:grpSpPr>
        <p:sp>
          <p:nvSpPr>
            <p:cNvPr id="43" name="椭圆 42"/>
            <p:cNvSpPr/>
            <p:nvPr/>
          </p:nvSpPr>
          <p:spPr>
            <a:xfrm>
              <a:off x="7497838" y="3698721"/>
              <a:ext cx="646908" cy="646908"/>
            </a:xfrm>
            <a:prstGeom prst="ellipse">
              <a:avLst/>
            </a:prstGeom>
            <a:solidFill>
              <a:srgbClr val="4AA6B1"/>
            </a:solidFill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7641595" y="3710519"/>
              <a:ext cx="359394" cy="6233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32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C</a:t>
              </a:r>
              <a:endParaRPr lang="zh-CN" altLang="en-US" sz="32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8583661" y="4048764"/>
            <a:ext cx="2575102" cy="1391253"/>
            <a:chOff x="8583661" y="4048764"/>
            <a:chExt cx="2575102" cy="1391253"/>
          </a:xfrm>
        </p:grpSpPr>
        <p:sp>
          <p:nvSpPr>
            <p:cNvPr id="46" name="文本框 45"/>
            <p:cNvSpPr txBox="1"/>
            <p:nvPr/>
          </p:nvSpPr>
          <p:spPr>
            <a:xfrm>
              <a:off x="8811056" y="4486646"/>
              <a:ext cx="2004613" cy="867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8811056" y="4161833"/>
              <a:ext cx="1261884" cy="3289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圆角矩形 47"/>
            <p:cNvSpPr/>
            <p:nvPr/>
          </p:nvSpPr>
          <p:spPr>
            <a:xfrm>
              <a:off x="8583661" y="4048764"/>
              <a:ext cx="2575102" cy="1391253"/>
            </a:xfrm>
            <a:prstGeom prst="roundRect">
              <a:avLst>
                <a:gd name="adj" fmla="val 18832"/>
              </a:avLst>
            </a:prstGeom>
            <a:noFill/>
            <a:ln w="12700">
              <a:solidFill>
                <a:srgbClr val="4AA6B1"/>
              </a:solidFill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10300335" y="3698721"/>
            <a:ext cx="646908" cy="646908"/>
            <a:chOff x="10300335" y="3698721"/>
            <a:chExt cx="646908" cy="646908"/>
          </a:xfrm>
        </p:grpSpPr>
        <p:sp>
          <p:nvSpPr>
            <p:cNvPr id="49" name="椭圆 48"/>
            <p:cNvSpPr/>
            <p:nvPr/>
          </p:nvSpPr>
          <p:spPr>
            <a:xfrm>
              <a:off x="10300335" y="3698721"/>
              <a:ext cx="646908" cy="646908"/>
            </a:xfrm>
            <a:prstGeom prst="ellipse">
              <a:avLst/>
            </a:prstGeom>
            <a:solidFill>
              <a:srgbClr val="4AA6B1"/>
            </a:solidFill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10442489" y="3710519"/>
              <a:ext cx="362600" cy="6233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32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D</a:t>
              </a:r>
              <a:endParaRPr lang="zh-CN" altLang="en-US" sz="32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1260189" y="647699"/>
            <a:ext cx="483306" cy="754357"/>
            <a:chOff x="2178715" y="2618233"/>
            <a:chExt cx="692991" cy="1081640"/>
          </a:xfrm>
        </p:grpSpPr>
        <p:sp>
          <p:nvSpPr>
            <p:cNvPr id="59" name="椭圆 58"/>
            <p:cNvSpPr/>
            <p:nvPr/>
          </p:nvSpPr>
          <p:spPr>
            <a:xfrm>
              <a:off x="2201803" y="3542169"/>
              <a:ext cx="646815" cy="157704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100000">
                  <a:srgbClr val="ECF0F1"/>
                </a:gs>
                <a:gs pos="0">
                  <a:schemeClr val="accent3">
                    <a:lumMod val="10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0" name="组合 59"/>
            <p:cNvGrpSpPr/>
            <p:nvPr/>
          </p:nvGrpSpPr>
          <p:grpSpPr>
            <a:xfrm>
              <a:off x="2178715" y="2618350"/>
              <a:ext cx="692991" cy="689503"/>
              <a:chOff x="2467479" y="1258550"/>
              <a:chExt cx="753156" cy="749365"/>
            </a:xfrm>
          </p:grpSpPr>
          <p:sp>
            <p:nvSpPr>
              <p:cNvPr id="62" name="直角三角形 61"/>
              <p:cNvSpPr/>
              <p:nvPr/>
            </p:nvSpPr>
            <p:spPr>
              <a:xfrm rot="2700000">
                <a:off x="2471335" y="1258550"/>
                <a:ext cx="749300" cy="749300"/>
              </a:xfrm>
              <a:prstGeom prst="rtTriangle">
                <a:avLst/>
              </a:prstGeom>
              <a:solidFill>
                <a:srgbClr val="4AA6B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直角三角形 62"/>
              <p:cNvSpPr/>
              <p:nvPr/>
            </p:nvSpPr>
            <p:spPr>
              <a:xfrm rot="13500000">
                <a:off x="2467479" y="1258615"/>
                <a:ext cx="749300" cy="749299"/>
              </a:xfrm>
              <a:prstGeom prst="rtTriangle">
                <a:avLst/>
              </a:prstGeom>
              <a:solidFill>
                <a:srgbClr val="345B7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1" name="文本框 60"/>
            <p:cNvSpPr txBox="1"/>
            <p:nvPr/>
          </p:nvSpPr>
          <p:spPr>
            <a:xfrm>
              <a:off x="2209465" y="2618233"/>
              <a:ext cx="627943" cy="7034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2400" dirty="0" smtClean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4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64" name="文本框 63"/>
          <p:cNvSpPr txBox="1"/>
          <p:nvPr/>
        </p:nvSpPr>
        <p:spPr>
          <a:xfrm>
            <a:off x="1845555" y="565109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目标计划程序</a:t>
            </a:r>
          </a:p>
        </p:txBody>
      </p:sp>
      <p:sp>
        <p:nvSpPr>
          <p:cNvPr id="65" name="文本框 64"/>
          <p:cNvSpPr txBox="1"/>
          <p:nvPr/>
        </p:nvSpPr>
        <p:spPr>
          <a:xfrm>
            <a:off x="1874802" y="1018236"/>
            <a:ext cx="2077813" cy="357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dirty="0">
                <a:latin typeface="Agency FB" panose="020B0503020202020204" pitchFamily="34" charset="0"/>
                <a:ea typeface="微软雅黑" panose="020B0503020204020204" pitchFamily="34" charset="-122"/>
              </a:rPr>
              <a:t>PLEASE ADD YOUR TITLE HERE</a:t>
            </a:r>
            <a:endParaRPr lang="zh-CN" altLang="en-US" sz="1600" dirty="0"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750355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750"/>
                            </p:stCondLst>
                            <p:childTnLst>
                              <p:par>
                                <p:cTn id="5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图表 12"/>
          <p:cNvGraphicFramePr/>
          <p:nvPr>
            <p:extLst>
              <p:ext uri="{D42A27DB-BD31-4B8C-83A1-F6EECF244321}">
                <p14:modId xmlns:p14="http://schemas.microsoft.com/office/powerpoint/2010/main" val="2556072397"/>
              </p:ext>
            </p:extLst>
          </p:nvPr>
        </p:nvGraphicFramePr>
        <p:xfrm>
          <a:off x="778968" y="2339394"/>
          <a:ext cx="5518938" cy="3061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32" name="组合 31"/>
          <p:cNvGrpSpPr/>
          <p:nvPr/>
        </p:nvGrpSpPr>
        <p:grpSpPr>
          <a:xfrm>
            <a:off x="1260189" y="647699"/>
            <a:ext cx="483306" cy="754357"/>
            <a:chOff x="2178715" y="2618233"/>
            <a:chExt cx="692991" cy="1081640"/>
          </a:xfrm>
        </p:grpSpPr>
        <p:sp>
          <p:nvSpPr>
            <p:cNvPr id="33" name="椭圆 32"/>
            <p:cNvSpPr/>
            <p:nvPr/>
          </p:nvSpPr>
          <p:spPr>
            <a:xfrm>
              <a:off x="2201803" y="3542169"/>
              <a:ext cx="646815" cy="157704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100000">
                  <a:srgbClr val="ECF0F1"/>
                </a:gs>
                <a:gs pos="0">
                  <a:schemeClr val="accent3">
                    <a:lumMod val="10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2178715" y="2618350"/>
              <a:ext cx="692991" cy="689503"/>
              <a:chOff x="2467479" y="1258550"/>
              <a:chExt cx="753156" cy="749365"/>
            </a:xfrm>
          </p:grpSpPr>
          <p:sp>
            <p:nvSpPr>
              <p:cNvPr id="36" name="直角三角形 35"/>
              <p:cNvSpPr/>
              <p:nvPr/>
            </p:nvSpPr>
            <p:spPr>
              <a:xfrm rot="2700000">
                <a:off x="2471335" y="1258550"/>
                <a:ext cx="749300" cy="749300"/>
              </a:xfrm>
              <a:prstGeom prst="rtTriangle">
                <a:avLst/>
              </a:prstGeom>
              <a:solidFill>
                <a:srgbClr val="4AA6B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直角三角形 36"/>
              <p:cNvSpPr/>
              <p:nvPr/>
            </p:nvSpPr>
            <p:spPr>
              <a:xfrm rot="13500000">
                <a:off x="2467479" y="1258615"/>
                <a:ext cx="749300" cy="749299"/>
              </a:xfrm>
              <a:prstGeom prst="rtTriangle">
                <a:avLst/>
              </a:prstGeom>
              <a:solidFill>
                <a:srgbClr val="345B7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5" name="文本框 34"/>
            <p:cNvSpPr txBox="1"/>
            <p:nvPr/>
          </p:nvSpPr>
          <p:spPr>
            <a:xfrm>
              <a:off x="2209465" y="2618233"/>
              <a:ext cx="627943" cy="7034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2400" dirty="0" smtClean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4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1845555" y="565109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目标计划程序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1874802" y="1018236"/>
            <a:ext cx="2077813" cy="357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dirty="0">
                <a:latin typeface="Agency FB" panose="020B0503020202020204" pitchFamily="34" charset="0"/>
                <a:ea typeface="微软雅黑" panose="020B0503020204020204" pitchFamily="34" charset="-122"/>
              </a:rPr>
              <a:t>PLEASE ADD YOUR TITLE HERE</a:t>
            </a:r>
            <a:endParaRPr lang="zh-CN" altLang="en-US" sz="1600" dirty="0"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6739978" y="1759963"/>
            <a:ext cx="4390665" cy="1001686"/>
            <a:chOff x="5985235" y="2647257"/>
            <a:chExt cx="4390665" cy="1001686"/>
          </a:xfrm>
        </p:grpSpPr>
        <p:sp>
          <p:nvSpPr>
            <p:cNvPr id="41" name="矩形 40"/>
            <p:cNvSpPr/>
            <p:nvPr/>
          </p:nvSpPr>
          <p:spPr>
            <a:xfrm>
              <a:off x="6096000" y="2747301"/>
              <a:ext cx="4279900" cy="888695"/>
            </a:xfrm>
            <a:prstGeom prst="rect">
              <a:avLst/>
            </a:prstGeom>
            <a:noFill/>
            <a:ln w="19050">
              <a:solidFill>
                <a:srgbClr val="4AA6B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5985235" y="2647257"/>
              <a:ext cx="560111" cy="781743"/>
            </a:xfrm>
            <a:prstGeom prst="rect">
              <a:avLst/>
            </a:prstGeom>
            <a:solidFill>
              <a:srgbClr val="4AA6B1"/>
            </a:solidFill>
          </p:spPr>
          <p:txBody>
            <a:bodyPr rtlCol="0" anchor="ctr">
              <a:spAutoFit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6584530" y="3039545"/>
              <a:ext cx="3694389" cy="609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6584530" y="2765664"/>
              <a:ext cx="1261884" cy="3289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基本情况概述</a:t>
              </a:r>
              <a:endParaRPr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5990215" y="2792836"/>
              <a:ext cx="550151" cy="4905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24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No.1</a:t>
              </a:r>
              <a:endParaRPr lang="zh-CN" altLang="en-US" sz="24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716104" y="3079488"/>
            <a:ext cx="4414539" cy="1001686"/>
            <a:chOff x="5961361" y="2647257"/>
            <a:chExt cx="4414539" cy="1001686"/>
          </a:xfrm>
        </p:grpSpPr>
        <p:sp>
          <p:nvSpPr>
            <p:cNvPr id="47" name="矩形 46"/>
            <p:cNvSpPr/>
            <p:nvPr/>
          </p:nvSpPr>
          <p:spPr>
            <a:xfrm>
              <a:off x="6096000" y="2747301"/>
              <a:ext cx="4279900" cy="888695"/>
            </a:xfrm>
            <a:prstGeom prst="rect">
              <a:avLst/>
            </a:prstGeom>
            <a:noFill/>
            <a:ln w="19050">
              <a:solidFill>
                <a:srgbClr val="345B78"/>
              </a:solidFill>
            </a:ln>
          </p:spPr>
          <p:txBody>
            <a:bodyPr wrap="square" rtlCol="0" anchor="ctr"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5985235" y="2647257"/>
              <a:ext cx="560111" cy="781743"/>
            </a:xfrm>
            <a:prstGeom prst="rect">
              <a:avLst/>
            </a:prstGeom>
            <a:solidFill>
              <a:srgbClr val="345B78"/>
            </a:solidFill>
          </p:spPr>
          <p:txBody>
            <a:bodyPr rtlCol="0" anchor="ctr">
              <a:spAutoFit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6584530" y="3039545"/>
              <a:ext cx="3694389" cy="609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6584530" y="2765664"/>
              <a:ext cx="1261884" cy="3289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基本情况概述</a:t>
              </a:r>
              <a:endParaRPr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5961361" y="2792836"/>
              <a:ext cx="607859" cy="4905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24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No.2</a:t>
              </a:r>
              <a:endParaRPr lang="zh-CN" altLang="en-US" sz="24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6711295" y="4399012"/>
            <a:ext cx="4419348" cy="1001686"/>
            <a:chOff x="5956552" y="2647257"/>
            <a:chExt cx="4419348" cy="1001686"/>
          </a:xfrm>
        </p:grpSpPr>
        <p:sp>
          <p:nvSpPr>
            <p:cNvPr id="53" name="矩形 52"/>
            <p:cNvSpPr/>
            <p:nvPr/>
          </p:nvSpPr>
          <p:spPr>
            <a:xfrm>
              <a:off x="6096000" y="2747301"/>
              <a:ext cx="4279900" cy="888695"/>
            </a:xfrm>
            <a:prstGeom prst="rect">
              <a:avLst/>
            </a:prstGeom>
            <a:noFill/>
            <a:ln w="19050">
              <a:solidFill>
                <a:srgbClr val="4AA6B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5985235" y="2647257"/>
              <a:ext cx="560111" cy="781743"/>
            </a:xfrm>
            <a:prstGeom prst="rect">
              <a:avLst/>
            </a:prstGeom>
            <a:solidFill>
              <a:srgbClr val="4AA6B1"/>
            </a:solidFill>
          </p:spPr>
          <p:txBody>
            <a:bodyPr rtlCol="0" anchor="ctr">
              <a:spAutoFit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6584530" y="3039545"/>
              <a:ext cx="3694389" cy="609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6584530" y="2765664"/>
              <a:ext cx="1261884" cy="3289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基本情况概述</a:t>
              </a:r>
              <a:endParaRPr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5956552" y="2792836"/>
              <a:ext cx="617477" cy="4905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24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No.3</a:t>
              </a:r>
              <a:endParaRPr lang="zh-CN" altLang="en-US" sz="24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140951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drap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组合 52"/>
          <p:cNvGrpSpPr/>
          <p:nvPr/>
        </p:nvGrpSpPr>
        <p:grpSpPr>
          <a:xfrm>
            <a:off x="1260189" y="647699"/>
            <a:ext cx="483306" cy="754357"/>
            <a:chOff x="2178715" y="2618233"/>
            <a:chExt cx="692991" cy="1081640"/>
          </a:xfrm>
        </p:grpSpPr>
        <p:sp>
          <p:nvSpPr>
            <p:cNvPr id="54" name="椭圆 53"/>
            <p:cNvSpPr/>
            <p:nvPr/>
          </p:nvSpPr>
          <p:spPr>
            <a:xfrm>
              <a:off x="2201803" y="3542169"/>
              <a:ext cx="646815" cy="157704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100000">
                  <a:srgbClr val="ECF0F1"/>
                </a:gs>
                <a:gs pos="0">
                  <a:schemeClr val="accent3">
                    <a:lumMod val="10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5" name="组合 54"/>
            <p:cNvGrpSpPr/>
            <p:nvPr/>
          </p:nvGrpSpPr>
          <p:grpSpPr>
            <a:xfrm>
              <a:off x="2178715" y="2618350"/>
              <a:ext cx="692991" cy="689503"/>
              <a:chOff x="2467479" y="1258550"/>
              <a:chExt cx="753156" cy="749365"/>
            </a:xfrm>
          </p:grpSpPr>
          <p:sp>
            <p:nvSpPr>
              <p:cNvPr id="57" name="直角三角形 56"/>
              <p:cNvSpPr/>
              <p:nvPr/>
            </p:nvSpPr>
            <p:spPr>
              <a:xfrm rot="2700000">
                <a:off x="2471335" y="1258550"/>
                <a:ext cx="749300" cy="749300"/>
              </a:xfrm>
              <a:prstGeom prst="rtTriangle">
                <a:avLst/>
              </a:prstGeom>
              <a:solidFill>
                <a:srgbClr val="4AA6B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直角三角形 57"/>
              <p:cNvSpPr/>
              <p:nvPr/>
            </p:nvSpPr>
            <p:spPr>
              <a:xfrm rot="13500000">
                <a:off x="2467479" y="1258615"/>
                <a:ext cx="749300" cy="749299"/>
              </a:xfrm>
              <a:prstGeom prst="rtTriangle">
                <a:avLst/>
              </a:prstGeom>
              <a:solidFill>
                <a:srgbClr val="345B7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6" name="文本框 55"/>
            <p:cNvSpPr txBox="1"/>
            <p:nvPr/>
          </p:nvSpPr>
          <p:spPr>
            <a:xfrm>
              <a:off x="2209465" y="2618233"/>
              <a:ext cx="627943" cy="7034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2400" dirty="0" smtClean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4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9" name="文本框 58"/>
          <p:cNvSpPr txBox="1"/>
          <p:nvPr/>
        </p:nvSpPr>
        <p:spPr>
          <a:xfrm>
            <a:off x="1845555" y="565109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目标计划程序</a:t>
            </a:r>
          </a:p>
        </p:txBody>
      </p:sp>
      <p:sp>
        <p:nvSpPr>
          <p:cNvPr id="60" name="文本框 59"/>
          <p:cNvSpPr txBox="1"/>
          <p:nvPr/>
        </p:nvSpPr>
        <p:spPr>
          <a:xfrm>
            <a:off x="1874802" y="1018236"/>
            <a:ext cx="2077813" cy="357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dirty="0">
                <a:latin typeface="Agency FB" panose="020B0503020202020204" pitchFamily="34" charset="0"/>
                <a:ea typeface="微软雅黑" panose="020B0503020204020204" pitchFamily="34" charset="-122"/>
              </a:rPr>
              <a:t>PLEASE ADD YOUR TITLE HERE</a:t>
            </a:r>
            <a:endParaRPr lang="zh-CN" altLang="en-US" sz="1600" dirty="0"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8389712" y="1228197"/>
            <a:ext cx="3802288" cy="5691755"/>
            <a:chOff x="8389712" y="1228197"/>
            <a:chExt cx="3802288" cy="5691755"/>
          </a:xfrm>
        </p:grpSpPr>
        <p:grpSp>
          <p:nvGrpSpPr>
            <p:cNvPr id="4" name="ïś1iďê">
              <a:extLst>
                <a:ext uri="{FF2B5EF4-FFF2-40B4-BE49-F238E27FC236}">
                  <a16:creationId xmlns:a16="http://schemas.microsoft.com/office/drawing/2014/main" xmlns="" id="{2C32FEC4-0382-43E1-91FD-894B1D7382AA}"/>
                </a:ext>
              </a:extLst>
            </p:cNvPr>
            <p:cNvGrpSpPr/>
            <p:nvPr/>
          </p:nvGrpSpPr>
          <p:grpSpPr>
            <a:xfrm>
              <a:off x="9096671" y="3973232"/>
              <a:ext cx="3095329" cy="2946720"/>
              <a:chOff x="5840413" y="4697413"/>
              <a:chExt cx="2314575" cy="2203450"/>
            </a:xfrm>
          </p:grpSpPr>
          <p:sp>
            <p:nvSpPr>
              <p:cNvPr id="51" name="îśḷíḋe">
                <a:extLst>
                  <a:ext uri="{FF2B5EF4-FFF2-40B4-BE49-F238E27FC236}">
                    <a16:creationId xmlns:a16="http://schemas.microsoft.com/office/drawing/2014/main" xmlns="" id="{005A6770-1366-464B-9D5E-D14EA98DF9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0413" y="4697413"/>
                <a:ext cx="2314575" cy="2203450"/>
              </a:xfrm>
              <a:custGeom>
                <a:avLst/>
                <a:gdLst>
                  <a:gd name="T0" fmla="*/ 415 w 741"/>
                  <a:gd name="T1" fmla="*/ 706 h 706"/>
                  <a:gd name="T2" fmla="*/ 312 w 741"/>
                  <a:gd name="T3" fmla="*/ 575 h 706"/>
                  <a:gd name="T4" fmla="*/ 281 w 741"/>
                  <a:gd name="T5" fmla="*/ 471 h 706"/>
                  <a:gd name="T6" fmla="*/ 241 w 741"/>
                  <a:gd name="T7" fmla="*/ 485 h 706"/>
                  <a:gd name="T8" fmla="*/ 209 w 741"/>
                  <a:gd name="T9" fmla="*/ 421 h 706"/>
                  <a:gd name="T10" fmla="*/ 160 w 741"/>
                  <a:gd name="T11" fmla="*/ 412 h 706"/>
                  <a:gd name="T12" fmla="*/ 150 w 741"/>
                  <a:gd name="T13" fmla="*/ 318 h 706"/>
                  <a:gd name="T14" fmla="*/ 84 w 741"/>
                  <a:gd name="T15" fmla="*/ 249 h 706"/>
                  <a:gd name="T16" fmla="*/ 52 w 741"/>
                  <a:gd name="T17" fmla="*/ 207 h 706"/>
                  <a:gd name="T18" fmla="*/ 43 w 741"/>
                  <a:gd name="T19" fmla="*/ 193 h 706"/>
                  <a:gd name="T20" fmla="*/ 3 w 741"/>
                  <a:gd name="T21" fmla="*/ 159 h 706"/>
                  <a:gd name="T22" fmla="*/ 26 w 741"/>
                  <a:gd name="T23" fmla="*/ 129 h 706"/>
                  <a:gd name="T24" fmla="*/ 41 w 741"/>
                  <a:gd name="T25" fmla="*/ 108 h 706"/>
                  <a:gd name="T26" fmla="*/ 67 w 741"/>
                  <a:gd name="T27" fmla="*/ 100 h 706"/>
                  <a:gd name="T28" fmla="*/ 73 w 741"/>
                  <a:gd name="T29" fmla="*/ 95 h 706"/>
                  <a:gd name="T30" fmla="*/ 185 w 741"/>
                  <a:gd name="T31" fmla="*/ 43 h 706"/>
                  <a:gd name="T32" fmla="*/ 305 w 741"/>
                  <a:gd name="T33" fmla="*/ 5 h 706"/>
                  <a:gd name="T34" fmla="*/ 442 w 741"/>
                  <a:gd name="T35" fmla="*/ 58 h 706"/>
                  <a:gd name="T36" fmla="*/ 613 w 741"/>
                  <a:gd name="T37" fmla="*/ 127 h 706"/>
                  <a:gd name="T38" fmla="*/ 647 w 741"/>
                  <a:gd name="T39" fmla="*/ 227 h 706"/>
                  <a:gd name="T40" fmla="*/ 687 w 741"/>
                  <a:gd name="T41" fmla="*/ 581 h 706"/>
                  <a:gd name="T42" fmla="*/ 741 w 741"/>
                  <a:gd name="T43" fmla="*/ 706 h 706"/>
                  <a:gd name="T44" fmla="*/ 415 w 741"/>
                  <a:gd name="T45" fmla="*/ 706 h 7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41" h="706">
                    <a:moveTo>
                      <a:pt x="415" y="706"/>
                    </a:moveTo>
                    <a:cubicBezTo>
                      <a:pt x="383" y="667"/>
                      <a:pt x="349" y="628"/>
                      <a:pt x="312" y="575"/>
                    </a:cubicBezTo>
                    <a:cubicBezTo>
                      <a:pt x="292" y="547"/>
                      <a:pt x="281" y="471"/>
                      <a:pt x="281" y="471"/>
                    </a:cubicBezTo>
                    <a:cubicBezTo>
                      <a:pt x="281" y="471"/>
                      <a:pt x="267" y="502"/>
                      <a:pt x="241" y="485"/>
                    </a:cubicBezTo>
                    <a:cubicBezTo>
                      <a:pt x="215" y="467"/>
                      <a:pt x="209" y="421"/>
                      <a:pt x="209" y="421"/>
                    </a:cubicBezTo>
                    <a:cubicBezTo>
                      <a:pt x="209" y="421"/>
                      <a:pt x="173" y="438"/>
                      <a:pt x="160" y="412"/>
                    </a:cubicBezTo>
                    <a:cubicBezTo>
                      <a:pt x="146" y="386"/>
                      <a:pt x="150" y="318"/>
                      <a:pt x="150" y="318"/>
                    </a:cubicBezTo>
                    <a:cubicBezTo>
                      <a:pt x="150" y="318"/>
                      <a:pt x="113" y="283"/>
                      <a:pt x="84" y="249"/>
                    </a:cubicBezTo>
                    <a:cubicBezTo>
                      <a:pt x="68" y="231"/>
                      <a:pt x="58" y="217"/>
                      <a:pt x="52" y="207"/>
                    </a:cubicBezTo>
                    <a:cubicBezTo>
                      <a:pt x="49" y="203"/>
                      <a:pt x="46" y="198"/>
                      <a:pt x="43" y="193"/>
                    </a:cubicBezTo>
                    <a:cubicBezTo>
                      <a:pt x="36" y="191"/>
                      <a:pt x="0" y="180"/>
                      <a:pt x="3" y="159"/>
                    </a:cubicBezTo>
                    <a:cubicBezTo>
                      <a:pt x="4" y="148"/>
                      <a:pt x="14" y="138"/>
                      <a:pt x="26" y="129"/>
                    </a:cubicBezTo>
                    <a:cubicBezTo>
                      <a:pt x="28" y="121"/>
                      <a:pt x="33" y="114"/>
                      <a:pt x="41" y="108"/>
                    </a:cubicBezTo>
                    <a:cubicBezTo>
                      <a:pt x="48" y="102"/>
                      <a:pt x="57" y="100"/>
                      <a:pt x="67" y="100"/>
                    </a:cubicBezTo>
                    <a:cubicBezTo>
                      <a:pt x="69" y="98"/>
                      <a:pt x="71" y="96"/>
                      <a:pt x="73" y="95"/>
                    </a:cubicBezTo>
                    <a:cubicBezTo>
                      <a:pt x="96" y="76"/>
                      <a:pt x="136" y="56"/>
                      <a:pt x="185" y="43"/>
                    </a:cubicBezTo>
                    <a:cubicBezTo>
                      <a:pt x="234" y="31"/>
                      <a:pt x="282" y="0"/>
                      <a:pt x="305" y="5"/>
                    </a:cubicBezTo>
                    <a:cubicBezTo>
                      <a:pt x="329" y="10"/>
                      <a:pt x="405" y="42"/>
                      <a:pt x="442" y="58"/>
                    </a:cubicBezTo>
                    <a:cubicBezTo>
                      <a:pt x="479" y="74"/>
                      <a:pt x="596" y="102"/>
                      <a:pt x="613" y="127"/>
                    </a:cubicBezTo>
                    <a:cubicBezTo>
                      <a:pt x="630" y="153"/>
                      <a:pt x="644" y="164"/>
                      <a:pt x="647" y="227"/>
                    </a:cubicBezTo>
                    <a:cubicBezTo>
                      <a:pt x="651" y="290"/>
                      <a:pt x="657" y="472"/>
                      <a:pt x="687" y="581"/>
                    </a:cubicBezTo>
                    <a:cubicBezTo>
                      <a:pt x="695" y="609"/>
                      <a:pt x="715" y="654"/>
                      <a:pt x="741" y="706"/>
                    </a:cubicBezTo>
                    <a:lnTo>
                      <a:pt x="415" y="706"/>
                    </a:lnTo>
                    <a:close/>
                  </a:path>
                </a:pathLst>
              </a:custGeom>
              <a:solidFill>
                <a:srgbClr val="F7E0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íSļïde">
                <a:extLst>
                  <a:ext uri="{FF2B5EF4-FFF2-40B4-BE49-F238E27FC236}">
                    <a16:creationId xmlns:a16="http://schemas.microsoft.com/office/drawing/2014/main" xmlns="" id="{D91F73B4-BA5B-457D-9C2A-7D2BD65F68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7425" y="4903788"/>
                <a:ext cx="1509713" cy="927100"/>
              </a:xfrm>
              <a:custGeom>
                <a:avLst/>
                <a:gdLst>
                  <a:gd name="T0" fmla="*/ 332 w 483"/>
                  <a:gd name="T1" fmla="*/ 297 h 297"/>
                  <a:gd name="T2" fmla="*/ 369 w 483"/>
                  <a:gd name="T3" fmla="*/ 272 h 297"/>
                  <a:gd name="T4" fmla="*/ 373 w 483"/>
                  <a:gd name="T5" fmla="*/ 257 h 297"/>
                  <a:gd name="T6" fmla="*/ 324 w 483"/>
                  <a:gd name="T7" fmla="*/ 248 h 297"/>
                  <a:gd name="T8" fmla="*/ 446 w 483"/>
                  <a:gd name="T9" fmla="*/ 158 h 297"/>
                  <a:gd name="T10" fmla="*/ 349 w 483"/>
                  <a:gd name="T11" fmla="*/ 175 h 297"/>
                  <a:gd name="T12" fmla="*/ 370 w 483"/>
                  <a:gd name="T13" fmla="*/ 98 h 297"/>
                  <a:gd name="T14" fmla="*/ 347 w 483"/>
                  <a:gd name="T15" fmla="*/ 93 h 297"/>
                  <a:gd name="T16" fmla="*/ 246 w 483"/>
                  <a:gd name="T17" fmla="*/ 72 h 297"/>
                  <a:gd name="T18" fmla="*/ 223 w 483"/>
                  <a:gd name="T19" fmla="*/ 15 h 297"/>
                  <a:gd name="T20" fmla="*/ 194 w 483"/>
                  <a:gd name="T21" fmla="*/ 52 h 297"/>
                  <a:gd name="T22" fmla="*/ 120 w 483"/>
                  <a:gd name="T23" fmla="*/ 63 h 297"/>
                  <a:gd name="T24" fmla="*/ 92 w 483"/>
                  <a:gd name="T25" fmla="*/ 40 h 297"/>
                  <a:gd name="T26" fmla="*/ 79 w 483"/>
                  <a:gd name="T27" fmla="*/ 55 h 297"/>
                  <a:gd name="T28" fmla="*/ 0 w 483"/>
                  <a:gd name="T29" fmla="*/ 29 h 297"/>
                  <a:gd name="T30" fmla="*/ 153 w 483"/>
                  <a:gd name="T31" fmla="*/ 134 h 297"/>
                  <a:gd name="T32" fmla="*/ 239 w 483"/>
                  <a:gd name="T33" fmla="*/ 221 h 297"/>
                  <a:gd name="T34" fmla="*/ 332 w 483"/>
                  <a:gd name="T35" fmla="*/ 297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83" h="297">
                    <a:moveTo>
                      <a:pt x="332" y="297"/>
                    </a:moveTo>
                    <a:cubicBezTo>
                      <a:pt x="323" y="275"/>
                      <a:pt x="337" y="267"/>
                      <a:pt x="369" y="272"/>
                    </a:cubicBezTo>
                    <a:cubicBezTo>
                      <a:pt x="400" y="278"/>
                      <a:pt x="401" y="268"/>
                      <a:pt x="373" y="257"/>
                    </a:cubicBezTo>
                    <a:cubicBezTo>
                      <a:pt x="345" y="247"/>
                      <a:pt x="292" y="271"/>
                      <a:pt x="324" y="248"/>
                    </a:cubicBezTo>
                    <a:cubicBezTo>
                      <a:pt x="357" y="226"/>
                      <a:pt x="483" y="145"/>
                      <a:pt x="446" y="158"/>
                    </a:cubicBezTo>
                    <a:cubicBezTo>
                      <a:pt x="409" y="172"/>
                      <a:pt x="376" y="207"/>
                      <a:pt x="349" y="175"/>
                    </a:cubicBezTo>
                    <a:cubicBezTo>
                      <a:pt x="321" y="144"/>
                      <a:pt x="344" y="114"/>
                      <a:pt x="370" y="98"/>
                    </a:cubicBezTo>
                    <a:cubicBezTo>
                      <a:pt x="395" y="82"/>
                      <a:pt x="378" y="84"/>
                      <a:pt x="347" y="93"/>
                    </a:cubicBezTo>
                    <a:cubicBezTo>
                      <a:pt x="317" y="101"/>
                      <a:pt x="267" y="84"/>
                      <a:pt x="246" y="72"/>
                    </a:cubicBezTo>
                    <a:cubicBezTo>
                      <a:pt x="225" y="59"/>
                      <a:pt x="233" y="0"/>
                      <a:pt x="223" y="15"/>
                    </a:cubicBezTo>
                    <a:cubicBezTo>
                      <a:pt x="213" y="29"/>
                      <a:pt x="215" y="45"/>
                      <a:pt x="194" y="52"/>
                    </a:cubicBezTo>
                    <a:cubicBezTo>
                      <a:pt x="173" y="60"/>
                      <a:pt x="137" y="65"/>
                      <a:pt x="120" y="63"/>
                    </a:cubicBezTo>
                    <a:cubicBezTo>
                      <a:pt x="102" y="61"/>
                      <a:pt x="103" y="60"/>
                      <a:pt x="92" y="40"/>
                    </a:cubicBezTo>
                    <a:cubicBezTo>
                      <a:pt x="81" y="21"/>
                      <a:pt x="100" y="68"/>
                      <a:pt x="79" y="55"/>
                    </a:cubicBezTo>
                    <a:cubicBezTo>
                      <a:pt x="57" y="43"/>
                      <a:pt x="20" y="32"/>
                      <a:pt x="0" y="29"/>
                    </a:cubicBezTo>
                    <a:cubicBezTo>
                      <a:pt x="30" y="44"/>
                      <a:pt x="60" y="49"/>
                      <a:pt x="153" y="134"/>
                    </a:cubicBezTo>
                    <a:cubicBezTo>
                      <a:pt x="190" y="169"/>
                      <a:pt x="216" y="201"/>
                      <a:pt x="239" y="221"/>
                    </a:cubicBezTo>
                    <a:cubicBezTo>
                      <a:pt x="277" y="253"/>
                      <a:pt x="303" y="266"/>
                      <a:pt x="332" y="297"/>
                    </a:cubicBezTo>
                    <a:close/>
                  </a:path>
                </a:pathLst>
              </a:custGeom>
              <a:solidFill>
                <a:srgbClr val="E8D3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5" name="îşḷiḋê">
              <a:extLst>
                <a:ext uri="{FF2B5EF4-FFF2-40B4-BE49-F238E27FC236}">
                  <a16:creationId xmlns:a16="http://schemas.microsoft.com/office/drawing/2014/main" xmlns="" id="{C81B123A-68C3-4D86-85A2-C7FC900D4DC0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6671" y="4508228"/>
              <a:ext cx="178332" cy="271744"/>
            </a:xfrm>
            <a:custGeom>
              <a:avLst/>
              <a:gdLst>
                <a:gd name="T0" fmla="*/ 43 w 43"/>
                <a:gd name="T1" fmla="*/ 65 h 65"/>
                <a:gd name="T2" fmla="*/ 3 w 43"/>
                <a:gd name="T3" fmla="*/ 31 h 65"/>
                <a:gd name="T4" fmla="*/ 27 w 43"/>
                <a:gd name="T5" fmla="*/ 0 h 65"/>
                <a:gd name="T6" fmla="*/ 43 w 43"/>
                <a:gd name="T7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65">
                  <a:moveTo>
                    <a:pt x="43" y="65"/>
                  </a:moveTo>
                  <a:cubicBezTo>
                    <a:pt x="37" y="64"/>
                    <a:pt x="0" y="53"/>
                    <a:pt x="3" y="31"/>
                  </a:cubicBezTo>
                  <a:cubicBezTo>
                    <a:pt x="4" y="20"/>
                    <a:pt x="14" y="10"/>
                    <a:pt x="27" y="0"/>
                  </a:cubicBezTo>
                  <a:cubicBezTo>
                    <a:pt x="18" y="26"/>
                    <a:pt x="33" y="50"/>
                    <a:pt x="43" y="65"/>
                  </a:cubicBezTo>
                  <a:close/>
                </a:path>
              </a:pathLst>
            </a:custGeom>
            <a:solidFill>
              <a:srgbClr val="AB82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iśḷïḓe">
              <a:extLst>
                <a:ext uri="{FF2B5EF4-FFF2-40B4-BE49-F238E27FC236}">
                  <a16:creationId xmlns:a16="http://schemas.microsoft.com/office/drawing/2014/main" xmlns="" id="{A762D9A1-73BC-4C3A-BC28-B3BB3D8A1F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153991" y="4349002"/>
              <a:ext cx="539241" cy="530749"/>
            </a:xfrm>
            <a:custGeom>
              <a:avLst/>
              <a:gdLst>
                <a:gd name="T0" fmla="*/ 94 w 129"/>
                <a:gd name="T1" fmla="*/ 105 h 127"/>
                <a:gd name="T2" fmla="*/ 117 w 129"/>
                <a:gd name="T3" fmla="*/ 53 h 127"/>
                <a:gd name="T4" fmla="*/ 31 w 129"/>
                <a:gd name="T5" fmla="*/ 25 h 127"/>
                <a:gd name="T6" fmla="*/ 47 w 129"/>
                <a:gd name="T7" fmla="*/ 107 h 127"/>
                <a:gd name="T8" fmla="*/ 94 w 129"/>
                <a:gd name="T9" fmla="*/ 105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7">
                  <a:moveTo>
                    <a:pt x="94" y="105"/>
                  </a:moveTo>
                  <a:cubicBezTo>
                    <a:pt x="111" y="86"/>
                    <a:pt x="129" y="67"/>
                    <a:pt x="117" y="53"/>
                  </a:cubicBezTo>
                  <a:cubicBezTo>
                    <a:pt x="104" y="38"/>
                    <a:pt x="63" y="0"/>
                    <a:pt x="31" y="25"/>
                  </a:cubicBezTo>
                  <a:cubicBezTo>
                    <a:pt x="0" y="50"/>
                    <a:pt x="24" y="87"/>
                    <a:pt x="47" y="107"/>
                  </a:cubicBezTo>
                  <a:cubicBezTo>
                    <a:pt x="71" y="127"/>
                    <a:pt x="77" y="123"/>
                    <a:pt x="94" y="105"/>
                  </a:cubicBezTo>
                  <a:close/>
                </a:path>
              </a:pathLst>
            </a:custGeom>
            <a:solidFill>
              <a:srgbClr val="DBBC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şḻïḍé">
              <a:extLst>
                <a:ext uri="{FF2B5EF4-FFF2-40B4-BE49-F238E27FC236}">
                  <a16:creationId xmlns:a16="http://schemas.microsoft.com/office/drawing/2014/main" xmlns="" id="{FCCDFDE8-910D-4B7E-85BE-7548044ED0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650772" y="4837292"/>
              <a:ext cx="365155" cy="388509"/>
            </a:xfrm>
            <a:custGeom>
              <a:avLst/>
              <a:gdLst>
                <a:gd name="T0" fmla="*/ 87 w 87"/>
                <a:gd name="T1" fmla="*/ 32 h 93"/>
                <a:gd name="T2" fmla="*/ 48 w 87"/>
                <a:gd name="T3" fmla="*/ 83 h 93"/>
                <a:gd name="T4" fmla="*/ 48 w 87"/>
                <a:gd name="T5" fmla="*/ 76 h 93"/>
                <a:gd name="T6" fmla="*/ 87 w 87"/>
                <a:gd name="T7" fmla="*/ 32 h 93"/>
                <a:gd name="T8" fmla="*/ 48 w 87"/>
                <a:gd name="T9" fmla="*/ 14 h 93"/>
                <a:gd name="T10" fmla="*/ 48 w 87"/>
                <a:gd name="T11" fmla="*/ 8 h 93"/>
                <a:gd name="T12" fmla="*/ 64 w 87"/>
                <a:gd name="T13" fmla="*/ 0 h 93"/>
                <a:gd name="T14" fmla="*/ 48 w 87"/>
                <a:gd name="T15" fmla="*/ 14 h 93"/>
                <a:gd name="T16" fmla="*/ 48 w 87"/>
                <a:gd name="T17" fmla="*/ 83 h 93"/>
                <a:gd name="T18" fmla="*/ 32 w 87"/>
                <a:gd name="T19" fmla="*/ 93 h 93"/>
                <a:gd name="T20" fmla="*/ 48 w 87"/>
                <a:gd name="T21" fmla="*/ 76 h 93"/>
                <a:gd name="T22" fmla="*/ 48 w 87"/>
                <a:gd name="T23" fmla="*/ 83 h 93"/>
                <a:gd name="T24" fmla="*/ 48 w 87"/>
                <a:gd name="T25" fmla="*/ 8 h 93"/>
                <a:gd name="T26" fmla="*/ 48 w 87"/>
                <a:gd name="T27" fmla="*/ 14 h 93"/>
                <a:gd name="T28" fmla="*/ 0 w 87"/>
                <a:gd name="T29" fmla="*/ 64 h 93"/>
                <a:gd name="T30" fmla="*/ 48 w 87"/>
                <a:gd name="T31" fmla="*/ 8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7" h="93">
                  <a:moveTo>
                    <a:pt x="87" y="32"/>
                  </a:moveTo>
                  <a:cubicBezTo>
                    <a:pt x="80" y="51"/>
                    <a:pt x="64" y="70"/>
                    <a:pt x="48" y="83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61" y="63"/>
                    <a:pt x="76" y="46"/>
                    <a:pt x="87" y="32"/>
                  </a:cubicBezTo>
                  <a:close/>
                  <a:moveTo>
                    <a:pt x="48" y="14"/>
                  </a:moveTo>
                  <a:cubicBezTo>
                    <a:pt x="48" y="8"/>
                    <a:pt x="48" y="8"/>
                    <a:pt x="48" y="8"/>
                  </a:cubicBezTo>
                  <a:cubicBezTo>
                    <a:pt x="53" y="4"/>
                    <a:pt x="59" y="1"/>
                    <a:pt x="64" y="0"/>
                  </a:cubicBezTo>
                  <a:cubicBezTo>
                    <a:pt x="59" y="3"/>
                    <a:pt x="54" y="8"/>
                    <a:pt x="48" y="14"/>
                  </a:cubicBezTo>
                  <a:close/>
                  <a:moveTo>
                    <a:pt x="48" y="83"/>
                  </a:moveTo>
                  <a:cubicBezTo>
                    <a:pt x="42" y="87"/>
                    <a:pt x="37" y="91"/>
                    <a:pt x="32" y="93"/>
                  </a:cubicBezTo>
                  <a:cubicBezTo>
                    <a:pt x="36" y="89"/>
                    <a:pt x="41" y="83"/>
                    <a:pt x="48" y="76"/>
                  </a:cubicBezTo>
                  <a:cubicBezTo>
                    <a:pt x="48" y="83"/>
                    <a:pt x="48" y="83"/>
                    <a:pt x="48" y="83"/>
                  </a:cubicBezTo>
                  <a:close/>
                  <a:moveTo>
                    <a:pt x="48" y="8"/>
                  </a:moveTo>
                  <a:cubicBezTo>
                    <a:pt x="48" y="14"/>
                    <a:pt x="48" y="14"/>
                    <a:pt x="48" y="14"/>
                  </a:cubicBezTo>
                  <a:cubicBezTo>
                    <a:pt x="33" y="28"/>
                    <a:pt x="15" y="47"/>
                    <a:pt x="0" y="64"/>
                  </a:cubicBezTo>
                  <a:cubicBezTo>
                    <a:pt x="10" y="42"/>
                    <a:pt x="29" y="21"/>
                    <a:pt x="48" y="8"/>
                  </a:cubicBezTo>
                  <a:close/>
                </a:path>
              </a:pathLst>
            </a:custGeom>
            <a:solidFill>
              <a:srgbClr val="AB82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îŝḻîḋé">
              <a:extLst>
                <a:ext uri="{FF2B5EF4-FFF2-40B4-BE49-F238E27FC236}">
                  <a16:creationId xmlns:a16="http://schemas.microsoft.com/office/drawing/2014/main" xmlns="" id="{F81FC951-68E5-43A2-99EA-DFF1B98695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9712" y="1228197"/>
              <a:ext cx="2152719" cy="4235379"/>
            </a:xfrm>
            <a:prstGeom prst="roundRect">
              <a:avLst>
                <a:gd name="adj" fmla="val 3393"/>
              </a:avLst>
            </a:pr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îşlíďè">
              <a:extLst>
                <a:ext uri="{FF2B5EF4-FFF2-40B4-BE49-F238E27FC236}">
                  <a16:creationId xmlns:a16="http://schemas.microsoft.com/office/drawing/2014/main" xmlns="" id="{A720D00A-3511-48D8-9E93-EEB40D99591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8659" y="1582738"/>
              <a:ext cx="1770579" cy="3488084"/>
            </a:xfrm>
            <a:custGeom>
              <a:avLst/>
              <a:gdLst>
                <a:gd name="T0" fmla="*/ 2 w 424"/>
                <a:gd name="T1" fmla="*/ 0 h 836"/>
                <a:gd name="T2" fmla="*/ 423 w 424"/>
                <a:gd name="T3" fmla="*/ 0 h 836"/>
                <a:gd name="T4" fmla="*/ 424 w 424"/>
                <a:gd name="T5" fmla="*/ 1 h 836"/>
                <a:gd name="T6" fmla="*/ 424 w 424"/>
                <a:gd name="T7" fmla="*/ 834 h 836"/>
                <a:gd name="T8" fmla="*/ 423 w 424"/>
                <a:gd name="T9" fmla="*/ 836 h 836"/>
                <a:gd name="T10" fmla="*/ 2 w 424"/>
                <a:gd name="T11" fmla="*/ 836 h 836"/>
                <a:gd name="T12" fmla="*/ 0 w 424"/>
                <a:gd name="T13" fmla="*/ 834 h 836"/>
                <a:gd name="T14" fmla="*/ 0 w 424"/>
                <a:gd name="T15" fmla="*/ 1 h 836"/>
                <a:gd name="T16" fmla="*/ 2 w 424"/>
                <a:gd name="T17" fmla="*/ 0 h 8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4" h="836">
                  <a:moveTo>
                    <a:pt x="2" y="0"/>
                  </a:moveTo>
                  <a:cubicBezTo>
                    <a:pt x="423" y="0"/>
                    <a:pt x="423" y="0"/>
                    <a:pt x="423" y="0"/>
                  </a:cubicBezTo>
                  <a:cubicBezTo>
                    <a:pt x="424" y="0"/>
                    <a:pt x="424" y="1"/>
                    <a:pt x="424" y="1"/>
                  </a:cubicBezTo>
                  <a:cubicBezTo>
                    <a:pt x="424" y="834"/>
                    <a:pt x="424" y="834"/>
                    <a:pt x="424" y="834"/>
                  </a:cubicBezTo>
                  <a:cubicBezTo>
                    <a:pt x="424" y="835"/>
                    <a:pt x="424" y="836"/>
                    <a:pt x="423" y="836"/>
                  </a:cubicBezTo>
                  <a:cubicBezTo>
                    <a:pt x="2" y="836"/>
                    <a:pt x="2" y="836"/>
                    <a:pt x="2" y="836"/>
                  </a:cubicBezTo>
                  <a:cubicBezTo>
                    <a:pt x="1" y="836"/>
                    <a:pt x="0" y="835"/>
                    <a:pt x="0" y="83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ïSlîḋê">
              <a:extLst>
                <a:ext uri="{FF2B5EF4-FFF2-40B4-BE49-F238E27FC236}">
                  <a16:creationId xmlns:a16="http://schemas.microsoft.com/office/drawing/2014/main" xmlns="" id="{61B8FBA9-2683-46FC-B89C-2200529F5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55676" y="5151495"/>
              <a:ext cx="216546" cy="21654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ï$ľïdè">
              <a:extLst>
                <a:ext uri="{FF2B5EF4-FFF2-40B4-BE49-F238E27FC236}">
                  <a16:creationId xmlns:a16="http://schemas.microsoft.com/office/drawing/2014/main" xmlns="" id="{12DDC242-886F-4711-96D9-A8BA49331C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8659" y="1574246"/>
              <a:ext cx="868306" cy="1167648"/>
            </a:xfrm>
            <a:prstGeom prst="rect">
              <a:avLst/>
            </a:prstGeom>
            <a:solidFill>
              <a:srgbClr val="ECECEC"/>
            </a:solidFill>
            <a:ln w="28575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îŝļïḍè">
              <a:extLst>
                <a:ext uri="{FF2B5EF4-FFF2-40B4-BE49-F238E27FC236}">
                  <a16:creationId xmlns:a16="http://schemas.microsoft.com/office/drawing/2014/main" xmlns="" id="{180ABA0B-CE79-4CB6-A850-3808F5461095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6964" y="1574246"/>
              <a:ext cx="902274" cy="1167648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iṣḷïdè">
              <a:extLst>
                <a:ext uri="{FF2B5EF4-FFF2-40B4-BE49-F238E27FC236}">
                  <a16:creationId xmlns:a16="http://schemas.microsoft.com/office/drawing/2014/main" xmlns="" id="{A02BE242-4EF7-482D-A2D4-75AD9C9730E2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8659" y="2741894"/>
              <a:ext cx="868306" cy="1203740"/>
            </a:xfrm>
            <a:prstGeom prst="rect">
              <a:avLst/>
            </a:prstGeom>
            <a:solidFill>
              <a:schemeClr val="accent3"/>
            </a:solidFill>
            <a:ln w="28575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íSḷiḍè">
              <a:extLst>
                <a:ext uri="{FF2B5EF4-FFF2-40B4-BE49-F238E27FC236}">
                  <a16:creationId xmlns:a16="http://schemas.microsoft.com/office/drawing/2014/main" xmlns="" id="{5380AC0A-0BBF-4C42-A26C-AF25803CCE1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6964" y="2741894"/>
              <a:ext cx="902274" cy="1203740"/>
            </a:xfrm>
            <a:prstGeom prst="rect">
              <a:avLst/>
            </a:prstGeom>
            <a:solidFill>
              <a:srgbClr val="ECECEC"/>
            </a:solidFill>
            <a:ln w="28575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îṥľíďé">
              <a:extLst>
                <a:ext uri="{FF2B5EF4-FFF2-40B4-BE49-F238E27FC236}">
                  <a16:creationId xmlns:a16="http://schemas.microsoft.com/office/drawing/2014/main" xmlns="" id="{5D29C405-5EE1-4CC8-A408-402A2819BD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8659" y="3945633"/>
              <a:ext cx="868306" cy="1133680"/>
            </a:xfrm>
            <a:prstGeom prst="rect">
              <a:avLst/>
            </a:prstGeom>
            <a:solidFill>
              <a:srgbClr val="ECECEC"/>
            </a:solidFill>
            <a:ln w="28575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îśḷïde">
              <a:extLst>
                <a:ext uri="{FF2B5EF4-FFF2-40B4-BE49-F238E27FC236}">
                  <a16:creationId xmlns:a16="http://schemas.microsoft.com/office/drawing/2014/main" xmlns="" id="{29BA102D-32A7-4E0A-B1CD-12AE291F9DE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6964" y="3945633"/>
              <a:ext cx="902274" cy="1133680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" name="íşļídé">
              <a:extLst>
                <a:ext uri="{FF2B5EF4-FFF2-40B4-BE49-F238E27FC236}">
                  <a16:creationId xmlns:a16="http://schemas.microsoft.com/office/drawing/2014/main" xmlns="" id="{477BD97E-685C-4FB8-9998-83E3F5B55CE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5970" y="5300105"/>
              <a:ext cx="564717" cy="768525"/>
            </a:xfrm>
            <a:custGeom>
              <a:avLst/>
              <a:gdLst>
                <a:gd name="T0" fmla="*/ 135 w 135"/>
                <a:gd name="T1" fmla="*/ 153 h 184"/>
                <a:gd name="T2" fmla="*/ 95 w 135"/>
                <a:gd name="T3" fmla="*/ 167 h 184"/>
                <a:gd name="T4" fmla="*/ 63 w 135"/>
                <a:gd name="T5" fmla="*/ 103 h 184"/>
                <a:gd name="T6" fmla="*/ 14 w 135"/>
                <a:gd name="T7" fmla="*/ 94 h 184"/>
                <a:gd name="T8" fmla="*/ 4 w 135"/>
                <a:gd name="T9" fmla="*/ 0 h 184"/>
                <a:gd name="T10" fmla="*/ 135 w 135"/>
                <a:gd name="T11" fmla="*/ 153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184">
                  <a:moveTo>
                    <a:pt x="135" y="153"/>
                  </a:moveTo>
                  <a:cubicBezTo>
                    <a:pt x="135" y="153"/>
                    <a:pt x="121" y="184"/>
                    <a:pt x="95" y="167"/>
                  </a:cubicBezTo>
                  <a:cubicBezTo>
                    <a:pt x="69" y="149"/>
                    <a:pt x="63" y="103"/>
                    <a:pt x="63" y="103"/>
                  </a:cubicBezTo>
                  <a:cubicBezTo>
                    <a:pt x="63" y="103"/>
                    <a:pt x="27" y="120"/>
                    <a:pt x="14" y="94"/>
                  </a:cubicBezTo>
                  <a:cubicBezTo>
                    <a:pt x="0" y="68"/>
                    <a:pt x="4" y="0"/>
                    <a:pt x="4" y="0"/>
                  </a:cubicBezTo>
                  <a:cubicBezTo>
                    <a:pt x="31" y="26"/>
                    <a:pt x="112" y="104"/>
                    <a:pt x="135" y="153"/>
                  </a:cubicBezTo>
                  <a:close/>
                </a:path>
              </a:pathLst>
            </a:custGeom>
            <a:solidFill>
              <a:srgbClr val="E8D3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işļïḍè">
              <a:extLst>
                <a:ext uri="{FF2B5EF4-FFF2-40B4-BE49-F238E27FC236}">
                  <a16:creationId xmlns:a16="http://schemas.microsoft.com/office/drawing/2014/main" xmlns="" id="{B6410F04-C7A2-47CF-BB55-8AD30A37A41B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5221" y="4349002"/>
              <a:ext cx="1475483" cy="1456376"/>
            </a:xfrm>
            <a:custGeom>
              <a:avLst/>
              <a:gdLst>
                <a:gd name="T0" fmla="*/ 65 w 353"/>
                <a:gd name="T1" fmla="*/ 159 h 349"/>
                <a:gd name="T2" fmla="*/ 33 w 353"/>
                <a:gd name="T3" fmla="*/ 117 h 349"/>
                <a:gd name="T4" fmla="*/ 7 w 353"/>
                <a:gd name="T5" fmla="*/ 37 h 349"/>
                <a:gd name="T6" fmla="*/ 22 w 353"/>
                <a:gd name="T7" fmla="*/ 18 h 349"/>
                <a:gd name="T8" fmla="*/ 99 w 353"/>
                <a:gd name="T9" fmla="*/ 19 h 349"/>
                <a:gd name="T10" fmla="*/ 231 w 353"/>
                <a:gd name="T11" fmla="*/ 127 h 349"/>
                <a:gd name="T12" fmla="*/ 353 w 353"/>
                <a:gd name="T13" fmla="*/ 243 h 349"/>
                <a:gd name="T14" fmla="*/ 242 w 353"/>
                <a:gd name="T15" fmla="*/ 349 h 349"/>
                <a:gd name="T16" fmla="*/ 185 w 353"/>
                <a:gd name="T17" fmla="*/ 288 h 349"/>
                <a:gd name="T18" fmla="*/ 65 w 353"/>
                <a:gd name="T19" fmla="*/ 159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3" h="349">
                  <a:moveTo>
                    <a:pt x="65" y="159"/>
                  </a:moveTo>
                  <a:cubicBezTo>
                    <a:pt x="49" y="141"/>
                    <a:pt x="39" y="127"/>
                    <a:pt x="33" y="117"/>
                  </a:cubicBezTo>
                  <a:cubicBezTo>
                    <a:pt x="17" y="94"/>
                    <a:pt x="0" y="70"/>
                    <a:pt x="7" y="37"/>
                  </a:cubicBezTo>
                  <a:cubicBezTo>
                    <a:pt x="10" y="30"/>
                    <a:pt x="15" y="23"/>
                    <a:pt x="22" y="18"/>
                  </a:cubicBezTo>
                  <a:cubicBezTo>
                    <a:pt x="44" y="0"/>
                    <a:pt x="76" y="10"/>
                    <a:pt x="99" y="19"/>
                  </a:cubicBezTo>
                  <a:cubicBezTo>
                    <a:pt x="157" y="40"/>
                    <a:pt x="212" y="108"/>
                    <a:pt x="231" y="127"/>
                  </a:cubicBezTo>
                  <a:cubicBezTo>
                    <a:pt x="256" y="151"/>
                    <a:pt x="332" y="227"/>
                    <a:pt x="353" y="243"/>
                  </a:cubicBezTo>
                  <a:cubicBezTo>
                    <a:pt x="242" y="349"/>
                    <a:pt x="242" y="349"/>
                    <a:pt x="242" y="349"/>
                  </a:cubicBezTo>
                  <a:cubicBezTo>
                    <a:pt x="242" y="349"/>
                    <a:pt x="206" y="309"/>
                    <a:pt x="185" y="288"/>
                  </a:cubicBezTo>
                  <a:cubicBezTo>
                    <a:pt x="148" y="251"/>
                    <a:pt x="99" y="198"/>
                    <a:pt x="65" y="159"/>
                  </a:cubicBezTo>
                  <a:close/>
                </a:path>
              </a:pathLst>
            </a:custGeom>
            <a:solidFill>
              <a:srgbClr val="F7E0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îşḻïḋe">
              <a:extLst>
                <a:ext uri="{FF2B5EF4-FFF2-40B4-BE49-F238E27FC236}">
                  <a16:creationId xmlns:a16="http://schemas.microsoft.com/office/drawing/2014/main" xmlns="" id="{380831FD-777E-4933-BC86-565EC4864A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53991" y="4349002"/>
              <a:ext cx="539241" cy="530749"/>
            </a:xfrm>
            <a:custGeom>
              <a:avLst/>
              <a:gdLst>
                <a:gd name="T0" fmla="*/ 94 w 129"/>
                <a:gd name="T1" fmla="*/ 105 h 127"/>
                <a:gd name="T2" fmla="*/ 117 w 129"/>
                <a:gd name="T3" fmla="*/ 53 h 127"/>
                <a:gd name="T4" fmla="*/ 31 w 129"/>
                <a:gd name="T5" fmla="*/ 25 h 127"/>
                <a:gd name="T6" fmla="*/ 47 w 129"/>
                <a:gd name="T7" fmla="*/ 107 h 127"/>
                <a:gd name="T8" fmla="*/ 94 w 129"/>
                <a:gd name="T9" fmla="*/ 105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7">
                  <a:moveTo>
                    <a:pt x="94" y="105"/>
                  </a:moveTo>
                  <a:cubicBezTo>
                    <a:pt x="111" y="86"/>
                    <a:pt x="129" y="67"/>
                    <a:pt x="117" y="53"/>
                  </a:cubicBezTo>
                  <a:cubicBezTo>
                    <a:pt x="104" y="38"/>
                    <a:pt x="63" y="0"/>
                    <a:pt x="31" y="25"/>
                  </a:cubicBezTo>
                  <a:cubicBezTo>
                    <a:pt x="0" y="50"/>
                    <a:pt x="24" y="87"/>
                    <a:pt x="47" y="107"/>
                  </a:cubicBezTo>
                  <a:cubicBezTo>
                    <a:pt x="71" y="127"/>
                    <a:pt x="77" y="123"/>
                    <a:pt x="94" y="105"/>
                  </a:cubicBezTo>
                  <a:close/>
                </a:path>
              </a:pathLst>
            </a:custGeom>
            <a:solidFill>
              <a:srgbClr val="F7EC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íŝḷïḋé">
              <a:extLst>
                <a:ext uri="{FF2B5EF4-FFF2-40B4-BE49-F238E27FC236}">
                  <a16:creationId xmlns:a16="http://schemas.microsoft.com/office/drawing/2014/main" xmlns="" id="{E0374300-9185-4553-B349-35E3FC658D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650772" y="4837292"/>
              <a:ext cx="365155" cy="388509"/>
            </a:xfrm>
            <a:custGeom>
              <a:avLst/>
              <a:gdLst>
                <a:gd name="T0" fmla="*/ 87 w 87"/>
                <a:gd name="T1" fmla="*/ 32 h 93"/>
                <a:gd name="T2" fmla="*/ 48 w 87"/>
                <a:gd name="T3" fmla="*/ 83 h 93"/>
                <a:gd name="T4" fmla="*/ 48 w 87"/>
                <a:gd name="T5" fmla="*/ 76 h 93"/>
                <a:gd name="T6" fmla="*/ 87 w 87"/>
                <a:gd name="T7" fmla="*/ 32 h 93"/>
                <a:gd name="T8" fmla="*/ 48 w 87"/>
                <a:gd name="T9" fmla="*/ 14 h 93"/>
                <a:gd name="T10" fmla="*/ 48 w 87"/>
                <a:gd name="T11" fmla="*/ 8 h 93"/>
                <a:gd name="T12" fmla="*/ 64 w 87"/>
                <a:gd name="T13" fmla="*/ 0 h 93"/>
                <a:gd name="T14" fmla="*/ 48 w 87"/>
                <a:gd name="T15" fmla="*/ 14 h 93"/>
                <a:gd name="T16" fmla="*/ 48 w 87"/>
                <a:gd name="T17" fmla="*/ 83 h 93"/>
                <a:gd name="T18" fmla="*/ 32 w 87"/>
                <a:gd name="T19" fmla="*/ 93 h 93"/>
                <a:gd name="T20" fmla="*/ 48 w 87"/>
                <a:gd name="T21" fmla="*/ 76 h 93"/>
                <a:gd name="T22" fmla="*/ 48 w 87"/>
                <a:gd name="T23" fmla="*/ 83 h 93"/>
                <a:gd name="T24" fmla="*/ 48 w 87"/>
                <a:gd name="T25" fmla="*/ 8 h 93"/>
                <a:gd name="T26" fmla="*/ 48 w 87"/>
                <a:gd name="T27" fmla="*/ 14 h 93"/>
                <a:gd name="T28" fmla="*/ 0 w 87"/>
                <a:gd name="T29" fmla="*/ 64 h 93"/>
                <a:gd name="T30" fmla="*/ 48 w 87"/>
                <a:gd name="T31" fmla="*/ 8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7" h="93">
                  <a:moveTo>
                    <a:pt x="87" y="32"/>
                  </a:moveTo>
                  <a:cubicBezTo>
                    <a:pt x="80" y="51"/>
                    <a:pt x="64" y="70"/>
                    <a:pt x="48" y="83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61" y="63"/>
                    <a:pt x="76" y="46"/>
                    <a:pt x="87" y="32"/>
                  </a:cubicBezTo>
                  <a:close/>
                  <a:moveTo>
                    <a:pt x="48" y="14"/>
                  </a:moveTo>
                  <a:cubicBezTo>
                    <a:pt x="48" y="8"/>
                    <a:pt x="48" y="8"/>
                    <a:pt x="48" y="8"/>
                  </a:cubicBezTo>
                  <a:cubicBezTo>
                    <a:pt x="53" y="4"/>
                    <a:pt x="59" y="1"/>
                    <a:pt x="64" y="0"/>
                  </a:cubicBezTo>
                  <a:cubicBezTo>
                    <a:pt x="59" y="3"/>
                    <a:pt x="54" y="8"/>
                    <a:pt x="48" y="14"/>
                  </a:cubicBezTo>
                  <a:close/>
                  <a:moveTo>
                    <a:pt x="48" y="83"/>
                  </a:moveTo>
                  <a:cubicBezTo>
                    <a:pt x="42" y="87"/>
                    <a:pt x="37" y="91"/>
                    <a:pt x="32" y="93"/>
                  </a:cubicBezTo>
                  <a:cubicBezTo>
                    <a:pt x="36" y="89"/>
                    <a:pt x="41" y="83"/>
                    <a:pt x="48" y="76"/>
                  </a:cubicBezTo>
                  <a:cubicBezTo>
                    <a:pt x="48" y="83"/>
                    <a:pt x="48" y="83"/>
                    <a:pt x="48" y="83"/>
                  </a:cubicBezTo>
                  <a:close/>
                  <a:moveTo>
                    <a:pt x="48" y="8"/>
                  </a:moveTo>
                  <a:cubicBezTo>
                    <a:pt x="48" y="14"/>
                    <a:pt x="48" y="14"/>
                    <a:pt x="48" y="14"/>
                  </a:cubicBezTo>
                  <a:cubicBezTo>
                    <a:pt x="33" y="28"/>
                    <a:pt x="15" y="47"/>
                    <a:pt x="0" y="64"/>
                  </a:cubicBezTo>
                  <a:cubicBezTo>
                    <a:pt x="10" y="42"/>
                    <a:pt x="29" y="21"/>
                    <a:pt x="48" y="8"/>
                  </a:cubicBez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i$ḷïde">
              <a:extLst>
                <a:ext uri="{FF2B5EF4-FFF2-40B4-BE49-F238E27FC236}">
                  <a16:creationId xmlns:a16="http://schemas.microsoft.com/office/drawing/2014/main" xmlns="" id="{A5AB32ED-0BE9-4D27-B801-99C4A0B383A2}"/>
                </a:ext>
              </a:extLst>
            </p:cNvPr>
            <p:cNvSpPr/>
            <p:nvPr/>
          </p:nvSpPr>
          <p:spPr>
            <a:xfrm>
              <a:off x="9697011" y="3171520"/>
              <a:ext cx="440802" cy="4408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689" y="16769"/>
                  </a:moveTo>
                  <a:lnTo>
                    <a:pt x="16743" y="18701"/>
                  </a:lnTo>
                  <a:cubicBezTo>
                    <a:pt x="16496" y="18931"/>
                    <a:pt x="16196" y="19045"/>
                    <a:pt x="15843" y="19045"/>
                  </a:cubicBezTo>
                  <a:cubicBezTo>
                    <a:pt x="15481" y="19045"/>
                    <a:pt x="15181" y="18926"/>
                    <a:pt x="14943" y="18688"/>
                  </a:cubicBezTo>
                  <a:lnTo>
                    <a:pt x="12217" y="15948"/>
                  </a:lnTo>
                  <a:cubicBezTo>
                    <a:pt x="11970" y="15702"/>
                    <a:pt x="11847" y="15401"/>
                    <a:pt x="11847" y="15049"/>
                  </a:cubicBezTo>
                  <a:cubicBezTo>
                    <a:pt x="11847" y="14678"/>
                    <a:pt x="11992" y="14356"/>
                    <a:pt x="12283" y="14082"/>
                  </a:cubicBezTo>
                  <a:cubicBezTo>
                    <a:pt x="12310" y="14109"/>
                    <a:pt x="12392" y="14193"/>
                    <a:pt x="12528" y="14334"/>
                  </a:cubicBezTo>
                  <a:cubicBezTo>
                    <a:pt x="12664" y="14475"/>
                    <a:pt x="12760" y="14570"/>
                    <a:pt x="12813" y="14618"/>
                  </a:cubicBezTo>
                  <a:cubicBezTo>
                    <a:pt x="12866" y="14667"/>
                    <a:pt x="12949" y="14733"/>
                    <a:pt x="13064" y="14817"/>
                  </a:cubicBezTo>
                  <a:cubicBezTo>
                    <a:pt x="13178" y="14901"/>
                    <a:pt x="13291" y="14958"/>
                    <a:pt x="13401" y="14989"/>
                  </a:cubicBezTo>
                  <a:cubicBezTo>
                    <a:pt x="13512" y="15020"/>
                    <a:pt x="13633" y="15035"/>
                    <a:pt x="13765" y="15035"/>
                  </a:cubicBezTo>
                  <a:cubicBezTo>
                    <a:pt x="14118" y="15035"/>
                    <a:pt x="14418" y="14911"/>
                    <a:pt x="14666" y="14665"/>
                  </a:cubicBezTo>
                  <a:cubicBezTo>
                    <a:pt x="14912" y="14418"/>
                    <a:pt x="15036" y="14118"/>
                    <a:pt x="15036" y="13765"/>
                  </a:cubicBezTo>
                  <a:cubicBezTo>
                    <a:pt x="15036" y="13633"/>
                    <a:pt x="15020" y="13512"/>
                    <a:pt x="14990" y="13401"/>
                  </a:cubicBezTo>
                  <a:cubicBezTo>
                    <a:pt x="14958" y="13291"/>
                    <a:pt x="14901" y="13178"/>
                    <a:pt x="14817" y="13063"/>
                  </a:cubicBezTo>
                  <a:cubicBezTo>
                    <a:pt x="14733" y="12949"/>
                    <a:pt x="14667" y="12865"/>
                    <a:pt x="14619" y="12812"/>
                  </a:cubicBezTo>
                  <a:cubicBezTo>
                    <a:pt x="14571" y="12760"/>
                    <a:pt x="14475" y="12664"/>
                    <a:pt x="14334" y="12527"/>
                  </a:cubicBezTo>
                  <a:cubicBezTo>
                    <a:pt x="14193" y="12391"/>
                    <a:pt x="14109" y="12309"/>
                    <a:pt x="14083" y="12283"/>
                  </a:cubicBezTo>
                  <a:cubicBezTo>
                    <a:pt x="14348" y="12000"/>
                    <a:pt x="14665" y="11859"/>
                    <a:pt x="15035" y="11859"/>
                  </a:cubicBezTo>
                  <a:cubicBezTo>
                    <a:pt x="15388" y="11859"/>
                    <a:pt x="15689" y="11982"/>
                    <a:pt x="15936" y="12230"/>
                  </a:cubicBezTo>
                  <a:lnTo>
                    <a:pt x="18688" y="14982"/>
                  </a:lnTo>
                  <a:cubicBezTo>
                    <a:pt x="18936" y="15230"/>
                    <a:pt x="19059" y="15530"/>
                    <a:pt x="19059" y="15883"/>
                  </a:cubicBezTo>
                  <a:cubicBezTo>
                    <a:pt x="19059" y="16227"/>
                    <a:pt x="18936" y="16523"/>
                    <a:pt x="18689" y="16769"/>
                  </a:cubicBezTo>
                  <a:cubicBezTo>
                    <a:pt x="18689" y="16769"/>
                    <a:pt x="18689" y="16769"/>
                    <a:pt x="18689" y="16769"/>
                  </a:cubicBezTo>
                  <a:close/>
                  <a:moveTo>
                    <a:pt x="9318" y="7518"/>
                  </a:moveTo>
                  <a:cubicBezTo>
                    <a:pt x="9292" y="7492"/>
                    <a:pt x="9210" y="7408"/>
                    <a:pt x="9073" y="7267"/>
                  </a:cubicBezTo>
                  <a:cubicBezTo>
                    <a:pt x="8936" y="7125"/>
                    <a:pt x="8841" y="7030"/>
                    <a:pt x="8789" y="6982"/>
                  </a:cubicBezTo>
                  <a:cubicBezTo>
                    <a:pt x="8736" y="6933"/>
                    <a:pt x="8652" y="6868"/>
                    <a:pt x="8537" y="6784"/>
                  </a:cubicBezTo>
                  <a:cubicBezTo>
                    <a:pt x="8422" y="6699"/>
                    <a:pt x="8310" y="6642"/>
                    <a:pt x="8199" y="6611"/>
                  </a:cubicBezTo>
                  <a:cubicBezTo>
                    <a:pt x="8089" y="6581"/>
                    <a:pt x="7968" y="6565"/>
                    <a:pt x="7835" y="6565"/>
                  </a:cubicBezTo>
                  <a:cubicBezTo>
                    <a:pt x="7482" y="6565"/>
                    <a:pt x="7183" y="6688"/>
                    <a:pt x="6936" y="6936"/>
                  </a:cubicBezTo>
                  <a:cubicBezTo>
                    <a:pt x="6688" y="7183"/>
                    <a:pt x="6565" y="7482"/>
                    <a:pt x="6565" y="7835"/>
                  </a:cubicBezTo>
                  <a:cubicBezTo>
                    <a:pt x="6565" y="7968"/>
                    <a:pt x="6581" y="8089"/>
                    <a:pt x="6611" y="8199"/>
                  </a:cubicBezTo>
                  <a:cubicBezTo>
                    <a:pt x="6642" y="8310"/>
                    <a:pt x="6699" y="8422"/>
                    <a:pt x="6784" y="8537"/>
                  </a:cubicBezTo>
                  <a:cubicBezTo>
                    <a:pt x="6867" y="8652"/>
                    <a:pt x="6933" y="8736"/>
                    <a:pt x="6982" y="8788"/>
                  </a:cubicBezTo>
                  <a:cubicBezTo>
                    <a:pt x="7030" y="8841"/>
                    <a:pt x="7125" y="8936"/>
                    <a:pt x="7266" y="9073"/>
                  </a:cubicBezTo>
                  <a:cubicBezTo>
                    <a:pt x="7407" y="9210"/>
                    <a:pt x="7491" y="9292"/>
                    <a:pt x="7518" y="9318"/>
                  </a:cubicBezTo>
                  <a:cubicBezTo>
                    <a:pt x="7253" y="9592"/>
                    <a:pt x="6935" y="9728"/>
                    <a:pt x="6565" y="9728"/>
                  </a:cubicBezTo>
                  <a:cubicBezTo>
                    <a:pt x="6203" y="9728"/>
                    <a:pt x="5903" y="9609"/>
                    <a:pt x="5665" y="9371"/>
                  </a:cubicBezTo>
                  <a:lnTo>
                    <a:pt x="2912" y="6618"/>
                  </a:lnTo>
                  <a:cubicBezTo>
                    <a:pt x="2665" y="6371"/>
                    <a:pt x="2541" y="6070"/>
                    <a:pt x="2541" y="5717"/>
                  </a:cubicBezTo>
                  <a:cubicBezTo>
                    <a:pt x="2541" y="5374"/>
                    <a:pt x="2664" y="5078"/>
                    <a:pt x="2912" y="4831"/>
                  </a:cubicBezTo>
                  <a:lnTo>
                    <a:pt x="4858" y="2898"/>
                  </a:lnTo>
                  <a:cubicBezTo>
                    <a:pt x="5113" y="2660"/>
                    <a:pt x="5414" y="2541"/>
                    <a:pt x="5758" y="2541"/>
                  </a:cubicBezTo>
                  <a:cubicBezTo>
                    <a:pt x="6110" y="2541"/>
                    <a:pt x="6411" y="2665"/>
                    <a:pt x="6657" y="2912"/>
                  </a:cubicBezTo>
                  <a:lnTo>
                    <a:pt x="9384" y="5652"/>
                  </a:lnTo>
                  <a:cubicBezTo>
                    <a:pt x="9631" y="5898"/>
                    <a:pt x="9754" y="6199"/>
                    <a:pt x="9754" y="6551"/>
                  </a:cubicBezTo>
                  <a:cubicBezTo>
                    <a:pt x="9754" y="6922"/>
                    <a:pt x="9609" y="7244"/>
                    <a:pt x="9318" y="7518"/>
                  </a:cubicBezTo>
                  <a:cubicBezTo>
                    <a:pt x="9318" y="7518"/>
                    <a:pt x="9318" y="7518"/>
                    <a:pt x="9318" y="7518"/>
                  </a:cubicBezTo>
                  <a:close/>
                  <a:moveTo>
                    <a:pt x="20488" y="13182"/>
                  </a:moveTo>
                  <a:lnTo>
                    <a:pt x="17735" y="10429"/>
                  </a:lnTo>
                  <a:cubicBezTo>
                    <a:pt x="16994" y="9688"/>
                    <a:pt x="16094" y="9318"/>
                    <a:pt x="15035" y="9318"/>
                  </a:cubicBezTo>
                  <a:cubicBezTo>
                    <a:pt x="13959" y="9318"/>
                    <a:pt x="13041" y="9706"/>
                    <a:pt x="12283" y="10482"/>
                  </a:cubicBezTo>
                  <a:lnTo>
                    <a:pt x="11118" y="9318"/>
                  </a:lnTo>
                  <a:cubicBezTo>
                    <a:pt x="11894" y="8559"/>
                    <a:pt x="12283" y="7637"/>
                    <a:pt x="12283" y="6551"/>
                  </a:cubicBezTo>
                  <a:cubicBezTo>
                    <a:pt x="12283" y="5492"/>
                    <a:pt x="11916" y="4597"/>
                    <a:pt x="11184" y="3865"/>
                  </a:cubicBezTo>
                  <a:lnTo>
                    <a:pt x="8457" y="1125"/>
                  </a:lnTo>
                  <a:cubicBezTo>
                    <a:pt x="7725" y="375"/>
                    <a:pt x="6825" y="0"/>
                    <a:pt x="5757" y="0"/>
                  </a:cubicBezTo>
                  <a:cubicBezTo>
                    <a:pt x="4698" y="0"/>
                    <a:pt x="3803" y="366"/>
                    <a:pt x="3071" y="1099"/>
                  </a:cubicBezTo>
                  <a:lnTo>
                    <a:pt x="1125" y="3031"/>
                  </a:lnTo>
                  <a:cubicBezTo>
                    <a:pt x="375" y="3764"/>
                    <a:pt x="0" y="4659"/>
                    <a:pt x="0" y="5717"/>
                  </a:cubicBezTo>
                  <a:cubicBezTo>
                    <a:pt x="0" y="6776"/>
                    <a:pt x="370" y="7677"/>
                    <a:pt x="1112" y="8418"/>
                  </a:cubicBezTo>
                  <a:lnTo>
                    <a:pt x="3865" y="11171"/>
                  </a:lnTo>
                  <a:cubicBezTo>
                    <a:pt x="4606" y="11912"/>
                    <a:pt x="5506" y="12283"/>
                    <a:pt x="6565" y="12283"/>
                  </a:cubicBezTo>
                  <a:cubicBezTo>
                    <a:pt x="7641" y="12283"/>
                    <a:pt x="8559" y="11894"/>
                    <a:pt x="9318" y="11118"/>
                  </a:cubicBezTo>
                  <a:lnTo>
                    <a:pt x="10482" y="12283"/>
                  </a:lnTo>
                  <a:cubicBezTo>
                    <a:pt x="9706" y="13041"/>
                    <a:pt x="9318" y="13963"/>
                    <a:pt x="9318" y="15049"/>
                  </a:cubicBezTo>
                  <a:cubicBezTo>
                    <a:pt x="9318" y="16108"/>
                    <a:pt x="9684" y="17003"/>
                    <a:pt x="10416" y="17735"/>
                  </a:cubicBezTo>
                  <a:lnTo>
                    <a:pt x="13143" y="20475"/>
                  </a:lnTo>
                  <a:cubicBezTo>
                    <a:pt x="13876" y="21225"/>
                    <a:pt x="14775" y="21600"/>
                    <a:pt x="15843" y="21600"/>
                  </a:cubicBezTo>
                  <a:cubicBezTo>
                    <a:pt x="16902" y="21600"/>
                    <a:pt x="17797" y="21234"/>
                    <a:pt x="18529" y="20501"/>
                  </a:cubicBezTo>
                  <a:lnTo>
                    <a:pt x="20475" y="18569"/>
                  </a:lnTo>
                  <a:cubicBezTo>
                    <a:pt x="21225" y="17836"/>
                    <a:pt x="21600" y="16941"/>
                    <a:pt x="21600" y="15883"/>
                  </a:cubicBezTo>
                  <a:cubicBezTo>
                    <a:pt x="21600" y="14824"/>
                    <a:pt x="21230" y="13924"/>
                    <a:pt x="20488" y="13182"/>
                  </a:cubicBezTo>
                  <a:cubicBezTo>
                    <a:pt x="20488" y="13182"/>
                    <a:pt x="20488" y="13182"/>
                    <a:pt x="20488" y="13182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îsļîḑe">
              <a:extLst>
                <a:ext uri="{FF2B5EF4-FFF2-40B4-BE49-F238E27FC236}">
                  <a16:creationId xmlns:a16="http://schemas.microsoft.com/office/drawing/2014/main" xmlns="" id="{C85B6E6F-32FB-485F-8FA4-40AB4E426D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9113" y="3127394"/>
              <a:ext cx="401247" cy="405493"/>
            </a:xfrm>
            <a:custGeom>
              <a:avLst/>
              <a:gdLst>
                <a:gd name="T0" fmla="*/ 48 w 96"/>
                <a:gd name="T1" fmla="*/ 20 h 97"/>
                <a:gd name="T2" fmla="*/ 76 w 96"/>
                <a:gd name="T3" fmla="*/ 49 h 97"/>
                <a:gd name="T4" fmla="*/ 48 w 96"/>
                <a:gd name="T5" fmla="*/ 77 h 97"/>
                <a:gd name="T6" fmla="*/ 19 w 96"/>
                <a:gd name="T7" fmla="*/ 49 h 97"/>
                <a:gd name="T8" fmla="*/ 48 w 96"/>
                <a:gd name="T9" fmla="*/ 20 h 97"/>
                <a:gd name="T10" fmla="*/ 56 w 96"/>
                <a:gd name="T11" fmla="*/ 0 h 97"/>
                <a:gd name="T12" fmla="*/ 48 w 96"/>
                <a:gd name="T13" fmla="*/ 0 h 97"/>
                <a:gd name="T14" fmla="*/ 40 w 96"/>
                <a:gd name="T15" fmla="*/ 0 h 97"/>
                <a:gd name="T16" fmla="*/ 37 w 96"/>
                <a:gd name="T17" fmla="*/ 15 h 97"/>
                <a:gd name="T18" fmla="*/ 26 w 96"/>
                <a:gd name="T19" fmla="*/ 5 h 97"/>
                <a:gd name="T20" fmla="*/ 13 w 96"/>
                <a:gd name="T21" fmla="*/ 14 h 97"/>
                <a:gd name="T22" fmla="*/ 19 w 96"/>
                <a:gd name="T23" fmla="*/ 28 h 97"/>
                <a:gd name="T24" fmla="*/ 4 w 96"/>
                <a:gd name="T25" fmla="*/ 26 h 97"/>
                <a:gd name="T26" fmla="*/ 0 w 96"/>
                <a:gd name="T27" fmla="*/ 41 h 97"/>
                <a:gd name="T28" fmla="*/ 12 w 96"/>
                <a:gd name="T29" fmla="*/ 49 h 97"/>
                <a:gd name="T30" fmla="*/ 0 w 96"/>
                <a:gd name="T31" fmla="*/ 56 h 97"/>
                <a:gd name="T32" fmla="*/ 4 w 96"/>
                <a:gd name="T33" fmla="*/ 71 h 97"/>
                <a:gd name="T34" fmla="*/ 19 w 96"/>
                <a:gd name="T35" fmla="*/ 70 h 97"/>
                <a:gd name="T36" fmla="*/ 13 w 96"/>
                <a:gd name="T37" fmla="*/ 83 h 97"/>
                <a:gd name="T38" fmla="*/ 26 w 96"/>
                <a:gd name="T39" fmla="*/ 92 h 97"/>
                <a:gd name="T40" fmla="*/ 37 w 96"/>
                <a:gd name="T41" fmla="*/ 83 h 97"/>
                <a:gd name="T42" fmla="*/ 40 w 96"/>
                <a:gd name="T43" fmla="*/ 97 h 97"/>
                <a:gd name="T44" fmla="*/ 48 w 96"/>
                <a:gd name="T45" fmla="*/ 97 h 97"/>
                <a:gd name="T46" fmla="*/ 56 w 96"/>
                <a:gd name="T47" fmla="*/ 97 h 97"/>
                <a:gd name="T48" fmla="*/ 59 w 96"/>
                <a:gd name="T49" fmla="*/ 83 h 97"/>
                <a:gd name="T50" fmla="*/ 70 w 96"/>
                <a:gd name="T51" fmla="*/ 92 h 97"/>
                <a:gd name="T52" fmla="*/ 82 w 96"/>
                <a:gd name="T53" fmla="*/ 83 h 97"/>
                <a:gd name="T54" fmla="*/ 77 w 96"/>
                <a:gd name="T55" fmla="*/ 70 h 97"/>
                <a:gd name="T56" fmla="*/ 91 w 96"/>
                <a:gd name="T57" fmla="*/ 71 h 97"/>
                <a:gd name="T58" fmla="*/ 96 w 96"/>
                <a:gd name="T59" fmla="*/ 56 h 97"/>
                <a:gd name="T60" fmla="*/ 84 w 96"/>
                <a:gd name="T61" fmla="*/ 49 h 97"/>
                <a:gd name="T62" fmla="*/ 96 w 96"/>
                <a:gd name="T63" fmla="*/ 41 h 97"/>
                <a:gd name="T64" fmla="*/ 91 w 96"/>
                <a:gd name="T65" fmla="*/ 26 h 97"/>
                <a:gd name="T66" fmla="*/ 77 w 96"/>
                <a:gd name="T67" fmla="*/ 28 h 97"/>
                <a:gd name="T68" fmla="*/ 82 w 96"/>
                <a:gd name="T69" fmla="*/ 14 h 97"/>
                <a:gd name="T70" fmla="*/ 70 w 96"/>
                <a:gd name="T71" fmla="*/ 5 h 97"/>
                <a:gd name="T72" fmla="*/ 59 w 96"/>
                <a:gd name="T73" fmla="*/ 15 h 97"/>
                <a:gd name="T74" fmla="*/ 56 w 96"/>
                <a:gd name="T75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6" h="97">
                  <a:moveTo>
                    <a:pt x="48" y="20"/>
                  </a:moveTo>
                  <a:cubicBezTo>
                    <a:pt x="64" y="20"/>
                    <a:pt x="76" y="33"/>
                    <a:pt x="76" y="49"/>
                  </a:cubicBezTo>
                  <a:cubicBezTo>
                    <a:pt x="76" y="64"/>
                    <a:pt x="64" y="77"/>
                    <a:pt x="48" y="77"/>
                  </a:cubicBezTo>
                  <a:cubicBezTo>
                    <a:pt x="32" y="77"/>
                    <a:pt x="19" y="64"/>
                    <a:pt x="19" y="49"/>
                  </a:cubicBezTo>
                  <a:cubicBezTo>
                    <a:pt x="19" y="33"/>
                    <a:pt x="32" y="20"/>
                    <a:pt x="48" y="20"/>
                  </a:cubicBezTo>
                  <a:close/>
                  <a:moveTo>
                    <a:pt x="56" y="0"/>
                  </a:moveTo>
                  <a:cubicBezTo>
                    <a:pt x="53" y="0"/>
                    <a:pt x="50" y="0"/>
                    <a:pt x="48" y="0"/>
                  </a:cubicBezTo>
                  <a:cubicBezTo>
                    <a:pt x="45" y="0"/>
                    <a:pt x="43" y="0"/>
                    <a:pt x="40" y="0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1" y="7"/>
                    <a:pt x="17" y="11"/>
                    <a:pt x="13" y="14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2" y="31"/>
                    <a:pt x="1" y="36"/>
                    <a:pt x="0" y="41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1" y="61"/>
                    <a:pt x="2" y="66"/>
                    <a:pt x="4" y="71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13" y="83"/>
                    <a:pt x="13" y="83"/>
                    <a:pt x="13" y="83"/>
                  </a:cubicBezTo>
                  <a:cubicBezTo>
                    <a:pt x="17" y="87"/>
                    <a:pt x="21" y="90"/>
                    <a:pt x="26" y="92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40" y="97"/>
                    <a:pt x="40" y="97"/>
                    <a:pt x="40" y="97"/>
                  </a:cubicBezTo>
                  <a:cubicBezTo>
                    <a:pt x="43" y="97"/>
                    <a:pt x="45" y="97"/>
                    <a:pt x="48" y="97"/>
                  </a:cubicBezTo>
                  <a:cubicBezTo>
                    <a:pt x="50" y="97"/>
                    <a:pt x="53" y="97"/>
                    <a:pt x="56" y="97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70" y="92"/>
                    <a:pt x="70" y="92"/>
                    <a:pt x="70" y="92"/>
                  </a:cubicBezTo>
                  <a:cubicBezTo>
                    <a:pt x="74" y="90"/>
                    <a:pt x="79" y="87"/>
                    <a:pt x="82" y="83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4" y="66"/>
                    <a:pt x="95" y="61"/>
                    <a:pt x="96" y="56"/>
                  </a:cubicBezTo>
                  <a:cubicBezTo>
                    <a:pt x="84" y="49"/>
                    <a:pt x="84" y="49"/>
                    <a:pt x="84" y="49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5" y="36"/>
                    <a:pt x="94" y="31"/>
                    <a:pt x="91" y="26"/>
                  </a:cubicBezTo>
                  <a:cubicBezTo>
                    <a:pt x="77" y="28"/>
                    <a:pt x="77" y="28"/>
                    <a:pt x="77" y="28"/>
                  </a:cubicBezTo>
                  <a:cubicBezTo>
                    <a:pt x="82" y="14"/>
                    <a:pt x="82" y="14"/>
                    <a:pt x="82" y="14"/>
                  </a:cubicBezTo>
                  <a:cubicBezTo>
                    <a:pt x="79" y="11"/>
                    <a:pt x="74" y="7"/>
                    <a:pt x="70" y="5"/>
                  </a:cubicBezTo>
                  <a:cubicBezTo>
                    <a:pt x="59" y="15"/>
                    <a:pt x="59" y="15"/>
                    <a:pt x="59" y="15"/>
                  </a:cubicBezTo>
                  <a:lnTo>
                    <a:pt x="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îšḻiďè">
              <a:extLst>
                <a:ext uri="{FF2B5EF4-FFF2-40B4-BE49-F238E27FC236}">
                  <a16:creationId xmlns:a16="http://schemas.microsoft.com/office/drawing/2014/main" xmlns="" id="{213F22B4-3595-4CE7-9905-60253D206E4C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5483" y="2002181"/>
              <a:ext cx="388509" cy="341803"/>
            </a:xfrm>
            <a:custGeom>
              <a:avLst/>
              <a:gdLst>
                <a:gd name="T0" fmla="*/ 69 w 183"/>
                <a:gd name="T1" fmla="*/ 57 h 161"/>
                <a:gd name="T2" fmla="*/ 97 w 183"/>
                <a:gd name="T3" fmla="*/ 67 h 161"/>
                <a:gd name="T4" fmla="*/ 124 w 183"/>
                <a:gd name="T5" fmla="*/ 35 h 161"/>
                <a:gd name="T6" fmla="*/ 128 w 183"/>
                <a:gd name="T7" fmla="*/ 32 h 161"/>
                <a:gd name="T8" fmla="*/ 148 w 183"/>
                <a:gd name="T9" fmla="*/ 47 h 161"/>
                <a:gd name="T10" fmla="*/ 148 w 183"/>
                <a:gd name="T11" fmla="*/ 24 h 161"/>
                <a:gd name="T12" fmla="*/ 148 w 183"/>
                <a:gd name="T13" fmla="*/ 0 h 161"/>
                <a:gd name="T14" fmla="*/ 124 w 183"/>
                <a:gd name="T15" fmla="*/ 4 h 161"/>
                <a:gd name="T16" fmla="*/ 101 w 183"/>
                <a:gd name="T17" fmla="*/ 10 h 161"/>
                <a:gd name="T18" fmla="*/ 118 w 183"/>
                <a:gd name="T19" fmla="*/ 24 h 161"/>
                <a:gd name="T20" fmla="*/ 93 w 183"/>
                <a:gd name="T21" fmla="*/ 55 h 161"/>
                <a:gd name="T22" fmla="*/ 65 w 183"/>
                <a:gd name="T23" fmla="*/ 45 h 161"/>
                <a:gd name="T24" fmla="*/ 48 w 183"/>
                <a:gd name="T25" fmla="*/ 77 h 161"/>
                <a:gd name="T26" fmla="*/ 16 w 183"/>
                <a:gd name="T27" fmla="*/ 71 h 161"/>
                <a:gd name="T28" fmla="*/ 2 w 183"/>
                <a:gd name="T29" fmla="*/ 112 h 161"/>
                <a:gd name="T30" fmla="*/ 0 w 183"/>
                <a:gd name="T31" fmla="*/ 120 h 161"/>
                <a:gd name="T32" fmla="*/ 6 w 183"/>
                <a:gd name="T33" fmla="*/ 122 h 161"/>
                <a:gd name="T34" fmla="*/ 20 w 183"/>
                <a:gd name="T35" fmla="*/ 81 h 161"/>
                <a:gd name="T36" fmla="*/ 52 w 183"/>
                <a:gd name="T37" fmla="*/ 89 h 161"/>
                <a:gd name="T38" fmla="*/ 69 w 183"/>
                <a:gd name="T39" fmla="*/ 57 h 161"/>
                <a:gd name="T40" fmla="*/ 69 w 183"/>
                <a:gd name="T41" fmla="*/ 57 h 161"/>
                <a:gd name="T42" fmla="*/ 57 w 183"/>
                <a:gd name="T43" fmla="*/ 161 h 161"/>
                <a:gd name="T44" fmla="*/ 57 w 183"/>
                <a:gd name="T45" fmla="*/ 126 h 161"/>
                <a:gd name="T46" fmla="*/ 34 w 183"/>
                <a:gd name="T47" fmla="*/ 126 h 161"/>
                <a:gd name="T48" fmla="*/ 34 w 183"/>
                <a:gd name="T49" fmla="*/ 161 h 161"/>
                <a:gd name="T50" fmla="*/ 57 w 183"/>
                <a:gd name="T51" fmla="*/ 161 h 161"/>
                <a:gd name="T52" fmla="*/ 57 w 183"/>
                <a:gd name="T53" fmla="*/ 161 h 161"/>
                <a:gd name="T54" fmla="*/ 87 w 183"/>
                <a:gd name="T55" fmla="*/ 161 h 161"/>
                <a:gd name="T56" fmla="*/ 63 w 183"/>
                <a:gd name="T57" fmla="*/ 161 h 161"/>
                <a:gd name="T58" fmla="*/ 63 w 183"/>
                <a:gd name="T59" fmla="*/ 108 h 161"/>
                <a:gd name="T60" fmla="*/ 87 w 183"/>
                <a:gd name="T61" fmla="*/ 108 h 161"/>
                <a:gd name="T62" fmla="*/ 87 w 183"/>
                <a:gd name="T63" fmla="*/ 161 h 161"/>
                <a:gd name="T64" fmla="*/ 87 w 183"/>
                <a:gd name="T65" fmla="*/ 161 h 161"/>
                <a:gd name="T66" fmla="*/ 118 w 183"/>
                <a:gd name="T67" fmla="*/ 161 h 161"/>
                <a:gd name="T68" fmla="*/ 95 w 183"/>
                <a:gd name="T69" fmla="*/ 161 h 161"/>
                <a:gd name="T70" fmla="*/ 95 w 183"/>
                <a:gd name="T71" fmla="*/ 92 h 161"/>
                <a:gd name="T72" fmla="*/ 118 w 183"/>
                <a:gd name="T73" fmla="*/ 92 h 161"/>
                <a:gd name="T74" fmla="*/ 118 w 183"/>
                <a:gd name="T75" fmla="*/ 161 h 161"/>
                <a:gd name="T76" fmla="*/ 118 w 183"/>
                <a:gd name="T77" fmla="*/ 161 h 161"/>
                <a:gd name="T78" fmla="*/ 152 w 183"/>
                <a:gd name="T79" fmla="*/ 161 h 161"/>
                <a:gd name="T80" fmla="*/ 126 w 183"/>
                <a:gd name="T81" fmla="*/ 161 h 161"/>
                <a:gd name="T82" fmla="*/ 126 w 183"/>
                <a:gd name="T83" fmla="*/ 73 h 161"/>
                <a:gd name="T84" fmla="*/ 152 w 183"/>
                <a:gd name="T85" fmla="*/ 73 h 161"/>
                <a:gd name="T86" fmla="*/ 152 w 183"/>
                <a:gd name="T87" fmla="*/ 161 h 161"/>
                <a:gd name="T88" fmla="*/ 152 w 183"/>
                <a:gd name="T89" fmla="*/ 161 h 161"/>
                <a:gd name="T90" fmla="*/ 160 w 183"/>
                <a:gd name="T91" fmla="*/ 49 h 161"/>
                <a:gd name="T92" fmla="*/ 160 w 183"/>
                <a:gd name="T93" fmla="*/ 161 h 161"/>
                <a:gd name="T94" fmla="*/ 183 w 183"/>
                <a:gd name="T95" fmla="*/ 161 h 161"/>
                <a:gd name="T96" fmla="*/ 183 w 183"/>
                <a:gd name="T97" fmla="*/ 49 h 161"/>
                <a:gd name="T98" fmla="*/ 160 w 183"/>
                <a:gd name="T99" fmla="*/ 49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3" h="161">
                  <a:moveTo>
                    <a:pt x="69" y="57"/>
                  </a:moveTo>
                  <a:lnTo>
                    <a:pt x="97" y="67"/>
                  </a:lnTo>
                  <a:lnTo>
                    <a:pt x="124" y="35"/>
                  </a:lnTo>
                  <a:lnTo>
                    <a:pt x="128" y="32"/>
                  </a:lnTo>
                  <a:lnTo>
                    <a:pt x="148" y="47"/>
                  </a:lnTo>
                  <a:lnTo>
                    <a:pt x="148" y="24"/>
                  </a:lnTo>
                  <a:lnTo>
                    <a:pt x="148" y="0"/>
                  </a:lnTo>
                  <a:lnTo>
                    <a:pt x="124" y="4"/>
                  </a:lnTo>
                  <a:lnTo>
                    <a:pt x="101" y="10"/>
                  </a:lnTo>
                  <a:lnTo>
                    <a:pt x="118" y="24"/>
                  </a:lnTo>
                  <a:lnTo>
                    <a:pt x="93" y="55"/>
                  </a:lnTo>
                  <a:lnTo>
                    <a:pt x="65" y="45"/>
                  </a:lnTo>
                  <a:lnTo>
                    <a:pt x="48" y="77"/>
                  </a:lnTo>
                  <a:lnTo>
                    <a:pt x="16" y="71"/>
                  </a:lnTo>
                  <a:lnTo>
                    <a:pt x="2" y="112"/>
                  </a:lnTo>
                  <a:lnTo>
                    <a:pt x="0" y="120"/>
                  </a:lnTo>
                  <a:lnTo>
                    <a:pt x="6" y="122"/>
                  </a:lnTo>
                  <a:lnTo>
                    <a:pt x="20" y="81"/>
                  </a:lnTo>
                  <a:lnTo>
                    <a:pt x="52" y="89"/>
                  </a:lnTo>
                  <a:lnTo>
                    <a:pt x="69" y="57"/>
                  </a:lnTo>
                  <a:lnTo>
                    <a:pt x="69" y="57"/>
                  </a:lnTo>
                  <a:close/>
                  <a:moveTo>
                    <a:pt x="57" y="161"/>
                  </a:moveTo>
                  <a:lnTo>
                    <a:pt x="57" y="126"/>
                  </a:lnTo>
                  <a:lnTo>
                    <a:pt x="34" y="126"/>
                  </a:lnTo>
                  <a:lnTo>
                    <a:pt x="34" y="161"/>
                  </a:lnTo>
                  <a:lnTo>
                    <a:pt x="57" y="161"/>
                  </a:lnTo>
                  <a:lnTo>
                    <a:pt x="57" y="161"/>
                  </a:lnTo>
                  <a:close/>
                  <a:moveTo>
                    <a:pt x="87" y="161"/>
                  </a:moveTo>
                  <a:lnTo>
                    <a:pt x="63" y="161"/>
                  </a:lnTo>
                  <a:lnTo>
                    <a:pt x="63" y="108"/>
                  </a:lnTo>
                  <a:lnTo>
                    <a:pt x="87" y="108"/>
                  </a:lnTo>
                  <a:lnTo>
                    <a:pt x="87" y="161"/>
                  </a:lnTo>
                  <a:lnTo>
                    <a:pt x="87" y="161"/>
                  </a:lnTo>
                  <a:close/>
                  <a:moveTo>
                    <a:pt x="118" y="161"/>
                  </a:moveTo>
                  <a:lnTo>
                    <a:pt x="95" y="161"/>
                  </a:lnTo>
                  <a:lnTo>
                    <a:pt x="95" y="92"/>
                  </a:lnTo>
                  <a:lnTo>
                    <a:pt x="118" y="92"/>
                  </a:lnTo>
                  <a:lnTo>
                    <a:pt x="118" y="161"/>
                  </a:lnTo>
                  <a:lnTo>
                    <a:pt x="118" y="161"/>
                  </a:lnTo>
                  <a:close/>
                  <a:moveTo>
                    <a:pt x="152" y="161"/>
                  </a:moveTo>
                  <a:lnTo>
                    <a:pt x="126" y="161"/>
                  </a:lnTo>
                  <a:lnTo>
                    <a:pt x="126" y="73"/>
                  </a:lnTo>
                  <a:lnTo>
                    <a:pt x="152" y="73"/>
                  </a:lnTo>
                  <a:lnTo>
                    <a:pt x="152" y="161"/>
                  </a:lnTo>
                  <a:lnTo>
                    <a:pt x="152" y="161"/>
                  </a:lnTo>
                  <a:close/>
                  <a:moveTo>
                    <a:pt x="160" y="49"/>
                  </a:moveTo>
                  <a:lnTo>
                    <a:pt x="160" y="161"/>
                  </a:lnTo>
                  <a:lnTo>
                    <a:pt x="183" y="161"/>
                  </a:lnTo>
                  <a:lnTo>
                    <a:pt x="183" y="49"/>
                  </a:lnTo>
                  <a:lnTo>
                    <a:pt x="160" y="4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ïṣliḑe">
              <a:extLst>
                <a:ext uri="{FF2B5EF4-FFF2-40B4-BE49-F238E27FC236}">
                  <a16:creationId xmlns:a16="http://schemas.microsoft.com/office/drawing/2014/main" xmlns="" id="{448D4D89-9C9D-456B-AFE4-F1D3C07EB600}"/>
                </a:ext>
              </a:extLst>
            </p:cNvPr>
            <p:cNvSpPr>
              <a:spLocks/>
            </p:cNvSpPr>
            <p:nvPr/>
          </p:nvSpPr>
          <p:spPr bwMode="auto">
            <a:xfrm>
              <a:off x="9735691" y="2037059"/>
              <a:ext cx="354541" cy="250514"/>
            </a:xfrm>
            <a:custGeom>
              <a:avLst/>
              <a:gdLst>
                <a:gd name="T0" fmla="*/ 9 w 85"/>
                <a:gd name="T1" fmla="*/ 7 h 60"/>
                <a:gd name="T2" fmla="*/ 50 w 85"/>
                <a:gd name="T3" fmla="*/ 7 h 60"/>
                <a:gd name="T4" fmla="*/ 50 w 85"/>
                <a:gd name="T5" fmla="*/ 7 h 60"/>
                <a:gd name="T6" fmla="*/ 50 w 85"/>
                <a:gd name="T7" fmla="*/ 3 h 60"/>
                <a:gd name="T8" fmla="*/ 54 w 85"/>
                <a:gd name="T9" fmla="*/ 0 h 60"/>
                <a:gd name="T10" fmla="*/ 70 w 85"/>
                <a:gd name="T11" fmla="*/ 0 h 60"/>
                <a:gd name="T12" fmla="*/ 73 w 85"/>
                <a:gd name="T13" fmla="*/ 3 h 60"/>
                <a:gd name="T14" fmla="*/ 73 w 85"/>
                <a:gd name="T15" fmla="*/ 7 h 60"/>
                <a:gd name="T16" fmla="*/ 73 w 85"/>
                <a:gd name="T17" fmla="*/ 7 h 60"/>
                <a:gd name="T18" fmla="*/ 75 w 85"/>
                <a:gd name="T19" fmla="*/ 7 h 60"/>
                <a:gd name="T20" fmla="*/ 85 w 85"/>
                <a:gd name="T21" fmla="*/ 16 h 60"/>
                <a:gd name="T22" fmla="*/ 85 w 85"/>
                <a:gd name="T23" fmla="*/ 51 h 60"/>
                <a:gd name="T24" fmla="*/ 75 w 85"/>
                <a:gd name="T25" fmla="*/ 60 h 60"/>
                <a:gd name="T26" fmla="*/ 9 w 85"/>
                <a:gd name="T27" fmla="*/ 60 h 60"/>
                <a:gd name="T28" fmla="*/ 0 w 85"/>
                <a:gd name="T29" fmla="*/ 51 h 60"/>
                <a:gd name="T30" fmla="*/ 0 w 85"/>
                <a:gd name="T31" fmla="*/ 16 h 60"/>
                <a:gd name="T32" fmla="*/ 9 w 85"/>
                <a:gd name="T33" fmla="*/ 7 h 60"/>
                <a:gd name="T34" fmla="*/ 55 w 85"/>
                <a:gd name="T35" fmla="*/ 7 h 60"/>
                <a:gd name="T36" fmla="*/ 68 w 85"/>
                <a:gd name="T37" fmla="*/ 7 h 60"/>
                <a:gd name="T38" fmla="*/ 68 w 85"/>
                <a:gd name="T39" fmla="*/ 2 h 60"/>
                <a:gd name="T40" fmla="*/ 55 w 85"/>
                <a:gd name="T41" fmla="*/ 2 h 60"/>
                <a:gd name="T42" fmla="*/ 55 w 85"/>
                <a:gd name="T43" fmla="*/ 7 h 60"/>
                <a:gd name="T44" fmla="*/ 43 w 85"/>
                <a:gd name="T45" fmla="*/ 13 h 60"/>
                <a:gd name="T46" fmla="*/ 23 w 85"/>
                <a:gd name="T47" fmla="*/ 34 h 60"/>
                <a:gd name="T48" fmla="*/ 43 w 85"/>
                <a:gd name="T49" fmla="*/ 54 h 60"/>
                <a:gd name="T50" fmla="*/ 64 w 85"/>
                <a:gd name="T51" fmla="*/ 34 h 60"/>
                <a:gd name="T52" fmla="*/ 43 w 85"/>
                <a:gd name="T53" fmla="*/ 13 h 60"/>
                <a:gd name="T54" fmla="*/ 57 w 85"/>
                <a:gd name="T55" fmla="*/ 34 h 60"/>
                <a:gd name="T56" fmla="*/ 43 w 85"/>
                <a:gd name="T57" fmla="*/ 20 h 60"/>
                <a:gd name="T58" fmla="*/ 29 w 85"/>
                <a:gd name="T59" fmla="*/ 34 h 60"/>
                <a:gd name="T60" fmla="*/ 43 w 85"/>
                <a:gd name="T61" fmla="*/ 47 h 60"/>
                <a:gd name="T62" fmla="*/ 57 w 85"/>
                <a:gd name="T63" fmla="*/ 34 h 60"/>
                <a:gd name="T64" fmla="*/ 43 w 85"/>
                <a:gd name="T65" fmla="*/ 17 h 60"/>
                <a:gd name="T66" fmla="*/ 26 w 85"/>
                <a:gd name="T67" fmla="*/ 34 h 60"/>
                <a:gd name="T68" fmla="*/ 43 w 85"/>
                <a:gd name="T69" fmla="*/ 50 h 60"/>
                <a:gd name="T70" fmla="*/ 60 w 85"/>
                <a:gd name="T71" fmla="*/ 34 h 60"/>
                <a:gd name="T72" fmla="*/ 43 w 85"/>
                <a:gd name="T73" fmla="*/ 1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5" h="60">
                  <a:moveTo>
                    <a:pt x="9" y="7"/>
                  </a:moveTo>
                  <a:cubicBezTo>
                    <a:pt x="50" y="7"/>
                    <a:pt x="50" y="7"/>
                    <a:pt x="50" y="7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50" y="1"/>
                    <a:pt x="52" y="0"/>
                    <a:pt x="54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72" y="0"/>
                    <a:pt x="73" y="1"/>
                    <a:pt x="73" y="3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80" y="7"/>
                    <a:pt x="85" y="11"/>
                    <a:pt x="85" y="16"/>
                  </a:cubicBezTo>
                  <a:cubicBezTo>
                    <a:pt x="85" y="51"/>
                    <a:pt x="85" y="51"/>
                    <a:pt x="85" y="51"/>
                  </a:cubicBezTo>
                  <a:cubicBezTo>
                    <a:pt x="85" y="56"/>
                    <a:pt x="80" y="60"/>
                    <a:pt x="75" y="60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4" y="60"/>
                    <a:pt x="0" y="56"/>
                    <a:pt x="0" y="51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1"/>
                    <a:pt x="4" y="7"/>
                    <a:pt x="9" y="7"/>
                  </a:cubicBezTo>
                  <a:close/>
                  <a:moveTo>
                    <a:pt x="55" y="7"/>
                  </a:moveTo>
                  <a:cubicBezTo>
                    <a:pt x="68" y="7"/>
                    <a:pt x="68" y="7"/>
                    <a:pt x="68" y="7"/>
                  </a:cubicBezTo>
                  <a:cubicBezTo>
                    <a:pt x="68" y="2"/>
                    <a:pt x="68" y="2"/>
                    <a:pt x="68" y="2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5" y="7"/>
                    <a:pt x="55" y="7"/>
                    <a:pt x="55" y="7"/>
                  </a:cubicBezTo>
                  <a:close/>
                  <a:moveTo>
                    <a:pt x="43" y="13"/>
                  </a:moveTo>
                  <a:cubicBezTo>
                    <a:pt x="32" y="13"/>
                    <a:pt x="23" y="22"/>
                    <a:pt x="23" y="34"/>
                  </a:cubicBezTo>
                  <a:cubicBezTo>
                    <a:pt x="23" y="45"/>
                    <a:pt x="32" y="54"/>
                    <a:pt x="43" y="54"/>
                  </a:cubicBezTo>
                  <a:cubicBezTo>
                    <a:pt x="55" y="54"/>
                    <a:pt x="64" y="45"/>
                    <a:pt x="64" y="34"/>
                  </a:cubicBezTo>
                  <a:cubicBezTo>
                    <a:pt x="64" y="22"/>
                    <a:pt x="55" y="13"/>
                    <a:pt x="43" y="13"/>
                  </a:cubicBezTo>
                  <a:close/>
                  <a:moveTo>
                    <a:pt x="57" y="34"/>
                  </a:moveTo>
                  <a:cubicBezTo>
                    <a:pt x="57" y="26"/>
                    <a:pt x="51" y="20"/>
                    <a:pt x="43" y="20"/>
                  </a:cubicBezTo>
                  <a:cubicBezTo>
                    <a:pt x="36" y="20"/>
                    <a:pt x="29" y="26"/>
                    <a:pt x="29" y="34"/>
                  </a:cubicBezTo>
                  <a:cubicBezTo>
                    <a:pt x="29" y="41"/>
                    <a:pt x="36" y="47"/>
                    <a:pt x="43" y="47"/>
                  </a:cubicBezTo>
                  <a:cubicBezTo>
                    <a:pt x="51" y="47"/>
                    <a:pt x="57" y="41"/>
                    <a:pt x="57" y="34"/>
                  </a:cubicBezTo>
                  <a:close/>
                  <a:moveTo>
                    <a:pt x="43" y="17"/>
                  </a:moveTo>
                  <a:cubicBezTo>
                    <a:pt x="34" y="17"/>
                    <a:pt x="26" y="24"/>
                    <a:pt x="26" y="34"/>
                  </a:cubicBezTo>
                  <a:cubicBezTo>
                    <a:pt x="26" y="43"/>
                    <a:pt x="34" y="50"/>
                    <a:pt x="43" y="50"/>
                  </a:cubicBezTo>
                  <a:cubicBezTo>
                    <a:pt x="52" y="50"/>
                    <a:pt x="60" y="43"/>
                    <a:pt x="60" y="34"/>
                  </a:cubicBezTo>
                  <a:cubicBezTo>
                    <a:pt x="60" y="24"/>
                    <a:pt x="52" y="17"/>
                    <a:pt x="43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5" name="iṧ1ïḋê">
            <a:extLst>
              <a:ext uri="{FF2B5EF4-FFF2-40B4-BE49-F238E27FC236}">
                <a16:creationId xmlns:a16="http://schemas.microsoft.com/office/drawing/2014/main" xmlns="" id="{36EFD8C3-C338-4B51-927D-19D009BA4EA5}"/>
              </a:ext>
            </a:extLst>
          </p:cNvPr>
          <p:cNvGrpSpPr/>
          <p:nvPr/>
        </p:nvGrpSpPr>
        <p:grpSpPr>
          <a:xfrm>
            <a:off x="805110" y="4255522"/>
            <a:ext cx="2746610" cy="970279"/>
            <a:chOff x="5159896" y="3071603"/>
            <a:chExt cx="2746610" cy="970279"/>
          </a:xfrm>
        </p:grpSpPr>
        <p:sp>
          <p:nvSpPr>
            <p:cNvPr id="48" name="ïṧḻîḑè">
              <a:extLst>
                <a:ext uri="{FF2B5EF4-FFF2-40B4-BE49-F238E27FC236}">
                  <a16:creationId xmlns:a16="http://schemas.microsoft.com/office/drawing/2014/main" xmlns="" id="{3E8DDF1D-6AC2-4C97-ABE1-FAAB585EA05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8443" y="3484483"/>
              <a:ext cx="2108063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000" dirty="0"/>
                <a:t>此部分内容作为文字排版占位显示</a:t>
              </a:r>
              <a:r>
                <a:rPr lang="en-US" altLang="zh-CN" sz="1000" dirty="0"/>
                <a:t/>
              </a:r>
              <a:br>
                <a:rPr lang="en-US" altLang="zh-CN" sz="1000" dirty="0"/>
              </a:br>
              <a:r>
                <a:rPr lang="zh-CN" altLang="en-US" sz="1000" dirty="0"/>
                <a:t> （建议使用主题字体）</a:t>
              </a:r>
              <a:endParaRPr lang="en-US" altLang="zh-CN" sz="1000" dirty="0"/>
            </a:p>
          </p:txBody>
        </p:sp>
        <p:sp>
          <p:nvSpPr>
            <p:cNvPr id="49" name="íṡḷiḍê">
              <a:extLst>
                <a:ext uri="{FF2B5EF4-FFF2-40B4-BE49-F238E27FC236}">
                  <a16:creationId xmlns:a16="http://schemas.microsoft.com/office/drawing/2014/main" xmlns="" id="{5FDFE1E8-BBBB-4620-ABB4-C95661595DC9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798443" y="3071603"/>
              <a:ext cx="2108063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b="1" dirty="0">
                  <a:solidFill>
                    <a:schemeClr val="accent4"/>
                  </a:solidFill>
                </a:rPr>
                <a:t>标题文本预设</a:t>
              </a:r>
              <a:endParaRPr lang="en-US" altLang="zh-CN" sz="1800" b="1" dirty="0">
                <a:solidFill>
                  <a:schemeClr val="accent4"/>
                </a:solidFill>
              </a:endParaRPr>
            </a:p>
          </p:txBody>
        </p:sp>
        <p:sp>
          <p:nvSpPr>
            <p:cNvPr id="50" name="ïṡḻíḍe">
              <a:extLst>
                <a:ext uri="{FF2B5EF4-FFF2-40B4-BE49-F238E27FC236}">
                  <a16:creationId xmlns:a16="http://schemas.microsoft.com/office/drawing/2014/main" xmlns="" id="{0888D386-CE02-4C63-8120-DDA893198A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9896" y="3164494"/>
              <a:ext cx="461080" cy="460795"/>
            </a:xfrm>
            <a:custGeom>
              <a:avLst/>
              <a:gdLst>
                <a:gd name="connsiteX0" fmla="*/ 482620 w 607097"/>
                <a:gd name="connsiteY0" fmla="*/ 381169 h 606722"/>
                <a:gd name="connsiteX1" fmla="*/ 496768 w 607097"/>
                <a:gd name="connsiteY1" fmla="*/ 381169 h 606722"/>
                <a:gd name="connsiteX2" fmla="*/ 510916 w 607097"/>
                <a:gd name="connsiteY2" fmla="*/ 395381 h 606722"/>
                <a:gd name="connsiteX3" fmla="*/ 510916 w 607097"/>
                <a:gd name="connsiteY3" fmla="*/ 409505 h 606722"/>
                <a:gd name="connsiteX4" fmla="*/ 503887 w 607097"/>
                <a:gd name="connsiteY4" fmla="*/ 412525 h 606722"/>
                <a:gd name="connsiteX5" fmla="*/ 496768 w 607097"/>
                <a:gd name="connsiteY5" fmla="*/ 409505 h 606722"/>
                <a:gd name="connsiteX6" fmla="*/ 482620 w 607097"/>
                <a:gd name="connsiteY6" fmla="*/ 395381 h 606722"/>
                <a:gd name="connsiteX7" fmla="*/ 482620 w 607097"/>
                <a:gd name="connsiteY7" fmla="*/ 381169 h 606722"/>
                <a:gd name="connsiteX8" fmla="*/ 546398 w 607097"/>
                <a:gd name="connsiteY8" fmla="*/ 242745 h 606722"/>
                <a:gd name="connsiteX9" fmla="*/ 566606 w 607097"/>
                <a:gd name="connsiteY9" fmla="*/ 242745 h 606722"/>
                <a:gd name="connsiteX10" fmla="*/ 576754 w 607097"/>
                <a:gd name="connsiteY10" fmla="*/ 252756 h 606722"/>
                <a:gd name="connsiteX11" fmla="*/ 566606 w 607097"/>
                <a:gd name="connsiteY11" fmla="*/ 262856 h 606722"/>
                <a:gd name="connsiteX12" fmla="*/ 546398 w 607097"/>
                <a:gd name="connsiteY12" fmla="*/ 262856 h 606722"/>
                <a:gd name="connsiteX13" fmla="*/ 536249 w 607097"/>
                <a:gd name="connsiteY13" fmla="*/ 252756 h 606722"/>
                <a:gd name="connsiteX14" fmla="*/ 546398 w 607097"/>
                <a:gd name="connsiteY14" fmla="*/ 242745 h 606722"/>
                <a:gd name="connsiteX15" fmla="*/ 353968 w 607097"/>
                <a:gd name="connsiteY15" fmla="*/ 101120 h 606722"/>
                <a:gd name="connsiteX16" fmla="*/ 364118 w 607097"/>
                <a:gd name="connsiteY16" fmla="*/ 111251 h 606722"/>
                <a:gd name="connsiteX17" fmla="*/ 364118 w 607097"/>
                <a:gd name="connsiteY17" fmla="*/ 242683 h 606722"/>
                <a:gd name="connsiteX18" fmla="*/ 424838 w 607097"/>
                <a:gd name="connsiteY18" fmla="*/ 242683 h 606722"/>
                <a:gd name="connsiteX19" fmla="*/ 434988 w 607097"/>
                <a:gd name="connsiteY19" fmla="*/ 252725 h 606722"/>
                <a:gd name="connsiteX20" fmla="*/ 424838 w 607097"/>
                <a:gd name="connsiteY20" fmla="*/ 262856 h 606722"/>
                <a:gd name="connsiteX21" fmla="*/ 353968 w 607097"/>
                <a:gd name="connsiteY21" fmla="*/ 262856 h 606722"/>
                <a:gd name="connsiteX22" fmla="*/ 343818 w 607097"/>
                <a:gd name="connsiteY22" fmla="*/ 252725 h 606722"/>
                <a:gd name="connsiteX23" fmla="*/ 343818 w 607097"/>
                <a:gd name="connsiteY23" fmla="*/ 111251 h 606722"/>
                <a:gd name="connsiteX24" fmla="*/ 353968 w 607097"/>
                <a:gd name="connsiteY24" fmla="*/ 101120 h 606722"/>
                <a:gd name="connsiteX25" fmla="*/ 496768 w 607097"/>
                <a:gd name="connsiteY25" fmla="*/ 96101 h 606722"/>
                <a:gd name="connsiteX26" fmla="*/ 510916 w 607097"/>
                <a:gd name="connsiteY26" fmla="*/ 96101 h 606722"/>
                <a:gd name="connsiteX27" fmla="*/ 510916 w 607097"/>
                <a:gd name="connsiteY27" fmla="*/ 110217 h 606722"/>
                <a:gd name="connsiteX28" fmla="*/ 496768 w 607097"/>
                <a:gd name="connsiteY28" fmla="*/ 124334 h 606722"/>
                <a:gd name="connsiteX29" fmla="*/ 489650 w 607097"/>
                <a:gd name="connsiteY29" fmla="*/ 127441 h 606722"/>
                <a:gd name="connsiteX30" fmla="*/ 482620 w 607097"/>
                <a:gd name="connsiteY30" fmla="*/ 124334 h 606722"/>
                <a:gd name="connsiteX31" fmla="*/ 482620 w 607097"/>
                <a:gd name="connsiteY31" fmla="*/ 110217 h 606722"/>
                <a:gd name="connsiteX32" fmla="*/ 196955 w 607097"/>
                <a:gd name="connsiteY32" fmla="*/ 96101 h 606722"/>
                <a:gd name="connsiteX33" fmla="*/ 211110 w 607097"/>
                <a:gd name="connsiteY33" fmla="*/ 96101 h 606722"/>
                <a:gd name="connsiteX34" fmla="*/ 225355 w 607097"/>
                <a:gd name="connsiteY34" fmla="*/ 110217 h 606722"/>
                <a:gd name="connsiteX35" fmla="*/ 225355 w 607097"/>
                <a:gd name="connsiteY35" fmla="*/ 124334 h 606722"/>
                <a:gd name="connsiteX36" fmla="*/ 218233 w 607097"/>
                <a:gd name="connsiteY36" fmla="*/ 127441 h 606722"/>
                <a:gd name="connsiteX37" fmla="*/ 211110 w 607097"/>
                <a:gd name="connsiteY37" fmla="*/ 124334 h 606722"/>
                <a:gd name="connsiteX38" fmla="*/ 196955 w 607097"/>
                <a:gd name="connsiteY38" fmla="*/ 110217 h 606722"/>
                <a:gd name="connsiteX39" fmla="*/ 196955 w 607097"/>
                <a:gd name="connsiteY39" fmla="*/ 96101 h 606722"/>
                <a:gd name="connsiteX40" fmla="*/ 103963 w 607097"/>
                <a:gd name="connsiteY40" fmla="*/ 81761 h 606722"/>
                <a:gd name="connsiteX41" fmla="*/ 87598 w 607097"/>
                <a:gd name="connsiteY41" fmla="*/ 90026 h 606722"/>
                <a:gd name="connsiteX42" fmla="*/ 62322 w 607097"/>
                <a:gd name="connsiteY42" fmla="*/ 115266 h 606722"/>
                <a:gd name="connsiteX43" fmla="*/ 34998 w 607097"/>
                <a:gd name="connsiteY43" fmla="*/ 265902 h 606722"/>
                <a:gd name="connsiteX44" fmla="*/ 75494 w 607097"/>
                <a:gd name="connsiteY44" fmla="*/ 322602 h 606722"/>
                <a:gd name="connsiteX45" fmla="*/ 283044 w 607097"/>
                <a:gd name="connsiteY45" fmla="*/ 530826 h 606722"/>
                <a:gd name="connsiteX46" fmla="*/ 327634 w 607097"/>
                <a:gd name="connsiteY46" fmla="*/ 565219 h 606722"/>
                <a:gd name="connsiteX47" fmla="*/ 490684 w 607097"/>
                <a:gd name="connsiteY47" fmla="*/ 545046 h 606722"/>
                <a:gd name="connsiteX48" fmla="*/ 515960 w 607097"/>
                <a:gd name="connsiteY48" fmla="*/ 519717 h 606722"/>
                <a:gd name="connsiteX49" fmla="*/ 521033 w 607097"/>
                <a:gd name="connsiteY49" fmla="*/ 485324 h 606722"/>
                <a:gd name="connsiteX50" fmla="*/ 434969 w 607097"/>
                <a:gd name="connsiteY50" fmla="*/ 411561 h 606722"/>
                <a:gd name="connsiteX51" fmla="*/ 414321 w 607097"/>
                <a:gd name="connsiteY51" fmla="*/ 406318 h 606722"/>
                <a:gd name="connsiteX52" fmla="*/ 413698 w 607097"/>
                <a:gd name="connsiteY52" fmla="*/ 406496 h 606722"/>
                <a:gd name="connsiteX53" fmla="*/ 405599 w 607097"/>
                <a:gd name="connsiteY53" fmla="*/ 413605 h 606722"/>
                <a:gd name="connsiteX54" fmla="*/ 404620 w 607097"/>
                <a:gd name="connsiteY54" fmla="*/ 414583 h 606722"/>
                <a:gd name="connsiteX55" fmla="*/ 373202 w 607097"/>
                <a:gd name="connsiteY55" fmla="*/ 447910 h 606722"/>
                <a:gd name="connsiteX56" fmla="*/ 349528 w 607097"/>
                <a:gd name="connsiteY56" fmla="*/ 459552 h 606722"/>
                <a:gd name="connsiteX57" fmla="*/ 405599 w 607097"/>
                <a:gd name="connsiteY57" fmla="*/ 475282 h 606722"/>
                <a:gd name="connsiteX58" fmla="*/ 414677 w 607097"/>
                <a:gd name="connsiteY58" fmla="*/ 486391 h 606722"/>
                <a:gd name="connsiteX59" fmla="*/ 404620 w 607097"/>
                <a:gd name="connsiteY59" fmla="*/ 495456 h 606722"/>
                <a:gd name="connsiteX60" fmla="*/ 403552 w 607097"/>
                <a:gd name="connsiteY60" fmla="*/ 495456 h 606722"/>
                <a:gd name="connsiteX61" fmla="*/ 287138 w 607097"/>
                <a:gd name="connsiteY61" fmla="*/ 441866 h 606722"/>
                <a:gd name="connsiteX62" fmla="*/ 286426 w 607097"/>
                <a:gd name="connsiteY62" fmla="*/ 441067 h 606722"/>
                <a:gd name="connsiteX63" fmla="*/ 284112 w 607097"/>
                <a:gd name="connsiteY63" fmla="*/ 438845 h 606722"/>
                <a:gd name="connsiteX64" fmla="*/ 176777 w 607097"/>
                <a:gd name="connsiteY64" fmla="*/ 331666 h 606722"/>
                <a:gd name="connsiteX65" fmla="*/ 111895 w 607097"/>
                <a:gd name="connsiteY65" fmla="*/ 213379 h 606722"/>
                <a:gd name="connsiteX66" fmla="*/ 121062 w 607097"/>
                <a:gd name="connsiteY66" fmla="*/ 202270 h 606722"/>
                <a:gd name="connsiteX67" fmla="*/ 132188 w 607097"/>
                <a:gd name="connsiteY67" fmla="*/ 211335 h 606722"/>
                <a:gd name="connsiteX68" fmla="*/ 146428 w 607097"/>
                <a:gd name="connsiteY68" fmla="*/ 259325 h 606722"/>
                <a:gd name="connsiteX69" fmla="*/ 158532 w 607097"/>
                <a:gd name="connsiteY69" fmla="*/ 233553 h 606722"/>
                <a:gd name="connsiteX70" fmla="*/ 191907 w 607097"/>
                <a:gd name="connsiteY70" fmla="*/ 202270 h 606722"/>
                <a:gd name="connsiteX71" fmla="*/ 192975 w 607097"/>
                <a:gd name="connsiteY71" fmla="*/ 201204 h 606722"/>
                <a:gd name="connsiteX72" fmla="*/ 200006 w 607097"/>
                <a:gd name="connsiteY72" fmla="*/ 193117 h 606722"/>
                <a:gd name="connsiteX73" fmla="*/ 194933 w 607097"/>
                <a:gd name="connsiteY73" fmla="*/ 170899 h 606722"/>
                <a:gd name="connsiteX74" fmla="*/ 121062 w 607097"/>
                <a:gd name="connsiteY74" fmla="*/ 84961 h 606722"/>
                <a:gd name="connsiteX75" fmla="*/ 103963 w 607097"/>
                <a:gd name="connsiteY75" fmla="*/ 81761 h 606722"/>
                <a:gd name="connsiteX76" fmla="*/ 353980 w 607097"/>
                <a:gd name="connsiteY76" fmla="*/ 30273 h 606722"/>
                <a:gd name="connsiteX77" fmla="*/ 364141 w 607097"/>
                <a:gd name="connsiteY77" fmla="*/ 40422 h 606722"/>
                <a:gd name="connsiteX78" fmla="*/ 364141 w 607097"/>
                <a:gd name="connsiteY78" fmla="*/ 60719 h 606722"/>
                <a:gd name="connsiteX79" fmla="*/ 353980 w 607097"/>
                <a:gd name="connsiteY79" fmla="*/ 70778 h 606722"/>
                <a:gd name="connsiteX80" fmla="*/ 343818 w 607097"/>
                <a:gd name="connsiteY80" fmla="*/ 60719 h 606722"/>
                <a:gd name="connsiteX81" fmla="*/ 343818 w 607097"/>
                <a:gd name="connsiteY81" fmla="*/ 40422 h 606722"/>
                <a:gd name="connsiteX82" fmla="*/ 353980 w 607097"/>
                <a:gd name="connsiteY82" fmla="*/ 30273 h 606722"/>
                <a:gd name="connsiteX83" fmla="*/ 353978 w 607097"/>
                <a:gd name="connsiteY83" fmla="*/ 20263 h 606722"/>
                <a:gd name="connsiteX84" fmla="*/ 174819 w 607097"/>
                <a:gd name="connsiteY84" fmla="*/ 104957 h 606722"/>
                <a:gd name="connsiteX85" fmla="*/ 214246 w 607097"/>
                <a:gd name="connsiteY85" fmla="*/ 160768 h 606722"/>
                <a:gd name="connsiteX86" fmla="*/ 221278 w 607097"/>
                <a:gd name="connsiteY86" fmla="*/ 198182 h 606722"/>
                <a:gd name="connsiteX87" fmla="*/ 215938 w 607097"/>
                <a:gd name="connsiteY87" fmla="*/ 209025 h 606722"/>
                <a:gd name="connsiteX88" fmla="*/ 210152 w 607097"/>
                <a:gd name="connsiteY88" fmla="*/ 215157 h 606722"/>
                <a:gd name="connsiteX89" fmla="*/ 206147 w 607097"/>
                <a:gd name="connsiteY89" fmla="*/ 218445 h 606722"/>
                <a:gd name="connsiteX90" fmla="*/ 176777 w 607097"/>
                <a:gd name="connsiteY90" fmla="*/ 244662 h 606722"/>
                <a:gd name="connsiteX91" fmla="*/ 182829 w 607097"/>
                <a:gd name="connsiteY91" fmla="*/ 308382 h 606722"/>
                <a:gd name="connsiteX92" fmla="*/ 189504 w 607097"/>
                <a:gd name="connsiteY92" fmla="*/ 315136 h 606722"/>
                <a:gd name="connsiteX93" fmla="*/ 189949 w 607097"/>
                <a:gd name="connsiteY93" fmla="*/ 315492 h 606722"/>
                <a:gd name="connsiteX94" fmla="*/ 191640 w 607097"/>
                <a:gd name="connsiteY94" fmla="*/ 317269 h 606722"/>
                <a:gd name="connsiteX95" fmla="*/ 298263 w 607097"/>
                <a:gd name="connsiteY95" fmla="*/ 424714 h 606722"/>
                <a:gd name="connsiteX96" fmla="*/ 362077 w 607097"/>
                <a:gd name="connsiteY96" fmla="*/ 430758 h 606722"/>
                <a:gd name="connsiteX97" fmla="*/ 388422 w 607097"/>
                <a:gd name="connsiteY97" fmla="*/ 401430 h 606722"/>
                <a:gd name="connsiteX98" fmla="*/ 408625 w 607097"/>
                <a:gd name="connsiteY98" fmla="*/ 386233 h 606722"/>
                <a:gd name="connsiteX99" fmla="*/ 419661 w 607097"/>
                <a:gd name="connsiteY99" fmla="*/ 384900 h 606722"/>
                <a:gd name="connsiteX100" fmla="*/ 446094 w 607097"/>
                <a:gd name="connsiteY100" fmla="*/ 392365 h 606722"/>
                <a:gd name="connsiteX101" fmla="*/ 501987 w 607097"/>
                <a:gd name="connsiteY101" fmla="*/ 431646 h 606722"/>
                <a:gd name="connsiteX102" fmla="*/ 586894 w 607097"/>
                <a:gd name="connsiteY102" fmla="*/ 252749 h 606722"/>
                <a:gd name="connsiteX103" fmla="*/ 353978 w 607097"/>
                <a:gd name="connsiteY103" fmla="*/ 20263 h 606722"/>
                <a:gd name="connsiteX104" fmla="*/ 353978 w 607097"/>
                <a:gd name="connsiteY104" fmla="*/ 0 h 606722"/>
                <a:gd name="connsiteX105" fmla="*/ 607097 w 607097"/>
                <a:gd name="connsiteY105" fmla="*/ 252749 h 606722"/>
                <a:gd name="connsiteX106" fmla="*/ 517384 w 607097"/>
                <a:gd name="connsiteY106" fmla="*/ 445421 h 606722"/>
                <a:gd name="connsiteX107" fmla="*/ 540257 w 607097"/>
                <a:gd name="connsiteY107" fmla="*/ 474215 h 606722"/>
                <a:gd name="connsiteX108" fmla="*/ 531179 w 607097"/>
                <a:gd name="connsiteY108" fmla="*/ 532870 h 606722"/>
                <a:gd name="connsiteX109" fmla="*/ 505814 w 607097"/>
                <a:gd name="connsiteY109" fmla="*/ 559176 h 606722"/>
                <a:gd name="connsiteX110" fmla="*/ 401505 w 607097"/>
                <a:gd name="connsiteY110" fmla="*/ 606722 h 606722"/>
                <a:gd name="connsiteX111" fmla="*/ 318556 w 607097"/>
                <a:gd name="connsiteY111" fmla="*/ 582460 h 606722"/>
                <a:gd name="connsiteX112" fmla="*/ 268893 w 607097"/>
                <a:gd name="connsiteY112" fmla="*/ 543979 h 606722"/>
                <a:gd name="connsiteX113" fmla="*/ 61343 w 607097"/>
                <a:gd name="connsiteY113" fmla="*/ 336732 h 606722"/>
                <a:gd name="connsiteX114" fmla="*/ 16753 w 607097"/>
                <a:gd name="connsiteY114" fmla="*/ 275056 h 606722"/>
                <a:gd name="connsiteX115" fmla="*/ 48171 w 607097"/>
                <a:gd name="connsiteY115" fmla="*/ 101135 h 606722"/>
                <a:gd name="connsiteX116" fmla="*/ 73447 w 607097"/>
                <a:gd name="connsiteY116" fmla="*/ 75807 h 606722"/>
                <a:gd name="connsiteX117" fmla="*/ 132188 w 607097"/>
                <a:gd name="connsiteY117" fmla="*/ 66742 h 606722"/>
                <a:gd name="connsiteX118" fmla="*/ 160757 w 607097"/>
                <a:gd name="connsiteY118" fmla="*/ 89315 h 606722"/>
                <a:gd name="connsiteX119" fmla="*/ 353978 w 607097"/>
                <a:gd name="connsiteY119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607097" h="606722">
                  <a:moveTo>
                    <a:pt x="482620" y="381169"/>
                  </a:moveTo>
                  <a:cubicBezTo>
                    <a:pt x="486624" y="377172"/>
                    <a:pt x="492675" y="377172"/>
                    <a:pt x="496768" y="381169"/>
                  </a:cubicBezTo>
                  <a:lnTo>
                    <a:pt x="510916" y="395381"/>
                  </a:lnTo>
                  <a:cubicBezTo>
                    <a:pt x="515009" y="399379"/>
                    <a:pt x="515009" y="405419"/>
                    <a:pt x="510916" y="409505"/>
                  </a:cubicBezTo>
                  <a:cubicBezTo>
                    <a:pt x="509937" y="412525"/>
                    <a:pt x="506912" y="412525"/>
                    <a:pt x="503887" y="412525"/>
                  </a:cubicBezTo>
                  <a:cubicBezTo>
                    <a:pt x="500861" y="412525"/>
                    <a:pt x="498815" y="411548"/>
                    <a:pt x="496768" y="409505"/>
                  </a:cubicBezTo>
                  <a:lnTo>
                    <a:pt x="482620" y="395381"/>
                  </a:lnTo>
                  <a:cubicBezTo>
                    <a:pt x="478527" y="391295"/>
                    <a:pt x="478527" y="385255"/>
                    <a:pt x="482620" y="381169"/>
                  </a:cubicBezTo>
                  <a:close/>
                  <a:moveTo>
                    <a:pt x="546398" y="242745"/>
                  </a:moveTo>
                  <a:lnTo>
                    <a:pt x="566606" y="242745"/>
                  </a:lnTo>
                  <a:cubicBezTo>
                    <a:pt x="572659" y="242745"/>
                    <a:pt x="576754" y="246732"/>
                    <a:pt x="576754" y="252756"/>
                  </a:cubicBezTo>
                  <a:cubicBezTo>
                    <a:pt x="576754" y="258869"/>
                    <a:pt x="572659" y="262856"/>
                    <a:pt x="566606" y="262856"/>
                  </a:cubicBezTo>
                  <a:lnTo>
                    <a:pt x="546398" y="262856"/>
                  </a:lnTo>
                  <a:cubicBezTo>
                    <a:pt x="540255" y="262856"/>
                    <a:pt x="536249" y="258869"/>
                    <a:pt x="536249" y="252756"/>
                  </a:cubicBezTo>
                  <a:cubicBezTo>
                    <a:pt x="536249" y="246732"/>
                    <a:pt x="540255" y="242745"/>
                    <a:pt x="546398" y="242745"/>
                  </a:cubicBezTo>
                  <a:close/>
                  <a:moveTo>
                    <a:pt x="353968" y="101120"/>
                  </a:moveTo>
                  <a:cubicBezTo>
                    <a:pt x="360022" y="101120"/>
                    <a:pt x="364118" y="105119"/>
                    <a:pt x="364118" y="111251"/>
                  </a:cubicBezTo>
                  <a:lnTo>
                    <a:pt x="364118" y="242683"/>
                  </a:lnTo>
                  <a:lnTo>
                    <a:pt x="424838" y="242683"/>
                  </a:lnTo>
                  <a:cubicBezTo>
                    <a:pt x="430893" y="242683"/>
                    <a:pt x="434988" y="246682"/>
                    <a:pt x="434988" y="252725"/>
                  </a:cubicBezTo>
                  <a:cubicBezTo>
                    <a:pt x="434988" y="258857"/>
                    <a:pt x="430893" y="262856"/>
                    <a:pt x="424838" y="262856"/>
                  </a:cubicBezTo>
                  <a:lnTo>
                    <a:pt x="353968" y="262856"/>
                  </a:lnTo>
                  <a:cubicBezTo>
                    <a:pt x="347825" y="262856"/>
                    <a:pt x="343818" y="258857"/>
                    <a:pt x="343818" y="252725"/>
                  </a:cubicBezTo>
                  <a:lnTo>
                    <a:pt x="343818" y="111251"/>
                  </a:lnTo>
                  <a:cubicBezTo>
                    <a:pt x="343818" y="105119"/>
                    <a:pt x="347825" y="101120"/>
                    <a:pt x="353968" y="101120"/>
                  </a:cubicBezTo>
                  <a:close/>
                  <a:moveTo>
                    <a:pt x="496768" y="96101"/>
                  </a:moveTo>
                  <a:cubicBezTo>
                    <a:pt x="500861" y="92017"/>
                    <a:pt x="506912" y="92017"/>
                    <a:pt x="510916" y="96101"/>
                  </a:cubicBezTo>
                  <a:cubicBezTo>
                    <a:pt x="515009" y="100096"/>
                    <a:pt x="515009" y="106222"/>
                    <a:pt x="510916" y="110217"/>
                  </a:cubicBezTo>
                  <a:lnTo>
                    <a:pt x="496768" y="124334"/>
                  </a:lnTo>
                  <a:cubicBezTo>
                    <a:pt x="494722" y="126376"/>
                    <a:pt x="492675" y="127441"/>
                    <a:pt x="489650" y="127441"/>
                  </a:cubicBezTo>
                  <a:cubicBezTo>
                    <a:pt x="486624" y="127441"/>
                    <a:pt x="484578" y="126376"/>
                    <a:pt x="482620" y="124334"/>
                  </a:cubicBezTo>
                  <a:cubicBezTo>
                    <a:pt x="478527" y="120338"/>
                    <a:pt x="478527" y="114301"/>
                    <a:pt x="482620" y="110217"/>
                  </a:cubicBezTo>
                  <a:close/>
                  <a:moveTo>
                    <a:pt x="196955" y="96101"/>
                  </a:moveTo>
                  <a:cubicBezTo>
                    <a:pt x="201050" y="92017"/>
                    <a:pt x="207104" y="92017"/>
                    <a:pt x="211110" y="96101"/>
                  </a:cubicBezTo>
                  <a:lnTo>
                    <a:pt x="225355" y="110217"/>
                  </a:lnTo>
                  <a:cubicBezTo>
                    <a:pt x="229361" y="114301"/>
                    <a:pt x="229361" y="120338"/>
                    <a:pt x="225355" y="124334"/>
                  </a:cubicBezTo>
                  <a:cubicBezTo>
                    <a:pt x="223307" y="126376"/>
                    <a:pt x="220280" y="127441"/>
                    <a:pt x="218233" y="127441"/>
                  </a:cubicBezTo>
                  <a:cubicBezTo>
                    <a:pt x="215206" y="127441"/>
                    <a:pt x="213158" y="126376"/>
                    <a:pt x="211110" y="124334"/>
                  </a:cubicBezTo>
                  <a:lnTo>
                    <a:pt x="196955" y="110217"/>
                  </a:lnTo>
                  <a:cubicBezTo>
                    <a:pt x="192949" y="106222"/>
                    <a:pt x="192949" y="100096"/>
                    <a:pt x="196955" y="96101"/>
                  </a:cubicBezTo>
                  <a:close/>
                  <a:moveTo>
                    <a:pt x="103963" y="81761"/>
                  </a:moveTo>
                  <a:cubicBezTo>
                    <a:pt x="98011" y="82650"/>
                    <a:pt x="92182" y="85449"/>
                    <a:pt x="87598" y="90026"/>
                  </a:cubicBezTo>
                  <a:lnTo>
                    <a:pt x="62322" y="115266"/>
                  </a:lnTo>
                  <a:cubicBezTo>
                    <a:pt x="17732" y="159790"/>
                    <a:pt x="8654" y="209291"/>
                    <a:pt x="34998" y="265902"/>
                  </a:cubicBezTo>
                  <a:cubicBezTo>
                    <a:pt x="44077" y="285187"/>
                    <a:pt x="57249" y="304383"/>
                    <a:pt x="75494" y="322602"/>
                  </a:cubicBezTo>
                  <a:lnTo>
                    <a:pt x="283044" y="530826"/>
                  </a:lnTo>
                  <a:cubicBezTo>
                    <a:pt x="297284" y="545046"/>
                    <a:pt x="312415" y="557132"/>
                    <a:pt x="327634" y="565219"/>
                  </a:cubicBezTo>
                  <a:cubicBezTo>
                    <a:pt x="389401" y="599612"/>
                    <a:pt x="443068" y="592503"/>
                    <a:pt x="490684" y="545046"/>
                  </a:cubicBezTo>
                  <a:lnTo>
                    <a:pt x="515960" y="519717"/>
                  </a:lnTo>
                  <a:cubicBezTo>
                    <a:pt x="525127" y="510653"/>
                    <a:pt x="527085" y="496433"/>
                    <a:pt x="521033" y="485324"/>
                  </a:cubicBezTo>
                  <a:cubicBezTo>
                    <a:pt x="503856" y="451998"/>
                    <a:pt x="434969" y="411561"/>
                    <a:pt x="434969" y="411561"/>
                  </a:cubicBezTo>
                  <a:cubicBezTo>
                    <a:pt x="427582" y="407829"/>
                    <a:pt x="420195" y="405874"/>
                    <a:pt x="414321" y="406318"/>
                  </a:cubicBezTo>
                  <a:cubicBezTo>
                    <a:pt x="414143" y="406318"/>
                    <a:pt x="413876" y="406407"/>
                    <a:pt x="413698" y="406496"/>
                  </a:cubicBezTo>
                  <a:cubicBezTo>
                    <a:pt x="409604" y="407473"/>
                    <a:pt x="407646" y="409517"/>
                    <a:pt x="405599" y="413605"/>
                  </a:cubicBezTo>
                  <a:lnTo>
                    <a:pt x="404620" y="414583"/>
                  </a:lnTo>
                  <a:cubicBezTo>
                    <a:pt x="397500" y="423648"/>
                    <a:pt x="380323" y="443910"/>
                    <a:pt x="373202" y="447910"/>
                  </a:cubicBezTo>
                  <a:cubicBezTo>
                    <a:pt x="365548" y="453242"/>
                    <a:pt x="357538" y="457152"/>
                    <a:pt x="349528" y="459552"/>
                  </a:cubicBezTo>
                  <a:cubicBezTo>
                    <a:pt x="365281" y="466839"/>
                    <a:pt x="384328" y="473149"/>
                    <a:pt x="405599" y="475282"/>
                  </a:cubicBezTo>
                  <a:cubicBezTo>
                    <a:pt x="410672" y="476259"/>
                    <a:pt x="414677" y="480259"/>
                    <a:pt x="414677" y="486391"/>
                  </a:cubicBezTo>
                  <a:cubicBezTo>
                    <a:pt x="413698" y="491456"/>
                    <a:pt x="409604" y="495456"/>
                    <a:pt x="404620" y="495456"/>
                  </a:cubicBezTo>
                  <a:lnTo>
                    <a:pt x="403552" y="495456"/>
                  </a:lnTo>
                  <a:cubicBezTo>
                    <a:pt x="333686" y="488346"/>
                    <a:pt x="288117" y="443910"/>
                    <a:pt x="287138" y="441866"/>
                  </a:cubicBezTo>
                  <a:cubicBezTo>
                    <a:pt x="286871" y="441600"/>
                    <a:pt x="286604" y="441333"/>
                    <a:pt x="286426" y="441067"/>
                  </a:cubicBezTo>
                  <a:cubicBezTo>
                    <a:pt x="285625" y="440356"/>
                    <a:pt x="284824" y="439645"/>
                    <a:pt x="284112" y="438845"/>
                  </a:cubicBezTo>
                  <a:lnTo>
                    <a:pt x="176777" y="331666"/>
                  </a:lnTo>
                  <a:cubicBezTo>
                    <a:pt x="174730" y="329622"/>
                    <a:pt x="119015" y="284120"/>
                    <a:pt x="111895" y="213379"/>
                  </a:cubicBezTo>
                  <a:cubicBezTo>
                    <a:pt x="110916" y="208314"/>
                    <a:pt x="115010" y="203248"/>
                    <a:pt x="121062" y="202270"/>
                  </a:cubicBezTo>
                  <a:cubicBezTo>
                    <a:pt x="127115" y="201204"/>
                    <a:pt x="131209" y="205292"/>
                    <a:pt x="132188" y="211335"/>
                  </a:cubicBezTo>
                  <a:cubicBezTo>
                    <a:pt x="133968" y="229109"/>
                    <a:pt x="139486" y="245284"/>
                    <a:pt x="146428" y="259325"/>
                  </a:cubicBezTo>
                  <a:cubicBezTo>
                    <a:pt x="148653" y="250794"/>
                    <a:pt x="152658" y="242262"/>
                    <a:pt x="158532" y="233553"/>
                  </a:cubicBezTo>
                  <a:cubicBezTo>
                    <a:pt x="162537" y="227510"/>
                    <a:pt x="183808" y="210358"/>
                    <a:pt x="191907" y="202270"/>
                  </a:cubicBezTo>
                  <a:lnTo>
                    <a:pt x="192975" y="201204"/>
                  </a:lnTo>
                  <a:cubicBezTo>
                    <a:pt x="196980" y="199160"/>
                    <a:pt x="199027" y="196138"/>
                    <a:pt x="200006" y="193117"/>
                  </a:cubicBezTo>
                  <a:cubicBezTo>
                    <a:pt x="202053" y="187073"/>
                    <a:pt x="200006" y="178986"/>
                    <a:pt x="194933" y="170899"/>
                  </a:cubicBezTo>
                  <a:cubicBezTo>
                    <a:pt x="194933" y="169832"/>
                    <a:pt x="154438" y="102113"/>
                    <a:pt x="121062" y="84961"/>
                  </a:cubicBezTo>
                  <a:cubicBezTo>
                    <a:pt x="115989" y="81895"/>
                    <a:pt x="109915" y="80873"/>
                    <a:pt x="103963" y="81761"/>
                  </a:cubicBezTo>
                  <a:close/>
                  <a:moveTo>
                    <a:pt x="353980" y="30273"/>
                  </a:moveTo>
                  <a:cubicBezTo>
                    <a:pt x="360041" y="30273"/>
                    <a:pt x="364141" y="34368"/>
                    <a:pt x="364141" y="40422"/>
                  </a:cubicBezTo>
                  <a:lnTo>
                    <a:pt x="364141" y="60719"/>
                  </a:lnTo>
                  <a:cubicBezTo>
                    <a:pt x="364141" y="66772"/>
                    <a:pt x="360041" y="70778"/>
                    <a:pt x="353980" y="70778"/>
                  </a:cubicBezTo>
                  <a:cubicBezTo>
                    <a:pt x="347829" y="70778"/>
                    <a:pt x="343818" y="66772"/>
                    <a:pt x="343818" y="60719"/>
                  </a:cubicBezTo>
                  <a:lnTo>
                    <a:pt x="343818" y="40422"/>
                  </a:lnTo>
                  <a:cubicBezTo>
                    <a:pt x="343818" y="34368"/>
                    <a:pt x="347829" y="30273"/>
                    <a:pt x="353980" y="30273"/>
                  </a:cubicBezTo>
                  <a:close/>
                  <a:moveTo>
                    <a:pt x="353978" y="20263"/>
                  </a:moveTo>
                  <a:cubicBezTo>
                    <a:pt x="284112" y="20263"/>
                    <a:pt x="219409" y="50479"/>
                    <a:pt x="174819" y="104957"/>
                  </a:cubicBezTo>
                  <a:cubicBezTo>
                    <a:pt x="196446" y="130818"/>
                    <a:pt x="212911" y="158901"/>
                    <a:pt x="214246" y="160768"/>
                  </a:cubicBezTo>
                  <a:cubicBezTo>
                    <a:pt x="221278" y="173920"/>
                    <a:pt x="224304" y="187073"/>
                    <a:pt x="221278" y="198182"/>
                  </a:cubicBezTo>
                  <a:cubicBezTo>
                    <a:pt x="220299" y="202093"/>
                    <a:pt x="218430" y="205736"/>
                    <a:pt x="215938" y="209025"/>
                  </a:cubicBezTo>
                  <a:cubicBezTo>
                    <a:pt x="214336" y="211335"/>
                    <a:pt x="212466" y="213379"/>
                    <a:pt x="210152" y="215157"/>
                  </a:cubicBezTo>
                  <a:cubicBezTo>
                    <a:pt x="208906" y="216312"/>
                    <a:pt x="207482" y="217378"/>
                    <a:pt x="206147" y="218445"/>
                  </a:cubicBezTo>
                  <a:cubicBezTo>
                    <a:pt x="193954" y="228487"/>
                    <a:pt x="179803" y="241640"/>
                    <a:pt x="176777" y="244662"/>
                  </a:cubicBezTo>
                  <a:cubicBezTo>
                    <a:pt x="160579" y="269012"/>
                    <a:pt x="162537" y="287142"/>
                    <a:pt x="182829" y="308382"/>
                  </a:cubicBezTo>
                  <a:lnTo>
                    <a:pt x="189504" y="315136"/>
                  </a:lnTo>
                  <a:cubicBezTo>
                    <a:pt x="189771" y="315403"/>
                    <a:pt x="189949" y="315492"/>
                    <a:pt x="189949" y="315492"/>
                  </a:cubicBezTo>
                  <a:cubicBezTo>
                    <a:pt x="190572" y="316025"/>
                    <a:pt x="191195" y="316647"/>
                    <a:pt x="191640" y="317269"/>
                  </a:cubicBezTo>
                  <a:lnTo>
                    <a:pt x="298263" y="424714"/>
                  </a:lnTo>
                  <a:cubicBezTo>
                    <a:pt x="318556" y="444888"/>
                    <a:pt x="337780" y="446932"/>
                    <a:pt x="362077" y="430758"/>
                  </a:cubicBezTo>
                  <a:cubicBezTo>
                    <a:pt x="365103" y="428713"/>
                    <a:pt x="378275" y="414583"/>
                    <a:pt x="388422" y="401430"/>
                  </a:cubicBezTo>
                  <a:cubicBezTo>
                    <a:pt x="393406" y="393343"/>
                    <a:pt x="400526" y="388277"/>
                    <a:pt x="408625" y="386233"/>
                  </a:cubicBezTo>
                  <a:cubicBezTo>
                    <a:pt x="412096" y="385344"/>
                    <a:pt x="415834" y="384900"/>
                    <a:pt x="419661" y="384900"/>
                  </a:cubicBezTo>
                  <a:cubicBezTo>
                    <a:pt x="428294" y="384989"/>
                    <a:pt x="437728" y="387477"/>
                    <a:pt x="446094" y="392365"/>
                  </a:cubicBezTo>
                  <a:cubicBezTo>
                    <a:pt x="447963" y="393609"/>
                    <a:pt x="476088" y="410051"/>
                    <a:pt x="501987" y="431646"/>
                  </a:cubicBezTo>
                  <a:cubicBezTo>
                    <a:pt x="556545" y="387122"/>
                    <a:pt x="586894" y="322513"/>
                    <a:pt x="586894" y="252749"/>
                  </a:cubicBezTo>
                  <a:cubicBezTo>
                    <a:pt x="586894" y="124330"/>
                    <a:pt x="482585" y="20263"/>
                    <a:pt x="353978" y="20263"/>
                  </a:cubicBezTo>
                  <a:close/>
                  <a:moveTo>
                    <a:pt x="353978" y="0"/>
                  </a:moveTo>
                  <a:cubicBezTo>
                    <a:pt x="493710" y="0"/>
                    <a:pt x="607097" y="113222"/>
                    <a:pt x="607097" y="252749"/>
                  </a:cubicBezTo>
                  <a:cubicBezTo>
                    <a:pt x="607097" y="327578"/>
                    <a:pt x="574345" y="397786"/>
                    <a:pt x="517384" y="445421"/>
                  </a:cubicBezTo>
                  <a:cubicBezTo>
                    <a:pt x="526907" y="454753"/>
                    <a:pt x="535184" y="464617"/>
                    <a:pt x="540257" y="474215"/>
                  </a:cubicBezTo>
                  <a:cubicBezTo>
                    <a:pt x="550403" y="493412"/>
                    <a:pt x="547377" y="517673"/>
                    <a:pt x="531179" y="532870"/>
                  </a:cubicBezTo>
                  <a:lnTo>
                    <a:pt x="505814" y="559176"/>
                  </a:lnTo>
                  <a:cubicBezTo>
                    <a:pt x="474486" y="590548"/>
                    <a:pt x="438974" y="606722"/>
                    <a:pt x="401505" y="606722"/>
                  </a:cubicBezTo>
                  <a:cubicBezTo>
                    <a:pt x="375249" y="606722"/>
                    <a:pt x="346858" y="598635"/>
                    <a:pt x="318556" y="582460"/>
                  </a:cubicBezTo>
                  <a:cubicBezTo>
                    <a:pt x="301289" y="573307"/>
                    <a:pt x="285091" y="560154"/>
                    <a:pt x="268893" y="543979"/>
                  </a:cubicBezTo>
                  <a:lnTo>
                    <a:pt x="61343" y="336732"/>
                  </a:lnTo>
                  <a:cubicBezTo>
                    <a:pt x="42030" y="317536"/>
                    <a:pt x="26899" y="296296"/>
                    <a:pt x="16753" y="275056"/>
                  </a:cubicBezTo>
                  <a:cubicBezTo>
                    <a:pt x="-13596" y="210358"/>
                    <a:pt x="-2471" y="151703"/>
                    <a:pt x="48171" y="101135"/>
                  </a:cubicBezTo>
                  <a:lnTo>
                    <a:pt x="73447" y="75807"/>
                  </a:lnTo>
                  <a:cubicBezTo>
                    <a:pt x="88666" y="60699"/>
                    <a:pt x="112963" y="56611"/>
                    <a:pt x="132188" y="66742"/>
                  </a:cubicBezTo>
                  <a:cubicBezTo>
                    <a:pt x="141711" y="71719"/>
                    <a:pt x="151412" y="79895"/>
                    <a:pt x="160757" y="89315"/>
                  </a:cubicBezTo>
                  <a:cubicBezTo>
                    <a:pt x="209173" y="32971"/>
                    <a:pt x="278772" y="0"/>
                    <a:pt x="3539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6" name="î$ḻiḑe">
            <a:extLst>
              <a:ext uri="{FF2B5EF4-FFF2-40B4-BE49-F238E27FC236}">
                <a16:creationId xmlns:a16="http://schemas.microsoft.com/office/drawing/2014/main" xmlns="" id="{B282A559-BD05-47A0-A6DC-3F4B05E8CD97}"/>
              </a:ext>
            </a:extLst>
          </p:cNvPr>
          <p:cNvGrpSpPr/>
          <p:nvPr/>
        </p:nvGrpSpPr>
        <p:grpSpPr>
          <a:xfrm>
            <a:off x="4333502" y="4255522"/>
            <a:ext cx="2746610" cy="970279"/>
            <a:chOff x="8688288" y="3071603"/>
            <a:chExt cx="2746610" cy="970279"/>
          </a:xfrm>
        </p:grpSpPr>
        <p:sp>
          <p:nvSpPr>
            <p:cNvPr id="45" name="îsľîḋè">
              <a:extLst>
                <a:ext uri="{FF2B5EF4-FFF2-40B4-BE49-F238E27FC236}">
                  <a16:creationId xmlns:a16="http://schemas.microsoft.com/office/drawing/2014/main" xmlns="" id="{8AF9B08B-A1BD-455B-A439-B426584561A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26835" y="3484483"/>
              <a:ext cx="2108063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000" dirty="0"/>
                <a:t>此部分内容作为文字排版占位显示</a:t>
              </a:r>
              <a:r>
                <a:rPr lang="en-US" altLang="zh-CN" sz="1000" dirty="0"/>
                <a:t/>
              </a:r>
              <a:br>
                <a:rPr lang="en-US" altLang="zh-CN" sz="1000" dirty="0"/>
              </a:br>
              <a:r>
                <a:rPr lang="zh-CN" altLang="en-US" sz="1000" dirty="0"/>
                <a:t> （建议使用主题字体）</a:t>
              </a:r>
              <a:endParaRPr lang="en-US" altLang="zh-CN" sz="1000" dirty="0"/>
            </a:p>
          </p:txBody>
        </p:sp>
        <p:sp>
          <p:nvSpPr>
            <p:cNvPr id="46" name="i$ḻíḋé">
              <a:extLst>
                <a:ext uri="{FF2B5EF4-FFF2-40B4-BE49-F238E27FC236}">
                  <a16:creationId xmlns:a16="http://schemas.microsoft.com/office/drawing/2014/main" xmlns="" id="{A600C320-3217-404D-A665-6CEABA41ECF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9326835" y="3071603"/>
              <a:ext cx="2108063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b="1" dirty="0">
                  <a:solidFill>
                    <a:schemeClr val="accent3"/>
                  </a:solidFill>
                </a:rPr>
                <a:t>标题文本预设</a:t>
              </a:r>
              <a:endParaRPr lang="en-US" altLang="zh-CN" sz="1800" b="1" dirty="0">
                <a:solidFill>
                  <a:schemeClr val="accent3"/>
                </a:solidFill>
              </a:endParaRPr>
            </a:p>
          </p:txBody>
        </p:sp>
        <p:sp>
          <p:nvSpPr>
            <p:cNvPr id="47" name="íSļîďe">
              <a:extLst>
                <a:ext uri="{FF2B5EF4-FFF2-40B4-BE49-F238E27FC236}">
                  <a16:creationId xmlns:a16="http://schemas.microsoft.com/office/drawing/2014/main" xmlns="" id="{6C4E9B57-0A3E-4971-8874-7C0826D11BB5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8288" y="3228526"/>
              <a:ext cx="461080" cy="332731"/>
            </a:xfrm>
            <a:custGeom>
              <a:avLst/>
              <a:gdLst>
                <a:gd name="connsiteX0" fmla="*/ 91000 w 605879"/>
                <a:gd name="connsiteY0" fmla="*/ 173662 h 437224"/>
                <a:gd name="connsiteX1" fmla="*/ 331193 w 605879"/>
                <a:gd name="connsiteY1" fmla="*/ 173662 h 437224"/>
                <a:gd name="connsiteX2" fmla="*/ 342454 w 605879"/>
                <a:gd name="connsiteY2" fmla="*/ 184882 h 437224"/>
                <a:gd name="connsiteX3" fmla="*/ 331193 w 605879"/>
                <a:gd name="connsiteY3" fmla="*/ 196102 h 437224"/>
                <a:gd name="connsiteX4" fmla="*/ 91000 w 605879"/>
                <a:gd name="connsiteY4" fmla="*/ 196102 h 437224"/>
                <a:gd name="connsiteX5" fmla="*/ 79739 w 605879"/>
                <a:gd name="connsiteY5" fmla="*/ 184882 h 437224"/>
                <a:gd name="connsiteX6" fmla="*/ 91000 w 605879"/>
                <a:gd name="connsiteY6" fmla="*/ 173662 h 437224"/>
                <a:gd name="connsiteX7" fmla="*/ 421630 w 605879"/>
                <a:gd name="connsiteY7" fmla="*/ 131441 h 437224"/>
                <a:gd name="connsiteX8" fmla="*/ 423552 w 605879"/>
                <a:gd name="connsiteY8" fmla="*/ 152274 h 437224"/>
                <a:gd name="connsiteX9" fmla="*/ 275961 w 605879"/>
                <a:gd name="connsiteY9" fmla="*/ 300986 h 437224"/>
                <a:gd name="connsiteX10" fmla="*/ 408175 w 605879"/>
                <a:gd name="connsiteY10" fmla="*/ 358277 h 437224"/>
                <a:gd name="connsiteX11" fmla="*/ 418060 w 605879"/>
                <a:gd name="connsiteY11" fmla="*/ 365267 h 437224"/>
                <a:gd name="connsiteX12" fmla="*/ 488218 w 605879"/>
                <a:gd name="connsiteY12" fmla="*/ 410360 h 437224"/>
                <a:gd name="connsiteX13" fmla="*/ 474214 w 605879"/>
                <a:gd name="connsiteY13" fmla="*/ 363348 h 437224"/>
                <a:gd name="connsiteX14" fmla="*/ 482039 w 605879"/>
                <a:gd name="connsiteY14" fmla="*/ 349916 h 437224"/>
                <a:gd name="connsiteX15" fmla="*/ 583363 w 605879"/>
                <a:gd name="connsiteY15" fmla="*/ 244928 h 437224"/>
                <a:gd name="connsiteX16" fmla="*/ 421630 w 605879"/>
                <a:gd name="connsiteY16" fmla="*/ 131441 h 437224"/>
                <a:gd name="connsiteX17" fmla="*/ 75898 w 605879"/>
                <a:gd name="connsiteY17" fmla="*/ 120173 h 437224"/>
                <a:gd name="connsiteX18" fmla="*/ 340509 w 605879"/>
                <a:gd name="connsiteY18" fmla="*/ 120173 h 437224"/>
                <a:gd name="connsiteX19" fmla="*/ 351769 w 605879"/>
                <a:gd name="connsiteY19" fmla="*/ 131428 h 437224"/>
                <a:gd name="connsiteX20" fmla="*/ 340509 w 605879"/>
                <a:gd name="connsiteY20" fmla="*/ 142683 h 437224"/>
                <a:gd name="connsiteX21" fmla="*/ 75898 w 605879"/>
                <a:gd name="connsiteY21" fmla="*/ 142683 h 437224"/>
                <a:gd name="connsiteX22" fmla="*/ 64638 w 605879"/>
                <a:gd name="connsiteY22" fmla="*/ 131428 h 437224"/>
                <a:gd name="connsiteX23" fmla="*/ 75898 w 605879"/>
                <a:gd name="connsiteY23" fmla="*/ 120173 h 437224"/>
                <a:gd name="connsiteX24" fmla="*/ 210609 w 605879"/>
                <a:gd name="connsiteY24" fmla="*/ 22478 h 437224"/>
                <a:gd name="connsiteX25" fmla="*/ 22516 w 605879"/>
                <a:gd name="connsiteY25" fmla="*/ 153508 h 437224"/>
                <a:gd name="connsiteX26" fmla="*/ 139216 w 605879"/>
                <a:gd name="connsiteY26" fmla="*/ 274807 h 437224"/>
                <a:gd name="connsiteX27" fmla="*/ 147042 w 605879"/>
                <a:gd name="connsiteY27" fmla="*/ 288102 h 437224"/>
                <a:gd name="connsiteX28" fmla="*/ 130017 w 605879"/>
                <a:gd name="connsiteY28" fmla="*/ 344297 h 437224"/>
                <a:gd name="connsiteX29" fmla="*/ 214041 w 605879"/>
                <a:gd name="connsiteY29" fmla="*/ 291254 h 437224"/>
                <a:gd name="connsiteX30" fmla="*/ 223927 w 605879"/>
                <a:gd name="connsiteY30" fmla="*/ 284264 h 437224"/>
                <a:gd name="connsiteX31" fmla="*/ 398839 w 605879"/>
                <a:gd name="connsiteY31" fmla="*/ 152960 h 437224"/>
                <a:gd name="connsiteX32" fmla="*/ 369596 w 605879"/>
                <a:gd name="connsiteY32" fmla="*/ 80592 h 437224"/>
                <a:gd name="connsiteX33" fmla="*/ 210609 w 605879"/>
                <a:gd name="connsiteY33" fmla="*/ 22478 h 437224"/>
                <a:gd name="connsiteX34" fmla="*/ 210609 w 605879"/>
                <a:gd name="connsiteY34" fmla="*/ 0 h 437224"/>
                <a:gd name="connsiteX35" fmla="*/ 385796 w 605879"/>
                <a:gd name="connsiteY35" fmla="*/ 64967 h 437224"/>
                <a:gd name="connsiteX36" fmla="*/ 414079 w 605879"/>
                <a:gd name="connsiteY36" fmla="*/ 109100 h 437224"/>
                <a:gd name="connsiteX37" fmla="*/ 419845 w 605879"/>
                <a:gd name="connsiteY37" fmla="*/ 108963 h 437224"/>
                <a:gd name="connsiteX38" fmla="*/ 605879 w 605879"/>
                <a:gd name="connsiteY38" fmla="*/ 244928 h 437224"/>
                <a:gd name="connsiteX39" fmla="*/ 498515 w 605879"/>
                <a:gd name="connsiteY39" fmla="*/ 368420 h 437224"/>
                <a:gd name="connsiteX40" fmla="*/ 516088 w 605879"/>
                <a:gd name="connsiteY40" fmla="*/ 414609 h 437224"/>
                <a:gd name="connsiteX41" fmla="*/ 522953 w 605879"/>
                <a:gd name="connsiteY41" fmla="*/ 428178 h 437224"/>
                <a:gd name="connsiteX42" fmla="*/ 510185 w 605879"/>
                <a:gd name="connsiteY42" fmla="*/ 437224 h 437224"/>
                <a:gd name="connsiteX43" fmla="*/ 400487 w 605879"/>
                <a:gd name="connsiteY43" fmla="*/ 380344 h 437224"/>
                <a:gd name="connsiteX44" fmla="*/ 250836 w 605879"/>
                <a:gd name="connsiteY44" fmla="*/ 304275 h 437224"/>
                <a:gd name="connsiteX45" fmla="*/ 231752 w 605879"/>
                <a:gd name="connsiteY45" fmla="*/ 306331 h 437224"/>
                <a:gd name="connsiteX46" fmla="*/ 107639 w 605879"/>
                <a:gd name="connsiteY46" fmla="*/ 371161 h 437224"/>
                <a:gd name="connsiteX47" fmla="*/ 94596 w 605879"/>
                <a:gd name="connsiteY47" fmla="*/ 361978 h 437224"/>
                <a:gd name="connsiteX48" fmla="*/ 102009 w 605879"/>
                <a:gd name="connsiteY48" fmla="*/ 348135 h 437224"/>
                <a:gd name="connsiteX49" fmla="*/ 122741 w 605879"/>
                <a:gd name="connsiteY49" fmla="*/ 293173 h 437224"/>
                <a:gd name="connsiteX50" fmla="*/ 0 w 605879"/>
                <a:gd name="connsiteY50" fmla="*/ 153508 h 437224"/>
                <a:gd name="connsiteX51" fmla="*/ 210609 w 605879"/>
                <a:gd name="connsiteY51" fmla="*/ 0 h 437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605879" h="437224">
                  <a:moveTo>
                    <a:pt x="91000" y="173662"/>
                  </a:moveTo>
                  <a:lnTo>
                    <a:pt x="331193" y="173662"/>
                  </a:lnTo>
                  <a:cubicBezTo>
                    <a:pt x="337373" y="173662"/>
                    <a:pt x="342454" y="178725"/>
                    <a:pt x="342454" y="184882"/>
                  </a:cubicBezTo>
                  <a:cubicBezTo>
                    <a:pt x="342454" y="191040"/>
                    <a:pt x="337373" y="196102"/>
                    <a:pt x="331193" y="196102"/>
                  </a:cubicBezTo>
                  <a:lnTo>
                    <a:pt x="91000" y="196102"/>
                  </a:lnTo>
                  <a:cubicBezTo>
                    <a:pt x="84683" y="196102"/>
                    <a:pt x="79739" y="191040"/>
                    <a:pt x="79739" y="184882"/>
                  </a:cubicBezTo>
                  <a:cubicBezTo>
                    <a:pt x="79739" y="178725"/>
                    <a:pt x="84683" y="173662"/>
                    <a:pt x="91000" y="173662"/>
                  </a:cubicBezTo>
                  <a:close/>
                  <a:moveTo>
                    <a:pt x="421630" y="131441"/>
                  </a:moveTo>
                  <a:cubicBezTo>
                    <a:pt x="423003" y="138294"/>
                    <a:pt x="423552" y="145284"/>
                    <a:pt x="423552" y="152274"/>
                  </a:cubicBezTo>
                  <a:cubicBezTo>
                    <a:pt x="423552" y="220668"/>
                    <a:pt x="362456" y="281249"/>
                    <a:pt x="275961" y="300986"/>
                  </a:cubicBezTo>
                  <a:cubicBezTo>
                    <a:pt x="302047" y="334017"/>
                    <a:pt x="350924" y="355536"/>
                    <a:pt x="408175" y="358277"/>
                  </a:cubicBezTo>
                  <a:cubicBezTo>
                    <a:pt x="412569" y="358551"/>
                    <a:pt x="416413" y="361293"/>
                    <a:pt x="418060" y="365267"/>
                  </a:cubicBezTo>
                  <a:cubicBezTo>
                    <a:pt x="427259" y="388019"/>
                    <a:pt x="463505" y="403370"/>
                    <a:pt x="488218" y="410360"/>
                  </a:cubicBezTo>
                  <a:cubicBezTo>
                    <a:pt x="483962" y="399944"/>
                    <a:pt x="479156" y="385004"/>
                    <a:pt x="474214" y="363348"/>
                  </a:cubicBezTo>
                  <a:cubicBezTo>
                    <a:pt x="472841" y="357455"/>
                    <a:pt x="476273" y="351698"/>
                    <a:pt x="482039" y="349916"/>
                  </a:cubicBezTo>
                  <a:cubicBezTo>
                    <a:pt x="543685" y="332236"/>
                    <a:pt x="583500" y="290980"/>
                    <a:pt x="583363" y="244928"/>
                  </a:cubicBezTo>
                  <a:cubicBezTo>
                    <a:pt x="583363" y="182839"/>
                    <a:pt x="511009" y="132126"/>
                    <a:pt x="421630" y="131441"/>
                  </a:cubicBezTo>
                  <a:close/>
                  <a:moveTo>
                    <a:pt x="75898" y="120173"/>
                  </a:moveTo>
                  <a:lnTo>
                    <a:pt x="340509" y="120173"/>
                  </a:lnTo>
                  <a:cubicBezTo>
                    <a:pt x="346826" y="120173"/>
                    <a:pt x="351769" y="125114"/>
                    <a:pt x="351769" y="131428"/>
                  </a:cubicBezTo>
                  <a:cubicBezTo>
                    <a:pt x="351769" y="137604"/>
                    <a:pt x="346826" y="142683"/>
                    <a:pt x="340509" y="142683"/>
                  </a:cubicBezTo>
                  <a:lnTo>
                    <a:pt x="75898" y="142683"/>
                  </a:lnTo>
                  <a:cubicBezTo>
                    <a:pt x="69719" y="142683"/>
                    <a:pt x="64638" y="137604"/>
                    <a:pt x="64638" y="131428"/>
                  </a:cubicBezTo>
                  <a:cubicBezTo>
                    <a:pt x="64638" y="125114"/>
                    <a:pt x="69719" y="120173"/>
                    <a:pt x="75898" y="120173"/>
                  </a:cubicBezTo>
                  <a:close/>
                  <a:moveTo>
                    <a:pt x="210609" y="22478"/>
                  </a:moveTo>
                  <a:cubicBezTo>
                    <a:pt x="106952" y="22478"/>
                    <a:pt x="22516" y="81277"/>
                    <a:pt x="22516" y="153508"/>
                  </a:cubicBezTo>
                  <a:cubicBezTo>
                    <a:pt x="22516" y="206688"/>
                    <a:pt x="68372" y="254385"/>
                    <a:pt x="139216" y="274807"/>
                  </a:cubicBezTo>
                  <a:cubicBezTo>
                    <a:pt x="144983" y="276452"/>
                    <a:pt x="148415" y="282208"/>
                    <a:pt x="147042" y="288102"/>
                  </a:cubicBezTo>
                  <a:cubicBezTo>
                    <a:pt x="140864" y="314966"/>
                    <a:pt x="135097" y="332647"/>
                    <a:pt x="130017" y="344297"/>
                  </a:cubicBezTo>
                  <a:cubicBezTo>
                    <a:pt x="158437" y="336622"/>
                    <a:pt x="203058" y="318667"/>
                    <a:pt x="214041" y="291254"/>
                  </a:cubicBezTo>
                  <a:cubicBezTo>
                    <a:pt x="215689" y="287280"/>
                    <a:pt x="219533" y="284538"/>
                    <a:pt x="223927" y="284264"/>
                  </a:cubicBezTo>
                  <a:cubicBezTo>
                    <a:pt x="320170" y="279604"/>
                    <a:pt x="395407" y="223135"/>
                    <a:pt x="398839" y="152960"/>
                  </a:cubicBezTo>
                  <a:cubicBezTo>
                    <a:pt x="400075" y="126918"/>
                    <a:pt x="389915" y="101836"/>
                    <a:pt x="369596" y="80592"/>
                  </a:cubicBezTo>
                  <a:cubicBezTo>
                    <a:pt x="334860" y="44133"/>
                    <a:pt x="275412" y="22478"/>
                    <a:pt x="210609" y="22478"/>
                  </a:cubicBezTo>
                  <a:close/>
                  <a:moveTo>
                    <a:pt x="210609" y="0"/>
                  </a:moveTo>
                  <a:cubicBezTo>
                    <a:pt x="281453" y="0"/>
                    <a:pt x="346942" y="24260"/>
                    <a:pt x="385796" y="64967"/>
                  </a:cubicBezTo>
                  <a:cubicBezTo>
                    <a:pt x="398702" y="78536"/>
                    <a:pt x="408175" y="93338"/>
                    <a:pt x="414079" y="109100"/>
                  </a:cubicBezTo>
                  <a:cubicBezTo>
                    <a:pt x="416001" y="108963"/>
                    <a:pt x="417923" y="108963"/>
                    <a:pt x="419845" y="108963"/>
                  </a:cubicBezTo>
                  <a:cubicBezTo>
                    <a:pt x="522404" y="108963"/>
                    <a:pt x="606016" y="169955"/>
                    <a:pt x="605879" y="244928"/>
                  </a:cubicBezTo>
                  <a:cubicBezTo>
                    <a:pt x="605879" y="298519"/>
                    <a:pt x="564141" y="346079"/>
                    <a:pt x="498515" y="368420"/>
                  </a:cubicBezTo>
                  <a:cubicBezTo>
                    <a:pt x="506066" y="398025"/>
                    <a:pt x="512931" y="412279"/>
                    <a:pt x="516088" y="414609"/>
                  </a:cubicBezTo>
                  <a:cubicBezTo>
                    <a:pt x="524601" y="418858"/>
                    <a:pt x="523228" y="426671"/>
                    <a:pt x="522953" y="428178"/>
                  </a:cubicBezTo>
                  <a:cubicBezTo>
                    <a:pt x="522541" y="429686"/>
                    <a:pt x="520207" y="437224"/>
                    <a:pt x="510185" y="437224"/>
                  </a:cubicBezTo>
                  <a:cubicBezTo>
                    <a:pt x="497828" y="437224"/>
                    <a:pt x="423689" y="421325"/>
                    <a:pt x="400487" y="380344"/>
                  </a:cubicBezTo>
                  <a:cubicBezTo>
                    <a:pt x="333899" y="375410"/>
                    <a:pt x="277746" y="346764"/>
                    <a:pt x="250836" y="304275"/>
                  </a:cubicBezTo>
                  <a:cubicBezTo>
                    <a:pt x="244521" y="305098"/>
                    <a:pt x="238205" y="305783"/>
                    <a:pt x="231752" y="306331"/>
                  </a:cubicBezTo>
                  <a:cubicBezTo>
                    <a:pt x="206216" y="353069"/>
                    <a:pt x="121643" y="371161"/>
                    <a:pt x="107639" y="371161"/>
                  </a:cubicBezTo>
                  <a:cubicBezTo>
                    <a:pt x="97616" y="371161"/>
                    <a:pt x="95145" y="364171"/>
                    <a:pt x="94596" y="361978"/>
                  </a:cubicBezTo>
                  <a:cubicBezTo>
                    <a:pt x="94184" y="360470"/>
                    <a:pt x="92948" y="352658"/>
                    <a:pt x="102009" y="348135"/>
                  </a:cubicBezTo>
                  <a:cubicBezTo>
                    <a:pt x="105030" y="345942"/>
                    <a:pt x="113130" y="331550"/>
                    <a:pt x="122741" y="293173"/>
                  </a:cubicBezTo>
                  <a:cubicBezTo>
                    <a:pt x="47778" y="268228"/>
                    <a:pt x="0" y="214226"/>
                    <a:pt x="0" y="153508"/>
                  </a:cubicBezTo>
                  <a:cubicBezTo>
                    <a:pt x="0" y="68804"/>
                    <a:pt x="94458" y="0"/>
                    <a:pt x="21060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7" name="íş1íďe">
            <a:extLst>
              <a:ext uri="{FF2B5EF4-FFF2-40B4-BE49-F238E27FC236}">
                <a16:creationId xmlns:a16="http://schemas.microsoft.com/office/drawing/2014/main" xmlns="" id="{4A894118-0310-459D-ADC5-29E3AB2F9017}"/>
              </a:ext>
            </a:extLst>
          </p:cNvPr>
          <p:cNvGrpSpPr/>
          <p:nvPr/>
        </p:nvGrpSpPr>
        <p:grpSpPr>
          <a:xfrm flipH="1">
            <a:off x="3284548" y="4124976"/>
            <a:ext cx="920600" cy="521720"/>
            <a:chOff x="2825421" y="4679520"/>
            <a:chExt cx="920600" cy="521720"/>
          </a:xfrm>
        </p:grpSpPr>
        <p:cxnSp>
          <p:nvCxnSpPr>
            <p:cNvPr id="43" name="直接箭头连接符 42">
              <a:extLst>
                <a:ext uri="{FF2B5EF4-FFF2-40B4-BE49-F238E27FC236}">
                  <a16:creationId xmlns:a16="http://schemas.microsoft.com/office/drawing/2014/main" xmlns="" id="{CD029B31-1FC2-42BA-85BA-4A8749DAD741}"/>
                </a:ext>
              </a:extLst>
            </p:cNvPr>
            <p:cNvCxnSpPr/>
            <p:nvPr/>
          </p:nvCxnSpPr>
          <p:spPr>
            <a:xfrm>
              <a:off x="2881925" y="5137108"/>
              <a:ext cx="864096" cy="0"/>
            </a:xfrm>
            <a:prstGeom prst="straightConnector1">
              <a:avLst/>
            </a:prstGeom>
            <a:ln w="3175" cap="rnd">
              <a:solidFill>
                <a:schemeClr val="tx1">
                  <a:lumMod val="50000"/>
                  <a:lumOff val="50000"/>
                </a:schemeClr>
              </a:solidFill>
              <a:round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isļíḋe">
              <a:extLst>
                <a:ext uri="{FF2B5EF4-FFF2-40B4-BE49-F238E27FC236}">
                  <a16:creationId xmlns:a16="http://schemas.microsoft.com/office/drawing/2014/main" xmlns="" id="{F2B75508-44AA-46E7-8121-0C4BC6A5E722}"/>
                </a:ext>
              </a:extLst>
            </p:cNvPr>
            <p:cNvSpPr txBox="1"/>
            <p:nvPr/>
          </p:nvSpPr>
          <p:spPr>
            <a:xfrm>
              <a:off x="2825421" y="4679520"/>
              <a:ext cx="914400" cy="521720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/>
            <a:p>
              <a:pPr algn="ctr"/>
              <a:r>
                <a:rPr lang="zh-CN" altLang="en-US" sz="1400" b="1" dirty="0"/>
                <a:t>关键词</a:t>
              </a:r>
            </a:p>
          </p:txBody>
        </p:sp>
      </p:grpSp>
      <p:grpSp>
        <p:nvGrpSpPr>
          <p:cNvPr id="28" name="îS1îḋé">
            <a:extLst>
              <a:ext uri="{FF2B5EF4-FFF2-40B4-BE49-F238E27FC236}">
                <a16:creationId xmlns:a16="http://schemas.microsoft.com/office/drawing/2014/main" xmlns="" id="{1EE49BA9-21CE-475F-B5C0-D508010342F7}"/>
              </a:ext>
            </a:extLst>
          </p:cNvPr>
          <p:cNvGrpSpPr/>
          <p:nvPr/>
        </p:nvGrpSpPr>
        <p:grpSpPr>
          <a:xfrm>
            <a:off x="805110" y="2493568"/>
            <a:ext cx="2746610" cy="970279"/>
            <a:chOff x="5159896" y="3071603"/>
            <a:chExt cx="2746610" cy="970279"/>
          </a:xfrm>
        </p:grpSpPr>
        <p:sp>
          <p:nvSpPr>
            <p:cNvPr id="40" name="íŝľidè">
              <a:extLst>
                <a:ext uri="{FF2B5EF4-FFF2-40B4-BE49-F238E27FC236}">
                  <a16:creationId xmlns:a16="http://schemas.microsoft.com/office/drawing/2014/main" xmlns="" id="{6119AB06-B95F-4F97-B513-E66C3A024BE8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8443" y="3484483"/>
              <a:ext cx="2108063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000" dirty="0" smtClean="0"/>
                <a:t>此部分内容作为文字排版占位显示</a:t>
              </a:r>
              <a:r>
                <a:rPr lang="en-US" altLang="zh-CN" sz="1000" dirty="0" smtClean="0"/>
                <a:t/>
              </a:r>
              <a:br>
                <a:rPr lang="en-US" altLang="zh-CN" sz="1000" dirty="0" smtClean="0"/>
              </a:br>
              <a:r>
                <a:rPr lang="zh-CN" altLang="en-US" sz="1000" dirty="0" smtClean="0"/>
                <a:t> （建议使用主题字体）</a:t>
              </a:r>
              <a:endParaRPr lang="en-US" altLang="zh-CN" sz="1000" dirty="0"/>
            </a:p>
          </p:txBody>
        </p:sp>
        <p:sp>
          <p:nvSpPr>
            <p:cNvPr id="41" name="îṡlïḋè">
              <a:extLst>
                <a:ext uri="{FF2B5EF4-FFF2-40B4-BE49-F238E27FC236}">
                  <a16:creationId xmlns:a16="http://schemas.microsoft.com/office/drawing/2014/main" xmlns="" id="{1AF41AC1-2322-442F-BEBF-6957E259F897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798443" y="3071603"/>
              <a:ext cx="2108063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b="1" dirty="0">
                  <a:solidFill>
                    <a:schemeClr val="accent1"/>
                  </a:solidFill>
                </a:rPr>
                <a:t>标题文本预设</a:t>
              </a:r>
              <a:endParaRPr lang="en-US" altLang="zh-CN" sz="1800" b="1" dirty="0">
                <a:solidFill>
                  <a:schemeClr val="accent1"/>
                </a:solidFill>
              </a:endParaRPr>
            </a:p>
          </p:txBody>
        </p:sp>
        <p:sp>
          <p:nvSpPr>
            <p:cNvPr id="42" name="îsļîḋè">
              <a:extLst>
                <a:ext uri="{FF2B5EF4-FFF2-40B4-BE49-F238E27FC236}">
                  <a16:creationId xmlns:a16="http://schemas.microsoft.com/office/drawing/2014/main" xmlns="" id="{BE6B70E4-E571-4CF1-BEA5-60BDAC3C0BD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9896" y="3212204"/>
              <a:ext cx="461080" cy="365375"/>
            </a:xfrm>
            <a:custGeom>
              <a:avLst/>
              <a:gdLst>
                <a:gd name="connsiteX0" fmla="*/ 511657 w 606157"/>
                <a:gd name="connsiteY0" fmla="*/ 343654 h 480339"/>
                <a:gd name="connsiteX1" fmla="*/ 521432 w 606157"/>
                <a:gd name="connsiteY1" fmla="*/ 353421 h 480339"/>
                <a:gd name="connsiteX2" fmla="*/ 521432 w 606157"/>
                <a:gd name="connsiteY2" fmla="*/ 376178 h 480339"/>
                <a:gd name="connsiteX3" fmla="*/ 544305 w 606157"/>
                <a:gd name="connsiteY3" fmla="*/ 376178 h 480339"/>
                <a:gd name="connsiteX4" fmla="*/ 554080 w 606157"/>
                <a:gd name="connsiteY4" fmla="*/ 385945 h 480339"/>
                <a:gd name="connsiteX5" fmla="*/ 544305 w 606157"/>
                <a:gd name="connsiteY5" fmla="*/ 395712 h 480339"/>
                <a:gd name="connsiteX6" fmla="*/ 521432 w 606157"/>
                <a:gd name="connsiteY6" fmla="*/ 395712 h 480339"/>
                <a:gd name="connsiteX7" fmla="*/ 521432 w 606157"/>
                <a:gd name="connsiteY7" fmla="*/ 418566 h 480339"/>
                <a:gd name="connsiteX8" fmla="*/ 511657 w 606157"/>
                <a:gd name="connsiteY8" fmla="*/ 428333 h 480339"/>
                <a:gd name="connsiteX9" fmla="*/ 501882 w 606157"/>
                <a:gd name="connsiteY9" fmla="*/ 418566 h 480339"/>
                <a:gd name="connsiteX10" fmla="*/ 501882 w 606157"/>
                <a:gd name="connsiteY10" fmla="*/ 395712 h 480339"/>
                <a:gd name="connsiteX11" fmla="*/ 479106 w 606157"/>
                <a:gd name="connsiteY11" fmla="*/ 395712 h 480339"/>
                <a:gd name="connsiteX12" fmla="*/ 469331 w 606157"/>
                <a:gd name="connsiteY12" fmla="*/ 385945 h 480339"/>
                <a:gd name="connsiteX13" fmla="*/ 479106 w 606157"/>
                <a:gd name="connsiteY13" fmla="*/ 376178 h 480339"/>
                <a:gd name="connsiteX14" fmla="*/ 501882 w 606157"/>
                <a:gd name="connsiteY14" fmla="*/ 376178 h 480339"/>
                <a:gd name="connsiteX15" fmla="*/ 501882 w 606157"/>
                <a:gd name="connsiteY15" fmla="*/ 353421 h 480339"/>
                <a:gd name="connsiteX16" fmla="*/ 511657 w 606157"/>
                <a:gd name="connsiteY16" fmla="*/ 343654 h 480339"/>
                <a:gd name="connsiteX17" fmla="*/ 511621 w 606157"/>
                <a:gd name="connsiteY17" fmla="*/ 311170 h 480339"/>
                <a:gd name="connsiteX18" fmla="*/ 436735 w 606157"/>
                <a:gd name="connsiteY18" fmla="*/ 385944 h 480339"/>
                <a:gd name="connsiteX19" fmla="*/ 511621 w 606157"/>
                <a:gd name="connsiteY19" fmla="*/ 460816 h 480339"/>
                <a:gd name="connsiteX20" fmla="*/ 586605 w 606157"/>
                <a:gd name="connsiteY20" fmla="*/ 385944 h 480339"/>
                <a:gd name="connsiteX21" fmla="*/ 511621 w 606157"/>
                <a:gd name="connsiteY21" fmla="*/ 311170 h 480339"/>
                <a:gd name="connsiteX22" fmla="*/ 511621 w 606157"/>
                <a:gd name="connsiteY22" fmla="*/ 291647 h 480339"/>
                <a:gd name="connsiteX23" fmla="*/ 606157 w 606157"/>
                <a:gd name="connsiteY23" fmla="*/ 385944 h 480339"/>
                <a:gd name="connsiteX24" fmla="*/ 511621 w 606157"/>
                <a:gd name="connsiteY24" fmla="*/ 480339 h 480339"/>
                <a:gd name="connsiteX25" fmla="*/ 417183 w 606157"/>
                <a:gd name="connsiteY25" fmla="*/ 385944 h 480339"/>
                <a:gd name="connsiteX26" fmla="*/ 511621 w 606157"/>
                <a:gd name="connsiteY26" fmla="*/ 291647 h 480339"/>
                <a:gd name="connsiteX27" fmla="*/ 368279 w 606157"/>
                <a:gd name="connsiteY27" fmla="*/ 200476 h 480339"/>
                <a:gd name="connsiteX28" fmla="*/ 489505 w 606157"/>
                <a:gd name="connsiteY28" fmla="*/ 259991 h 480339"/>
                <a:gd name="connsiteX29" fmla="*/ 487746 w 606157"/>
                <a:gd name="connsiteY29" fmla="*/ 273650 h 480339"/>
                <a:gd name="connsiteX30" fmla="*/ 481782 w 606157"/>
                <a:gd name="connsiteY30" fmla="*/ 275699 h 480339"/>
                <a:gd name="connsiteX31" fmla="*/ 474059 w 606157"/>
                <a:gd name="connsiteY31" fmla="*/ 271894 h 480339"/>
                <a:gd name="connsiteX32" fmla="*/ 368279 w 606157"/>
                <a:gd name="connsiteY32" fmla="*/ 219989 h 480339"/>
                <a:gd name="connsiteX33" fmla="*/ 293588 w 606157"/>
                <a:gd name="connsiteY33" fmla="*/ 242819 h 480339"/>
                <a:gd name="connsiteX34" fmla="*/ 279999 w 606157"/>
                <a:gd name="connsiteY34" fmla="*/ 240185 h 480339"/>
                <a:gd name="connsiteX35" fmla="*/ 282639 w 606157"/>
                <a:gd name="connsiteY35" fmla="*/ 226623 h 480339"/>
                <a:gd name="connsiteX36" fmla="*/ 368279 w 606157"/>
                <a:gd name="connsiteY36" fmla="*/ 200476 h 480339"/>
                <a:gd name="connsiteX37" fmla="*/ 153211 w 606157"/>
                <a:gd name="connsiteY37" fmla="*/ 200476 h 480339"/>
                <a:gd name="connsiteX38" fmla="*/ 306325 w 606157"/>
                <a:gd name="connsiteY38" fmla="*/ 353439 h 480339"/>
                <a:gd name="connsiteX39" fmla="*/ 296547 w 606157"/>
                <a:gd name="connsiteY39" fmla="*/ 363200 h 480339"/>
                <a:gd name="connsiteX40" fmla="*/ 286770 w 606157"/>
                <a:gd name="connsiteY40" fmla="*/ 353439 h 480339"/>
                <a:gd name="connsiteX41" fmla="*/ 153211 w 606157"/>
                <a:gd name="connsiteY41" fmla="*/ 219999 h 480339"/>
                <a:gd name="connsiteX42" fmla="*/ 19554 w 606157"/>
                <a:gd name="connsiteY42" fmla="*/ 353439 h 480339"/>
                <a:gd name="connsiteX43" fmla="*/ 9777 w 606157"/>
                <a:gd name="connsiteY43" fmla="*/ 363200 h 480339"/>
                <a:gd name="connsiteX44" fmla="*/ 0 w 606157"/>
                <a:gd name="connsiteY44" fmla="*/ 353439 h 480339"/>
                <a:gd name="connsiteX45" fmla="*/ 153211 w 606157"/>
                <a:gd name="connsiteY45" fmla="*/ 200476 h 480339"/>
                <a:gd name="connsiteX46" fmla="*/ 368295 w 606157"/>
                <a:gd name="connsiteY46" fmla="*/ 19531 h 480339"/>
                <a:gd name="connsiteX47" fmla="*/ 306326 w 606157"/>
                <a:gd name="connsiteY47" fmla="*/ 81348 h 480339"/>
                <a:gd name="connsiteX48" fmla="*/ 368295 w 606157"/>
                <a:gd name="connsiteY48" fmla="*/ 143262 h 480339"/>
                <a:gd name="connsiteX49" fmla="*/ 430165 w 606157"/>
                <a:gd name="connsiteY49" fmla="*/ 81348 h 480339"/>
                <a:gd name="connsiteX50" fmla="*/ 368295 w 606157"/>
                <a:gd name="connsiteY50" fmla="*/ 19531 h 480339"/>
                <a:gd name="connsiteX51" fmla="*/ 153211 w 606157"/>
                <a:gd name="connsiteY51" fmla="*/ 19531 h 480339"/>
                <a:gd name="connsiteX52" fmla="*/ 91242 w 606157"/>
                <a:gd name="connsiteY52" fmla="*/ 81348 h 480339"/>
                <a:gd name="connsiteX53" fmla="*/ 153211 w 606157"/>
                <a:gd name="connsiteY53" fmla="*/ 143262 h 480339"/>
                <a:gd name="connsiteX54" fmla="*/ 215081 w 606157"/>
                <a:gd name="connsiteY54" fmla="*/ 81348 h 480339"/>
                <a:gd name="connsiteX55" fmla="*/ 153211 w 606157"/>
                <a:gd name="connsiteY55" fmla="*/ 19531 h 480339"/>
                <a:gd name="connsiteX56" fmla="*/ 368295 w 606157"/>
                <a:gd name="connsiteY56" fmla="*/ 0 h 480339"/>
                <a:gd name="connsiteX57" fmla="*/ 449714 w 606157"/>
                <a:gd name="connsiteY57" fmla="*/ 81348 h 480339"/>
                <a:gd name="connsiteX58" fmla="*/ 368295 w 606157"/>
                <a:gd name="connsiteY58" fmla="*/ 162794 h 480339"/>
                <a:gd name="connsiteX59" fmla="*/ 286778 w 606157"/>
                <a:gd name="connsiteY59" fmla="*/ 81348 h 480339"/>
                <a:gd name="connsiteX60" fmla="*/ 368295 w 606157"/>
                <a:gd name="connsiteY60" fmla="*/ 0 h 480339"/>
                <a:gd name="connsiteX61" fmla="*/ 153211 w 606157"/>
                <a:gd name="connsiteY61" fmla="*/ 0 h 480339"/>
                <a:gd name="connsiteX62" fmla="*/ 234630 w 606157"/>
                <a:gd name="connsiteY62" fmla="*/ 81348 h 480339"/>
                <a:gd name="connsiteX63" fmla="*/ 153211 w 606157"/>
                <a:gd name="connsiteY63" fmla="*/ 162794 h 480339"/>
                <a:gd name="connsiteX64" fmla="*/ 71694 w 606157"/>
                <a:gd name="connsiteY64" fmla="*/ 81348 h 480339"/>
                <a:gd name="connsiteX65" fmla="*/ 153211 w 606157"/>
                <a:gd name="connsiteY65" fmla="*/ 0 h 4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606157" h="480339">
                  <a:moveTo>
                    <a:pt x="511657" y="343654"/>
                  </a:moveTo>
                  <a:cubicBezTo>
                    <a:pt x="517131" y="343654"/>
                    <a:pt x="521432" y="348049"/>
                    <a:pt x="521432" y="353421"/>
                  </a:cubicBezTo>
                  <a:lnTo>
                    <a:pt x="521432" y="376178"/>
                  </a:lnTo>
                  <a:lnTo>
                    <a:pt x="544305" y="376178"/>
                  </a:lnTo>
                  <a:cubicBezTo>
                    <a:pt x="549682" y="376178"/>
                    <a:pt x="554080" y="380573"/>
                    <a:pt x="554080" y="385945"/>
                  </a:cubicBezTo>
                  <a:cubicBezTo>
                    <a:pt x="554080" y="391414"/>
                    <a:pt x="549682" y="395712"/>
                    <a:pt x="544305" y="395712"/>
                  </a:cubicBezTo>
                  <a:lnTo>
                    <a:pt x="521432" y="395712"/>
                  </a:lnTo>
                  <a:lnTo>
                    <a:pt x="521432" y="418566"/>
                  </a:lnTo>
                  <a:cubicBezTo>
                    <a:pt x="521432" y="423938"/>
                    <a:pt x="517131" y="428333"/>
                    <a:pt x="511657" y="428333"/>
                  </a:cubicBezTo>
                  <a:cubicBezTo>
                    <a:pt x="506281" y="428333"/>
                    <a:pt x="501882" y="423938"/>
                    <a:pt x="501882" y="418566"/>
                  </a:cubicBezTo>
                  <a:lnTo>
                    <a:pt x="501882" y="395712"/>
                  </a:lnTo>
                  <a:lnTo>
                    <a:pt x="479106" y="395712"/>
                  </a:lnTo>
                  <a:cubicBezTo>
                    <a:pt x="473730" y="395712"/>
                    <a:pt x="469331" y="391414"/>
                    <a:pt x="469331" y="385945"/>
                  </a:cubicBezTo>
                  <a:cubicBezTo>
                    <a:pt x="469331" y="380573"/>
                    <a:pt x="473730" y="376178"/>
                    <a:pt x="479106" y="376178"/>
                  </a:cubicBezTo>
                  <a:lnTo>
                    <a:pt x="501882" y="376178"/>
                  </a:lnTo>
                  <a:lnTo>
                    <a:pt x="501882" y="353421"/>
                  </a:lnTo>
                  <a:cubicBezTo>
                    <a:pt x="501882" y="348049"/>
                    <a:pt x="506281" y="343654"/>
                    <a:pt x="511657" y="343654"/>
                  </a:cubicBezTo>
                  <a:close/>
                  <a:moveTo>
                    <a:pt x="511621" y="311170"/>
                  </a:moveTo>
                  <a:cubicBezTo>
                    <a:pt x="470366" y="311170"/>
                    <a:pt x="436735" y="344750"/>
                    <a:pt x="436735" y="385944"/>
                  </a:cubicBezTo>
                  <a:cubicBezTo>
                    <a:pt x="436735" y="427236"/>
                    <a:pt x="470366" y="460816"/>
                    <a:pt x="511621" y="460816"/>
                  </a:cubicBezTo>
                  <a:cubicBezTo>
                    <a:pt x="552975" y="460816"/>
                    <a:pt x="586605" y="427236"/>
                    <a:pt x="586605" y="385944"/>
                  </a:cubicBezTo>
                  <a:cubicBezTo>
                    <a:pt x="586605" y="344750"/>
                    <a:pt x="552975" y="311170"/>
                    <a:pt x="511621" y="311170"/>
                  </a:cubicBezTo>
                  <a:close/>
                  <a:moveTo>
                    <a:pt x="511621" y="291647"/>
                  </a:moveTo>
                  <a:cubicBezTo>
                    <a:pt x="563729" y="291647"/>
                    <a:pt x="606157" y="333915"/>
                    <a:pt x="606157" y="385944"/>
                  </a:cubicBezTo>
                  <a:cubicBezTo>
                    <a:pt x="606157" y="437974"/>
                    <a:pt x="563729" y="480339"/>
                    <a:pt x="511621" y="480339"/>
                  </a:cubicBezTo>
                  <a:cubicBezTo>
                    <a:pt x="459514" y="480339"/>
                    <a:pt x="417183" y="437974"/>
                    <a:pt x="417183" y="385944"/>
                  </a:cubicBezTo>
                  <a:cubicBezTo>
                    <a:pt x="417183" y="333915"/>
                    <a:pt x="459514" y="291647"/>
                    <a:pt x="511621" y="291647"/>
                  </a:cubicBezTo>
                  <a:close/>
                  <a:moveTo>
                    <a:pt x="368279" y="200476"/>
                  </a:moveTo>
                  <a:cubicBezTo>
                    <a:pt x="416085" y="200476"/>
                    <a:pt x="460274" y="222135"/>
                    <a:pt x="489505" y="259991"/>
                  </a:cubicBezTo>
                  <a:cubicBezTo>
                    <a:pt x="492829" y="264284"/>
                    <a:pt x="492047" y="270333"/>
                    <a:pt x="487746" y="273650"/>
                  </a:cubicBezTo>
                  <a:cubicBezTo>
                    <a:pt x="485986" y="275016"/>
                    <a:pt x="483835" y="275699"/>
                    <a:pt x="481782" y="275699"/>
                  </a:cubicBezTo>
                  <a:cubicBezTo>
                    <a:pt x="478849" y="275699"/>
                    <a:pt x="475916" y="274430"/>
                    <a:pt x="474059" y="271894"/>
                  </a:cubicBezTo>
                  <a:cubicBezTo>
                    <a:pt x="448542" y="238917"/>
                    <a:pt x="409926" y="219989"/>
                    <a:pt x="368279" y="219989"/>
                  </a:cubicBezTo>
                  <a:cubicBezTo>
                    <a:pt x="341492" y="219989"/>
                    <a:pt x="315683" y="227892"/>
                    <a:pt x="293588" y="242819"/>
                  </a:cubicBezTo>
                  <a:cubicBezTo>
                    <a:pt x="289091" y="245844"/>
                    <a:pt x="283030" y="244673"/>
                    <a:pt x="279999" y="240185"/>
                  </a:cubicBezTo>
                  <a:cubicBezTo>
                    <a:pt x="276969" y="235697"/>
                    <a:pt x="278142" y="229648"/>
                    <a:pt x="282639" y="226623"/>
                  </a:cubicBezTo>
                  <a:cubicBezTo>
                    <a:pt x="307960" y="209549"/>
                    <a:pt x="337582" y="200476"/>
                    <a:pt x="368279" y="200476"/>
                  </a:cubicBezTo>
                  <a:close/>
                  <a:moveTo>
                    <a:pt x="153211" y="200476"/>
                  </a:moveTo>
                  <a:cubicBezTo>
                    <a:pt x="237688" y="200476"/>
                    <a:pt x="306325" y="269099"/>
                    <a:pt x="306325" y="353439"/>
                  </a:cubicBezTo>
                  <a:cubicBezTo>
                    <a:pt x="306325" y="358808"/>
                    <a:pt x="302023" y="363200"/>
                    <a:pt x="296547" y="363200"/>
                  </a:cubicBezTo>
                  <a:cubicBezTo>
                    <a:pt x="291170" y="363200"/>
                    <a:pt x="286770" y="358808"/>
                    <a:pt x="286770" y="353439"/>
                  </a:cubicBezTo>
                  <a:cubicBezTo>
                    <a:pt x="286770" y="279837"/>
                    <a:pt x="226835" y="219999"/>
                    <a:pt x="153211" y="219999"/>
                  </a:cubicBezTo>
                  <a:cubicBezTo>
                    <a:pt x="79490" y="219999"/>
                    <a:pt x="19554" y="279837"/>
                    <a:pt x="19554" y="353439"/>
                  </a:cubicBezTo>
                  <a:cubicBezTo>
                    <a:pt x="19554" y="358808"/>
                    <a:pt x="15155" y="363200"/>
                    <a:pt x="9777" y="363200"/>
                  </a:cubicBezTo>
                  <a:cubicBezTo>
                    <a:pt x="4400" y="363200"/>
                    <a:pt x="0" y="358808"/>
                    <a:pt x="0" y="353439"/>
                  </a:cubicBezTo>
                  <a:cubicBezTo>
                    <a:pt x="0" y="269099"/>
                    <a:pt x="68735" y="200476"/>
                    <a:pt x="153211" y="200476"/>
                  </a:cubicBezTo>
                  <a:close/>
                  <a:moveTo>
                    <a:pt x="368295" y="19531"/>
                  </a:moveTo>
                  <a:cubicBezTo>
                    <a:pt x="334085" y="19531"/>
                    <a:pt x="306326" y="47266"/>
                    <a:pt x="306326" y="81348"/>
                  </a:cubicBezTo>
                  <a:cubicBezTo>
                    <a:pt x="306326" y="115528"/>
                    <a:pt x="334085" y="143262"/>
                    <a:pt x="368295" y="143262"/>
                  </a:cubicBezTo>
                  <a:cubicBezTo>
                    <a:pt x="402407" y="143262"/>
                    <a:pt x="430165" y="115528"/>
                    <a:pt x="430165" y="81348"/>
                  </a:cubicBezTo>
                  <a:cubicBezTo>
                    <a:pt x="430165" y="47266"/>
                    <a:pt x="402407" y="19531"/>
                    <a:pt x="368295" y="19531"/>
                  </a:cubicBezTo>
                  <a:close/>
                  <a:moveTo>
                    <a:pt x="153211" y="19531"/>
                  </a:moveTo>
                  <a:cubicBezTo>
                    <a:pt x="119001" y="19531"/>
                    <a:pt x="91242" y="47266"/>
                    <a:pt x="91242" y="81348"/>
                  </a:cubicBezTo>
                  <a:cubicBezTo>
                    <a:pt x="91242" y="115528"/>
                    <a:pt x="119001" y="143262"/>
                    <a:pt x="153211" y="143262"/>
                  </a:cubicBezTo>
                  <a:cubicBezTo>
                    <a:pt x="187323" y="143262"/>
                    <a:pt x="215081" y="115528"/>
                    <a:pt x="215081" y="81348"/>
                  </a:cubicBezTo>
                  <a:cubicBezTo>
                    <a:pt x="215081" y="47266"/>
                    <a:pt x="187323" y="19531"/>
                    <a:pt x="153211" y="19531"/>
                  </a:cubicBezTo>
                  <a:close/>
                  <a:moveTo>
                    <a:pt x="368295" y="0"/>
                  </a:moveTo>
                  <a:cubicBezTo>
                    <a:pt x="413158" y="0"/>
                    <a:pt x="449714" y="36523"/>
                    <a:pt x="449714" y="81348"/>
                  </a:cubicBezTo>
                  <a:cubicBezTo>
                    <a:pt x="449714" y="126270"/>
                    <a:pt x="413158" y="162794"/>
                    <a:pt x="368295" y="162794"/>
                  </a:cubicBezTo>
                  <a:cubicBezTo>
                    <a:pt x="323333" y="162794"/>
                    <a:pt x="286778" y="126270"/>
                    <a:pt x="286778" y="81348"/>
                  </a:cubicBezTo>
                  <a:cubicBezTo>
                    <a:pt x="286778" y="36523"/>
                    <a:pt x="323333" y="0"/>
                    <a:pt x="368295" y="0"/>
                  </a:cubicBezTo>
                  <a:close/>
                  <a:moveTo>
                    <a:pt x="153211" y="0"/>
                  </a:moveTo>
                  <a:cubicBezTo>
                    <a:pt x="198074" y="0"/>
                    <a:pt x="234630" y="36523"/>
                    <a:pt x="234630" y="81348"/>
                  </a:cubicBezTo>
                  <a:cubicBezTo>
                    <a:pt x="234630" y="126270"/>
                    <a:pt x="198074" y="162794"/>
                    <a:pt x="153211" y="162794"/>
                  </a:cubicBezTo>
                  <a:cubicBezTo>
                    <a:pt x="108249" y="162794"/>
                    <a:pt x="71694" y="126270"/>
                    <a:pt x="71694" y="81348"/>
                  </a:cubicBezTo>
                  <a:cubicBezTo>
                    <a:pt x="71694" y="36523"/>
                    <a:pt x="108249" y="0"/>
                    <a:pt x="1532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9" name="íṣľíḍê">
            <a:extLst>
              <a:ext uri="{FF2B5EF4-FFF2-40B4-BE49-F238E27FC236}">
                <a16:creationId xmlns:a16="http://schemas.microsoft.com/office/drawing/2014/main" xmlns="" id="{6335DB22-EB67-48DE-B766-AE072BE6FAFC}"/>
              </a:ext>
            </a:extLst>
          </p:cNvPr>
          <p:cNvGrpSpPr/>
          <p:nvPr/>
        </p:nvGrpSpPr>
        <p:grpSpPr>
          <a:xfrm>
            <a:off x="4333502" y="2493568"/>
            <a:ext cx="2746610" cy="970279"/>
            <a:chOff x="8688288" y="3071603"/>
            <a:chExt cx="2746610" cy="970279"/>
          </a:xfrm>
        </p:grpSpPr>
        <p:sp>
          <p:nvSpPr>
            <p:cNvPr id="37" name="íşliḑè">
              <a:extLst>
                <a:ext uri="{FF2B5EF4-FFF2-40B4-BE49-F238E27FC236}">
                  <a16:creationId xmlns:a16="http://schemas.microsoft.com/office/drawing/2014/main" xmlns="" id="{553DB1C6-644E-4166-82F6-AC33E078CFC6}"/>
                </a:ext>
              </a:extLst>
            </p:cNvPr>
            <p:cNvSpPr>
              <a:spLocks/>
            </p:cNvSpPr>
            <p:nvPr/>
          </p:nvSpPr>
          <p:spPr bwMode="auto">
            <a:xfrm>
              <a:off x="9326835" y="3484483"/>
              <a:ext cx="2108063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000" dirty="0" smtClean="0"/>
                <a:t>此部分内容作为文字排版占位显示</a:t>
              </a:r>
              <a:r>
                <a:rPr lang="en-US" altLang="zh-CN" sz="1000" dirty="0" smtClean="0"/>
                <a:t/>
              </a:r>
              <a:br>
                <a:rPr lang="en-US" altLang="zh-CN" sz="1000" dirty="0" smtClean="0"/>
              </a:br>
              <a:r>
                <a:rPr lang="zh-CN" altLang="en-US" sz="1000" dirty="0" smtClean="0"/>
                <a:t> （建议使用主题字体）</a:t>
              </a:r>
              <a:endParaRPr lang="en-US" altLang="zh-CN" sz="1000" dirty="0"/>
            </a:p>
          </p:txBody>
        </p:sp>
        <p:sp>
          <p:nvSpPr>
            <p:cNvPr id="38" name="i$ľïḋè">
              <a:extLst>
                <a:ext uri="{FF2B5EF4-FFF2-40B4-BE49-F238E27FC236}">
                  <a16:creationId xmlns:a16="http://schemas.microsoft.com/office/drawing/2014/main" xmlns="" id="{24184B25-5203-42B1-A8E2-B3F663C1067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9326835" y="3071603"/>
              <a:ext cx="2108063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b="1" dirty="0">
                  <a:solidFill>
                    <a:schemeClr val="accent2"/>
                  </a:solidFill>
                </a:rPr>
                <a:t>标题文本预设</a:t>
              </a:r>
              <a:endParaRPr lang="en-US" altLang="zh-CN" sz="1800" b="1" dirty="0">
                <a:solidFill>
                  <a:schemeClr val="accent2"/>
                </a:solidFill>
              </a:endParaRPr>
            </a:p>
          </p:txBody>
        </p:sp>
        <p:sp>
          <p:nvSpPr>
            <p:cNvPr id="39" name="îṡḻíḋè">
              <a:extLst>
                <a:ext uri="{FF2B5EF4-FFF2-40B4-BE49-F238E27FC236}">
                  <a16:creationId xmlns:a16="http://schemas.microsoft.com/office/drawing/2014/main" xmlns="" id="{2A511313-EEC1-47D6-9373-568B744FD5B0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8288" y="3164655"/>
              <a:ext cx="461080" cy="460474"/>
            </a:xfrm>
            <a:custGeom>
              <a:avLst/>
              <a:gdLst>
                <a:gd name="connsiteX0" fmla="*/ 86413 w 591547"/>
                <a:gd name="connsiteY0" fmla="*/ 515758 h 590770"/>
                <a:gd name="connsiteX1" fmla="*/ 171919 w 591547"/>
                <a:gd name="connsiteY1" fmla="*/ 515758 h 590770"/>
                <a:gd name="connsiteX2" fmla="*/ 171919 w 591547"/>
                <a:gd name="connsiteY2" fmla="*/ 537523 h 590770"/>
                <a:gd name="connsiteX3" fmla="*/ 86413 w 591547"/>
                <a:gd name="connsiteY3" fmla="*/ 537523 h 590770"/>
                <a:gd name="connsiteX4" fmla="*/ 86413 w 591547"/>
                <a:gd name="connsiteY4" fmla="*/ 461733 h 590770"/>
                <a:gd name="connsiteX5" fmla="*/ 171919 w 591547"/>
                <a:gd name="connsiteY5" fmla="*/ 461733 h 590770"/>
                <a:gd name="connsiteX6" fmla="*/ 171919 w 591547"/>
                <a:gd name="connsiteY6" fmla="*/ 483498 h 590770"/>
                <a:gd name="connsiteX7" fmla="*/ 86413 w 591547"/>
                <a:gd name="connsiteY7" fmla="*/ 483498 h 590770"/>
                <a:gd name="connsiteX8" fmla="*/ 86413 w 591547"/>
                <a:gd name="connsiteY8" fmla="*/ 408616 h 590770"/>
                <a:gd name="connsiteX9" fmla="*/ 171919 w 591547"/>
                <a:gd name="connsiteY9" fmla="*/ 408616 h 590770"/>
                <a:gd name="connsiteX10" fmla="*/ 171919 w 591547"/>
                <a:gd name="connsiteY10" fmla="*/ 429474 h 590770"/>
                <a:gd name="connsiteX11" fmla="*/ 86413 w 591547"/>
                <a:gd name="connsiteY11" fmla="*/ 429474 h 590770"/>
                <a:gd name="connsiteX12" fmla="*/ 204177 w 591547"/>
                <a:gd name="connsiteY12" fmla="*/ 357041 h 590770"/>
                <a:gd name="connsiteX13" fmla="*/ 204177 w 591547"/>
                <a:gd name="connsiteY13" fmla="*/ 569815 h 590770"/>
                <a:gd name="connsiteX14" fmla="*/ 333300 w 591547"/>
                <a:gd name="connsiteY14" fmla="*/ 569815 h 590770"/>
                <a:gd name="connsiteX15" fmla="*/ 333300 w 591547"/>
                <a:gd name="connsiteY15" fmla="*/ 382026 h 590770"/>
                <a:gd name="connsiteX16" fmla="*/ 183194 w 591547"/>
                <a:gd name="connsiteY16" fmla="*/ 357041 h 590770"/>
                <a:gd name="connsiteX17" fmla="*/ 75053 w 591547"/>
                <a:gd name="connsiteY17" fmla="*/ 382026 h 590770"/>
                <a:gd name="connsiteX18" fmla="*/ 75053 w 591547"/>
                <a:gd name="connsiteY18" fmla="*/ 569815 h 590770"/>
                <a:gd name="connsiteX19" fmla="*/ 183194 w 591547"/>
                <a:gd name="connsiteY19" fmla="*/ 569815 h 590770"/>
                <a:gd name="connsiteX20" fmla="*/ 247709 w 591547"/>
                <a:gd name="connsiteY20" fmla="*/ 311838 h 590770"/>
                <a:gd name="connsiteX21" fmla="*/ 322851 w 591547"/>
                <a:gd name="connsiteY21" fmla="*/ 311838 h 590770"/>
                <a:gd name="connsiteX22" fmla="*/ 322851 w 591547"/>
                <a:gd name="connsiteY22" fmla="*/ 332826 h 590770"/>
                <a:gd name="connsiteX23" fmla="*/ 247709 w 591547"/>
                <a:gd name="connsiteY23" fmla="*/ 332826 h 590770"/>
                <a:gd name="connsiteX24" fmla="*/ 247709 w 591547"/>
                <a:gd name="connsiteY24" fmla="*/ 257944 h 590770"/>
                <a:gd name="connsiteX25" fmla="*/ 322851 w 591547"/>
                <a:gd name="connsiteY25" fmla="*/ 257944 h 590770"/>
                <a:gd name="connsiteX26" fmla="*/ 322851 w 591547"/>
                <a:gd name="connsiteY26" fmla="*/ 279580 h 590770"/>
                <a:gd name="connsiteX27" fmla="*/ 247709 w 591547"/>
                <a:gd name="connsiteY27" fmla="*/ 279580 h 590770"/>
                <a:gd name="connsiteX28" fmla="*/ 247709 w 591547"/>
                <a:gd name="connsiteY28" fmla="*/ 203919 h 590770"/>
                <a:gd name="connsiteX29" fmla="*/ 322851 w 591547"/>
                <a:gd name="connsiteY29" fmla="*/ 203919 h 590770"/>
                <a:gd name="connsiteX30" fmla="*/ 322851 w 591547"/>
                <a:gd name="connsiteY30" fmla="*/ 225684 h 590770"/>
                <a:gd name="connsiteX31" fmla="*/ 247709 w 591547"/>
                <a:gd name="connsiteY31" fmla="*/ 225684 h 590770"/>
                <a:gd name="connsiteX32" fmla="*/ 247709 w 591547"/>
                <a:gd name="connsiteY32" fmla="*/ 150672 h 590770"/>
                <a:gd name="connsiteX33" fmla="*/ 322851 w 591547"/>
                <a:gd name="connsiteY33" fmla="*/ 150672 h 590770"/>
                <a:gd name="connsiteX34" fmla="*/ 322851 w 591547"/>
                <a:gd name="connsiteY34" fmla="*/ 171660 h 590770"/>
                <a:gd name="connsiteX35" fmla="*/ 247709 w 591547"/>
                <a:gd name="connsiteY35" fmla="*/ 171660 h 590770"/>
                <a:gd name="connsiteX36" fmla="*/ 355090 w 591547"/>
                <a:gd name="connsiteY36" fmla="*/ 102357 h 590770"/>
                <a:gd name="connsiteX37" fmla="*/ 355090 w 591547"/>
                <a:gd name="connsiteY37" fmla="*/ 373160 h 590770"/>
                <a:gd name="connsiteX38" fmla="*/ 355090 w 591547"/>
                <a:gd name="connsiteY38" fmla="*/ 376384 h 590770"/>
                <a:gd name="connsiteX39" fmla="*/ 355090 w 591547"/>
                <a:gd name="connsiteY39" fmla="*/ 569815 h 590770"/>
                <a:gd name="connsiteX40" fmla="*/ 484213 w 591547"/>
                <a:gd name="connsiteY40" fmla="*/ 569815 h 590770"/>
                <a:gd name="connsiteX41" fmla="*/ 484213 w 591547"/>
                <a:gd name="connsiteY41" fmla="*/ 154744 h 590770"/>
                <a:gd name="connsiteX42" fmla="*/ 333300 w 591547"/>
                <a:gd name="connsiteY42" fmla="*/ 99939 h 590770"/>
                <a:gd name="connsiteX43" fmla="*/ 236458 w 591547"/>
                <a:gd name="connsiteY43" fmla="*/ 125730 h 590770"/>
                <a:gd name="connsiteX44" fmla="*/ 236458 w 591547"/>
                <a:gd name="connsiteY44" fmla="*/ 341728 h 590770"/>
                <a:gd name="connsiteX45" fmla="*/ 333300 w 591547"/>
                <a:gd name="connsiteY45" fmla="*/ 360265 h 590770"/>
                <a:gd name="connsiteX46" fmla="*/ 397862 w 591547"/>
                <a:gd name="connsiteY46" fmla="*/ 21761 h 590770"/>
                <a:gd name="connsiteX47" fmla="*/ 387371 w 591547"/>
                <a:gd name="connsiteY47" fmla="*/ 32238 h 590770"/>
                <a:gd name="connsiteX48" fmla="*/ 397862 w 591547"/>
                <a:gd name="connsiteY48" fmla="*/ 42716 h 590770"/>
                <a:gd name="connsiteX49" fmla="*/ 409160 w 591547"/>
                <a:gd name="connsiteY49" fmla="*/ 32238 h 590770"/>
                <a:gd name="connsiteX50" fmla="*/ 397862 w 591547"/>
                <a:gd name="connsiteY50" fmla="*/ 21761 h 590770"/>
                <a:gd name="connsiteX51" fmla="*/ 397862 w 591547"/>
                <a:gd name="connsiteY51" fmla="*/ 0 h 590770"/>
                <a:gd name="connsiteX52" fmla="*/ 430143 w 591547"/>
                <a:gd name="connsiteY52" fmla="*/ 32238 h 590770"/>
                <a:gd name="connsiteX53" fmla="*/ 409160 w 591547"/>
                <a:gd name="connsiteY53" fmla="*/ 62865 h 590770"/>
                <a:gd name="connsiteX54" fmla="*/ 409160 w 591547"/>
                <a:gd name="connsiteY54" fmla="*/ 100745 h 590770"/>
                <a:gd name="connsiteX55" fmla="*/ 498740 w 591547"/>
                <a:gd name="connsiteY55" fmla="*/ 137819 h 590770"/>
                <a:gd name="connsiteX56" fmla="*/ 506003 w 591547"/>
                <a:gd name="connsiteY56" fmla="*/ 147491 h 590770"/>
                <a:gd name="connsiteX57" fmla="*/ 506003 w 591547"/>
                <a:gd name="connsiteY57" fmla="*/ 569815 h 590770"/>
                <a:gd name="connsiteX58" fmla="*/ 591547 w 591547"/>
                <a:gd name="connsiteY58" fmla="*/ 569815 h 590770"/>
                <a:gd name="connsiteX59" fmla="*/ 591547 w 591547"/>
                <a:gd name="connsiteY59" fmla="*/ 590770 h 590770"/>
                <a:gd name="connsiteX60" fmla="*/ 494705 w 591547"/>
                <a:gd name="connsiteY60" fmla="*/ 590770 h 590770"/>
                <a:gd name="connsiteX61" fmla="*/ 344598 w 591547"/>
                <a:gd name="connsiteY61" fmla="*/ 590770 h 590770"/>
                <a:gd name="connsiteX62" fmla="*/ 193685 w 591547"/>
                <a:gd name="connsiteY62" fmla="*/ 590770 h 590770"/>
                <a:gd name="connsiteX63" fmla="*/ 64562 w 591547"/>
                <a:gd name="connsiteY63" fmla="*/ 590770 h 590770"/>
                <a:gd name="connsiteX64" fmla="*/ 0 w 591547"/>
                <a:gd name="connsiteY64" fmla="*/ 590770 h 590770"/>
                <a:gd name="connsiteX65" fmla="*/ 0 w 591547"/>
                <a:gd name="connsiteY65" fmla="*/ 569815 h 590770"/>
                <a:gd name="connsiteX66" fmla="*/ 54070 w 591547"/>
                <a:gd name="connsiteY66" fmla="*/ 569815 h 590770"/>
                <a:gd name="connsiteX67" fmla="*/ 54070 w 591547"/>
                <a:gd name="connsiteY67" fmla="*/ 373160 h 590770"/>
                <a:gd name="connsiteX68" fmla="*/ 62141 w 591547"/>
                <a:gd name="connsiteY68" fmla="*/ 362683 h 590770"/>
                <a:gd name="connsiteX69" fmla="*/ 191264 w 591547"/>
                <a:gd name="connsiteY69" fmla="*/ 333668 h 590770"/>
                <a:gd name="connsiteX70" fmla="*/ 195299 w 591547"/>
                <a:gd name="connsiteY70" fmla="*/ 333668 h 590770"/>
                <a:gd name="connsiteX71" fmla="*/ 196106 w 591547"/>
                <a:gd name="connsiteY71" fmla="*/ 333668 h 590770"/>
                <a:gd name="connsiteX72" fmla="*/ 215475 w 591547"/>
                <a:gd name="connsiteY72" fmla="*/ 336892 h 590770"/>
                <a:gd name="connsiteX73" fmla="*/ 215475 w 591547"/>
                <a:gd name="connsiteY73" fmla="*/ 116864 h 590770"/>
                <a:gd name="connsiteX74" fmla="*/ 223545 w 591547"/>
                <a:gd name="connsiteY74" fmla="*/ 106387 h 590770"/>
                <a:gd name="connsiteX75" fmla="*/ 341370 w 591547"/>
                <a:gd name="connsiteY75" fmla="*/ 75760 h 590770"/>
                <a:gd name="connsiteX76" fmla="*/ 342984 w 591547"/>
                <a:gd name="connsiteY76" fmla="*/ 75760 h 590770"/>
                <a:gd name="connsiteX77" fmla="*/ 345405 w 591547"/>
                <a:gd name="connsiteY77" fmla="*/ 75760 h 590770"/>
                <a:gd name="connsiteX78" fmla="*/ 347020 w 591547"/>
                <a:gd name="connsiteY78" fmla="*/ 75760 h 590770"/>
                <a:gd name="connsiteX79" fmla="*/ 348634 w 591547"/>
                <a:gd name="connsiteY79" fmla="*/ 75760 h 590770"/>
                <a:gd name="connsiteX80" fmla="*/ 387371 w 591547"/>
                <a:gd name="connsiteY80" fmla="*/ 91879 h 590770"/>
                <a:gd name="connsiteX81" fmla="*/ 387371 w 591547"/>
                <a:gd name="connsiteY81" fmla="*/ 62865 h 590770"/>
                <a:gd name="connsiteX82" fmla="*/ 365581 w 591547"/>
                <a:gd name="connsiteY82" fmla="*/ 32238 h 590770"/>
                <a:gd name="connsiteX83" fmla="*/ 397862 w 591547"/>
                <a:gd name="connsiteY83" fmla="*/ 0 h 590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591547" h="590770">
                  <a:moveTo>
                    <a:pt x="86413" y="515758"/>
                  </a:moveTo>
                  <a:lnTo>
                    <a:pt x="171919" y="515758"/>
                  </a:lnTo>
                  <a:lnTo>
                    <a:pt x="171919" y="537523"/>
                  </a:lnTo>
                  <a:lnTo>
                    <a:pt x="86413" y="537523"/>
                  </a:lnTo>
                  <a:close/>
                  <a:moveTo>
                    <a:pt x="86413" y="461733"/>
                  </a:moveTo>
                  <a:lnTo>
                    <a:pt x="171919" y="461733"/>
                  </a:lnTo>
                  <a:lnTo>
                    <a:pt x="171919" y="483498"/>
                  </a:lnTo>
                  <a:lnTo>
                    <a:pt x="86413" y="483498"/>
                  </a:lnTo>
                  <a:close/>
                  <a:moveTo>
                    <a:pt x="86413" y="408616"/>
                  </a:moveTo>
                  <a:lnTo>
                    <a:pt x="171919" y="408616"/>
                  </a:lnTo>
                  <a:lnTo>
                    <a:pt x="171919" y="429474"/>
                  </a:lnTo>
                  <a:lnTo>
                    <a:pt x="86413" y="429474"/>
                  </a:lnTo>
                  <a:close/>
                  <a:moveTo>
                    <a:pt x="204177" y="357041"/>
                  </a:moveTo>
                  <a:lnTo>
                    <a:pt x="204177" y="569815"/>
                  </a:lnTo>
                  <a:lnTo>
                    <a:pt x="333300" y="569815"/>
                  </a:lnTo>
                  <a:lnTo>
                    <a:pt x="333300" y="382026"/>
                  </a:lnTo>
                  <a:close/>
                  <a:moveTo>
                    <a:pt x="183194" y="357041"/>
                  </a:moveTo>
                  <a:lnTo>
                    <a:pt x="75053" y="382026"/>
                  </a:lnTo>
                  <a:lnTo>
                    <a:pt x="75053" y="569815"/>
                  </a:lnTo>
                  <a:lnTo>
                    <a:pt x="183194" y="569815"/>
                  </a:lnTo>
                  <a:close/>
                  <a:moveTo>
                    <a:pt x="247709" y="311838"/>
                  </a:moveTo>
                  <a:lnTo>
                    <a:pt x="322851" y="311838"/>
                  </a:lnTo>
                  <a:lnTo>
                    <a:pt x="322851" y="332826"/>
                  </a:lnTo>
                  <a:lnTo>
                    <a:pt x="247709" y="332826"/>
                  </a:lnTo>
                  <a:close/>
                  <a:moveTo>
                    <a:pt x="247709" y="257944"/>
                  </a:moveTo>
                  <a:lnTo>
                    <a:pt x="322851" y="257944"/>
                  </a:lnTo>
                  <a:lnTo>
                    <a:pt x="322851" y="279580"/>
                  </a:lnTo>
                  <a:lnTo>
                    <a:pt x="247709" y="279580"/>
                  </a:lnTo>
                  <a:close/>
                  <a:moveTo>
                    <a:pt x="247709" y="203919"/>
                  </a:moveTo>
                  <a:lnTo>
                    <a:pt x="322851" y="203919"/>
                  </a:lnTo>
                  <a:lnTo>
                    <a:pt x="322851" y="225684"/>
                  </a:lnTo>
                  <a:lnTo>
                    <a:pt x="247709" y="225684"/>
                  </a:lnTo>
                  <a:close/>
                  <a:moveTo>
                    <a:pt x="247709" y="150672"/>
                  </a:moveTo>
                  <a:lnTo>
                    <a:pt x="322851" y="150672"/>
                  </a:lnTo>
                  <a:lnTo>
                    <a:pt x="322851" y="171660"/>
                  </a:lnTo>
                  <a:lnTo>
                    <a:pt x="247709" y="171660"/>
                  </a:lnTo>
                  <a:close/>
                  <a:moveTo>
                    <a:pt x="355090" y="102357"/>
                  </a:moveTo>
                  <a:lnTo>
                    <a:pt x="355090" y="373160"/>
                  </a:lnTo>
                  <a:lnTo>
                    <a:pt x="355090" y="376384"/>
                  </a:lnTo>
                  <a:lnTo>
                    <a:pt x="355090" y="569815"/>
                  </a:lnTo>
                  <a:lnTo>
                    <a:pt x="484213" y="569815"/>
                  </a:lnTo>
                  <a:lnTo>
                    <a:pt x="484213" y="154744"/>
                  </a:lnTo>
                  <a:close/>
                  <a:moveTo>
                    <a:pt x="333300" y="99939"/>
                  </a:moveTo>
                  <a:lnTo>
                    <a:pt x="236458" y="125730"/>
                  </a:lnTo>
                  <a:lnTo>
                    <a:pt x="236458" y="341728"/>
                  </a:lnTo>
                  <a:lnTo>
                    <a:pt x="333300" y="360265"/>
                  </a:lnTo>
                  <a:close/>
                  <a:moveTo>
                    <a:pt x="397862" y="21761"/>
                  </a:moveTo>
                  <a:cubicBezTo>
                    <a:pt x="392213" y="21761"/>
                    <a:pt x="387371" y="26596"/>
                    <a:pt x="387371" y="32238"/>
                  </a:cubicBezTo>
                  <a:cubicBezTo>
                    <a:pt x="387371" y="37880"/>
                    <a:pt x="392213" y="42716"/>
                    <a:pt x="397862" y="42716"/>
                  </a:cubicBezTo>
                  <a:cubicBezTo>
                    <a:pt x="404318" y="42716"/>
                    <a:pt x="409160" y="37880"/>
                    <a:pt x="409160" y="32238"/>
                  </a:cubicBezTo>
                  <a:cubicBezTo>
                    <a:pt x="409160" y="26596"/>
                    <a:pt x="404318" y="21761"/>
                    <a:pt x="397862" y="21761"/>
                  </a:cubicBezTo>
                  <a:close/>
                  <a:moveTo>
                    <a:pt x="397862" y="0"/>
                  </a:moveTo>
                  <a:cubicBezTo>
                    <a:pt x="415616" y="0"/>
                    <a:pt x="430143" y="14507"/>
                    <a:pt x="430143" y="32238"/>
                  </a:cubicBezTo>
                  <a:cubicBezTo>
                    <a:pt x="430143" y="45940"/>
                    <a:pt x="421266" y="58029"/>
                    <a:pt x="409160" y="62865"/>
                  </a:cubicBezTo>
                  <a:lnTo>
                    <a:pt x="409160" y="100745"/>
                  </a:lnTo>
                  <a:lnTo>
                    <a:pt x="498740" y="137819"/>
                  </a:lnTo>
                  <a:cubicBezTo>
                    <a:pt x="502775" y="139431"/>
                    <a:pt x="506003" y="143461"/>
                    <a:pt x="506003" y="147491"/>
                  </a:cubicBezTo>
                  <a:lnTo>
                    <a:pt x="506003" y="569815"/>
                  </a:lnTo>
                  <a:lnTo>
                    <a:pt x="591547" y="569815"/>
                  </a:lnTo>
                  <a:lnTo>
                    <a:pt x="591547" y="590770"/>
                  </a:lnTo>
                  <a:lnTo>
                    <a:pt x="494705" y="590770"/>
                  </a:lnTo>
                  <a:lnTo>
                    <a:pt x="344598" y="590770"/>
                  </a:lnTo>
                  <a:lnTo>
                    <a:pt x="193685" y="590770"/>
                  </a:lnTo>
                  <a:lnTo>
                    <a:pt x="64562" y="590770"/>
                  </a:lnTo>
                  <a:lnTo>
                    <a:pt x="0" y="590770"/>
                  </a:lnTo>
                  <a:lnTo>
                    <a:pt x="0" y="569815"/>
                  </a:lnTo>
                  <a:lnTo>
                    <a:pt x="54070" y="569815"/>
                  </a:lnTo>
                  <a:lnTo>
                    <a:pt x="54070" y="373160"/>
                  </a:lnTo>
                  <a:cubicBezTo>
                    <a:pt x="54070" y="368324"/>
                    <a:pt x="57298" y="364294"/>
                    <a:pt x="62141" y="362683"/>
                  </a:cubicBezTo>
                  <a:lnTo>
                    <a:pt x="191264" y="333668"/>
                  </a:lnTo>
                  <a:cubicBezTo>
                    <a:pt x="192878" y="332862"/>
                    <a:pt x="194492" y="332862"/>
                    <a:pt x="195299" y="333668"/>
                  </a:cubicBezTo>
                  <a:cubicBezTo>
                    <a:pt x="196106" y="333668"/>
                    <a:pt x="196106" y="333668"/>
                    <a:pt x="196106" y="333668"/>
                  </a:cubicBezTo>
                  <a:lnTo>
                    <a:pt x="215475" y="336892"/>
                  </a:lnTo>
                  <a:lnTo>
                    <a:pt x="215475" y="116864"/>
                  </a:lnTo>
                  <a:cubicBezTo>
                    <a:pt x="215475" y="112028"/>
                    <a:pt x="218703" y="107999"/>
                    <a:pt x="223545" y="106387"/>
                  </a:cubicBezTo>
                  <a:lnTo>
                    <a:pt x="341370" y="75760"/>
                  </a:lnTo>
                  <a:cubicBezTo>
                    <a:pt x="342177" y="75760"/>
                    <a:pt x="342177" y="75760"/>
                    <a:pt x="342984" y="75760"/>
                  </a:cubicBezTo>
                  <a:cubicBezTo>
                    <a:pt x="343791" y="75760"/>
                    <a:pt x="344598" y="74954"/>
                    <a:pt x="345405" y="75760"/>
                  </a:cubicBezTo>
                  <a:cubicBezTo>
                    <a:pt x="346213" y="75760"/>
                    <a:pt x="347020" y="75760"/>
                    <a:pt x="347020" y="75760"/>
                  </a:cubicBezTo>
                  <a:cubicBezTo>
                    <a:pt x="347827" y="75760"/>
                    <a:pt x="347827" y="75760"/>
                    <a:pt x="348634" y="75760"/>
                  </a:cubicBezTo>
                  <a:lnTo>
                    <a:pt x="387371" y="91879"/>
                  </a:lnTo>
                  <a:lnTo>
                    <a:pt x="387371" y="62865"/>
                  </a:lnTo>
                  <a:cubicBezTo>
                    <a:pt x="375265" y="58029"/>
                    <a:pt x="365581" y="45940"/>
                    <a:pt x="365581" y="32238"/>
                  </a:cubicBezTo>
                  <a:cubicBezTo>
                    <a:pt x="365581" y="14507"/>
                    <a:pt x="380107" y="0"/>
                    <a:pt x="3978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0" name="íšliḋe">
            <a:extLst>
              <a:ext uri="{FF2B5EF4-FFF2-40B4-BE49-F238E27FC236}">
                <a16:creationId xmlns:a16="http://schemas.microsoft.com/office/drawing/2014/main" xmlns="" id="{B557FD7E-8416-457E-8EDF-68F582527B2E}"/>
              </a:ext>
            </a:extLst>
          </p:cNvPr>
          <p:cNvGrpSpPr/>
          <p:nvPr/>
        </p:nvGrpSpPr>
        <p:grpSpPr>
          <a:xfrm>
            <a:off x="3284548" y="2363022"/>
            <a:ext cx="920600" cy="521720"/>
            <a:chOff x="2825421" y="4679520"/>
            <a:chExt cx="920600" cy="521720"/>
          </a:xfrm>
        </p:grpSpPr>
        <p:cxnSp>
          <p:nvCxnSpPr>
            <p:cNvPr id="35" name="直接箭头连接符 34">
              <a:extLst>
                <a:ext uri="{FF2B5EF4-FFF2-40B4-BE49-F238E27FC236}">
                  <a16:creationId xmlns:a16="http://schemas.microsoft.com/office/drawing/2014/main" xmlns="" id="{091DB66F-7B8D-4F01-8717-72D9C9D13757}"/>
                </a:ext>
              </a:extLst>
            </p:cNvPr>
            <p:cNvCxnSpPr/>
            <p:nvPr/>
          </p:nvCxnSpPr>
          <p:spPr>
            <a:xfrm>
              <a:off x="2881925" y="5137108"/>
              <a:ext cx="864096" cy="0"/>
            </a:xfrm>
            <a:prstGeom prst="straightConnector1">
              <a:avLst/>
            </a:prstGeom>
            <a:ln w="3175" cap="rnd">
              <a:solidFill>
                <a:schemeClr val="tx1">
                  <a:lumMod val="50000"/>
                  <a:lumOff val="50000"/>
                </a:schemeClr>
              </a:solidFill>
              <a:round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ïs1íďê">
              <a:extLst>
                <a:ext uri="{FF2B5EF4-FFF2-40B4-BE49-F238E27FC236}">
                  <a16:creationId xmlns:a16="http://schemas.microsoft.com/office/drawing/2014/main" xmlns="" id="{470D7B52-2106-48BF-9AC8-A2D2A30B8B64}"/>
                </a:ext>
              </a:extLst>
            </p:cNvPr>
            <p:cNvSpPr txBox="1"/>
            <p:nvPr/>
          </p:nvSpPr>
          <p:spPr>
            <a:xfrm>
              <a:off x="2825421" y="4679520"/>
              <a:ext cx="914400" cy="521720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/>
            <a:p>
              <a:pPr algn="ctr"/>
              <a:r>
                <a:rPr lang="zh-CN" altLang="en-US" sz="1400" b="1" dirty="0"/>
                <a:t>关键词</a:t>
              </a:r>
            </a:p>
          </p:txBody>
        </p:sp>
      </p:grp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xmlns="" id="{1FE67241-2031-49F0-A24B-40EBC1AEBAB1}"/>
              </a:ext>
            </a:extLst>
          </p:cNvPr>
          <p:cNvCxnSpPr/>
          <p:nvPr/>
        </p:nvCxnSpPr>
        <p:spPr>
          <a:xfrm>
            <a:off x="5841461" y="3472195"/>
            <a:ext cx="0" cy="718825"/>
          </a:xfrm>
          <a:prstGeom prst="straightConnector1">
            <a:avLst/>
          </a:prstGeom>
          <a:ln w="3175" cap="rnd">
            <a:solidFill>
              <a:schemeClr val="tx1">
                <a:lumMod val="50000"/>
                <a:lumOff val="50000"/>
              </a:schemeClr>
            </a:solidFill>
            <a:round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íṩḷidê">
            <a:extLst>
              <a:ext uri="{FF2B5EF4-FFF2-40B4-BE49-F238E27FC236}">
                <a16:creationId xmlns:a16="http://schemas.microsoft.com/office/drawing/2014/main" xmlns="" id="{A152F604-DE85-45E8-9BEA-5C8671084B67}"/>
              </a:ext>
            </a:extLst>
          </p:cNvPr>
          <p:cNvSpPr txBox="1"/>
          <p:nvPr/>
        </p:nvSpPr>
        <p:spPr>
          <a:xfrm>
            <a:off x="5849668" y="3612322"/>
            <a:ext cx="914400" cy="496924"/>
          </a:xfrm>
          <a:prstGeom prst="rect">
            <a:avLst/>
          </a:prstGeom>
          <a:noFill/>
        </p:spPr>
        <p:txBody>
          <a:bodyPr wrap="none" lIns="90000" tIns="46800" rIns="90000" bIns="46800" rtlCol="0" anchor="ctr" anchorCtr="0">
            <a:normAutofit/>
          </a:bodyPr>
          <a:lstStyle/>
          <a:p>
            <a:r>
              <a:rPr lang="zh-CN" altLang="en-US" sz="1400" b="1" dirty="0"/>
              <a:t>关键词</a:t>
            </a:r>
          </a:p>
        </p:txBody>
      </p:sp>
    </p:spTree>
    <p:extLst>
      <p:ext uri="{BB962C8B-B14F-4D97-AF65-F5344CB8AC3E}">
        <p14:creationId xmlns:p14="http://schemas.microsoft.com/office/powerpoint/2010/main" val="19806552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drap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îṡ1îḑê"/>
          <p:cNvSpPr/>
          <p:nvPr/>
        </p:nvSpPr>
        <p:spPr>
          <a:xfrm flipH="1" flipV="1">
            <a:off x="3975654" y="1586073"/>
            <a:ext cx="4240694" cy="4240693"/>
          </a:xfrm>
          <a:prstGeom prst="arc">
            <a:avLst>
              <a:gd name="adj1" fmla="val 12136914"/>
              <a:gd name="adj2" fmla="val 20239707"/>
            </a:avLst>
          </a:prstGeom>
          <a:ln w="19050">
            <a:solidFill>
              <a:schemeClr val="bg1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ïṩḻîḓê"/>
          <p:cNvSpPr/>
          <p:nvPr/>
        </p:nvSpPr>
        <p:spPr>
          <a:xfrm>
            <a:off x="4535521" y="1868523"/>
            <a:ext cx="3120960" cy="3120955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bIns="360000" anchor="b" anchorCtr="1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bg1"/>
                </a:solidFill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7" name="íṩľïḍê"/>
          <p:cNvSpPr/>
          <p:nvPr/>
        </p:nvSpPr>
        <p:spPr>
          <a:xfrm>
            <a:off x="3301042" y="2618983"/>
            <a:ext cx="1620039" cy="1620036"/>
          </a:xfrm>
          <a:prstGeom prst="ellipse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ïṥļíḑé"/>
          <p:cNvSpPr/>
          <p:nvPr/>
        </p:nvSpPr>
        <p:spPr>
          <a:xfrm>
            <a:off x="7270920" y="2618983"/>
            <a:ext cx="1620039" cy="1620036"/>
          </a:xfrm>
          <a:prstGeom prst="ellipse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îsḷïḓé"/>
          <p:cNvSpPr/>
          <p:nvPr/>
        </p:nvSpPr>
        <p:spPr>
          <a:xfrm>
            <a:off x="3975654" y="1308654"/>
            <a:ext cx="4240694" cy="4240693"/>
          </a:xfrm>
          <a:prstGeom prst="arc">
            <a:avLst>
              <a:gd name="adj1" fmla="val 12136914"/>
              <a:gd name="adj2" fmla="val 20239707"/>
            </a:avLst>
          </a:prstGeom>
          <a:ln w="19050">
            <a:solidFill>
              <a:schemeClr val="bg1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" name="ïsļïḓè"/>
          <p:cNvSpPr>
            <a:spLocks/>
          </p:cNvSpPr>
          <p:nvPr/>
        </p:nvSpPr>
        <p:spPr bwMode="auto">
          <a:xfrm>
            <a:off x="3792393" y="3163630"/>
            <a:ext cx="637337" cy="530742"/>
          </a:xfrm>
          <a:custGeom>
            <a:avLst/>
            <a:gdLst>
              <a:gd name="T0" fmla="*/ 1028 w 1149"/>
              <a:gd name="T1" fmla="*/ 541 h 955"/>
              <a:gd name="T2" fmla="*/ 1044 w 1149"/>
              <a:gd name="T3" fmla="*/ 661 h 955"/>
              <a:gd name="T4" fmla="*/ 1005 w 1149"/>
              <a:gd name="T5" fmla="*/ 753 h 955"/>
              <a:gd name="T6" fmla="*/ 915 w 1149"/>
              <a:gd name="T7" fmla="*/ 813 h 955"/>
              <a:gd name="T8" fmla="*/ 862 w 1149"/>
              <a:gd name="T9" fmla="*/ 882 h 955"/>
              <a:gd name="T10" fmla="*/ 786 w 1149"/>
              <a:gd name="T11" fmla="*/ 926 h 955"/>
              <a:gd name="T12" fmla="*/ 670 w 1149"/>
              <a:gd name="T13" fmla="*/ 944 h 955"/>
              <a:gd name="T14" fmla="*/ 702 w 1149"/>
              <a:gd name="T15" fmla="*/ 895 h 955"/>
              <a:gd name="T16" fmla="*/ 752 w 1149"/>
              <a:gd name="T17" fmla="*/ 876 h 955"/>
              <a:gd name="T18" fmla="*/ 670 w 1149"/>
              <a:gd name="T19" fmla="*/ 761 h 955"/>
              <a:gd name="T20" fmla="*/ 793 w 1149"/>
              <a:gd name="T21" fmla="*/ 816 h 955"/>
              <a:gd name="T22" fmla="*/ 854 w 1149"/>
              <a:gd name="T23" fmla="*/ 819 h 955"/>
              <a:gd name="T24" fmla="*/ 754 w 1149"/>
              <a:gd name="T25" fmla="*/ 707 h 955"/>
              <a:gd name="T26" fmla="*/ 767 w 1149"/>
              <a:gd name="T27" fmla="*/ 662 h 955"/>
              <a:gd name="T28" fmla="*/ 909 w 1149"/>
              <a:gd name="T29" fmla="*/ 755 h 955"/>
              <a:gd name="T30" fmla="*/ 948 w 1149"/>
              <a:gd name="T31" fmla="*/ 714 h 955"/>
              <a:gd name="T32" fmla="*/ 813 w 1149"/>
              <a:gd name="T33" fmla="*/ 581 h 955"/>
              <a:gd name="T34" fmla="*/ 858 w 1149"/>
              <a:gd name="T35" fmla="*/ 566 h 955"/>
              <a:gd name="T36" fmla="*/ 998 w 1149"/>
              <a:gd name="T37" fmla="*/ 628 h 955"/>
              <a:gd name="T38" fmla="*/ 683 w 1149"/>
              <a:gd name="T39" fmla="*/ 301 h 955"/>
              <a:gd name="T40" fmla="*/ 730 w 1149"/>
              <a:gd name="T41" fmla="*/ 285 h 955"/>
              <a:gd name="T42" fmla="*/ 97 w 1149"/>
              <a:gd name="T43" fmla="*/ 439 h 955"/>
              <a:gd name="T44" fmla="*/ 0 w 1149"/>
              <a:gd name="T45" fmla="*/ 254 h 955"/>
              <a:gd name="T46" fmla="*/ 174 w 1149"/>
              <a:gd name="T47" fmla="*/ 32 h 955"/>
              <a:gd name="T48" fmla="*/ 260 w 1149"/>
              <a:gd name="T49" fmla="*/ 2 h 955"/>
              <a:gd name="T50" fmla="*/ 362 w 1149"/>
              <a:gd name="T51" fmla="*/ 59 h 955"/>
              <a:gd name="T52" fmla="*/ 525 w 1149"/>
              <a:gd name="T53" fmla="*/ 40 h 955"/>
              <a:gd name="T54" fmla="*/ 338 w 1149"/>
              <a:gd name="T55" fmla="*/ 112 h 955"/>
              <a:gd name="T56" fmla="*/ 233 w 1149"/>
              <a:gd name="T57" fmla="*/ 59 h 955"/>
              <a:gd name="T58" fmla="*/ 60 w 1149"/>
              <a:gd name="T59" fmla="*/ 267 h 955"/>
              <a:gd name="T60" fmla="*/ 143 w 1149"/>
              <a:gd name="T61" fmla="*/ 367 h 955"/>
              <a:gd name="T62" fmla="*/ 149 w 1149"/>
              <a:gd name="T63" fmla="*/ 500 h 955"/>
              <a:gd name="T64" fmla="*/ 538 w 1149"/>
              <a:gd name="T65" fmla="*/ 788 h 955"/>
              <a:gd name="T66" fmla="*/ 512 w 1149"/>
              <a:gd name="T67" fmla="*/ 773 h 955"/>
              <a:gd name="T68" fmla="*/ 456 w 1149"/>
              <a:gd name="T69" fmla="*/ 707 h 955"/>
              <a:gd name="T70" fmla="*/ 394 w 1149"/>
              <a:gd name="T71" fmla="*/ 710 h 955"/>
              <a:gd name="T72" fmla="*/ 370 w 1149"/>
              <a:gd name="T73" fmla="*/ 642 h 955"/>
              <a:gd name="T74" fmla="*/ 295 w 1149"/>
              <a:gd name="T75" fmla="*/ 627 h 955"/>
              <a:gd name="T76" fmla="*/ 283 w 1149"/>
              <a:gd name="T77" fmla="*/ 546 h 955"/>
              <a:gd name="T78" fmla="*/ 195 w 1149"/>
              <a:gd name="T79" fmla="*/ 527 h 955"/>
              <a:gd name="T80" fmla="*/ 135 w 1149"/>
              <a:gd name="T81" fmla="*/ 607 h 955"/>
              <a:gd name="T82" fmla="*/ 174 w 1149"/>
              <a:gd name="T83" fmla="*/ 681 h 955"/>
              <a:gd name="T84" fmla="*/ 230 w 1149"/>
              <a:gd name="T85" fmla="*/ 692 h 955"/>
              <a:gd name="T86" fmla="*/ 239 w 1149"/>
              <a:gd name="T87" fmla="*/ 794 h 955"/>
              <a:gd name="T88" fmla="*/ 341 w 1149"/>
              <a:gd name="T89" fmla="*/ 789 h 955"/>
              <a:gd name="T90" fmla="*/ 358 w 1149"/>
              <a:gd name="T91" fmla="*/ 843 h 955"/>
              <a:gd name="T92" fmla="*/ 458 w 1149"/>
              <a:gd name="T93" fmla="*/ 862 h 955"/>
              <a:gd name="T94" fmla="*/ 478 w 1149"/>
              <a:gd name="T95" fmla="*/ 883 h 955"/>
              <a:gd name="T96" fmla="*/ 540 w 1149"/>
              <a:gd name="T97" fmla="*/ 937 h 955"/>
              <a:gd name="T98" fmla="*/ 618 w 1149"/>
              <a:gd name="T99" fmla="*/ 894 h 955"/>
              <a:gd name="T100" fmla="*/ 602 w 1149"/>
              <a:gd name="T101" fmla="*/ 804 h 955"/>
              <a:gd name="T102" fmla="*/ 1035 w 1149"/>
              <a:gd name="T103" fmla="*/ 442 h 955"/>
              <a:gd name="T104" fmla="*/ 1090 w 1149"/>
              <a:gd name="T105" fmla="*/ 313 h 955"/>
              <a:gd name="T106" fmla="*/ 1130 w 1149"/>
              <a:gd name="T107" fmla="*/ 172 h 955"/>
              <a:gd name="T108" fmla="*/ 864 w 1149"/>
              <a:gd name="T109" fmla="*/ 42 h 955"/>
              <a:gd name="T110" fmla="*/ 685 w 1149"/>
              <a:gd name="T111" fmla="*/ 43 h 955"/>
              <a:gd name="T112" fmla="*/ 333 w 1149"/>
              <a:gd name="T113" fmla="*/ 247 h 955"/>
              <a:gd name="T114" fmla="*/ 358 w 1149"/>
              <a:gd name="T115" fmla="*/ 338 h 955"/>
              <a:gd name="T116" fmla="*/ 609 w 1149"/>
              <a:gd name="T117" fmla="*/ 222 h 955"/>
              <a:gd name="T118" fmla="*/ 713 w 1149"/>
              <a:gd name="T119" fmla="*/ 240 h 955"/>
              <a:gd name="T120" fmla="*/ 797 w 1149"/>
              <a:gd name="T121" fmla="*/ 256 h 9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149" h="955">
                <a:moveTo>
                  <a:pt x="748" y="284"/>
                </a:moveTo>
                <a:lnTo>
                  <a:pt x="748" y="284"/>
                </a:lnTo>
                <a:lnTo>
                  <a:pt x="852" y="378"/>
                </a:lnTo>
                <a:lnTo>
                  <a:pt x="903" y="424"/>
                </a:lnTo>
                <a:lnTo>
                  <a:pt x="954" y="473"/>
                </a:lnTo>
                <a:lnTo>
                  <a:pt x="954" y="473"/>
                </a:lnTo>
                <a:lnTo>
                  <a:pt x="961" y="478"/>
                </a:lnTo>
                <a:lnTo>
                  <a:pt x="968" y="484"/>
                </a:lnTo>
                <a:lnTo>
                  <a:pt x="1006" y="518"/>
                </a:lnTo>
                <a:lnTo>
                  <a:pt x="1028" y="541"/>
                </a:lnTo>
                <a:lnTo>
                  <a:pt x="1028" y="541"/>
                </a:lnTo>
                <a:lnTo>
                  <a:pt x="1037" y="552"/>
                </a:lnTo>
                <a:lnTo>
                  <a:pt x="1044" y="562"/>
                </a:lnTo>
                <a:lnTo>
                  <a:pt x="1050" y="573"/>
                </a:lnTo>
                <a:lnTo>
                  <a:pt x="1054" y="585"/>
                </a:lnTo>
                <a:lnTo>
                  <a:pt x="1057" y="596"/>
                </a:lnTo>
                <a:lnTo>
                  <a:pt x="1057" y="607"/>
                </a:lnTo>
                <a:lnTo>
                  <a:pt x="1057" y="618"/>
                </a:lnTo>
                <a:lnTo>
                  <a:pt x="1056" y="630"/>
                </a:lnTo>
                <a:lnTo>
                  <a:pt x="1054" y="641"/>
                </a:lnTo>
                <a:lnTo>
                  <a:pt x="1049" y="651"/>
                </a:lnTo>
                <a:lnTo>
                  <a:pt x="1044" y="661"/>
                </a:lnTo>
                <a:lnTo>
                  <a:pt x="1038" y="671"/>
                </a:lnTo>
                <a:lnTo>
                  <a:pt x="1030" y="679"/>
                </a:lnTo>
                <a:lnTo>
                  <a:pt x="1022" y="686"/>
                </a:lnTo>
                <a:lnTo>
                  <a:pt x="1013" y="692"/>
                </a:lnTo>
                <a:lnTo>
                  <a:pt x="1003" y="697"/>
                </a:lnTo>
                <a:lnTo>
                  <a:pt x="1003" y="697"/>
                </a:lnTo>
                <a:lnTo>
                  <a:pt x="1006" y="709"/>
                </a:lnTo>
                <a:lnTo>
                  <a:pt x="1009" y="720"/>
                </a:lnTo>
                <a:lnTo>
                  <a:pt x="1009" y="731"/>
                </a:lnTo>
                <a:lnTo>
                  <a:pt x="1008" y="742"/>
                </a:lnTo>
                <a:lnTo>
                  <a:pt x="1005" y="753"/>
                </a:lnTo>
                <a:lnTo>
                  <a:pt x="1002" y="762"/>
                </a:lnTo>
                <a:lnTo>
                  <a:pt x="997" y="772"/>
                </a:lnTo>
                <a:lnTo>
                  <a:pt x="991" y="780"/>
                </a:lnTo>
                <a:lnTo>
                  <a:pt x="984" y="787"/>
                </a:lnTo>
                <a:lnTo>
                  <a:pt x="977" y="794"/>
                </a:lnTo>
                <a:lnTo>
                  <a:pt x="967" y="800"/>
                </a:lnTo>
                <a:lnTo>
                  <a:pt x="958" y="806"/>
                </a:lnTo>
                <a:lnTo>
                  <a:pt x="948" y="810"/>
                </a:lnTo>
                <a:lnTo>
                  <a:pt x="937" y="812"/>
                </a:lnTo>
                <a:lnTo>
                  <a:pt x="927" y="813"/>
                </a:lnTo>
                <a:lnTo>
                  <a:pt x="915" y="813"/>
                </a:lnTo>
                <a:lnTo>
                  <a:pt x="915" y="813"/>
                </a:lnTo>
                <a:lnTo>
                  <a:pt x="914" y="823"/>
                </a:lnTo>
                <a:lnTo>
                  <a:pt x="911" y="832"/>
                </a:lnTo>
                <a:lnTo>
                  <a:pt x="908" y="841"/>
                </a:lnTo>
                <a:lnTo>
                  <a:pt x="903" y="849"/>
                </a:lnTo>
                <a:lnTo>
                  <a:pt x="898" y="856"/>
                </a:lnTo>
                <a:lnTo>
                  <a:pt x="892" y="862"/>
                </a:lnTo>
                <a:lnTo>
                  <a:pt x="885" y="869"/>
                </a:lnTo>
                <a:lnTo>
                  <a:pt x="878" y="874"/>
                </a:lnTo>
                <a:lnTo>
                  <a:pt x="871" y="879"/>
                </a:lnTo>
                <a:lnTo>
                  <a:pt x="862" y="882"/>
                </a:lnTo>
                <a:lnTo>
                  <a:pt x="854" y="886"/>
                </a:lnTo>
                <a:lnTo>
                  <a:pt x="846" y="888"/>
                </a:lnTo>
                <a:lnTo>
                  <a:pt x="836" y="889"/>
                </a:lnTo>
                <a:lnTo>
                  <a:pt x="827" y="889"/>
                </a:lnTo>
                <a:lnTo>
                  <a:pt x="817" y="888"/>
                </a:lnTo>
                <a:lnTo>
                  <a:pt x="808" y="887"/>
                </a:lnTo>
                <a:lnTo>
                  <a:pt x="808" y="887"/>
                </a:lnTo>
                <a:lnTo>
                  <a:pt x="804" y="898"/>
                </a:lnTo>
                <a:lnTo>
                  <a:pt x="799" y="908"/>
                </a:lnTo>
                <a:lnTo>
                  <a:pt x="793" y="918"/>
                </a:lnTo>
                <a:lnTo>
                  <a:pt x="786" y="926"/>
                </a:lnTo>
                <a:lnTo>
                  <a:pt x="778" y="934"/>
                </a:lnTo>
                <a:lnTo>
                  <a:pt x="770" y="940"/>
                </a:lnTo>
                <a:lnTo>
                  <a:pt x="760" y="945"/>
                </a:lnTo>
                <a:lnTo>
                  <a:pt x="750" y="950"/>
                </a:lnTo>
                <a:lnTo>
                  <a:pt x="739" y="952"/>
                </a:lnTo>
                <a:lnTo>
                  <a:pt x="728" y="955"/>
                </a:lnTo>
                <a:lnTo>
                  <a:pt x="716" y="955"/>
                </a:lnTo>
                <a:lnTo>
                  <a:pt x="704" y="953"/>
                </a:lnTo>
                <a:lnTo>
                  <a:pt x="692" y="952"/>
                </a:lnTo>
                <a:lnTo>
                  <a:pt x="681" y="949"/>
                </a:lnTo>
                <a:lnTo>
                  <a:pt x="670" y="944"/>
                </a:lnTo>
                <a:lnTo>
                  <a:pt x="658" y="938"/>
                </a:lnTo>
                <a:lnTo>
                  <a:pt x="650" y="932"/>
                </a:lnTo>
                <a:lnTo>
                  <a:pt x="650" y="932"/>
                </a:lnTo>
                <a:lnTo>
                  <a:pt x="658" y="920"/>
                </a:lnTo>
                <a:lnTo>
                  <a:pt x="664" y="907"/>
                </a:lnTo>
                <a:lnTo>
                  <a:pt x="669" y="894"/>
                </a:lnTo>
                <a:lnTo>
                  <a:pt x="672" y="880"/>
                </a:lnTo>
                <a:lnTo>
                  <a:pt x="672" y="880"/>
                </a:lnTo>
                <a:lnTo>
                  <a:pt x="684" y="887"/>
                </a:lnTo>
                <a:lnTo>
                  <a:pt x="696" y="893"/>
                </a:lnTo>
                <a:lnTo>
                  <a:pt x="702" y="895"/>
                </a:lnTo>
                <a:lnTo>
                  <a:pt x="708" y="896"/>
                </a:lnTo>
                <a:lnTo>
                  <a:pt x="714" y="898"/>
                </a:lnTo>
                <a:lnTo>
                  <a:pt x="721" y="898"/>
                </a:lnTo>
                <a:lnTo>
                  <a:pt x="721" y="898"/>
                </a:lnTo>
                <a:lnTo>
                  <a:pt x="732" y="895"/>
                </a:lnTo>
                <a:lnTo>
                  <a:pt x="740" y="892"/>
                </a:lnTo>
                <a:lnTo>
                  <a:pt x="744" y="888"/>
                </a:lnTo>
                <a:lnTo>
                  <a:pt x="747" y="885"/>
                </a:lnTo>
                <a:lnTo>
                  <a:pt x="750" y="881"/>
                </a:lnTo>
                <a:lnTo>
                  <a:pt x="752" y="876"/>
                </a:lnTo>
                <a:lnTo>
                  <a:pt x="752" y="876"/>
                </a:lnTo>
                <a:lnTo>
                  <a:pt x="753" y="867"/>
                </a:lnTo>
                <a:lnTo>
                  <a:pt x="751" y="855"/>
                </a:lnTo>
                <a:lnTo>
                  <a:pt x="677" y="795"/>
                </a:lnTo>
                <a:lnTo>
                  <a:pt x="677" y="795"/>
                </a:lnTo>
                <a:lnTo>
                  <a:pt x="673" y="792"/>
                </a:lnTo>
                <a:lnTo>
                  <a:pt x="670" y="787"/>
                </a:lnTo>
                <a:lnTo>
                  <a:pt x="667" y="782"/>
                </a:lnTo>
                <a:lnTo>
                  <a:pt x="666" y="776"/>
                </a:lnTo>
                <a:lnTo>
                  <a:pt x="666" y="772"/>
                </a:lnTo>
                <a:lnTo>
                  <a:pt x="667" y="766"/>
                </a:lnTo>
                <a:lnTo>
                  <a:pt x="670" y="761"/>
                </a:lnTo>
                <a:lnTo>
                  <a:pt x="672" y="756"/>
                </a:lnTo>
                <a:lnTo>
                  <a:pt x="672" y="756"/>
                </a:lnTo>
                <a:lnTo>
                  <a:pt x="677" y="751"/>
                </a:lnTo>
                <a:lnTo>
                  <a:pt x="682" y="749"/>
                </a:lnTo>
                <a:lnTo>
                  <a:pt x="686" y="747"/>
                </a:lnTo>
                <a:lnTo>
                  <a:pt x="691" y="745"/>
                </a:lnTo>
                <a:lnTo>
                  <a:pt x="697" y="745"/>
                </a:lnTo>
                <a:lnTo>
                  <a:pt x="702" y="747"/>
                </a:lnTo>
                <a:lnTo>
                  <a:pt x="708" y="748"/>
                </a:lnTo>
                <a:lnTo>
                  <a:pt x="713" y="751"/>
                </a:lnTo>
                <a:lnTo>
                  <a:pt x="793" y="816"/>
                </a:lnTo>
                <a:lnTo>
                  <a:pt x="793" y="816"/>
                </a:lnTo>
                <a:lnTo>
                  <a:pt x="801" y="821"/>
                </a:lnTo>
                <a:lnTo>
                  <a:pt x="808" y="826"/>
                </a:lnTo>
                <a:lnTo>
                  <a:pt x="816" y="830"/>
                </a:lnTo>
                <a:lnTo>
                  <a:pt x="823" y="831"/>
                </a:lnTo>
                <a:lnTo>
                  <a:pt x="829" y="832"/>
                </a:lnTo>
                <a:lnTo>
                  <a:pt x="836" y="831"/>
                </a:lnTo>
                <a:lnTo>
                  <a:pt x="843" y="829"/>
                </a:lnTo>
                <a:lnTo>
                  <a:pt x="849" y="825"/>
                </a:lnTo>
                <a:lnTo>
                  <a:pt x="849" y="825"/>
                </a:lnTo>
                <a:lnTo>
                  <a:pt x="854" y="819"/>
                </a:lnTo>
                <a:lnTo>
                  <a:pt x="858" y="813"/>
                </a:lnTo>
                <a:lnTo>
                  <a:pt x="858" y="813"/>
                </a:lnTo>
                <a:lnTo>
                  <a:pt x="859" y="806"/>
                </a:lnTo>
                <a:lnTo>
                  <a:pt x="860" y="799"/>
                </a:lnTo>
                <a:lnTo>
                  <a:pt x="860" y="795"/>
                </a:lnTo>
                <a:lnTo>
                  <a:pt x="859" y="792"/>
                </a:lnTo>
                <a:lnTo>
                  <a:pt x="857" y="789"/>
                </a:lnTo>
                <a:lnTo>
                  <a:pt x="854" y="786"/>
                </a:lnTo>
                <a:lnTo>
                  <a:pt x="758" y="711"/>
                </a:lnTo>
                <a:lnTo>
                  <a:pt x="758" y="711"/>
                </a:lnTo>
                <a:lnTo>
                  <a:pt x="754" y="707"/>
                </a:lnTo>
                <a:lnTo>
                  <a:pt x="751" y="703"/>
                </a:lnTo>
                <a:lnTo>
                  <a:pt x="748" y="698"/>
                </a:lnTo>
                <a:lnTo>
                  <a:pt x="747" y="692"/>
                </a:lnTo>
                <a:lnTo>
                  <a:pt x="747" y="687"/>
                </a:lnTo>
                <a:lnTo>
                  <a:pt x="748" y="681"/>
                </a:lnTo>
                <a:lnTo>
                  <a:pt x="751" y="676"/>
                </a:lnTo>
                <a:lnTo>
                  <a:pt x="753" y="672"/>
                </a:lnTo>
                <a:lnTo>
                  <a:pt x="753" y="672"/>
                </a:lnTo>
                <a:lnTo>
                  <a:pt x="758" y="667"/>
                </a:lnTo>
                <a:lnTo>
                  <a:pt x="763" y="665"/>
                </a:lnTo>
                <a:lnTo>
                  <a:pt x="767" y="662"/>
                </a:lnTo>
                <a:lnTo>
                  <a:pt x="772" y="661"/>
                </a:lnTo>
                <a:lnTo>
                  <a:pt x="778" y="661"/>
                </a:lnTo>
                <a:lnTo>
                  <a:pt x="783" y="661"/>
                </a:lnTo>
                <a:lnTo>
                  <a:pt x="789" y="663"/>
                </a:lnTo>
                <a:lnTo>
                  <a:pt x="793" y="667"/>
                </a:lnTo>
                <a:lnTo>
                  <a:pt x="893" y="745"/>
                </a:lnTo>
                <a:lnTo>
                  <a:pt x="893" y="745"/>
                </a:lnTo>
                <a:lnTo>
                  <a:pt x="896" y="747"/>
                </a:lnTo>
                <a:lnTo>
                  <a:pt x="896" y="747"/>
                </a:lnTo>
                <a:lnTo>
                  <a:pt x="902" y="751"/>
                </a:lnTo>
                <a:lnTo>
                  <a:pt x="909" y="755"/>
                </a:lnTo>
                <a:lnTo>
                  <a:pt x="916" y="756"/>
                </a:lnTo>
                <a:lnTo>
                  <a:pt x="922" y="757"/>
                </a:lnTo>
                <a:lnTo>
                  <a:pt x="929" y="756"/>
                </a:lnTo>
                <a:lnTo>
                  <a:pt x="935" y="754"/>
                </a:lnTo>
                <a:lnTo>
                  <a:pt x="940" y="750"/>
                </a:lnTo>
                <a:lnTo>
                  <a:pt x="944" y="747"/>
                </a:lnTo>
                <a:lnTo>
                  <a:pt x="948" y="741"/>
                </a:lnTo>
                <a:lnTo>
                  <a:pt x="950" y="735"/>
                </a:lnTo>
                <a:lnTo>
                  <a:pt x="952" y="729"/>
                </a:lnTo>
                <a:lnTo>
                  <a:pt x="950" y="722"/>
                </a:lnTo>
                <a:lnTo>
                  <a:pt x="948" y="714"/>
                </a:lnTo>
                <a:lnTo>
                  <a:pt x="944" y="706"/>
                </a:lnTo>
                <a:lnTo>
                  <a:pt x="937" y="699"/>
                </a:lnTo>
                <a:lnTo>
                  <a:pt x="929" y="691"/>
                </a:lnTo>
                <a:lnTo>
                  <a:pt x="823" y="611"/>
                </a:lnTo>
                <a:lnTo>
                  <a:pt x="823" y="611"/>
                </a:lnTo>
                <a:lnTo>
                  <a:pt x="818" y="607"/>
                </a:lnTo>
                <a:lnTo>
                  <a:pt x="816" y="603"/>
                </a:lnTo>
                <a:lnTo>
                  <a:pt x="814" y="598"/>
                </a:lnTo>
                <a:lnTo>
                  <a:pt x="813" y="592"/>
                </a:lnTo>
                <a:lnTo>
                  <a:pt x="813" y="587"/>
                </a:lnTo>
                <a:lnTo>
                  <a:pt x="813" y="581"/>
                </a:lnTo>
                <a:lnTo>
                  <a:pt x="815" y="577"/>
                </a:lnTo>
                <a:lnTo>
                  <a:pt x="817" y="572"/>
                </a:lnTo>
                <a:lnTo>
                  <a:pt x="817" y="572"/>
                </a:lnTo>
                <a:lnTo>
                  <a:pt x="822" y="567"/>
                </a:lnTo>
                <a:lnTo>
                  <a:pt x="826" y="564"/>
                </a:lnTo>
                <a:lnTo>
                  <a:pt x="832" y="561"/>
                </a:lnTo>
                <a:lnTo>
                  <a:pt x="836" y="560"/>
                </a:lnTo>
                <a:lnTo>
                  <a:pt x="842" y="560"/>
                </a:lnTo>
                <a:lnTo>
                  <a:pt x="847" y="561"/>
                </a:lnTo>
                <a:lnTo>
                  <a:pt x="853" y="562"/>
                </a:lnTo>
                <a:lnTo>
                  <a:pt x="858" y="566"/>
                </a:lnTo>
                <a:lnTo>
                  <a:pt x="962" y="644"/>
                </a:lnTo>
                <a:lnTo>
                  <a:pt x="962" y="644"/>
                </a:lnTo>
                <a:lnTo>
                  <a:pt x="967" y="647"/>
                </a:lnTo>
                <a:lnTo>
                  <a:pt x="971" y="647"/>
                </a:lnTo>
                <a:lnTo>
                  <a:pt x="975" y="647"/>
                </a:lnTo>
                <a:lnTo>
                  <a:pt x="979" y="646"/>
                </a:lnTo>
                <a:lnTo>
                  <a:pt x="984" y="643"/>
                </a:lnTo>
                <a:lnTo>
                  <a:pt x="987" y="641"/>
                </a:lnTo>
                <a:lnTo>
                  <a:pt x="994" y="634"/>
                </a:lnTo>
                <a:lnTo>
                  <a:pt x="994" y="634"/>
                </a:lnTo>
                <a:lnTo>
                  <a:pt x="998" y="628"/>
                </a:lnTo>
                <a:lnTo>
                  <a:pt x="1000" y="621"/>
                </a:lnTo>
                <a:lnTo>
                  <a:pt x="1002" y="615"/>
                </a:lnTo>
                <a:lnTo>
                  <a:pt x="1002" y="607"/>
                </a:lnTo>
                <a:lnTo>
                  <a:pt x="999" y="600"/>
                </a:lnTo>
                <a:lnTo>
                  <a:pt x="997" y="593"/>
                </a:lnTo>
                <a:lnTo>
                  <a:pt x="993" y="587"/>
                </a:lnTo>
                <a:lnTo>
                  <a:pt x="987" y="581"/>
                </a:lnTo>
                <a:lnTo>
                  <a:pt x="966" y="559"/>
                </a:lnTo>
                <a:lnTo>
                  <a:pt x="685" y="303"/>
                </a:lnTo>
                <a:lnTo>
                  <a:pt x="685" y="303"/>
                </a:lnTo>
                <a:lnTo>
                  <a:pt x="683" y="301"/>
                </a:lnTo>
                <a:lnTo>
                  <a:pt x="683" y="298"/>
                </a:lnTo>
                <a:lnTo>
                  <a:pt x="682" y="296"/>
                </a:lnTo>
                <a:lnTo>
                  <a:pt x="683" y="292"/>
                </a:lnTo>
                <a:lnTo>
                  <a:pt x="684" y="290"/>
                </a:lnTo>
                <a:lnTo>
                  <a:pt x="686" y="289"/>
                </a:lnTo>
                <a:lnTo>
                  <a:pt x="689" y="288"/>
                </a:lnTo>
                <a:lnTo>
                  <a:pt x="692" y="288"/>
                </a:lnTo>
                <a:lnTo>
                  <a:pt x="692" y="288"/>
                </a:lnTo>
                <a:lnTo>
                  <a:pt x="706" y="288"/>
                </a:lnTo>
                <a:lnTo>
                  <a:pt x="719" y="286"/>
                </a:lnTo>
                <a:lnTo>
                  <a:pt x="730" y="285"/>
                </a:lnTo>
                <a:lnTo>
                  <a:pt x="744" y="284"/>
                </a:lnTo>
                <a:lnTo>
                  <a:pt x="744" y="284"/>
                </a:lnTo>
                <a:lnTo>
                  <a:pt x="748" y="284"/>
                </a:lnTo>
                <a:lnTo>
                  <a:pt x="748" y="284"/>
                </a:lnTo>
                <a:close/>
                <a:moveTo>
                  <a:pt x="129" y="522"/>
                </a:moveTo>
                <a:lnTo>
                  <a:pt x="129" y="522"/>
                </a:lnTo>
                <a:lnTo>
                  <a:pt x="119" y="506"/>
                </a:lnTo>
                <a:lnTo>
                  <a:pt x="112" y="491"/>
                </a:lnTo>
                <a:lnTo>
                  <a:pt x="106" y="474"/>
                </a:lnTo>
                <a:lnTo>
                  <a:pt x="102" y="457"/>
                </a:lnTo>
                <a:lnTo>
                  <a:pt x="97" y="439"/>
                </a:lnTo>
                <a:lnTo>
                  <a:pt x="94" y="421"/>
                </a:lnTo>
                <a:lnTo>
                  <a:pt x="90" y="383"/>
                </a:lnTo>
                <a:lnTo>
                  <a:pt x="54" y="350"/>
                </a:lnTo>
                <a:lnTo>
                  <a:pt x="54" y="350"/>
                </a:lnTo>
                <a:lnTo>
                  <a:pt x="34" y="328"/>
                </a:lnTo>
                <a:lnTo>
                  <a:pt x="24" y="317"/>
                </a:lnTo>
                <a:lnTo>
                  <a:pt x="17" y="307"/>
                </a:lnTo>
                <a:lnTo>
                  <a:pt x="10" y="296"/>
                </a:lnTo>
                <a:lnTo>
                  <a:pt x="5" y="283"/>
                </a:lnTo>
                <a:lnTo>
                  <a:pt x="2" y="270"/>
                </a:lnTo>
                <a:lnTo>
                  <a:pt x="0" y="254"/>
                </a:lnTo>
                <a:lnTo>
                  <a:pt x="0" y="254"/>
                </a:lnTo>
                <a:lnTo>
                  <a:pt x="2" y="246"/>
                </a:lnTo>
                <a:lnTo>
                  <a:pt x="3" y="238"/>
                </a:lnTo>
                <a:lnTo>
                  <a:pt x="4" y="229"/>
                </a:lnTo>
                <a:lnTo>
                  <a:pt x="8" y="222"/>
                </a:lnTo>
                <a:lnTo>
                  <a:pt x="11" y="214"/>
                </a:lnTo>
                <a:lnTo>
                  <a:pt x="15" y="207"/>
                </a:lnTo>
                <a:lnTo>
                  <a:pt x="19" y="200"/>
                </a:lnTo>
                <a:lnTo>
                  <a:pt x="25" y="193"/>
                </a:lnTo>
                <a:lnTo>
                  <a:pt x="174" y="32"/>
                </a:lnTo>
                <a:lnTo>
                  <a:pt x="174" y="32"/>
                </a:lnTo>
                <a:lnTo>
                  <a:pt x="180" y="25"/>
                </a:lnTo>
                <a:lnTo>
                  <a:pt x="187" y="20"/>
                </a:lnTo>
                <a:lnTo>
                  <a:pt x="194" y="15"/>
                </a:lnTo>
                <a:lnTo>
                  <a:pt x="203" y="11"/>
                </a:lnTo>
                <a:lnTo>
                  <a:pt x="210" y="7"/>
                </a:lnTo>
                <a:lnTo>
                  <a:pt x="218" y="5"/>
                </a:lnTo>
                <a:lnTo>
                  <a:pt x="226" y="2"/>
                </a:lnTo>
                <a:lnTo>
                  <a:pt x="235" y="1"/>
                </a:lnTo>
                <a:lnTo>
                  <a:pt x="243" y="1"/>
                </a:lnTo>
                <a:lnTo>
                  <a:pt x="251" y="1"/>
                </a:lnTo>
                <a:lnTo>
                  <a:pt x="260" y="2"/>
                </a:lnTo>
                <a:lnTo>
                  <a:pt x="268" y="5"/>
                </a:lnTo>
                <a:lnTo>
                  <a:pt x="276" y="7"/>
                </a:lnTo>
                <a:lnTo>
                  <a:pt x="285" y="11"/>
                </a:lnTo>
                <a:lnTo>
                  <a:pt x="292" y="15"/>
                </a:lnTo>
                <a:lnTo>
                  <a:pt x="299" y="20"/>
                </a:lnTo>
                <a:lnTo>
                  <a:pt x="299" y="20"/>
                </a:lnTo>
                <a:lnTo>
                  <a:pt x="314" y="32"/>
                </a:lnTo>
                <a:lnTo>
                  <a:pt x="329" y="42"/>
                </a:lnTo>
                <a:lnTo>
                  <a:pt x="343" y="51"/>
                </a:lnTo>
                <a:lnTo>
                  <a:pt x="362" y="59"/>
                </a:lnTo>
                <a:lnTo>
                  <a:pt x="362" y="59"/>
                </a:lnTo>
                <a:lnTo>
                  <a:pt x="375" y="64"/>
                </a:lnTo>
                <a:lnTo>
                  <a:pt x="382" y="65"/>
                </a:lnTo>
                <a:lnTo>
                  <a:pt x="382" y="65"/>
                </a:lnTo>
                <a:lnTo>
                  <a:pt x="399" y="62"/>
                </a:lnTo>
                <a:lnTo>
                  <a:pt x="415" y="58"/>
                </a:lnTo>
                <a:lnTo>
                  <a:pt x="451" y="50"/>
                </a:lnTo>
                <a:lnTo>
                  <a:pt x="469" y="46"/>
                </a:lnTo>
                <a:lnTo>
                  <a:pt x="488" y="43"/>
                </a:lnTo>
                <a:lnTo>
                  <a:pt x="506" y="40"/>
                </a:lnTo>
                <a:lnTo>
                  <a:pt x="525" y="40"/>
                </a:lnTo>
                <a:lnTo>
                  <a:pt x="525" y="40"/>
                </a:lnTo>
                <a:lnTo>
                  <a:pt x="501" y="57"/>
                </a:lnTo>
                <a:lnTo>
                  <a:pt x="469" y="82"/>
                </a:lnTo>
                <a:lnTo>
                  <a:pt x="426" y="114"/>
                </a:lnTo>
                <a:lnTo>
                  <a:pt x="426" y="114"/>
                </a:lnTo>
                <a:lnTo>
                  <a:pt x="407" y="119"/>
                </a:lnTo>
                <a:lnTo>
                  <a:pt x="389" y="121"/>
                </a:lnTo>
                <a:lnTo>
                  <a:pt x="389" y="121"/>
                </a:lnTo>
                <a:lnTo>
                  <a:pt x="379" y="121"/>
                </a:lnTo>
                <a:lnTo>
                  <a:pt x="365" y="120"/>
                </a:lnTo>
                <a:lnTo>
                  <a:pt x="352" y="116"/>
                </a:lnTo>
                <a:lnTo>
                  <a:pt x="338" y="112"/>
                </a:lnTo>
                <a:lnTo>
                  <a:pt x="325" y="106"/>
                </a:lnTo>
                <a:lnTo>
                  <a:pt x="313" y="100"/>
                </a:lnTo>
                <a:lnTo>
                  <a:pt x="302" y="93"/>
                </a:lnTo>
                <a:lnTo>
                  <a:pt x="293" y="88"/>
                </a:lnTo>
                <a:lnTo>
                  <a:pt x="264" y="65"/>
                </a:lnTo>
                <a:lnTo>
                  <a:pt x="264" y="65"/>
                </a:lnTo>
                <a:lnTo>
                  <a:pt x="258" y="62"/>
                </a:lnTo>
                <a:lnTo>
                  <a:pt x="253" y="59"/>
                </a:lnTo>
                <a:lnTo>
                  <a:pt x="247" y="58"/>
                </a:lnTo>
                <a:lnTo>
                  <a:pt x="239" y="58"/>
                </a:lnTo>
                <a:lnTo>
                  <a:pt x="233" y="59"/>
                </a:lnTo>
                <a:lnTo>
                  <a:pt x="228" y="62"/>
                </a:lnTo>
                <a:lnTo>
                  <a:pt x="222" y="65"/>
                </a:lnTo>
                <a:lnTo>
                  <a:pt x="216" y="70"/>
                </a:lnTo>
                <a:lnTo>
                  <a:pt x="67" y="231"/>
                </a:lnTo>
                <a:lnTo>
                  <a:pt x="67" y="231"/>
                </a:lnTo>
                <a:lnTo>
                  <a:pt x="63" y="237"/>
                </a:lnTo>
                <a:lnTo>
                  <a:pt x="60" y="243"/>
                </a:lnTo>
                <a:lnTo>
                  <a:pt x="59" y="248"/>
                </a:lnTo>
                <a:lnTo>
                  <a:pt x="58" y="256"/>
                </a:lnTo>
                <a:lnTo>
                  <a:pt x="59" y="262"/>
                </a:lnTo>
                <a:lnTo>
                  <a:pt x="60" y="267"/>
                </a:lnTo>
                <a:lnTo>
                  <a:pt x="63" y="273"/>
                </a:lnTo>
                <a:lnTo>
                  <a:pt x="67" y="279"/>
                </a:lnTo>
                <a:lnTo>
                  <a:pt x="67" y="279"/>
                </a:lnTo>
                <a:lnTo>
                  <a:pt x="85" y="300"/>
                </a:lnTo>
                <a:lnTo>
                  <a:pt x="105" y="320"/>
                </a:lnTo>
                <a:lnTo>
                  <a:pt x="105" y="320"/>
                </a:lnTo>
                <a:lnTo>
                  <a:pt x="117" y="332"/>
                </a:lnTo>
                <a:lnTo>
                  <a:pt x="130" y="346"/>
                </a:lnTo>
                <a:lnTo>
                  <a:pt x="136" y="353"/>
                </a:lnTo>
                <a:lnTo>
                  <a:pt x="140" y="360"/>
                </a:lnTo>
                <a:lnTo>
                  <a:pt x="143" y="367"/>
                </a:lnTo>
                <a:lnTo>
                  <a:pt x="146" y="374"/>
                </a:lnTo>
                <a:lnTo>
                  <a:pt x="146" y="374"/>
                </a:lnTo>
                <a:lnTo>
                  <a:pt x="149" y="403"/>
                </a:lnTo>
                <a:lnTo>
                  <a:pt x="154" y="433"/>
                </a:lnTo>
                <a:lnTo>
                  <a:pt x="157" y="448"/>
                </a:lnTo>
                <a:lnTo>
                  <a:pt x="161" y="461"/>
                </a:lnTo>
                <a:lnTo>
                  <a:pt x="167" y="474"/>
                </a:lnTo>
                <a:lnTo>
                  <a:pt x="173" y="485"/>
                </a:lnTo>
                <a:lnTo>
                  <a:pt x="173" y="485"/>
                </a:lnTo>
                <a:lnTo>
                  <a:pt x="160" y="492"/>
                </a:lnTo>
                <a:lnTo>
                  <a:pt x="149" y="500"/>
                </a:lnTo>
                <a:lnTo>
                  <a:pt x="140" y="510"/>
                </a:lnTo>
                <a:lnTo>
                  <a:pt x="129" y="522"/>
                </a:lnTo>
                <a:lnTo>
                  <a:pt x="129" y="522"/>
                </a:lnTo>
                <a:close/>
                <a:moveTo>
                  <a:pt x="602" y="804"/>
                </a:moveTo>
                <a:lnTo>
                  <a:pt x="602" y="804"/>
                </a:lnTo>
                <a:lnTo>
                  <a:pt x="593" y="797"/>
                </a:lnTo>
                <a:lnTo>
                  <a:pt x="582" y="792"/>
                </a:lnTo>
                <a:lnTo>
                  <a:pt x="571" y="788"/>
                </a:lnTo>
                <a:lnTo>
                  <a:pt x="560" y="786"/>
                </a:lnTo>
                <a:lnTo>
                  <a:pt x="549" y="786"/>
                </a:lnTo>
                <a:lnTo>
                  <a:pt x="538" y="788"/>
                </a:lnTo>
                <a:lnTo>
                  <a:pt x="527" y="791"/>
                </a:lnTo>
                <a:lnTo>
                  <a:pt x="518" y="797"/>
                </a:lnTo>
                <a:lnTo>
                  <a:pt x="518" y="797"/>
                </a:lnTo>
                <a:lnTo>
                  <a:pt x="514" y="797"/>
                </a:lnTo>
                <a:lnTo>
                  <a:pt x="512" y="795"/>
                </a:lnTo>
                <a:lnTo>
                  <a:pt x="512" y="795"/>
                </a:lnTo>
                <a:lnTo>
                  <a:pt x="511" y="794"/>
                </a:lnTo>
                <a:lnTo>
                  <a:pt x="511" y="791"/>
                </a:lnTo>
                <a:lnTo>
                  <a:pt x="511" y="791"/>
                </a:lnTo>
                <a:lnTo>
                  <a:pt x="512" y="782"/>
                </a:lnTo>
                <a:lnTo>
                  <a:pt x="512" y="773"/>
                </a:lnTo>
                <a:lnTo>
                  <a:pt x="509" y="763"/>
                </a:lnTo>
                <a:lnTo>
                  <a:pt x="507" y="754"/>
                </a:lnTo>
                <a:lnTo>
                  <a:pt x="503" y="745"/>
                </a:lnTo>
                <a:lnTo>
                  <a:pt x="499" y="737"/>
                </a:lnTo>
                <a:lnTo>
                  <a:pt x="493" y="729"/>
                </a:lnTo>
                <a:lnTo>
                  <a:pt x="487" y="723"/>
                </a:lnTo>
                <a:lnTo>
                  <a:pt x="487" y="723"/>
                </a:lnTo>
                <a:lnTo>
                  <a:pt x="487" y="723"/>
                </a:lnTo>
                <a:lnTo>
                  <a:pt x="477" y="716"/>
                </a:lnTo>
                <a:lnTo>
                  <a:pt x="467" y="710"/>
                </a:lnTo>
                <a:lnTo>
                  <a:pt x="456" y="707"/>
                </a:lnTo>
                <a:lnTo>
                  <a:pt x="444" y="705"/>
                </a:lnTo>
                <a:lnTo>
                  <a:pt x="433" y="705"/>
                </a:lnTo>
                <a:lnTo>
                  <a:pt x="423" y="706"/>
                </a:lnTo>
                <a:lnTo>
                  <a:pt x="412" y="710"/>
                </a:lnTo>
                <a:lnTo>
                  <a:pt x="401" y="716"/>
                </a:lnTo>
                <a:lnTo>
                  <a:pt x="401" y="716"/>
                </a:lnTo>
                <a:lnTo>
                  <a:pt x="399" y="716"/>
                </a:lnTo>
                <a:lnTo>
                  <a:pt x="396" y="714"/>
                </a:lnTo>
                <a:lnTo>
                  <a:pt x="396" y="714"/>
                </a:lnTo>
                <a:lnTo>
                  <a:pt x="394" y="713"/>
                </a:lnTo>
                <a:lnTo>
                  <a:pt x="394" y="710"/>
                </a:lnTo>
                <a:lnTo>
                  <a:pt x="394" y="710"/>
                </a:lnTo>
                <a:lnTo>
                  <a:pt x="395" y="700"/>
                </a:lnTo>
                <a:lnTo>
                  <a:pt x="395" y="692"/>
                </a:lnTo>
                <a:lnTo>
                  <a:pt x="394" y="682"/>
                </a:lnTo>
                <a:lnTo>
                  <a:pt x="392" y="673"/>
                </a:lnTo>
                <a:lnTo>
                  <a:pt x="388" y="665"/>
                </a:lnTo>
                <a:lnTo>
                  <a:pt x="383" y="656"/>
                </a:lnTo>
                <a:lnTo>
                  <a:pt x="377" y="648"/>
                </a:lnTo>
                <a:lnTo>
                  <a:pt x="370" y="642"/>
                </a:lnTo>
                <a:lnTo>
                  <a:pt x="370" y="642"/>
                </a:lnTo>
                <a:lnTo>
                  <a:pt x="370" y="642"/>
                </a:lnTo>
                <a:lnTo>
                  <a:pt x="363" y="636"/>
                </a:lnTo>
                <a:lnTo>
                  <a:pt x="355" y="631"/>
                </a:lnTo>
                <a:lnTo>
                  <a:pt x="345" y="628"/>
                </a:lnTo>
                <a:lnTo>
                  <a:pt x="337" y="625"/>
                </a:lnTo>
                <a:lnTo>
                  <a:pt x="327" y="624"/>
                </a:lnTo>
                <a:lnTo>
                  <a:pt x="318" y="624"/>
                </a:lnTo>
                <a:lnTo>
                  <a:pt x="308" y="625"/>
                </a:lnTo>
                <a:lnTo>
                  <a:pt x="300" y="628"/>
                </a:lnTo>
                <a:lnTo>
                  <a:pt x="300" y="628"/>
                </a:lnTo>
                <a:lnTo>
                  <a:pt x="298" y="628"/>
                </a:lnTo>
                <a:lnTo>
                  <a:pt x="295" y="627"/>
                </a:lnTo>
                <a:lnTo>
                  <a:pt x="295" y="627"/>
                </a:lnTo>
                <a:lnTo>
                  <a:pt x="294" y="624"/>
                </a:lnTo>
                <a:lnTo>
                  <a:pt x="294" y="622"/>
                </a:lnTo>
                <a:lnTo>
                  <a:pt x="294" y="622"/>
                </a:lnTo>
                <a:lnTo>
                  <a:pt x="298" y="610"/>
                </a:lnTo>
                <a:lnTo>
                  <a:pt x="300" y="599"/>
                </a:lnTo>
                <a:lnTo>
                  <a:pt x="300" y="587"/>
                </a:lnTo>
                <a:lnTo>
                  <a:pt x="299" y="577"/>
                </a:lnTo>
                <a:lnTo>
                  <a:pt x="295" y="566"/>
                </a:lnTo>
                <a:lnTo>
                  <a:pt x="291" y="555"/>
                </a:lnTo>
                <a:lnTo>
                  <a:pt x="283" y="546"/>
                </a:lnTo>
                <a:lnTo>
                  <a:pt x="275" y="537"/>
                </a:lnTo>
                <a:lnTo>
                  <a:pt x="275" y="537"/>
                </a:lnTo>
                <a:lnTo>
                  <a:pt x="275" y="537"/>
                </a:lnTo>
                <a:lnTo>
                  <a:pt x="269" y="533"/>
                </a:lnTo>
                <a:lnTo>
                  <a:pt x="263" y="529"/>
                </a:lnTo>
                <a:lnTo>
                  <a:pt x="256" y="525"/>
                </a:lnTo>
                <a:lnTo>
                  <a:pt x="250" y="523"/>
                </a:lnTo>
                <a:lnTo>
                  <a:pt x="236" y="520"/>
                </a:lnTo>
                <a:lnTo>
                  <a:pt x="222" y="520"/>
                </a:lnTo>
                <a:lnTo>
                  <a:pt x="209" y="522"/>
                </a:lnTo>
                <a:lnTo>
                  <a:pt x="195" y="527"/>
                </a:lnTo>
                <a:lnTo>
                  <a:pt x="190" y="530"/>
                </a:lnTo>
                <a:lnTo>
                  <a:pt x="184" y="535"/>
                </a:lnTo>
                <a:lnTo>
                  <a:pt x="178" y="540"/>
                </a:lnTo>
                <a:lnTo>
                  <a:pt x="173" y="544"/>
                </a:lnTo>
                <a:lnTo>
                  <a:pt x="151" y="568"/>
                </a:lnTo>
                <a:lnTo>
                  <a:pt x="151" y="568"/>
                </a:lnTo>
                <a:lnTo>
                  <a:pt x="147" y="574"/>
                </a:lnTo>
                <a:lnTo>
                  <a:pt x="143" y="581"/>
                </a:lnTo>
                <a:lnTo>
                  <a:pt x="140" y="587"/>
                </a:lnTo>
                <a:lnTo>
                  <a:pt x="137" y="594"/>
                </a:lnTo>
                <a:lnTo>
                  <a:pt x="135" y="607"/>
                </a:lnTo>
                <a:lnTo>
                  <a:pt x="134" y="622"/>
                </a:lnTo>
                <a:lnTo>
                  <a:pt x="136" y="635"/>
                </a:lnTo>
                <a:lnTo>
                  <a:pt x="142" y="648"/>
                </a:lnTo>
                <a:lnTo>
                  <a:pt x="146" y="655"/>
                </a:lnTo>
                <a:lnTo>
                  <a:pt x="149" y="661"/>
                </a:lnTo>
                <a:lnTo>
                  <a:pt x="154" y="666"/>
                </a:lnTo>
                <a:lnTo>
                  <a:pt x="159" y="672"/>
                </a:lnTo>
                <a:lnTo>
                  <a:pt x="159" y="672"/>
                </a:lnTo>
                <a:lnTo>
                  <a:pt x="159" y="672"/>
                </a:lnTo>
                <a:lnTo>
                  <a:pt x="166" y="676"/>
                </a:lnTo>
                <a:lnTo>
                  <a:pt x="174" y="681"/>
                </a:lnTo>
                <a:lnTo>
                  <a:pt x="182" y="685"/>
                </a:lnTo>
                <a:lnTo>
                  <a:pt x="191" y="687"/>
                </a:lnTo>
                <a:lnTo>
                  <a:pt x="199" y="688"/>
                </a:lnTo>
                <a:lnTo>
                  <a:pt x="207" y="688"/>
                </a:lnTo>
                <a:lnTo>
                  <a:pt x="216" y="688"/>
                </a:lnTo>
                <a:lnTo>
                  <a:pt x="224" y="687"/>
                </a:lnTo>
                <a:lnTo>
                  <a:pt x="224" y="687"/>
                </a:lnTo>
                <a:lnTo>
                  <a:pt x="228" y="687"/>
                </a:lnTo>
                <a:lnTo>
                  <a:pt x="230" y="688"/>
                </a:lnTo>
                <a:lnTo>
                  <a:pt x="230" y="688"/>
                </a:lnTo>
                <a:lnTo>
                  <a:pt x="230" y="692"/>
                </a:lnTo>
                <a:lnTo>
                  <a:pt x="229" y="694"/>
                </a:lnTo>
                <a:lnTo>
                  <a:pt x="229" y="694"/>
                </a:lnTo>
                <a:lnTo>
                  <a:pt x="222" y="706"/>
                </a:lnTo>
                <a:lnTo>
                  <a:pt x="217" y="719"/>
                </a:lnTo>
                <a:lnTo>
                  <a:pt x="214" y="732"/>
                </a:lnTo>
                <a:lnTo>
                  <a:pt x="214" y="745"/>
                </a:lnTo>
                <a:lnTo>
                  <a:pt x="217" y="758"/>
                </a:lnTo>
                <a:lnTo>
                  <a:pt x="222" y="772"/>
                </a:lnTo>
                <a:lnTo>
                  <a:pt x="229" y="783"/>
                </a:lnTo>
                <a:lnTo>
                  <a:pt x="239" y="794"/>
                </a:lnTo>
                <a:lnTo>
                  <a:pt x="239" y="794"/>
                </a:lnTo>
                <a:lnTo>
                  <a:pt x="239" y="794"/>
                </a:lnTo>
                <a:lnTo>
                  <a:pt x="250" y="801"/>
                </a:lnTo>
                <a:lnTo>
                  <a:pt x="263" y="807"/>
                </a:lnTo>
                <a:lnTo>
                  <a:pt x="276" y="811"/>
                </a:lnTo>
                <a:lnTo>
                  <a:pt x="289" y="811"/>
                </a:lnTo>
                <a:lnTo>
                  <a:pt x="302" y="810"/>
                </a:lnTo>
                <a:lnTo>
                  <a:pt x="316" y="805"/>
                </a:lnTo>
                <a:lnTo>
                  <a:pt x="327" y="799"/>
                </a:lnTo>
                <a:lnTo>
                  <a:pt x="338" y="791"/>
                </a:lnTo>
                <a:lnTo>
                  <a:pt x="338" y="791"/>
                </a:lnTo>
                <a:lnTo>
                  <a:pt x="341" y="789"/>
                </a:lnTo>
                <a:lnTo>
                  <a:pt x="343" y="789"/>
                </a:lnTo>
                <a:lnTo>
                  <a:pt x="343" y="789"/>
                </a:lnTo>
                <a:lnTo>
                  <a:pt x="345" y="792"/>
                </a:lnTo>
                <a:lnTo>
                  <a:pt x="345" y="794"/>
                </a:lnTo>
                <a:lnTo>
                  <a:pt x="345" y="794"/>
                </a:lnTo>
                <a:lnTo>
                  <a:pt x="345" y="802"/>
                </a:lnTo>
                <a:lnTo>
                  <a:pt x="346" y="811"/>
                </a:lnTo>
                <a:lnTo>
                  <a:pt x="348" y="820"/>
                </a:lnTo>
                <a:lnTo>
                  <a:pt x="350" y="827"/>
                </a:lnTo>
                <a:lnTo>
                  <a:pt x="354" y="836"/>
                </a:lnTo>
                <a:lnTo>
                  <a:pt x="358" y="843"/>
                </a:lnTo>
                <a:lnTo>
                  <a:pt x="364" y="850"/>
                </a:lnTo>
                <a:lnTo>
                  <a:pt x="370" y="857"/>
                </a:lnTo>
                <a:lnTo>
                  <a:pt x="370" y="857"/>
                </a:lnTo>
                <a:lnTo>
                  <a:pt x="370" y="857"/>
                </a:lnTo>
                <a:lnTo>
                  <a:pt x="382" y="864"/>
                </a:lnTo>
                <a:lnTo>
                  <a:pt x="394" y="870"/>
                </a:lnTo>
                <a:lnTo>
                  <a:pt x="407" y="874"/>
                </a:lnTo>
                <a:lnTo>
                  <a:pt x="420" y="874"/>
                </a:lnTo>
                <a:lnTo>
                  <a:pt x="433" y="873"/>
                </a:lnTo>
                <a:lnTo>
                  <a:pt x="446" y="868"/>
                </a:lnTo>
                <a:lnTo>
                  <a:pt x="458" y="862"/>
                </a:lnTo>
                <a:lnTo>
                  <a:pt x="469" y="854"/>
                </a:lnTo>
                <a:lnTo>
                  <a:pt x="469" y="854"/>
                </a:lnTo>
                <a:lnTo>
                  <a:pt x="471" y="852"/>
                </a:lnTo>
                <a:lnTo>
                  <a:pt x="474" y="852"/>
                </a:lnTo>
                <a:lnTo>
                  <a:pt x="474" y="852"/>
                </a:lnTo>
                <a:lnTo>
                  <a:pt x="476" y="855"/>
                </a:lnTo>
                <a:lnTo>
                  <a:pt x="477" y="857"/>
                </a:lnTo>
                <a:lnTo>
                  <a:pt x="477" y="857"/>
                </a:lnTo>
                <a:lnTo>
                  <a:pt x="476" y="865"/>
                </a:lnTo>
                <a:lnTo>
                  <a:pt x="477" y="874"/>
                </a:lnTo>
                <a:lnTo>
                  <a:pt x="478" y="883"/>
                </a:lnTo>
                <a:lnTo>
                  <a:pt x="482" y="890"/>
                </a:lnTo>
                <a:lnTo>
                  <a:pt x="486" y="899"/>
                </a:lnTo>
                <a:lnTo>
                  <a:pt x="489" y="906"/>
                </a:lnTo>
                <a:lnTo>
                  <a:pt x="495" y="913"/>
                </a:lnTo>
                <a:lnTo>
                  <a:pt x="502" y="920"/>
                </a:lnTo>
                <a:lnTo>
                  <a:pt x="502" y="920"/>
                </a:lnTo>
                <a:lnTo>
                  <a:pt x="507" y="924"/>
                </a:lnTo>
                <a:lnTo>
                  <a:pt x="514" y="928"/>
                </a:lnTo>
                <a:lnTo>
                  <a:pt x="520" y="931"/>
                </a:lnTo>
                <a:lnTo>
                  <a:pt x="527" y="933"/>
                </a:lnTo>
                <a:lnTo>
                  <a:pt x="540" y="937"/>
                </a:lnTo>
                <a:lnTo>
                  <a:pt x="555" y="937"/>
                </a:lnTo>
                <a:lnTo>
                  <a:pt x="569" y="934"/>
                </a:lnTo>
                <a:lnTo>
                  <a:pt x="582" y="930"/>
                </a:lnTo>
                <a:lnTo>
                  <a:pt x="588" y="926"/>
                </a:lnTo>
                <a:lnTo>
                  <a:pt x="594" y="923"/>
                </a:lnTo>
                <a:lnTo>
                  <a:pt x="599" y="918"/>
                </a:lnTo>
                <a:lnTo>
                  <a:pt x="604" y="912"/>
                </a:lnTo>
                <a:lnTo>
                  <a:pt x="609" y="906"/>
                </a:lnTo>
                <a:lnTo>
                  <a:pt x="609" y="906"/>
                </a:lnTo>
                <a:lnTo>
                  <a:pt x="614" y="900"/>
                </a:lnTo>
                <a:lnTo>
                  <a:pt x="618" y="894"/>
                </a:lnTo>
                <a:lnTo>
                  <a:pt x="621" y="887"/>
                </a:lnTo>
                <a:lnTo>
                  <a:pt x="623" y="881"/>
                </a:lnTo>
                <a:lnTo>
                  <a:pt x="627" y="867"/>
                </a:lnTo>
                <a:lnTo>
                  <a:pt x="627" y="854"/>
                </a:lnTo>
                <a:lnTo>
                  <a:pt x="625" y="839"/>
                </a:lnTo>
                <a:lnTo>
                  <a:pt x="620" y="826"/>
                </a:lnTo>
                <a:lnTo>
                  <a:pt x="616" y="820"/>
                </a:lnTo>
                <a:lnTo>
                  <a:pt x="612" y="814"/>
                </a:lnTo>
                <a:lnTo>
                  <a:pt x="607" y="808"/>
                </a:lnTo>
                <a:lnTo>
                  <a:pt x="602" y="804"/>
                </a:lnTo>
                <a:lnTo>
                  <a:pt x="602" y="804"/>
                </a:lnTo>
                <a:close/>
                <a:moveTo>
                  <a:pt x="797" y="256"/>
                </a:moveTo>
                <a:lnTo>
                  <a:pt x="797" y="256"/>
                </a:lnTo>
                <a:lnTo>
                  <a:pt x="987" y="439"/>
                </a:lnTo>
                <a:lnTo>
                  <a:pt x="987" y="439"/>
                </a:lnTo>
                <a:lnTo>
                  <a:pt x="994" y="443"/>
                </a:lnTo>
                <a:lnTo>
                  <a:pt x="1002" y="447"/>
                </a:lnTo>
                <a:lnTo>
                  <a:pt x="1010" y="449"/>
                </a:lnTo>
                <a:lnTo>
                  <a:pt x="1019" y="448"/>
                </a:lnTo>
                <a:lnTo>
                  <a:pt x="1019" y="448"/>
                </a:lnTo>
                <a:lnTo>
                  <a:pt x="1028" y="446"/>
                </a:lnTo>
                <a:lnTo>
                  <a:pt x="1035" y="442"/>
                </a:lnTo>
                <a:lnTo>
                  <a:pt x="1042" y="436"/>
                </a:lnTo>
                <a:lnTo>
                  <a:pt x="1047" y="429"/>
                </a:lnTo>
                <a:lnTo>
                  <a:pt x="1047" y="429"/>
                </a:lnTo>
                <a:lnTo>
                  <a:pt x="1057" y="409"/>
                </a:lnTo>
                <a:lnTo>
                  <a:pt x="1066" y="388"/>
                </a:lnTo>
                <a:lnTo>
                  <a:pt x="1072" y="365"/>
                </a:lnTo>
                <a:lnTo>
                  <a:pt x="1078" y="341"/>
                </a:lnTo>
                <a:lnTo>
                  <a:pt x="1078" y="341"/>
                </a:lnTo>
                <a:lnTo>
                  <a:pt x="1080" y="330"/>
                </a:lnTo>
                <a:lnTo>
                  <a:pt x="1084" y="321"/>
                </a:lnTo>
                <a:lnTo>
                  <a:pt x="1090" y="313"/>
                </a:lnTo>
                <a:lnTo>
                  <a:pt x="1095" y="304"/>
                </a:lnTo>
                <a:lnTo>
                  <a:pt x="1129" y="269"/>
                </a:lnTo>
                <a:lnTo>
                  <a:pt x="1129" y="269"/>
                </a:lnTo>
                <a:lnTo>
                  <a:pt x="1138" y="258"/>
                </a:lnTo>
                <a:lnTo>
                  <a:pt x="1144" y="246"/>
                </a:lnTo>
                <a:lnTo>
                  <a:pt x="1148" y="233"/>
                </a:lnTo>
                <a:lnTo>
                  <a:pt x="1149" y="220"/>
                </a:lnTo>
                <a:lnTo>
                  <a:pt x="1148" y="208"/>
                </a:lnTo>
                <a:lnTo>
                  <a:pt x="1144" y="195"/>
                </a:lnTo>
                <a:lnTo>
                  <a:pt x="1138" y="183"/>
                </a:lnTo>
                <a:lnTo>
                  <a:pt x="1130" y="172"/>
                </a:lnTo>
                <a:lnTo>
                  <a:pt x="993" y="23"/>
                </a:lnTo>
                <a:lnTo>
                  <a:pt x="993" y="23"/>
                </a:lnTo>
                <a:lnTo>
                  <a:pt x="983" y="13"/>
                </a:lnTo>
                <a:lnTo>
                  <a:pt x="972" y="7"/>
                </a:lnTo>
                <a:lnTo>
                  <a:pt x="959" y="2"/>
                </a:lnTo>
                <a:lnTo>
                  <a:pt x="946" y="0"/>
                </a:lnTo>
                <a:lnTo>
                  <a:pt x="933" y="0"/>
                </a:lnTo>
                <a:lnTo>
                  <a:pt x="920" y="2"/>
                </a:lnTo>
                <a:lnTo>
                  <a:pt x="908" y="7"/>
                </a:lnTo>
                <a:lnTo>
                  <a:pt x="896" y="15"/>
                </a:lnTo>
                <a:lnTo>
                  <a:pt x="864" y="42"/>
                </a:lnTo>
                <a:lnTo>
                  <a:pt x="864" y="42"/>
                </a:lnTo>
                <a:lnTo>
                  <a:pt x="852" y="49"/>
                </a:lnTo>
                <a:lnTo>
                  <a:pt x="845" y="52"/>
                </a:lnTo>
                <a:lnTo>
                  <a:pt x="839" y="55"/>
                </a:lnTo>
                <a:lnTo>
                  <a:pt x="832" y="56"/>
                </a:lnTo>
                <a:lnTo>
                  <a:pt x="824" y="57"/>
                </a:lnTo>
                <a:lnTo>
                  <a:pt x="810" y="57"/>
                </a:lnTo>
                <a:lnTo>
                  <a:pt x="810" y="57"/>
                </a:lnTo>
                <a:lnTo>
                  <a:pt x="708" y="44"/>
                </a:lnTo>
                <a:lnTo>
                  <a:pt x="708" y="44"/>
                </a:lnTo>
                <a:lnTo>
                  <a:pt x="685" y="43"/>
                </a:lnTo>
                <a:lnTo>
                  <a:pt x="662" y="43"/>
                </a:lnTo>
                <a:lnTo>
                  <a:pt x="639" y="45"/>
                </a:lnTo>
                <a:lnTo>
                  <a:pt x="618" y="50"/>
                </a:lnTo>
                <a:lnTo>
                  <a:pt x="596" y="57"/>
                </a:lnTo>
                <a:lnTo>
                  <a:pt x="575" y="67"/>
                </a:lnTo>
                <a:lnTo>
                  <a:pt x="555" y="77"/>
                </a:lnTo>
                <a:lnTo>
                  <a:pt x="535" y="92"/>
                </a:lnTo>
                <a:lnTo>
                  <a:pt x="535" y="92"/>
                </a:lnTo>
                <a:lnTo>
                  <a:pt x="434" y="169"/>
                </a:lnTo>
                <a:lnTo>
                  <a:pt x="333" y="247"/>
                </a:lnTo>
                <a:lnTo>
                  <a:pt x="333" y="247"/>
                </a:lnTo>
                <a:lnTo>
                  <a:pt x="323" y="257"/>
                </a:lnTo>
                <a:lnTo>
                  <a:pt x="316" y="267"/>
                </a:lnTo>
                <a:lnTo>
                  <a:pt x="311" y="278"/>
                </a:lnTo>
                <a:lnTo>
                  <a:pt x="310" y="288"/>
                </a:lnTo>
                <a:lnTo>
                  <a:pt x="311" y="298"/>
                </a:lnTo>
                <a:lnTo>
                  <a:pt x="314" y="308"/>
                </a:lnTo>
                <a:lnTo>
                  <a:pt x="320" y="316"/>
                </a:lnTo>
                <a:lnTo>
                  <a:pt x="327" y="323"/>
                </a:lnTo>
                <a:lnTo>
                  <a:pt x="336" y="329"/>
                </a:lnTo>
                <a:lnTo>
                  <a:pt x="346" y="335"/>
                </a:lnTo>
                <a:lnTo>
                  <a:pt x="358" y="338"/>
                </a:lnTo>
                <a:lnTo>
                  <a:pt x="371" y="340"/>
                </a:lnTo>
                <a:lnTo>
                  <a:pt x="386" y="339"/>
                </a:lnTo>
                <a:lnTo>
                  <a:pt x="400" y="336"/>
                </a:lnTo>
                <a:lnTo>
                  <a:pt x="414" y="332"/>
                </a:lnTo>
                <a:lnTo>
                  <a:pt x="430" y="323"/>
                </a:lnTo>
                <a:lnTo>
                  <a:pt x="576" y="233"/>
                </a:lnTo>
                <a:lnTo>
                  <a:pt x="576" y="233"/>
                </a:lnTo>
                <a:lnTo>
                  <a:pt x="584" y="228"/>
                </a:lnTo>
                <a:lnTo>
                  <a:pt x="593" y="225"/>
                </a:lnTo>
                <a:lnTo>
                  <a:pt x="601" y="223"/>
                </a:lnTo>
                <a:lnTo>
                  <a:pt x="609" y="222"/>
                </a:lnTo>
                <a:lnTo>
                  <a:pt x="618" y="222"/>
                </a:lnTo>
                <a:lnTo>
                  <a:pt x="626" y="222"/>
                </a:lnTo>
                <a:lnTo>
                  <a:pt x="634" y="225"/>
                </a:lnTo>
                <a:lnTo>
                  <a:pt x="643" y="228"/>
                </a:lnTo>
                <a:lnTo>
                  <a:pt x="643" y="228"/>
                </a:lnTo>
                <a:lnTo>
                  <a:pt x="653" y="232"/>
                </a:lnTo>
                <a:lnTo>
                  <a:pt x="665" y="235"/>
                </a:lnTo>
                <a:lnTo>
                  <a:pt x="677" y="238"/>
                </a:lnTo>
                <a:lnTo>
                  <a:pt x="689" y="239"/>
                </a:lnTo>
                <a:lnTo>
                  <a:pt x="701" y="240"/>
                </a:lnTo>
                <a:lnTo>
                  <a:pt x="713" y="240"/>
                </a:lnTo>
                <a:lnTo>
                  <a:pt x="725" y="239"/>
                </a:lnTo>
                <a:lnTo>
                  <a:pt x="735" y="238"/>
                </a:lnTo>
                <a:lnTo>
                  <a:pt x="735" y="238"/>
                </a:lnTo>
                <a:lnTo>
                  <a:pt x="744" y="237"/>
                </a:lnTo>
                <a:lnTo>
                  <a:pt x="752" y="237"/>
                </a:lnTo>
                <a:lnTo>
                  <a:pt x="760" y="237"/>
                </a:lnTo>
                <a:lnTo>
                  <a:pt x="769" y="239"/>
                </a:lnTo>
                <a:lnTo>
                  <a:pt x="776" y="241"/>
                </a:lnTo>
                <a:lnTo>
                  <a:pt x="783" y="246"/>
                </a:lnTo>
                <a:lnTo>
                  <a:pt x="790" y="251"/>
                </a:lnTo>
                <a:lnTo>
                  <a:pt x="797" y="256"/>
                </a:lnTo>
                <a:lnTo>
                  <a:pt x="797" y="256"/>
                </a:lnTo>
                <a:close/>
              </a:path>
            </a:pathLst>
          </a:custGeom>
          <a:solidFill>
            <a:schemeClr val="bg1">
              <a:lumMod val="10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1" name="işľiḑé"/>
          <p:cNvSpPr>
            <a:spLocks/>
          </p:cNvSpPr>
          <p:nvPr/>
        </p:nvSpPr>
        <p:spPr bwMode="auto">
          <a:xfrm>
            <a:off x="7826670" y="3090901"/>
            <a:ext cx="508539" cy="676199"/>
          </a:xfrm>
          <a:custGeom>
            <a:avLst/>
            <a:gdLst>
              <a:gd name="T0" fmla="*/ 560 w 915"/>
              <a:gd name="T1" fmla="*/ 881 h 1218"/>
              <a:gd name="T2" fmla="*/ 900 w 915"/>
              <a:gd name="T3" fmla="*/ 652 h 1218"/>
              <a:gd name="T4" fmla="*/ 887 w 915"/>
              <a:gd name="T5" fmla="*/ 898 h 1218"/>
              <a:gd name="T6" fmla="*/ 379 w 915"/>
              <a:gd name="T7" fmla="*/ 67 h 1218"/>
              <a:gd name="T8" fmla="*/ 380 w 915"/>
              <a:gd name="T9" fmla="*/ 54 h 1218"/>
              <a:gd name="T10" fmla="*/ 391 w 915"/>
              <a:gd name="T11" fmla="*/ 30 h 1218"/>
              <a:gd name="T12" fmla="*/ 409 w 915"/>
              <a:gd name="T13" fmla="*/ 12 h 1218"/>
              <a:gd name="T14" fmla="*/ 433 w 915"/>
              <a:gd name="T15" fmla="*/ 1 h 1218"/>
              <a:gd name="T16" fmla="*/ 446 w 915"/>
              <a:gd name="T17" fmla="*/ 0 h 1218"/>
              <a:gd name="T18" fmla="*/ 472 w 915"/>
              <a:gd name="T19" fmla="*/ 5 h 1218"/>
              <a:gd name="T20" fmla="*/ 493 w 915"/>
              <a:gd name="T21" fmla="*/ 19 h 1218"/>
              <a:gd name="T22" fmla="*/ 508 w 915"/>
              <a:gd name="T23" fmla="*/ 41 h 1218"/>
              <a:gd name="T24" fmla="*/ 512 w 915"/>
              <a:gd name="T25" fmla="*/ 67 h 1218"/>
              <a:gd name="T26" fmla="*/ 379 w 915"/>
              <a:gd name="T27" fmla="*/ 161 h 1218"/>
              <a:gd name="T28" fmla="*/ 379 w 915"/>
              <a:gd name="T29" fmla="*/ 67 h 1218"/>
              <a:gd name="T30" fmla="*/ 512 w 915"/>
              <a:gd name="T31" fmla="*/ 1103 h 1218"/>
              <a:gd name="T32" fmla="*/ 514 w 915"/>
              <a:gd name="T33" fmla="*/ 1107 h 1218"/>
              <a:gd name="T34" fmla="*/ 518 w 915"/>
              <a:gd name="T35" fmla="*/ 1116 h 1218"/>
              <a:gd name="T36" fmla="*/ 528 w 915"/>
              <a:gd name="T37" fmla="*/ 1122 h 1218"/>
              <a:gd name="T38" fmla="*/ 568 w 915"/>
              <a:gd name="T39" fmla="*/ 1122 h 1218"/>
              <a:gd name="T40" fmla="*/ 579 w 915"/>
              <a:gd name="T41" fmla="*/ 1124 h 1218"/>
              <a:gd name="T42" fmla="*/ 598 w 915"/>
              <a:gd name="T43" fmla="*/ 1132 h 1218"/>
              <a:gd name="T44" fmla="*/ 613 w 915"/>
              <a:gd name="T45" fmla="*/ 1146 h 1218"/>
              <a:gd name="T46" fmla="*/ 621 w 915"/>
              <a:gd name="T47" fmla="*/ 1165 h 1218"/>
              <a:gd name="T48" fmla="*/ 622 w 915"/>
              <a:gd name="T49" fmla="*/ 1218 h 1218"/>
              <a:gd name="T50" fmla="*/ 270 w 915"/>
              <a:gd name="T51" fmla="*/ 1176 h 1218"/>
              <a:gd name="T52" fmla="*/ 271 w 915"/>
              <a:gd name="T53" fmla="*/ 1165 h 1218"/>
              <a:gd name="T54" fmla="*/ 279 w 915"/>
              <a:gd name="T55" fmla="*/ 1146 h 1218"/>
              <a:gd name="T56" fmla="*/ 294 w 915"/>
              <a:gd name="T57" fmla="*/ 1132 h 1218"/>
              <a:gd name="T58" fmla="*/ 313 w 915"/>
              <a:gd name="T59" fmla="*/ 1124 h 1218"/>
              <a:gd name="T60" fmla="*/ 360 w 915"/>
              <a:gd name="T61" fmla="*/ 1122 h 1218"/>
              <a:gd name="T62" fmla="*/ 364 w 915"/>
              <a:gd name="T63" fmla="*/ 1122 h 1218"/>
              <a:gd name="T64" fmla="*/ 375 w 915"/>
              <a:gd name="T65" fmla="*/ 1116 h 1218"/>
              <a:gd name="T66" fmla="*/ 379 w 915"/>
              <a:gd name="T67" fmla="*/ 1107 h 1218"/>
              <a:gd name="T68" fmla="*/ 379 w 915"/>
              <a:gd name="T69" fmla="*/ 504 h 1218"/>
              <a:gd name="T70" fmla="*/ 512 w 915"/>
              <a:gd name="T71" fmla="*/ 497 h 1218"/>
              <a:gd name="T72" fmla="*/ 89 w 915"/>
              <a:gd name="T73" fmla="*/ 856 h 1218"/>
              <a:gd name="T74" fmla="*/ 102 w 915"/>
              <a:gd name="T75" fmla="*/ 610 h 1218"/>
              <a:gd name="T76" fmla="*/ 332 w 915"/>
              <a:gd name="T77" fmla="*/ 869 h 1218"/>
              <a:gd name="T78" fmla="*/ 15 w 915"/>
              <a:gd name="T79" fmla="*/ 228 h 1218"/>
              <a:gd name="T80" fmla="*/ 814 w 915"/>
              <a:gd name="T81" fmla="*/ 186 h 1218"/>
              <a:gd name="T82" fmla="*/ 827 w 915"/>
              <a:gd name="T83" fmla="*/ 433 h 1218"/>
              <a:gd name="T84" fmla="*/ 29 w 915"/>
              <a:gd name="T85" fmla="*/ 476 h 1218"/>
              <a:gd name="T86" fmla="*/ 15 w 915"/>
              <a:gd name="T87" fmla="*/ 22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915" h="1218">
                <a:moveTo>
                  <a:pt x="887" y="898"/>
                </a:moveTo>
                <a:lnTo>
                  <a:pt x="560" y="881"/>
                </a:lnTo>
                <a:lnTo>
                  <a:pt x="560" y="634"/>
                </a:lnTo>
                <a:lnTo>
                  <a:pt x="900" y="652"/>
                </a:lnTo>
                <a:lnTo>
                  <a:pt x="799" y="769"/>
                </a:lnTo>
                <a:lnTo>
                  <a:pt x="887" y="898"/>
                </a:lnTo>
                <a:lnTo>
                  <a:pt x="887" y="898"/>
                </a:lnTo>
                <a:close/>
                <a:moveTo>
                  <a:pt x="379" y="67"/>
                </a:moveTo>
                <a:lnTo>
                  <a:pt x="379" y="67"/>
                </a:lnTo>
                <a:lnTo>
                  <a:pt x="380" y="54"/>
                </a:lnTo>
                <a:lnTo>
                  <a:pt x="385" y="41"/>
                </a:lnTo>
                <a:lnTo>
                  <a:pt x="391" y="30"/>
                </a:lnTo>
                <a:lnTo>
                  <a:pt x="399" y="19"/>
                </a:lnTo>
                <a:lnTo>
                  <a:pt x="409" y="12"/>
                </a:lnTo>
                <a:lnTo>
                  <a:pt x="420" y="5"/>
                </a:lnTo>
                <a:lnTo>
                  <a:pt x="433" y="1"/>
                </a:lnTo>
                <a:lnTo>
                  <a:pt x="446" y="0"/>
                </a:lnTo>
                <a:lnTo>
                  <a:pt x="446" y="0"/>
                </a:lnTo>
                <a:lnTo>
                  <a:pt x="460" y="1"/>
                </a:lnTo>
                <a:lnTo>
                  <a:pt x="472" y="5"/>
                </a:lnTo>
                <a:lnTo>
                  <a:pt x="484" y="12"/>
                </a:lnTo>
                <a:lnTo>
                  <a:pt x="493" y="19"/>
                </a:lnTo>
                <a:lnTo>
                  <a:pt x="502" y="30"/>
                </a:lnTo>
                <a:lnTo>
                  <a:pt x="508" y="41"/>
                </a:lnTo>
                <a:lnTo>
                  <a:pt x="511" y="54"/>
                </a:lnTo>
                <a:lnTo>
                  <a:pt x="512" y="67"/>
                </a:lnTo>
                <a:lnTo>
                  <a:pt x="512" y="155"/>
                </a:lnTo>
                <a:lnTo>
                  <a:pt x="379" y="161"/>
                </a:lnTo>
                <a:lnTo>
                  <a:pt x="379" y="67"/>
                </a:lnTo>
                <a:lnTo>
                  <a:pt x="379" y="67"/>
                </a:lnTo>
                <a:close/>
                <a:moveTo>
                  <a:pt x="512" y="497"/>
                </a:moveTo>
                <a:lnTo>
                  <a:pt x="512" y="1103"/>
                </a:lnTo>
                <a:lnTo>
                  <a:pt x="512" y="1103"/>
                </a:lnTo>
                <a:lnTo>
                  <a:pt x="514" y="1107"/>
                </a:lnTo>
                <a:lnTo>
                  <a:pt x="515" y="1111"/>
                </a:lnTo>
                <a:lnTo>
                  <a:pt x="518" y="1116"/>
                </a:lnTo>
                <a:lnTo>
                  <a:pt x="524" y="1121"/>
                </a:lnTo>
                <a:lnTo>
                  <a:pt x="528" y="1122"/>
                </a:lnTo>
                <a:lnTo>
                  <a:pt x="531" y="1122"/>
                </a:lnTo>
                <a:lnTo>
                  <a:pt x="568" y="1122"/>
                </a:lnTo>
                <a:lnTo>
                  <a:pt x="568" y="1122"/>
                </a:lnTo>
                <a:lnTo>
                  <a:pt x="579" y="1124"/>
                </a:lnTo>
                <a:lnTo>
                  <a:pt x="590" y="1127"/>
                </a:lnTo>
                <a:lnTo>
                  <a:pt x="598" y="1132"/>
                </a:lnTo>
                <a:lnTo>
                  <a:pt x="606" y="1138"/>
                </a:lnTo>
                <a:lnTo>
                  <a:pt x="613" y="1146"/>
                </a:lnTo>
                <a:lnTo>
                  <a:pt x="618" y="1156"/>
                </a:lnTo>
                <a:lnTo>
                  <a:pt x="621" y="1165"/>
                </a:lnTo>
                <a:lnTo>
                  <a:pt x="622" y="1176"/>
                </a:lnTo>
                <a:lnTo>
                  <a:pt x="622" y="1218"/>
                </a:lnTo>
                <a:lnTo>
                  <a:pt x="270" y="1218"/>
                </a:lnTo>
                <a:lnTo>
                  <a:pt x="270" y="1176"/>
                </a:lnTo>
                <a:lnTo>
                  <a:pt x="270" y="1176"/>
                </a:lnTo>
                <a:lnTo>
                  <a:pt x="271" y="1165"/>
                </a:lnTo>
                <a:lnTo>
                  <a:pt x="275" y="1156"/>
                </a:lnTo>
                <a:lnTo>
                  <a:pt x="279" y="1146"/>
                </a:lnTo>
                <a:lnTo>
                  <a:pt x="285" y="1138"/>
                </a:lnTo>
                <a:lnTo>
                  <a:pt x="294" y="1132"/>
                </a:lnTo>
                <a:lnTo>
                  <a:pt x="303" y="1127"/>
                </a:lnTo>
                <a:lnTo>
                  <a:pt x="313" y="1124"/>
                </a:lnTo>
                <a:lnTo>
                  <a:pt x="323" y="1122"/>
                </a:lnTo>
                <a:lnTo>
                  <a:pt x="360" y="1122"/>
                </a:lnTo>
                <a:lnTo>
                  <a:pt x="360" y="1122"/>
                </a:lnTo>
                <a:lnTo>
                  <a:pt x="364" y="1122"/>
                </a:lnTo>
                <a:lnTo>
                  <a:pt x="367" y="1121"/>
                </a:lnTo>
                <a:lnTo>
                  <a:pt x="375" y="1116"/>
                </a:lnTo>
                <a:lnTo>
                  <a:pt x="378" y="1111"/>
                </a:lnTo>
                <a:lnTo>
                  <a:pt x="379" y="1107"/>
                </a:lnTo>
                <a:lnTo>
                  <a:pt x="379" y="1103"/>
                </a:lnTo>
                <a:lnTo>
                  <a:pt x="379" y="504"/>
                </a:lnTo>
                <a:lnTo>
                  <a:pt x="512" y="497"/>
                </a:lnTo>
                <a:lnTo>
                  <a:pt x="512" y="497"/>
                </a:lnTo>
                <a:close/>
                <a:moveTo>
                  <a:pt x="332" y="869"/>
                </a:moveTo>
                <a:lnTo>
                  <a:pt x="89" y="856"/>
                </a:lnTo>
                <a:lnTo>
                  <a:pt x="0" y="728"/>
                </a:lnTo>
                <a:lnTo>
                  <a:pt x="102" y="610"/>
                </a:lnTo>
                <a:lnTo>
                  <a:pt x="332" y="622"/>
                </a:lnTo>
                <a:lnTo>
                  <a:pt x="332" y="869"/>
                </a:lnTo>
                <a:lnTo>
                  <a:pt x="332" y="869"/>
                </a:lnTo>
                <a:close/>
                <a:moveTo>
                  <a:pt x="15" y="228"/>
                </a:moveTo>
                <a:lnTo>
                  <a:pt x="415" y="207"/>
                </a:lnTo>
                <a:lnTo>
                  <a:pt x="814" y="186"/>
                </a:lnTo>
                <a:lnTo>
                  <a:pt x="915" y="304"/>
                </a:lnTo>
                <a:lnTo>
                  <a:pt x="827" y="433"/>
                </a:lnTo>
                <a:lnTo>
                  <a:pt x="428" y="454"/>
                </a:lnTo>
                <a:lnTo>
                  <a:pt x="29" y="476"/>
                </a:lnTo>
                <a:lnTo>
                  <a:pt x="118" y="346"/>
                </a:lnTo>
                <a:lnTo>
                  <a:pt x="15" y="228"/>
                </a:lnTo>
                <a:lnTo>
                  <a:pt x="15" y="228"/>
                </a:lnTo>
                <a:close/>
              </a:path>
            </a:pathLst>
          </a:custGeom>
          <a:solidFill>
            <a:schemeClr val="bg1">
              <a:lumMod val="10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" name="îṧḷíḋê"/>
          <p:cNvSpPr txBox="1">
            <a:spLocks/>
          </p:cNvSpPr>
          <p:nvPr/>
        </p:nvSpPr>
        <p:spPr bwMode="auto">
          <a:xfrm>
            <a:off x="5320657" y="3127299"/>
            <a:ext cx="1538883" cy="307777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t" anchorCtr="0">
            <a:normAutofit/>
            <a:sp3d/>
          </a:bodyPr>
          <a:lstStyle/>
          <a:p>
            <a:pPr algn="ctr">
              <a:buClr>
                <a:prstClr val="white"/>
              </a:buClr>
              <a:defRPr/>
            </a:pPr>
            <a:r>
              <a:rPr lang="zh-CN" altLang="en-US" sz="2000" b="1" dirty="0">
                <a:solidFill>
                  <a:schemeClr val="bg1"/>
                </a:solidFill>
              </a:rPr>
              <a:t>标题文本预设</a:t>
            </a:r>
          </a:p>
        </p:txBody>
      </p:sp>
      <p:grpSp>
        <p:nvGrpSpPr>
          <p:cNvPr id="31" name="组合 30"/>
          <p:cNvGrpSpPr/>
          <p:nvPr/>
        </p:nvGrpSpPr>
        <p:grpSpPr>
          <a:xfrm>
            <a:off x="365149" y="2254297"/>
            <a:ext cx="11349397" cy="2474119"/>
            <a:chOff x="365149" y="2254297"/>
            <a:chExt cx="11349397" cy="2474119"/>
          </a:xfrm>
        </p:grpSpPr>
        <p:grpSp>
          <p:nvGrpSpPr>
            <p:cNvPr id="13" name="iṩḷidé"/>
            <p:cNvGrpSpPr/>
            <p:nvPr/>
          </p:nvGrpSpPr>
          <p:grpSpPr>
            <a:xfrm>
              <a:off x="365149" y="2254297"/>
              <a:ext cx="2935893" cy="2474119"/>
              <a:chOff x="8328246" y="1667621"/>
              <a:chExt cx="2198694" cy="2474119"/>
            </a:xfrm>
          </p:grpSpPr>
          <p:sp>
            <p:nvSpPr>
              <p:cNvPr id="19" name="íṥľîḍê"/>
              <p:cNvSpPr txBox="1"/>
              <p:nvPr/>
            </p:nvSpPr>
            <p:spPr>
              <a:xfrm>
                <a:off x="8328247" y="3134749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0" tIns="0" rIns="360000" bIns="0" anchor="b" anchorCtr="0">
                <a:normAutofit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2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20" name="î$ḻîdé"/>
              <p:cNvSpPr txBox="1">
                <a:spLocks/>
              </p:cNvSpPr>
              <p:nvPr/>
            </p:nvSpPr>
            <p:spPr>
              <a:xfrm>
                <a:off x="8328246" y="3522974"/>
                <a:ext cx="2198693" cy="618766"/>
              </a:xfrm>
              <a:prstGeom prst="rect">
                <a:avLst/>
              </a:prstGeom>
            </p:spPr>
            <p:txBody>
              <a:bodyPr vert="horz" wrap="square" lIns="0" tIns="0" rIns="360000" bIns="0" anchor="ctr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您的内容打在这里，或者通过复制您的文本后，在此框中选择粘贴，并选择只保留文字</a:t>
                </a:r>
              </a:p>
            </p:txBody>
          </p:sp>
          <p:sp>
            <p:nvSpPr>
              <p:cNvPr id="21" name="iSḷiďé"/>
              <p:cNvSpPr txBox="1"/>
              <p:nvPr/>
            </p:nvSpPr>
            <p:spPr>
              <a:xfrm>
                <a:off x="8328247" y="1667621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0" tIns="0" rIns="360000" bIns="0" anchor="b" anchorCtr="0">
                <a:normAutofit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2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22" name="íṡḷïďè"/>
              <p:cNvSpPr txBox="1">
                <a:spLocks/>
              </p:cNvSpPr>
              <p:nvPr/>
            </p:nvSpPr>
            <p:spPr>
              <a:xfrm>
                <a:off x="8328246" y="2055846"/>
                <a:ext cx="2198693" cy="618766"/>
              </a:xfrm>
              <a:prstGeom prst="rect">
                <a:avLst/>
              </a:prstGeom>
            </p:spPr>
            <p:txBody>
              <a:bodyPr vert="horz" wrap="square" lIns="0" tIns="0" rIns="360000" bIns="0" anchor="ctr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您的内容打在这里，或者通过复制您的文本后，在此框中选择粘贴，并选择只保留文字</a:t>
                </a:r>
              </a:p>
            </p:txBody>
          </p:sp>
        </p:grpSp>
        <p:grpSp>
          <p:nvGrpSpPr>
            <p:cNvPr id="14" name="ïṣľiḓê"/>
            <p:cNvGrpSpPr/>
            <p:nvPr/>
          </p:nvGrpSpPr>
          <p:grpSpPr>
            <a:xfrm>
              <a:off x="8890959" y="2254297"/>
              <a:ext cx="2823587" cy="2474119"/>
              <a:chOff x="1197898" y="1894293"/>
              <a:chExt cx="2198693" cy="2474119"/>
            </a:xfrm>
          </p:grpSpPr>
          <p:sp>
            <p:nvSpPr>
              <p:cNvPr id="15" name="íṣḻïḓé"/>
              <p:cNvSpPr txBox="1"/>
              <p:nvPr/>
            </p:nvSpPr>
            <p:spPr>
              <a:xfrm>
                <a:off x="1197898" y="3361421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/>
              </a:bodyPr>
              <a:lstStyle/>
              <a:p>
                <a:r>
                  <a:rPr lang="zh-CN" altLang="en-US" sz="1600" b="1">
                    <a:solidFill>
                      <a:schemeClr val="accent3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16" name="ï$ḻïḍe"/>
              <p:cNvSpPr txBox="1">
                <a:spLocks/>
              </p:cNvSpPr>
              <p:nvPr/>
            </p:nvSpPr>
            <p:spPr>
              <a:xfrm>
                <a:off x="1197898" y="3749646"/>
                <a:ext cx="2198693" cy="618766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您的内容打在这里，或者通过复制您的文本后，在此框中选择粘贴，并选择只保留文字</a:t>
                </a:r>
              </a:p>
            </p:txBody>
          </p:sp>
          <p:sp>
            <p:nvSpPr>
              <p:cNvPr id="17" name="íśḷïḍé"/>
              <p:cNvSpPr txBox="1"/>
              <p:nvPr/>
            </p:nvSpPr>
            <p:spPr>
              <a:xfrm>
                <a:off x="1197898" y="1894293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/>
              </a:bodyPr>
              <a:lstStyle/>
              <a:p>
                <a:r>
                  <a:rPr lang="zh-CN" altLang="en-US" sz="1600" b="1">
                    <a:solidFill>
                      <a:schemeClr val="accent3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18" name="îṥḷïďè"/>
              <p:cNvSpPr txBox="1">
                <a:spLocks/>
              </p:cNvSpPr>
              <p:nvPr/>
            </p:nvSpPr>
            <p:spPr>
              <a:xfrm>
                <a:off x="1197898" y="2282518"/>
                <a:ext cx="2198693" cy="618766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您的内容打在这里，或者通过复制您的文本后，在此框中选择粘贴，并选择只保留文字</a:t>
                </a: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1260189" y="647699"/>
            <a:ext cx="483306" cy="754357"/>
            <a:chOff x="2178715" y="2618233"/>
            <a:chExt cx="692991" cy="1081640"/>
          </a:xfrm>
        </p:grpSpPr>
        <p:sp>
          <p:nvSpPr>
            <p:cNvPr id="24" name="椭圆 23"/>
            <p:cNvSpPr/>
            <p:nvPr/>
          </p:nvSpPr>
          <p:spPr>
            <a:xfrm>
              <a:off x="2201803" y="3542169"/>
              <a:ext cx="646815" cy="157704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100000">
                  <a:srgbClr val="ECF0F1"/>
                </a:gs>
                <a:gs pos="0">
                  <a:schemeClr val="accent3">
                    <a:lumMod val="10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2178715" y="2618350"/>
              <a:ext cx="692991" cy="689503"/>
              <a:chOff x="2467479" y="1258550"/>
              <a:chExt cx="753156" cy="749365"/>
            </a:xfrm>
          </p:grpSpPr>
          <p:sp>
            <p:nvSpPr>
              <p:cNvPr id="27" name="直角三角形 26"/>
              <p:cNvSpPr/>
              <p:nvPr/>
            </p:nvSpPr>
            <p:spPr>
              <a:xfrm rot="2700000">
                <a:off x="2471335" y="1258550"/>
                <a:ext cx="749300" cy="749300"/>
              </a:xfrm>
              <a:prstGeom prst="rtTriangle">
                <a:avLst/>
              </a:prstGeom>
              <a:solidFill>
                <a:srgbClr val="4AA6B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直角三角形 27"/>
              <p:cNvSpPr/>
              <p:nvPr/>
            </p:nvSpPr>
            <p:spPr>
              <a:xfrm rot="13500000">
                <a:off x="2467479" y="1258615"/>
                <a:ext cx="749300" cy="749299"/>
              </a:xfrm>
              <a:prstGeom prst="rtTriangle">
                <a:avLst/>
              </a:prstGeom>
              <a:solidFill>
                <a:srgbClr val="345B7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6" name="文本框 25"/>
            <p:cNvSpPr txBox="1"/>
            <p:nvPr/>
          </p:nvSpPr>
          <p:spPr>
            <a:xfrm>
              <a:off x="2209465" y="2618233"/>
              <a:ext cx="627943" cy="7034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2400" dirty="0" smtClean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4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1845555" y="565109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目标计划程序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1874802" y="1018236"/>
            <a:ext cx="2077813" cy="357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dirty="0">
                <a:latin typeface="Agency FB" panose="020B0503020202020204" pitchFamily="34" charset="0"/>
                <a:ea typeface="微软雅黑" panose="020B0503020204020204" pitchFamily="34" charset="-122"/>
              </a:rPr>
              <a:t>PLEASE ADD YOUR TITLE HERE</a:t>
            </a:r>
            <a:endParaRPr lang="zh-CN" altLang="en-US" sz="1600" dirty="0"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790768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drap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-34977" y="0"/>
            <a:ext cx="12226978" cy="6858000"/>
          </a:xfrm>
          <a:prstGeom prst="rect">
            <a:avLst/>
          </a:prstGeom>
          <a:solidFill>
            <a:srgbClr val="4AA6B1"/>
          </a:solidFill>
          <a:ln>
            <a:noFill/>
          </a:ln>
        </p:spPr>
        <p:txBody>
          <a:bodyPr rtlCol="0" anchor="ctr"/>
          <a:lstStyle/>
          <a:p>
            <a:pPr algn="ctr"/>
            <a:endParaRPr lang="zh-CN" altLang="en-US" b="1"/>
          </a:p>
        </p:txBody>
      </p:sp>
      <p:grpSp>
        <p:nvGrpSpPr>
          <p:cNvPr id="20" name="组合 19"/>
          <p:cNvGrpSpPr/>
          <p:nvPr/>
        </p:nvGrpSpPr>
        <p:grpSpPr>
          <a:xfrm>
            <a:off x="-34978" y="-2659513"/>
            <a:ext cx="10664877" cy="10003151"/>
            <a:chOff x="-34977" y="-1897921"/>
            <a:chExt cx="9367322" cy="8786106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34977" y="17398"/>
              <a:ext cx="9364268" cy="6870787"/>
            </a:xfrm>
            <a:prstGeom prst="rect">
              <a:avLst/>
            </a:prstGeom>
          </p:spPr>
        </p:pic>
        <p:sp>
          <p:nvSpPr>
            <p:cNvPr id="22" name="矩形 1140"/>
            <p:cNvSpPr/>
            <p:nvPr/>
          </p:nvSpPr>
          <p:spPr>
            <a:xfrm rot="19464325">
              <a:off x="7151140" y="90425"/>
              <a:ext cx="2181205" cy="839197"/>
            </a:xfrm>
            <a:custGeom>
              <a:avLst/>
              <a:gdLst>
                <a:gd name="connsiteX0" fmla="*/ 0 w 466804"/>
                <a:gd name="connsiteY0" fmla="*/ 0 h 381000"/>
                <a:gd name="connsiteX1" fmla="*/ 466804 w 466804"/>
                <a:gd name="connsiteY1" fmla="*/ 0 h 381000"/>
                <a:gd name="connsiteX2" fmla="*/ 466804 w 466804"/>
                <a:gd name="connsiteY2" fmla="*/ 381000 h 381000"/>
                <a:gd name="connsiteX3" fmla="*/ 0 w 466804"/>
                <a:gd name="connsiteY3" fmla="*/ 381000 h 381000"/>
                <a:gd name="connsiteX4" fmla="*/ 0 w 466804"/>
                <a:gd name="connsiteY4" fmla="*/ 0 h 381000"/>
                <a:gd name="connsiteX0" fmla="*/ 0 w 1419503"/>
                <a:gd name="connsiteY0" fmla="*/ 458197 h 839197"/>
                <a:gd name="connsiteX1" fmla="*/ 1419503 w 1419503"/>
                <a:gd name="connsiteY1" fmla="*/ 0 h 839197"/>
                <a:gd name="connsiteX2" fmla="*/ 466804 w 1419503"/>
                <a:gd name="connsiteY2" fmla="*/ 839197 h 839197"/>
                <a:gd name="connsiteX3" fmla="*/ 0 w 1419503"/>
                <a:gd name="connsiteY3" fmla="*/ 839197 h 839197"/>
                <a:gd name="connsiteX4" fmla="*/ 0 w 1419503"/>
                <a:gd name="connsiteY4" fmla="*/ 458197 h 839197"/>
                <a:gd name="connsiteX0" fmla="*/ 0 w 2181205"/>
                <a:gd name="connsiteY0" fmla="*/ 458197 h 839197"/>
                <a:gd name="connsiteX1" fmla="*/ 1419503 w 2181205"/>
                <a:gd name="connsiteY1" fmla="*/ 0 h 839197"/>
                <a:gd name="connsiteX2" fmla="*/ 2181205 w 2181205"/>
                <a:gd name="connsiteY2" fmla="*/ 473290 h 839197"/>
                <a:gd name="connsiteX3" fmla="*/ 0 w 2181205"/>
                <a:gd name="connsiteY3" fmla="*/ 839197 h 839197"/>
                <a:gd name="connsiteX4" fmla="*/ 0 w 2181205"/>
                <a:gd name="connsiteY4" fmla="*/ 458197 h 839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81205" h="839197">
                  <a:moveTo>
                    <a:pt x="0" y="458197"/>
                  </a:moveTo>
                  <a:lnTo>
                    <a:pt x="1419503" y="0"/>
                  </a:lnTo>
                  <a:lnTo>
                    <a:pt x="2181205" y="473290"/>
                  </a:lnTo>
                  <a:lnTo>
                    <a:pt x="0" y="839197"/>
                  </a:lnTo>
                  <a:lnTo>
                    <a:pt x="0" y="458197"/>
                  </a:lnTo>
                  <a:close/>
                </a:path>
              </a:pathLst>
            </a:custGeom>
            <a:solidFill>
              <a:srgbClr val="345B7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23" name="矩形 1140"/>
            <p:cNvSpPr/>
            <p:nvPr/>
          </p:nvSpPr>
          <p:spPr>
            <a:xfrm rot="17578467">
              <a:off x="5629823" y="-1226917"/>
              <a:ext cx="2181205" cy="839197"/>
            </a:xfrm>
            <a:custGeom>
              <a:avLst/>
              <a:gdLst>
                <a:gd name="connsiteX0" fmla="*/ 0 w 466804"/>
                <a:gd name="connsiteY0" fmla="*/ 0 h 381000"/>
                <a:gd name="connsiteX1" fmla="*/ 466804 w 466804"/>
                <a:gd name="connsiteY1" fmla="*/ 0 h 381000"/>
                <a:gd name="connsiteX2" fmla="*/ 466804 w 466804"/>
                <a:gd name="connsiteY2" fmla="*/ 381000 h 381000"/>
                <a:gd name="connsiteX3" fmla="*/ 0 w 466804"/>
                <a:gd name="connsiteY3" fmla="*/ 381000 h 381000"/>
                <a:gd name="connsiteX4" fmla="*/ 0 w 466804"/>
                <a:gd name="connsiteY4" fmla="*/ 0 h 381000"/>
                <a:gd name="connsiteX0" fmla="*/ 0 w 1419503"/>
                <a:gd name="connsiteY0" fmla="*/ 458197 h 839197"/>
                <a:gd name="connsiteX1" fmla="*/ 1419503 w 1419503"/>
                <a:gd name="connsiteY1" fmla="*/ 0 h 839197"/>
                <a:gd name="connsiteX2" fmla="*/ 466804 w 1419503"/>
                <a:gd name="connsiteY2" fmla="*/ 839197 h 839197"/>
                <a:gd name="connsiteX3" fmla="*/ 0 w 1419503"/>
                <a:gd name="connsiteY3" fmla="*/ 839197 h 839197"/>
                <a:gd name="connsiteX4" fmla="*/ 0 w 1419503"/>
                <a:gd name="connsiteY4" fmla="*/ 458197 h 839197"/>
                <a:gd name="connsiteX0" fmla="*/ 0 w 2181205"/>
                <a:gd name="connsiteY0" fmla="*/ 458197 h 839197"/>
                <a:gd name="connsiteX1" fmla="*/ 1419503 w 2181205"/>
                <a:gd name="connsiteY1" fmla="*/ 0 h 839197"/>
                <a:gd name="connsiteX2" fmla="*/ 2181205 w 2181205"/>
                <a:gd name="connsiteY2" fmla="*/ 473290 h 839197"/>
                <a:gd name="connsiteX3" fmla="*/ 0 w 2181205"/>
                <a:gd name="connsiteY3" fmla="*/ 839197 h 839197"/>
                <a:gd name="connsiteX4" fmla="*/ 0 w 2181205"/>
                <a:gd name="connsiteY4" fmla="*/ 458197 h 839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81205" h="839197">
                  <a:moveTo>
                    <a:pt x="0" y="458197"/>
                  </a:moveTo>
                  <a:lnTo>
                    <a:pt x="1419503" y="0"/>
                  </a:lnTo>
                  <a:lnTo>
                    <a:pt x="2181205" y="473290"/>
                  </a:lnTo>
                  <a:lnTo>
                    <a:pt x="0" y="839197"/>
                  </a:lnTo>
                  <a:lnTo>
                    <a:pt x="0" y="458197"/>
                  </a:lnTo>
                  <a:close/>
                </a:path>
              </a:pathLst>
            </a:custGeom>
            <a:solidFill>
              <a:srgbClr val="345B7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zh-CN" altLang="en-US" b="1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087685" y="4664361"/>
            <a:ext cx="3680748" cy="70631"/>
            <a:chOff x="4344148" y="5748133"/>
            <a:chExt cx="3680748" cy="70631"/>
          </a:xfrm>
          <a:solidFill>
            <a:schemeClr val="bg1"/>
          </a:solidFill>
        </p:grpSpPr>
        <p:sp>
          <p:nvSpPr>
            <p:cNvPr id="25" name="矩形 24"/>
            <p:cNvSpPr/>
            <p:nvPr/>
          </p:nvSpPr>
          <p:spPr>
            <a:xfrm>
              <a:off x="4344148" y="5748133"/>
              <a:ext cx="613458" cy="706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bg1"/>
                </a:solidFill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4957606" y="5748133"/>
              <a:ext cx="613458" cy="706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bg1"/>
                </a:soli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5571064" y="5748133"/>
              <a:ext cx="613458" cy="706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bg1"/>
                </a:solidFill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6184522" y="5748133"/>
              <a:ext cx="613458" cy="706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bg1"/>
                </a:solidFill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6797980" y="5748133"/>
              <a:ext cx="613458" cy="706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bg1"/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7411438" y="5748133"/>
              <a:ext cx="613458" cy="706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bg1"/>
                </a:solidFill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6989066" y="3740040"/>
            <a:ext cx="38779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目标计划管控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7824690" y="4768808"/>
            <a:ext cx="2428870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24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THE OVERALL REPORT</a:t>
            </a:r>
            <a:endParaRPr lang="zh-CN" altLang="en-US" sz="2400" b="1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507035" y="2760196"/>
            <a:ext cx="827471" cy="9829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400" b="1" dirty="0" smtClean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03</a:t>
            </a:r>
            <a:endParaRPr lang="zh-CN" altLang="en-US" sz="5400" b="1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50836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slïďê">
            <a:extLst>
              <a:ext uri="{FF2B5EF4-FFF2-40B4-BE49-F238E27FC236}">
                <a16:creationId xmlns:a16="http://schemas.microsoft.com/office/drawing/2014/main" xmlns="" id="{05DDFDBF-ECC5-474F-9375-11F3051D4657}"/>
              </a:ext>
            </a:extLst>
          </p:cNvPr>
          <p:cNvSpPr/>
          <p:nvPr/>
        </p:nvSpPr>
        <p:spPr>
          <a:xfrm>
            <a:off x="4852201" y="2387333"/>
            <a:ext cx="2487600" cy="2486773"/>
          </a:xfrm>
          <a:prstGeom prst="ellipse">
            <a:avLst/>
          </a:prstGeom>
          <a:blipFill>
            <a:blip r:embed="rId3"/>
            <a:srcRect/>
            <a:stretch>
              <a:fillRect l="-25132" r="-24877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xmlns="" id="{32FC5515-B398-4B49-895C-0152FD012ADD}"/>
              </a:ext>
            </a:extLst>
          </p:cNvPr>
          <p:cNvCxnSpPr/>
          <p:nvPr/>
        </p:nvCxnSpPr>
        <p:spPr>
          <a:xfrm>
            <a:off x="7617238" y="3609020"/>
            <a:ext cx="3706477" cy="0"/>
          </a:xfrm>
          <a:prstGeom prst="line">
            <a:avLst/>
          </a:prstGeom>
          <a:ln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组合 29"/>
          <p:cNvGrpSpPr/>
          <p:nvPr/>
        </p:nvGrpSpPr>
        <p:grpSpPr>
          <a:xfrm>
            <a:off x="4094595" y="1611764"/>
            <a:ext cx="3998015" cy="3998013"/>
            <a:chOff x="4094595" y="1611764"/>
            <a:chExt cx="3998015" cy="3998013"/>
          </a:xfrm>
        </p:grpSpPr>
        <p:sp>
          <p:nvSpPr>
            <p:cNvPr id="6" name="îṣļîḑé">
              <a:extLst>
                <a:ext uri="{FF2B5EF4-FFF2-40B4-BE49-F238E27FC236}">
                  <a16:creationId xmlns:a16="http://schemas.microsoft.com/office/drawing/2014/main" xmlns="" id="{82E108B4-E152-49E1-9481-5F05FA48B91D}"/>
                </a:ext>
              </a:extLst>
            </p:cNvPr>
            <p:cNvSpPr/>
            <p:nvPr/>
          </p:nvSpPr>
          <p:spPr>
            <a:xfrm flipH="1" flipV="1">
              <a:off x="4094595" y="1611764"/>
              <a:ext cx="3998015" cy="3998013"/>
            </a:xfrm>
            <a:prstGeom prst="blockArc">
              <a:avLst>
                <a:gd name="adj1" fmla="val 21599999"/>
                <a:gd name="adj2" fmla="val 8180671"/>
                <a:gd name="adj3" fmla="val 11913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îṧḷíḋé">
              <a:extLst>
                <a:ext uri="{FF2B5EF4-FFF2-40B4-BE49-F238E27FC236}">
                  <a16:creationId xmlns:a16="http://schemas.microsoft.com/office/drawing/2014/main" xmlns="" id="{BA274E07-9FC3-407D-AAE2-6C5F1E955F30}"/>
                </a:ext>
              </a:extLst>
            </p:cNvPr>
            <p:cNvSpPr/>
            <p:nvPr/>
          </p:nvSpPr>
          <p:spPr>
            <a:xfrm rot="18900000" flipH="1" flipV="1">
              <a:off x="7188463" y="2267181"/>
              <a:ext cx="821422" cy="708122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" name="íṩľíḍè">
            <a:extLst>
              <a:ext uri="{FF2B5EF4-FFF2-40B4-BE49-F238E27FC236}">
                <a16:creationId xmlns:a16="http://schemas.microsoft.com/office/drawing/2014/main" xmlns="" id="{7CDED5DF-543D-4B13-A40F-A9DC9A2719CF}"/>
              </a:ext>
            </a:extLst>
          </p:cNvPr>
          <p:cNvGrpSpPr/>
          <p:nvPr/>
        </p:nvGrpSpPr>
        <p:grpSpPr>
          <a:xfrm>
            <a:off x="4094595" y="1611764"/>
            <a:ext cx="3998015" cy="3998013"/>
            <a:chOff x="3029446" y="2446284"/>
            <a:chExt cx="3073942" cy="3073942"/>
          </a:xfrm>
          <a:solidFill>
            <a:schemeClr val="accent3"/>
          </a:solidFill>
        </p:grpSpPr>
        <p:sp>
          <p:nvSpPr>
            <p:cNvPr id="20" name="ïṥļïḑé">
              <a:extLst>
                <a:ext uri="{FF2B5EF4-FFF2-40B4-BE49-F238E27FC236}">
                  <a16:creationId xmlns:a16="http://schemas.microsoft.com/office/drawing/2014/main" xmlns="" id="{9CE4C41A-EE49-4FB7-96FA-9F69E9D4DEDE}"/>
                </a:ext>
              </a:extLst>
            </p:cNvPr>
            <p:cNvSpPr/>
            <p:nvPr/>
          </p:nvSpPr>
          <p:spPr>
            <a:xfrm>
              <a:off x="3029446" y="2446284"/>
              <a:ext cx="3073942" cy="3073942"/>
            </a:xfrm>
            <a:prstGeom prst="blockArc">
              <a:avLst>
                <a:gd name="adj1" fmla="val 21599999"/>
                <a:gd name="adj2" fmla="val 8180671"/>
                <a:gd name="adj3" fmla="val 1191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îṡlíḍe">
              <a:extLst>
                <a:ext uri="{FF2B5EF4-FFF2-40B4-BE49-F238E27FC236}">
                  <a16:creationId xmlns:a16="http://schemas.microsoft.com/office/drawing/2014/main" xmlns="" id="{72061BAB-9DC0-4B0F-96DC-044738ABCBCE}"/>
                </a:ext>
              </a:extLst>
            </p:cNvPr>
            <p:cNvSpPr/>
            <p:nvPr/>
          </p:nvSpPr>
          <p:spPr>
            <a:xfrm rot="8100000" flipV="1">
              <a:off x="3100799" y="4487660"/>
              <a:ext cx="631564" cy="54445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EB3C565D-CFF6-4AB6-9F63-872506014F1F}"/>
              </a:ext>
            </a:extLst>
          </p:cNvPr>
          <p:cNvCxnSpPr/>
          <p:nvPr/>
        </p:nvCxnSpPr>
        <p:spPr>
          <a:xfrm flipH="1">
            <a:off x="879330" y="3595748"/>
            <a:ext cx="3678364" cy="0"/>
          </a:xfrm>
          <a:prstGeom prst="line">
            <a:avLst/>
          </a:prstGeom>
          <a:ln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ïśḻïďé">
            <a:extLst>
              <a:ext uri="{FF2B5EF4-FFF2-40B4-BE49-F238E27FC236}">
                <a16:creationId xmlns:a16="http://schemas.microsoft.com/office/drawing/2014/main" xmlns="" id="{AEACE319-17C1-4D02-ACA5-874A4B9F485A}"/>
              </a:ext>
            </a:extLst>
          </p:cNvPr>
          <p:cNvGrpSpPr/>
          <p:nvPr/>
        </p:nvGrpSpPr>
        <p:grpSpPr>
          <a:xfrm>
            <a:off x="7532518" y="2543592"/>
            <a:ext cx="810204" cy="810204"/>
            <a:chOff x="824229" y="5280877"/>
            <a:chExt cx="347557" cy="347557"/>
          </a:xfrm>
          <a:solidFill>
            <a:schemeClr val="accent1"/>
          </a:solidFill>
        </p:grpSpPr>
        <p:sp>
          <p:nvSpPr>
            <p:cNvPr id="18" name="iŝḷîḍê">
              <a:extLst>
                <a:ext uri="{FF2B5EF4-FFF2-40B4-BE49-F238E27FC236}">
                  <a16:creationId xmlns:a16="http://schemas.microsoft.com/office/drawing/2014/main" xmlns="" id="{66EAC8DD-D6C0-4506-9E58-D66389A7FFD1}"/>
                </a:ext>
              </a:extLst>
            </p:cNvPr>
            <p:cNvSpPr/>
            <p:nvPr/>
          </p:nvSpPr>
          <p:spPr>
            <a:xfrm>
              <a:off x="824229" y="5280877"/>
              <a:ext cx="347557" cy="347557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dirty="0"/>
            </a:p>
          </p:txBody>
        </p:sp>
        <p:sp>
          <p:nvSpPr>
            <p:cNvPr id="19" name="işḷíḑê">
              <a:extLst>
                <a:ext uri="{FF2B5EF4-FFF2-40B4-BE49-F238E27FC236}">
                  <a16:creationId xmlns:a16="http://schemas.microsoft.com/office/drawing/2014/main" xmlns="" id="{E4A350A5-D441-47E7-AFEE-329749AB87BE}"/>
                </a:ext>
              </a:extLst>
            </p:cNvPr>
            <p:cNvSpPr/>
            <p:nvPr/>
          </p:nvSpPr>
          <p:spPr>
            <a:xfrm>
              <a:off x="911682" y="5372326"/>
              <a:ext cx="172652" cy="164657"/>
            </a:xfrm>
            <a:custGeom>
              <a:avLst/>
              <a:gdLst>
                <a:gd name="connsiteX0" fmla="*/ 315778 w 607639"/>
                <a:gd name="connsiteY0" fmla="*/ 173080 h 579502"/>
                <a:gd name="connsiteX1" fmla="*/ 315778 w 607639"/>
                <a:gd name="connsiteY1" fmla="*/ 266058 h 579502"/>
                <a:gd name="connsiteX2" fmla="*/ 303493 w 607639"/>
                <a:gd name="connsiteY2" fmla="*/ 278325 h 579502"/>
                <a:gd name="connsiteX3" fmla="*/ 210375 w 607639"/>
                <a:gd name="connsiteY3" fmla="*/ 278325 h 579502"/>
                <a:gd name="connsiteX4" fmla="*/ 303493 w 607639"/>
                <a:gd name="connsiteY4" fmla="*/ 359925 h 579502"/>
                <a:gd name="connsiteX5" fmla="*/ 397500 w 607639"/>
                <a:gd name="connsiteY5" fmla="*/ 266058 h 579502"/>
                <a:gd name="connsiteX6" fmla="*/ 315778 w 607639"/>
                <a:gd name="connsiteY6" fmla="*/ 173080 h 579502"/>
                <a:gd name="connsiteX7" fmla="*/ 249814 w 607639"/>
                <a:gd name="connsiteY7" fmla="*/ 160816 h 579502"/>
                <a:gd name="connsiteX8" fmla="*/ 198110 w 607639"/>
                <a:gd name="connsiteY8" fmla="*/ 212449 h 579502"/>
                <a:gd name="connsiteX9" fmla="*/ 249814 w 607639"/>
                <a:gd name="connsiteY9" fmla="*/ 212449 h 579502"/>
                <a:gd name="connsiteX10" fmla="*/ 303493 w 607639"/>
                <a:gd name="connsiteY10" fmla="*/ 147835 h 579502"/>
                <a:gd name="connsiteX11" fmla="*/ 421981 w 607639"/>
                <a:gd name="connsiteY11" fmla="*/ 266058 h 579502"/>
                <a:gd name="connsiteX12" fmla="*/ 303493 w 607639"/>
                <a:gd name="connsiteY12" fmla="*/ 384370 h 579502"/>
                <a:gd name="connsiteX13" fmla="*/ 185093 w 607639"/>
                <a:gd name="connsiteY13" fmla="*/ 266058 h 579502"/>
                <a:gd name="connsiteX14" fmla="*/ 197289 w 607639"/>
                <a:gd name="connsiteY14" fmla="*/ 253880 h 579502"/>
                <a:gd name="connsiteX15" fmla="*/ 291297 w 607639"/>
                <a:gd name="connsiteY15" fmla="*/ 253880 h 579502"/>
                <a:gd name="connsiteX16" fmla="*/ 291297 w 607639"/>
                <a:gd name="connsiteY16" fmla="*/ 160013 h 579502"/>
                <a:gd name="connsiteX17" fmla="*/ 303493 w 607639"/>
                <a:gd name="connsiteY17" fmla="*/ 147835 h 579502"/>
                <a:gd name="connsiteX18" fmla="*/ 262095 w 607639"/>
                <a:gd name="connsiteY18" fmla="*/ 135133 h 579502"/>
                <a:gd name="connsiteX19" fmla="*/ 274287 w 607639"/>
                <a:gd name="connsiteY19" fmla="*/ 147397 h 579502"/>
                <a:gd name="connsiteX20" fmla="*/ 274287 w 607639"/>
                <a:gd name="connsiteY20" fmla="*/ 224713 h 579502"/>
                <a:gd name="connsiteX21" fmla="*/ 262095 w 607639"/>
                <a:gd name="connsiteY21" fmla="*/ 236888 h 579502"/>
                <a:gd name="connsiteX22" fmla="*/ 184672 w 607639"/>
                <a:gd name="connsiteY22" fmla="*/ 236888 h 579502"/>
                <a:gd name="connsiteX23" fmla="*/ 172391 w 607639"/>
                <a:gd name="connsiteY23" fmla="*/ 224713 h 579502"/>
                <a:gd name="connsiteX24" fmla="*/ 262095 w 607639"/>
                <a:gd name="connsiteY24" fmla="*/ 135133 h 579502"/>
                <a:gd name="connsiteX25" fmla="*/ 58120 w 607639"/>
                <a:gd name="connsiteY25" fmla="*/ 108514 h 579502"/>
                <a:gd name="connsiteX26" fmla="*/ 58120 w 607639"/>
                <a:gd name="connsiteY26" fmla="*/ 413970 h 579502"/>
                <a:gd name="connsiteX27" fmla="*/ 549430 w 607639"/>
                <a:gd name="connsiteY27" fmla="*/ 413970 h 579502"/>
                <a:gd name="connsiteX28" fmla="*/ 549430 w 607639"/>
                <a:gd name="connsiteY28" fmla="*/ 108514 h 579502"/>
                <a:gd name="connsiteX29" fmla="*/ 27236 w 607639"/>
                <a:gd name="connsiteY29" fmla="*/ 56079 h 579502"/>
                <a:gd name="connsiteX30" fmla="*/ 27236 w 607639"/>
                <a:gd name="connsiteY30" fmla="*/ 81319 h 579502"/>
                <a:gd name="connsiteX31" fmla="*/ 580403 w 607639"/>
                <a:gd name="connsiteY31" fmla="*/ 81319 h 579502"/>
                <a:gd name="connsiteX32" fmla="*/ 580403 w 607639"/>
                <a:gd name="connsiteY32" fmla="*/ 56079 h 579502"/>
                <a:gd name="connsiteX33" fmla="*/ 303775 w 607639"/>
                <a:gd name="connsiteY33" fmla="*/ 0 h 579502"/>
                <a:gd name="connsiteX34" fmla="*/ 317393 w 607639"/>
                <a:gd name="connsiteY34" fmla="*/ 13597 h 579502"/>
                <a:gd name="connsiteX35" fmla="*/ 317393 w 607639"/>
                <a:gd name="connsiteY35" fmla="*/ 28884 h 579502"/>
                <a:gd name="connsiteX36" fmla="*/ 580403 w 607639"/>
                <a:gd name="connsiteY36" fmla="*/ 28884 h 579502"/>
                <a:gd name="connsiteX37" fmla="*/ 607639 w 607639"/>
                <a:gd name="connsiteY37" fmla="*/ 56079 h 579502"/>
                <a:gd name="connsiteX38" fmla="*/ 607639 w 607639"/>
                <a:gd name="connsiteY38" fmla="*/ 81319 h 579502"/>
                <a:gd name="connsiteX39" fmla="*/ 580403 w 607639"/>
                <a:gd name="connsiteY39" fmla="*/ 108514 h 579502"/>
                <a:gd name="connsiteX40" fmla="*/ 576665 w 607639"/>
                <a:gd name="connsiteY40" fmla="*/ 108514 h 579502"/>
                <a:gd name="connsiteX41" fmla="*/ 576665 w 607639"/>
                <a:gd name="connsiteY41" fmla="*/ 413970 h 579502"/>
                <a:gd name="connsiteX42" fmla="*/ 549430 w 607639"/>
                <a:gd name="connsiteY42" fmla="*/ 441165 h 579502"/>
                <a:gd name="connsiteX43" fmla="*/ 317393 w 607639"/>
                <a:gd name="connsiteY43" fmla="*/ 441165 h 579502"/>
                <a:gd name="connsiteX44" fmla="*/ 317393 w 607639"/>
                <a:gd name="connsiteY44" fmla="*/ 481069 h 579502"/>
                <a:gd name="connsiteX45" fmla="*/ 418236 w 607639"/>
                <a:gd name="connsiteY45" fmla="*/ 554923 h 579502"/>
                <a:gd name="connsiteX46" fmla="*/ 421173 w 607639"/>
                <a:gd name="connsiteY46" fmla="*/ 573942 h 579502"/>
                <a:gd name="connsiteX47" fmla="*/ 410225 w 607639"/>
                <a:gd name="connsiteY47" fmla="*/ 579452 h 579502"/>
                <a:gd name="connsiteX48" fmla="*/ 402215 w 607639"/>
                <a:gd name="connsiteY48" fmla="*/ 576874 h 579502"/>
                <a:gd name="connsiteX49" fmla="*/ 317393 w 607639"/>
                <a:gd name="connsiteY49" fmla="*/ 514752 h 579502"/>
                <a:gd name="connsiteX50" fmla="*/ 317393 w 607639"/>
                <a:gd name="connsiteY50" fmla="*/ 565854 h 579502"/>
                <a:gd name="connsiteX51" fmla="*/ 303775 w 607639"/>
                <a:gd name="connsiteY51" fmla="*/ 579452 h 579502"/>
                <a:gd name="connsiteX52" fmla="*/ 290157 w 607639"/>
                <a:gd name="connsiteY52" fmla="*/ 565854 h 579502"/>
                <a:gd name="connsiteX53" fmla="*/ 290157 w 607639"/>
                <a:gd name="connsiteY53" fmla="*/ 514752 h 579502"/>
                <a:gd name="connsiteX54" fmla="*/ 205424 w 607639"/>
                <a:gd name="connsiteY54" fmla="*/ 576874 h 579502"/>
                <a:gd name="connsiteX55" fmla="*/ 186377 w 607639"/>
                <a:gd name="connsiteY55" fmla="*/ 573942 h 579502"/>
                <a:gd name="connsiteX56" fmla="*/ 189314 w 607639"/>
                <a:gd name="connsiteY56" fmla="*/ 554923 h 579502"/>
                <a:gd name="connsiteX57" fmla="*/ 290157 w 607639"/>
                <a:gd name="connsiteY57" fmla="*/ 481069 h 579502"/>
                <a:gd name="connsiteX58" fmla="*/ 290157 w 607639"/>
                <a:gd name="connsiteY58" fmla="*/ 441165 h 579502"/>
                <a:gd name="connsiteX59" fmla="*/ 58120 w 607639"/>
                <a:gd name="connsiteY59" fmla="*/ 441165 h 579502"/>
                <a:gd name="connsiteX60" fmla="*/ 30885 w 607639"/>
                <a:gd name="connsiteY60" fmla="*/ 413970 h 579502"/>
                <a:gd name="connsiteX61" fmla="*/ 30885 w 607639"/>
                <a:gd name="connsiteY61" fmla="*/ 108514 h 579502"/>
                <a:gd name="connsiteX62" fmla="*/ 27236 w 607639"/>
                <a:gd name="connsiteY62" fmla="*/ 108514 h 579502"/>
                <a:gd name="connsiteX63" fmla="*/ 0 w 607639"/>
                <a:gd name="connsiteY63" fmla="*/ 81319 h 579502"/>
                <a:gd name="connsiteX64" fmla="*/ 0 w 607639"/>
                <a:gd name="connsiteY64" fmla="*/ 56079 h 579502"/>
                <a:gd name="connsiteX65" fmla="*/ 27236 w 607639"/>
                <a:gd name="connsiteY65" fmla="*/ 28884 h 579502"/>
                <a:gd name="connsiteX66" fmla="*/ 290157 w 607639"/>
                <a:gd name="connsiteY66" fmla="*/ 28884 h 579502"/>
                <a:gd name="connsiteX67" fmla="*/ 290157 w 607639"/>
                <a:gd name="connsiteY67" fmla="*/ 13597 h 579502"/>
                <a:gd name="connsiteX68" fmla="*/ 303775 w 607639"/>
                <a:gd name="connsiteY68" fmla="*/ 0 h 57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607639" h="579502">
                  <a:moveTo>
                    <a:pt x="315778" y="173080"/>
                  </a:moveTo>
                  <a:lnTo>
                    <a:pt x="315778" y="266058"/>
                  </a:lnTo>
                  <a:cubicBezTo>
                    <a:pt x="315778" y="272814"/>
                    <a:pt x="310258" y="278325"/>
                    <a:pt x="303493" y="278325"/>
                  </a:cubicBezTo>
                  <a:lnTo>
                    <a:pt x="210375" y="278325"/>
                  </a:lnTo>
                  <a:cubicBezTo>
                    <a:pt x="216429" y="324281"/>
                    <a:pt x="255866" y="359925"/>
                    <a:pt x="303493" y="359925"/>
                  </a:cubicBezTo>
                  <a:cubicBezTo>
                    <a:pt x="355303" y="359925"/>
                    <a:pt x="397500" y="317792"/>
                    <a:pt x="397500" y="266058"/>
                  </a:cubicBezTo>
                  <a:cubicBezTo>
                    <a:pt x="397500" y="218502"/>
                    <a:pt x="361802" y="179124"/>
                    <a:pt x="315778" y="173080"/>
                  </a:cubicBezTo>
                  <a:close/>
                  <a:moveTo>
                    <a:pt x="249814" y="160816"/>
                  </a:moveTo>
                  <a:cubicBezTo>
                    <a:pt x="223740" y="165793"/>
                    <a:pt x="203093" y="186410"/>
                    <a:pt x="198110" y="212449"/>
                  </a:cubicBezTo>
                  <a:lnTo>
                    <a:pt x="249814" y="212449"/>
                  </a:lnTo>
                  <a:close/>
                  <a:moveTo>
                    <a:pt x="303493" y="147835"/>
                  </a:moveTo>
                  <a:cubicBezTo>
                    <a:pt x="368835" y="147835"/>
                    <a:pt x="421981" y="200902"/>
                    <a:pt x="421981" y="266058"/>
                  </a:cubicBezTo>
                  <a:cubicBezTo>
                    <a:pt x="421981" y="331303"/>
                    <a:pt x="368835" y="384370"/>
                    <a:pt x="303493" y="384370"/>
                  </a:cubicBezTo>
                  <a:cubicBezTo>
                    <a:pt x="238239" y="384370"/>
                    <a:pt x="185093" y="331303"/>
                    <a:pt x="185093" y="266058"/>
                  </a:cubicBezTo>
                  <a:cubicBezTo>
                    <a:pt x="185093" y="259303"/>
                    <a:pt x="190523" y="253880"/>
                    <a:pt x="197289" y="253880"/>
                  </a:cubicBezTo>
                  <a:lnTo>
                    <a:pt x="291297" y="253880"/>
                  </a:lnTo>
                  <a:lnTo>
                    <a:pt x="291297" y="160013"/>
                  </a:lnTo>
                  <a:cubicBezTo>
                    <a:pt x="291297" y="153257"/>
                    <a:pt x="296727" y="147835"/>
                    <a:pt x="303493" y="147835"/>
                  </a:cubicBezTo>
                  <a:close/>
                  <a:moveTo>
                    <a:pt x="262095" y="135133"/>
                  </a:moveTo>
                  <a:cubicBezTo>
                    <a:pt x="268859" y="135133"/>
                    <a:pt x="274287" y="140643"/>
                    <a:pt x="274287" y="147397"/>
                  </a:cubicBezTo>
                  <a:lnTo>
                    <a:pt x="274287" y="224713"/>
                  </a:lnTo>
                  <a:cubicBezTo>
                    <a:pt x="274287" y="231467"/>
                    <a:pt x="268859" y="236888"/>
                    <a:pt x="262095" y="236888"/>
                  </a:cubicBezTo>
                  <a:lnTo>
                    <a:pt x="184672" y="236888"/>
                  </a:lnTo>
                  <a:cubicBezTo>
                    <a:pt x="177909" y="236888"/>
                    <a:pt x="172391" y="231467"/>
                    <a:pt x="172391" y="224713"/>
                  </a:cubicBezTo>
                  <a:cubicBezTo>
                    <a:pt x="172391" y="175302"/>
                    <a:pt x="212616" y="135133"/>
                    <a:pt x="262095" y="135133"/>
                  </a:cubicBezTo>
                  <a:close/>
                  <a:moveTo>
                    <a:pt x="58120" y="108514"/>
                  </a:moveTo>
                  <a:lnTo>
                    <a:pt x="58120" y="413970"/>
                  </a:lnTo>
                  <a:lnTo>
                    <a:pt x="549430" y="413970"/>
                  </a:lnTo>
                  <a:lnTo>
                    <a:pt x="549430" y="108514"/>
                  </a:lnTo>
                  <a:close/>
                  <a:moveTo>
                    <a:pt x="27236" y="56079"/>
                  </a:moveTo>
                  <a:lnTo>
                    <a:pt x="27236" y="81319"/>
                  </a:lnTo>
                  <a:lnTo>
                    <a:pt x="580403" y="81319"/>
                  </a:lnTo>
                  <a:lnTo>
                    <a:pt x="580403" y="56079"/>
                  </a:lnTo>
                  <a:close/>
                  <a:moveTo>
                    <a:pt x="303775" y="0"/>
                  </a:moveTo>
                  <a:cubicBezTo>
                    <a:pt x="311341" y="0"/>
                    <a:pt x="317393" y="6132"/>
                    <a:pt x="317393" y="13597"/>
                  </a:cubicBezTo>
                  <a:lnTo>
                    <a:pt x="317393" y="28884"/>
                  </a:lnTo>
                  <a:lnTo>
                    <a:pt x="580403" y="28884"/>
                  </a:lnTo>
                  <a:cubicBezTo>
                    <a:pt x="595356" y="28884"/>
                    <a:pt x="607639" y="41148"/>
                    <a:pt x="607639" y="56079"/>
                  </a:cubicBezTo>
                  <a:lnTo>
                    <a:pt x="607639" y="81319"/>
                  </a:lnTo>
                  <a:cubicBezTo>
                    <a:pt x="607639" y="96338"/>
                    <a:pt x="595356" y="108514"/>
                    <a:pt x="580403" y="108514"/>
                  </a:cubicBezTo>
                  <a:lnTo>
                    <a:pt x="576665" y="108514"/>
                  </a:lnTo>
                  <a:lnTo>
                    <a:pt x="576665" y="413970"/>
                  </a:lnTo>
                  <a:cubicBezTo>
                    <a:pt x="576665" y="428990"/>
                    <a:pt x="564472" y="441165"/>
                    <a:pt x="549430" y="441165"/>
                  </a:cubicBezTo>
                  <a:lnTo>
                    <a:pt x="317393" y="441165"/>
                  </a:lnTo>
                  <a:lnTo>
                    <a:pt x="317393" y="481069"/>
                  </a:lnTo>
                  <a:lnTo>
                    <a:pt x="418236" y="554923"/>
                  </a:lnTo>
                  <a:cubicBezTo>
                    <a:pt x="424377" y="559366"/>
                    <a:pt x="425623" y="567898"/>
                    <a:pt x="421173" y="573942"/>
                  </a:cubicBezTo>
                  <a:cubicBezTo>
                    <a:pt x="418503" y="577585"/>
                    <a:pt x="414409" y="579452"/>
                    <a:pt x="410225" y="579452"/>
                  </a:cubicBezTo>
                  <a:cubicBezTo>
                    <a:pt x="407466" y="579452"/>
                    <a:pt x="404618" y="578652"/>
                    <a:pt x="402215" y="576874"/>
                  </a:cubicBezTo>
                  <a:lnTo>
                    <a:pt x="317393" y="514752"/>
                  </a:lnTo>
                  <a:lnTo>
                    <a:pt x="317393" y="565854"/>
                  </a:lnTo>
                  <a:cubicBezTo>
                    <a:pt x="317393" y="573408"/>
                    <a:pt x="311341" y="579452"/>
                    <a:pt x="303775" y="579452"/>
                  </a:cubicBezTo>
                  <a:cubicBezTo>
                    <a:pt x="296299" y="579452"/>
                    <a:pt x="290157" y="573408"/>
                    <a:pt x="290157" y="565854"/>
                  </a:cubicBezTo>
                  <a:lnTo>
                    <a:pt x="290157" y="514752"/>
                  </a:lnTo>
                  <a:lnTo>
                    <a:pt x="205424" y="576874"/>
                  </a:lnTo>
                  <a:cubicBezTo>
                    <a:pt x="199372" y="581318"/>
                    <a:pt x="190827" y="579985"/>
                    <a:pt x="186377" y="573942"/>
                  </a:cubicBezTo>
                  <a:cubicBezTo>
                    <a:pt x="181927" y="567898"/>
                    <a:pt x="183262" y="559366"/>
                    <a:pt x="189314" y="554923"/>
                  </a:cubicBezTo>
                  <a:lnTo>
                    <a:pt x="290157" y="481069"/>
                  </a:lnTo>
                  <a:lnTo>
                    <a:pt x="290157" y="441165"/>
                  </a:lnTo>
                  <a:lnTo>
                    <a:pt x="58120" y="441165"/>
                  </a:lnTo>
                  <a:cubicBezTo>
                    <a:pt x="43167" y="441165"/>
                    <a:pt x="30885" y="428990"/>
                    <a:pt x="30885" y="413970"/>
                  </a:cubicBezTo>
                  <a:lnTo>
                    <a:pt x="30885" y="108514"/>
                  </a:lnTo>
                  <a:lnTo>
                    <a:pt x="27236" y="108514"/>
                  </a:lnTo>
                  <a:cubicBezTo>
                    <a:pt x="12194" y="108514"/>
                    <a:pt x="0" y="96338"/>
                    <a:pt x="0" y="81319"/>
                  </a:cubicBezTo>
                  <a:lnTo>
                    <a:pt x="0" y="56079"/>
                  </a:lnTo>
                  <a:cubicBezTo>
                    <a:pt x="0" y="41148"/>
                    <a:pt x="12194" y="28884"/>
                    <a:pt x="27236" y="28884"/>
                  </a:cubicBezTo>
                  <a:lnTo>
                    <a:pt x="290157" y="28884"/>
                  </a:lnTo>
                  <a:lnTo>
                    <a:pt x="290157" y="13597"/>
                  </a:lnTo>
                  <a:cubicBezTo>
                    <a:pt x="290157" y="6132"/>
                    <a:pt x="296299" y="0"/>
                    <a:pt x="30377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11" name="íṣļiḓè">
            <a:extLst>
              <a:ext uri="{FF2B5EF4-FFF2-40B4-BE49-F238E27FC236}">
                <a16:creationId xmlns:a16="http://schemas.microsoft.com/office/drawing/2014/main" xmlns="" id="{01E2D4E6-AF72-4385-B9E9-3A2A41743A8E}"/>
              </a:ext>
            </a:extLst>
          </p:cNvPr>
          <p:cNvGrpSpPr/>
          <p:nvPr/>
        </p:nvGrpSpPr>
        <p:grpSpPr>
          <a:xfrm>
            <a:off x="4000032" y="3810664"/>
            <a:ext cx="810204" cy="810204"/>
            <a:chOff x="824229" y="5280877"/>
            <a:chExt cx="347557" cy="347557"/>
          </a:xfrm>
          <a:solidFill>
            <a:schemeClr val="accent1"/>
          </a:solidFill>
        </p:grpSpPr>
        <p:sp>
          <p:nvSpPr>
            <p:cNvPr id="16" name="ïSliďê">
              <a:extLst>
                <a:ext uri="{FF2B5EF4-FFF2-40B4-BE49-F238E27FC236}">
                  <a16:creationId xmlns:a16="http://schemas.microsoft.com/office/drawing/2014/main" xmlns="" id="{D50338F4-A798-412A-BDDC-EAC765CA9B5C}"/>
                </a:ext>
              </a:extLst>
            </p:cNvPr>
            <p:cNvSpPr/>
            <p:nvPr/>
          </p:nvSpPr>
          <p:spPr>
            <a:xfrm>
              <a:off x="824229" y="5280877"/>
              <a:ext cx="347557" cy="347557"/>
            </a:xfrm>
            <a:prstGeom prst="ellipse">
              <a:avLst/>
            </a:prstGeom>
            <a:solidFill>
              <a:schemeClr val="accent3"/>
            </a:solidFill>
            <a:ln w="571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dirty="0"/>
            </a:p>
          </p:txBody>
        </p:sp>
        <p:sp>
          <p:nvSpPr>
            <p:cNvPr id="17" name="ïš1ïḓé">
              <a:extLst>
                <a:ext uri="{FF2B5EF4-FFF2-40B4-BE49-F238E27FC236}">
                  <a16:creationId xmlns:a16="http://schemas.microsoft.com/office/drawing/2014/main" xmlns="" id="{F5047A57-AC2D-4AC6-86F8-8B387ABFD0C4}"/>
                </a:ext>
              </a:extLst>
            </p:cNvPr>
            <p:cNvSpPr/>
            <p:nvPr/>
          </p:nvSpPr>
          <p:spPr>
            <a:xfrm>
              <a:off x="911682" y="5372326"/>
              <a:ext cx="172652" cy="164657"/>
            </a:xfrm>
            <a:custGeom>
              <a:avLst/>
              <a:gdLst>
                <a:gd name="connsiteX0" fmla="*/ 315778 w 607639"/>
                <a:gd name="connsiteY0" fmla="*/ 173080 h 579502"/>
                <a:gd name="connsiteX1" fmla="*/ 315778 w 607639"/>
                <a:gd name="connsiteY1" fmla="*/ 266058 h 579502"/>
                <a:gd name="connsiteX2" fmla="*/ 303493 w 607639"/>
                <a:gd name="connsiteY2" fmla="*/ 278325 h 579502"/>
                <a:gd name="connsiteX3" fmla="*/ 210375 w 607639"/>
                <a:gd name="connsiteY3" fmla="*/ 278325 h 579502"/>
                <a:gd name="connsiteX4" fmla="*/ 303493 w 607639"/>
                <a:gd name="connsiteY4" fmla="*/ 359925 h 579502"/>
                <a:gd name="connsiteX5" fmla="*/ 397500 w 607639"/>
                <a:gd name="connsiteY5" fmla="*/ 266058 h 579502"/>
                <a:gd name="connsiteX6" fmla="*/ 315778 w 607639"/>
                <a:gd name="connsiteY6" fmla="*/ 173080 h 579502"/>
                <a:gd name="connsiteX7" fmla="*/ 249814 w 607639"/>
                <a:gd name="connsiteY7" fmla="*/ 160816 h 579502"/>
                <a:gd name="connsiteX8" fmla="*/ 198110 w 607639"/>
                <a:gd name="connsiteY8" fmla="*/ 212449 h 579502"/>
                <a:gd name="connsiteX9" fmla="*/ 249814 w 607639"/>
                <a:gd name="connsiteY9" fmla="*/ 212449 h 579502"/>
                <a:gd name="connsiteX10" fmla="*/ 303493 w 607639"/>
                <a:gd name="connsiteY10" fmla="*/ 147835 h 579502"/>
                <a:gd name="connsiteX11" fmla="*/ 421981 w 607639"/>
                <a:gd name="connsiteY11" fmla="*/ 266058 h 579502"/>
                <a:gd name="connsiteX12" fmla="*/ 303493 w 607639"/>
                <a:gd name="connsiteY12" fmla="*/ 384370 h 579502"/>
                <a:gd name="connsiteX13" fmla="*/ 185093 w 607639"/>
                <a:gd name="connsiteY13" fmla="*/ 266058 h 579502"/>
                <a:gd name="connsiteX14" fmla="*/ 197289 w 607639"/>
                <a:gd name="connsiteY14" fmla="*/ 253880 h 579502"/>
                <a:gd name="connsiteX15" fmla="*/ 291297 w 607639"/>
                <a:gd name="connsiteY15" fmla="*/ 253880 h 579502"/>
                <a:gd name="connsiteX16" fmla="*/ 291297 w 607639"/>
                <a:gd name="connsiteY16" fmla="*/ 160013 h 579502"/>
                <a:gd name="connsiteX17" fmla="*/ 303493 w 607639"/>
                <a:gd name="connsiteY17" fmla="*/ 147835 h 579502"/>
                <a:gd name="connsiteX18" fmla="*/ 262095 w 607639"/>
                <a:gd name="connsiteY18" fmla="*/ 135133 h 579502"/>
                <a:gd name="connsiteX19" fmla="*/ 274287 w 607639"/>
                <a:gd name="connsiteY19" fmla="*/ 147397 h 579502"/>
                <a:gd name="connsiteX20" fmla="*/ 274287 w 607639"/>
                <a:gd name="connsiteY20" fmla="*/ 224713 h 579502"/>
                <a:gd name="connsiteX21" fmla="*/ 262095 w 607639"/>
                <a:gd name="connsiteY21" fmla="*/ 236888 h 579502"/>
                <a:gd name="connsiteX22" fmla="*/ 184672 w 607639"/>
                <a:gd name="connsiteY22" fmla="*/ 236888 h 579502"/>
                <a:gd name="connsiteX23" fmla="*/ 172391 w 607639"/>
                <a:gd name="connsiteY23" fmla="*/ 224713 h 579502"/>
                <a:gd name="connsiteX24" fmla="*/ 262095 w 607639"/>
                <a:gd name="connsiteY24" fmla="*/ 135133 h 579502"/>
                <a:gd name="connsiteX25" fmla="*/ 58120 w 607639"/>
                <a:gd name="connsiteY25" fmla="*/ 108514 h 579502"/>
                <a:gd name="connsiteX26" fmla="*/ 58120 w 607639"/>
                <a:gd name="connsiteY26" fmla="*/ 413970 h 579502"/>
                <a:gd name="connsiteX27" fmla="*/ 549430 w 607639"/>
                <a:gd name="connsiteY27" fmla="*/ 413970 h 579502"/>
                <a:gd name="connsiteX28" fmla="*/ 549430 w 607639"/>
                <a:gd name="connsiteY28" fmla="*/ 108514 h 579502"/>
                <a:gd name="connsiteX29" fmla="*/ 27236 w 607639"/>
                <a:gd name="connsiteY29" fmla="*/ 56079 h 579502"/>
                <a:gd name="connsiteX30" fmla="*/ 27236 w 607639"/>
                <a:gd name="connsiteY30" fmla="*/ 81319 h 579502"/>
                <a:gd name="connsiteX31" fmla="*/ 580403 w 607639"/>
                <a:gd name="connsiteY31" fmla="*/ 81319 h 579502"/>
                <a:gd name="connsiteX32" fmla="*/ 580403 w 607639"/>
                <a:gd name="connsiteY32" fmla="*/ 56079 h 579502"/>
                <a:gd name="connsiteX33" fmla="*/ 303775 w 607639"/>
                <a:gd name="connsiteY33" fmla="*/ 0 h 579502"/>
                <a:gd name="connsiteX34" fmla="*/ 317393 w 607639"/>
                <a:gd name="connsiteY34" fmla="*/ 13597 h 579502"/>
                <a:gd name="connsiteX35" fmla="*/ 317393 w 607639"/>
                <a:gd name="connsiteY35" fmla="*/ 28884 h 579502"/>
                <a:gd name="connsiteX36" fmla="*/ 580403 w 607639"/>
                <a:gd name="connsiteY36" fmla="*/ 28884 h 579502"/>
                <a:gd name="connsiteX37" fmla="*/ 607639 w 607639"/>
                <a:gd name="connsiteY37" fmla="*/ 56079 h 579502"/>
                <a:gd name="connsiteX38" fmla="*/ 607639 w 607639"/>
                <a:gd name="connsiteY38" fmla="*/ 81319 h 579502"/>
                <a:gd name="connsiteX39" fmla="*/ 580403 w 607639"/>
                <a:gd name="connsiteY39" fmla="*/ 108514 h 579502"/>
                <a:gd name="connsiteX40" fmla="*/ 576665 w 607639"/>
                <a:gd name="connsiteY40" fmla="*/ 108514 h 579502"/>
                <a:gd name="connsiteX41" fmla="*/ 576665 w 607639"/>
                <a:gd name="connsiteY41" fmla="*/ 413970 h 579502"/>
                <a:gd name="connsiteX42" fmla="*/ 549430 w 607639"/>
                <a:gd name="connsiteY42" fmla="*/ 441165 h 579502"/>
                <a:gd name="connsiteX43" fmla="*/ 317393 w 607639"/>
                <a:gd name="connsiteY43" fmla="*/ 441165 h 579502"/>
                <a:gd name="connsiteX44" fmla="*/ 317393 w 607639"/>
                <a:gd name="connsiteY44" fmla="*/ 481069 h 579502"/>
                <a:gd name="connsiteX45" fmla="*/ 418236 w 607639"/>
                <a:gd name="connsiteY45" fmla="*/ 554923 h 579502"/>
                <a:gd name="connsiteX46" fmla="*/ 421173 w 607639"/>
                <a:gd name="connsiteY46" fmla="*/ 573942 h 579502"/>
                <a:gd name="connsiteX47" fmla="*/ 410225 w 607639"/>
                <a:gd name="connsiteY47" fmla="*/ 579452 h 579502"/>
                <a:gd name="connsiteX48" fmla="*/ 402215 w 607639"/>
                <a:gd name="connsiteY48" fmla="*/ 576874 h 579502"/>
                <a:gd name="connsiteX49" fmla="*/ 317393 w 607639"/>
                <a:gd name="connsiteY49" fmla="*/ 514752 h 579502"/>
                <a:gd name="connsiteX50" fmla="*/ 317393 w 607639"/>
                <a:gd name="connsiteY50" fmla="*/ 565854 h 579502"/>
                <a:gd name="connsiteX51" fmla="*/ 303775 w 607639"/>
                <a:gd name="connsiteY51" fmla="*/ 579452 h 579502"/>
                <a:gd name="connsiteX52" fmla="*/ 290157 w 607639"/>
                <a:gd name="connsiteY52" fmla="*/ 565854 h 579502"/>
                <a:gd name="connsiteX53" fmla="*/ 290157 w 607639"/>
                <a:gd name="connsiteY53" fmla="*/ 514752 h 579502"/>
                <a:gd name="connsiteX54" fmla="*/ 205424 w 607639"/>
                <a:gd name="connsiteY54" fmla="*/ 576874 h 579502"/>
                <a:gd name="connsiteX55" fmla="*/ 186377 w 607639"/>
                <a:gd name="connsiteY55" fmla="*/ 573942 h 579502"/>
                <a:gd name="connsiteX56" fmla="*/ 189314 w 607639"/>
                <a:gd name="connsiteY56" fmla="*/ 554923 h 579502"/>
                <a:gd name="connsiteX57" fmla="*/ 290157 w 607639"/>
                <a:gd name="connsiteY57" fmla="*/ 481069 h 579502"/>
                <a:gd name="connsiteX58" fmla="*/ 290157 w 607639"/>
                <a:gd name="connsiteY58" fmla="*/ 441165 h 579502"/>
                <a:gd name="connsiteX59" fmla="*/ 58120 w 607639"/>
                <a:gd name="connsiteY59" fmla="*/ 441165 h 579502"/>
                <a:gd name="connsiteX60" fmla="*/ 30885 w 607639"/>
                <a:gd name="connsiteY60" fmla="*/ 413970 h 579502"/>
                <a:gd name="connsiteX61" fmla="*/ 30885 w 607639"/>
                <a:gd name="connsiteY61" fmla="*/ 108514 h 579502"/>
                <a:gd name="connsiteX62" fmla="*/ 27236 w 607639"/>
                <a:gd name="connsiteY62" fmla="*/ 108514 h 579502"/>
                <a:gd name="connsiteX63" fmla="*/ 0 w 607639"/>
                <a:gd name="connsiteY63" fmla="*/ 81319 h 579502"/>
                <a:gd name="connsiteX64" fmla="*/ 0 w 607639"/>
                <a:gd name="connsiteY64" fmla="*/ 56079 h 579502"/>
                <a:gd name="connsiteX65" fmla="*/ 27236 w 607639"/>
                <a:gd name="connsiteY65" fmla="*/ 28884 h 579502"/>
                <a:gd name="connsiteX66" fmla="*/ 290157 w 607639"/>
                <a:gd name="connsiteY66" fmla="*/ 28884 h 579502"/>
                <a:gd name="connsiteX67" fmla="*/ 290157 w 607639"/>
                <a:gd name="connsiteY67" fmla="*/ 13597 h 579502"/>
                <a:gd name="connsiteX68" fmla="*/ 303775 w 607639"/>
                <a:gd name="connsiteY68" fmla="*/ 0 h 57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607639" h="579502">
                  <a:moveTo>
                    <a:pt x="315778" y="173080"/>
                  </a:moveTo>
                  <a:lnTo>
                    <a:pt x="315778" y="266058"/>
                  </a:lnTo>
                  <a:cubicBezTo>
                    <a:pt x="315778" y="272814"/>
                    <a:pt x="310258" y="278325"/>
                    <a:pt x="303493" y="278325"/>
                  </a:cubicBezTo>
                  <a:lnTo>
                    <a:pt x="210375" y="278325"/>
                  </a:lnTo>
                  <a:cubicBezTo>
                    <a:pt x="216429" y="324281"/>
                    <a:pt x="255866" y="359925"/>
                    <a:pt x="303493" y="359925"/>
                  </a:cubicBezTo>
                  <a:cubicBezTo>
                    <a:pt x="355303" y="359925"/>
                    <a:pt x="397500" y="317792"/>
                    <a:pt x="397500" y="266058"/>
                  </a:cubicBezTo>
                  <a:cubicBezTo>
                    <a:pt x="397500" y="218502"/>
                    <a:pt x="361802" y="179124"/>
                    <a:pt x="315778" y="173080"/>
                  </a:cubicBezTo>
                  <a:close/>
                  <a:moveTo>
                    <a:pt x="249814" y="160816"/>
                  </a:moveTo>
                  <a:cubicBezTo>
                    <a:pt x="223740" y="165793"/>
                    <a:pt x="203093" y="186410"/>
                    <a:pt x="198110" y="212449"/>
                  </a:cubicBezTo>
                  <a:lnTo>
                    <a:pt x="249814" y="212449"/>
                  </a:lnTo>
                  <a:close/>
                  <a:moveTo>
                    <a:pt x="303493" y="147835"/>
                  </a:moveTo>
                  <a:cubicBezTo>
                    <a:pt x="368835" y="147835"/>
                    <a:pt x="421981" y="200902"/>
                    <a:pt x="421981" y="266058"/>
                  </a:cubicBezTo>
                  <a:cubicBezTo>
                    <a:pt x="421981" y="331303"/>
                    <a:pt x="368835" y="384370"/>
                    <a:pt x="303493" y="384370"/>
                  </a:cubicBezTo>
                  <a:cubicBezTo>
                    <a:pt x="238239" y="384370"/>
                    <a:pt x="185093" y="331303"/>
                    <a:pt x="185093" y="266058"/>
                  </a:cubicBezTo>
                  <a:cubicBezTo>
                    <a:pt x="185093" y="259303"/>
                    <a:pt x="190523" y="253880"/>
                    <a:pt x="197289" y="253880"/>
                  </a:cubicBezTo>
                  <a:lnTo>
                    <a:pt x="291297" y="253880"/>
                  </a:lnTo>
                  <a:lnTo>
                    <a:pt x="291297" y="160013"/>
                  </a:lnTo>
                  <a:cubicBezTo>
                    <a:pt x="291297" y="153257"/>
                    <a:pt x="296727" y="147835"/>
                    <a:pt x="303493" y="147835"/>
                  </a:cubicBezTo>
                  <a:close/>
                  <a:moveTo>
                    <a:pt x="262095" y="135133"/>
                  </a:moveTo>
                  <a:cubicBezTo>
                    <a:pt x="268859" y="135133"/>
                    <a:pt x="274287" y="140643"/>
                    <a:pt x="274287" y="147397"/>
                  </a:cubicBezTo>
                  <a:lnTo>
                    <a:pt x="274287" y="224713"/>
                  </a:lnTo>
                  <a:cubicBezTo>
                    <a:pt x="274287" y="231467"/>
                    <a:pt x="268859" y="236888"/>
                    <a:pt x="262095" y="236888"/>
                  </a:cubicBezTo>
                  <a:lnTo>
                    <a:pt x="184672" y="236888"/>
                  </a:lnTo>
                  <a:cubicBezTo>
                    <a:pt x="177909" y="236888"/>
                    <a:pt x="172391" y="231467"/>
                    <a:pt x="172391" y="224713"/>
                  </a:cubicBezTo>
                  <a:cubicBezTo>
                    <a:pt x="172391" y="175302"/>
                    <a:pt x="212616" y="135133"/>
                    <a:pt x="262095" y="135133"/>
                  </a:cubicBezTo>
                  <a:close/>
                  <a:moveTo>
                    <a:pt x="58120" y="108514"/>
                  </a:moveTo>
                  <a:lnTo>
                    <a:pt x="58120" y="413970"/>
                  </a:lnTo>
                  <a:lnTo>
                    <a:pt x="549430" y="413970"/>
                  </a:lnTo>
                  <a:lnTo>
                    <a:pt x="549430" y="108514"/>
                  </a:lnTo>
                  <a:close/>
                  <a:moveTo>
                    <a:pt x="27236" y="56079"/>
                  </a:moveTo>
                  <a:lnTo>
                    <a:pt x="27236" y="81319"/>
                  </a:lnTo>
                  <a:lnTo>
                    <a:pt x="580403" y="81319"/>
                  </a:lnTo>
                  <a:lnTo>
                    <a:pt x="580403" y="56079"/>
                  </a:lnTo>
                  <a:close/>
                  <a:moveTo>
                    <a:pt x="303775" y="0"/>
                  </a:moveTo>
                  <a:cubicBezTo>
                    <a:pt x="311341" y="0"/>
                    <a:pt x="317393" y="6132"/>
                    <a:pt x="317393" y="13597"/>
                  </a:cubicBezTo>
                  <a:lnTo>
                    <a:pt x="317393" y="28884"/>
                  </a:lnTo>
                  <a:lnTo>
                    <a:pt x="580403" y="28884"/>
                  </a:lnTo>
                  <a:cubicBezTo>
                    <a:pt x="595356" y="28884"/>
                    <a:pt x="607639" y="41148"/>
                    <a:pt x="607639" y="56079"/>
                  </a:cubicBezTo>
                  <a:lnTo>
                    <a:pt x="607639" y="81319"/>
                  </a:lnTo>
                  <a:cubicBezTo>
                    <a:pt x="607639" y="96338"/>
                    <a:pt x="595356" y="108514"/>
                    <a:pt x="580403" y="108514"/>
                  </a:cubicBezTo>
                  <a:lnTo>
                    <a:pt x="576665" y="108514"/>
                  </a:lnTo>
                  <a:lnTo>
                    <a:pt x="576665" y="413970"/>
                  </a:lnTo>
                  <a:cubicBezTo>
                    <a:pt x="576665" y="428990"/>
                    <a:pt x="564472" y="441165"/>
                    <a:pt x="549430" y="441165"/>
                  </a:cubicBezTo>
                  <a:lnTo>
                    <a:pt x="317393" y="441165"/>
                  </a:lnTo>
                  <a:lnTo>
                    <a:pt x="317393" y="481069"/>
                  </a:lnTo>
                  <a:lnTo>
                    <a:pt x="418236" y="554923"/>
                  </a:lnTo>
                  <a:cubicBezTo>
                    <a:pt x="424377" y="559366"/>
                    <a:pt x="425623" y="567898"/>
                    <a:pt x="421173" y="573942"/>
                  </a:cubicBezTo>
                  <a:cubicBezTo>
                    <a:pt x="418503" y="577585"/>
                    <a:pt x="414409" y="579452"/>
                    <a:pt x="410225" y="579452"/>
                  </a:cubicBezTo>
                  <a:cubicBezTo>
                    <a:pt x="407466" y="579452"/>
                    <a:pt x="404618" y="578652"/>
                    <a:pt x="402215" y="576874"/>
                  </a:cubicBezTo>
                  <a:lnTo>
                    <a:pt x="317393" y="514752"/>
                  </a:lnTo>
                  <a:lnTo>
                    <a:pt x="317393" y="565854"/>
                  </a:lnTo>
                  <a:cubicBezTo>
                    <a:pt x="317393" y="573408"/>
                    <a:pt x="311341" y="579452"/>
                    <a:pt x="303775" y="579452"/>
                  </a:cubicBezTo>
                  <a:cubicBezTo>
                    <a:pt x="296299" y="579452"/>
                    <a:pt x="290157" y="573408"/>
                    <a:pt x="290157" y="565854"/>
                  </a:cubicBezTo>
                  <a:lnTo>
                    <a:pt x="290157" y="514752"/>
                  </a:lnTo>
                  <a:lnTo>
                    <a:pt x="205424" y="576874"/>
                  </a:lnTo>
                  <a:cubicBezTo>
                    <a:pt x="199372" y="581318"/>
                    <a:pt x="190827" y="579985"/>
                    <a:pt x="186377" y="573942"/>
                  </a:cubicBezTo>
                  <a:cubicBezTo>
                    <a:pt x="181927" y="567898"/>
                    <a:pt x="183262" y="559366"/>
                    <a:pt x="189314" y="554923"/>
                  </a:cubicBezTo>
                  <a:lnTo>
                    <a:pt x="290157" y="481069"/>
                  </a:lnTo>
                  <a:lnTo>
                    <a:pt x="290157" y="441165"/>
                  </a:lnTo>
                  <a:lnTo>
                    <a:pt x="58120" y="441165"/>
                  </a:lnTo>
                  <a:cubicBezTo>
                    <a:pt x="43167" y="441165"/>
                    <a:pt x="30885" y="428990"/>
                    <a:pt x="30885" y="413970"/>
                  </a:cubicBezTo>
                  <a:lnTo>
                    <a:pt x="30885" y="108514"/>
                  </a:lnTo>
                  <a:lnTo>
                    <a:pt x="27236" y="108514"/>
                  </a:lnTo>
                  <a:cubicBezTo>
                    <a:pt x="12194" y="108514"/>
                    <a:pt x="0" y="96338"/>
                    <a:pt x="0" y="81319"/>
                  </a:cubicBezTo>
                  <a:lnTo>
                    <a:pt x="0" y="56079"/>
                  </a:lnTo>
                  <a:cubicBezTo>
                    <a:pt x="0" y="41148"/>
                    <a:pt x="12194" y="28884"/>
                    <a:pt x="27236" y="28884"/>
                  </a:cubicBezTo>
                  <a:lnTo>
                    <a:pt x="290157" y="28884"/>
                  </a:lnTo>
                  <a:lnTo>
                    <a:pt x="290157" y="13597"/>
                  </a:lnTo>
                  <a:cubicBezTo>
                    <a:pt x="290157" y="6132"/>
                    <a:pt x="296299" y="0"/>
                    <a:pt x="30377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/>
            </a:p>
          </p:txBody>
        </p:sp>
      </p:grpSp>
      <p:sp>
        <p:nvSpPr>
          <p:cNvPr id="12" name="ïšļîḍé">
            <a:extLst>
              <a:ext uri="{FF2B5EF4-FFF2-40B4-BE49-F238E27FC236}">
                <a16:creationId xmlns:a16="http://schemas.microsoft.com/office/drawing/2014/main" xmlns="" id="{4D8C591C-C3AC-43F0-A532-5B18D6AA9907}"/>
              </a:ext>
            </a:extLst>
          </p:cNvPr>
          <p:cNvSpPr txBox="1"/>
          <p:nvPr/>
        </p:nvSpPr>
        <p:spPr>
          <a:xfrm>
            <a:off x="8280077" y="3661316"/>
            <a:ext cx="3240411" cy="1567677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/>
              <a:t>您的内容打在这里，或者通过复制您的文本后，在此框中选择粘贴，并选择只保留文字</a:t>
            </a:r>
          </a:p>
        </p:txBody>
      </p:sp>
      <p:sp>
        <p:nvSpPr>
          <p:cNvPr id="13" name="îślîḋê">
            <a:extLst>
              <a:ext uri="{FF2B5EF4-FFF2-40B4-BE49-F238E27FC236}">
                <a16:creationId xmlns:a16="http://schemas.microsoft.com/office/drawing/2014/main" xmlns="" id="{5879604F-34BC-483E-8381-692EF3D06865}"/>
              </a:ext>
            </a:extLst>
          </p:cNvPr>
          <p:cNvSpPr txBox="1"/>
          <p:nvPr/>
        </p:nvSpPr>
        <p:spPr>
          <a:xfrm>
            <a:off x="8285327" y="3140611"/>
            <a:ext cx="3235161" cy="4718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r>
              <a:rPr lang="zh-CN" altLang="en-US" sz="1400" b="1" dirty="0">
                <a:solidFill>
                  <a:schemeClr val="accent1"/>
                </a:solidFill>
              </a:rPr>
              <a:t>标题文本预设</a:t>
            </a:r>
          </a:p>
        </p:txBody>
      </p:sp>
      <p:sp>
        <p:nvSpPr>
          <p:cNvPr id="14" name="ïšľîḋè">
            <a:extLst>
              <a:ext uri="{FF2B5EF4-FFF2-40B4-BE49-F238E27FC236}">
                <a16:creationId xmlns:a16="http://schemas.microsoft.com/office/drawing/2014/main" xmlns="" id="{4F78E4D2-E616-4AFF-BC76-BDDE9202E058}"/>
              </a:ext>
            </a:extLst>
          </p:cNvPr>
          <p:cNvSpPr txBox="1"/>
          <p:nvPr/>
        </p:nvSpPr>
        <p:spPr>
          <a:xfrm>
            <a:off x="878239" y="3140611"/>
            <a:ext cx="3235161" cy="4718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r>
              <a:rPr lang="zh-CN" altLang="en-US" sz="1400" b="1" dirty="0">
                <a:solidFill>
                  <a:schemeClr val="accent1"/>
                </a:solidFill>
              </a:rPr>
              <a:t>标题文本预设</a:t>
            </a:r>
          </a:p>
        </p:txBody>
      </p:sp>
      <p:sp>
        <p:nvSpPr>
          <p:cNvPr id="15" name="ïṥḻïdè">
            <a:extLst>
              <a:ext uri="{FF2B5EF4-FFF2-40B4-BE49-F238E27FC236}">
                <a16:creationId xmlns:a16="http://schemas.microsoft.com/office/drawing/2014/main" xmlns="" id="{F8D09639-FA38-44BB-86EE-40826A7B59A4}"/>
              </a:ext>
            </a:extLst>
          </p:cNvPr>
          <p:cNvSpPr txBox="1"/>
          <p:nvPr/>
        </p:nvSpPr>
        <p:spPr>
          <a:xfrm>
            <a:off x="878239" y="3661316"/>
            <a:ext cx="3240411" cy="1567677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/>
              <a:t>您的内容打在这里，或者通过复制您的文本后，在此框中选择粘贴，并选择只保留文字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1260189" y="647699"/>
            <a:ext cx="483306" cy="754357"/>
            <a:chOff x="2178715" y="2618233"/>
            <a:chExt cx="692991" cy="1081640"/>
          </a:xfrm>
        </p:grpSpPr>
        <p:sp>
          <p:nvSpPr>
            <p:cNvPr id="23" name="椭圆 22"/>
            <p:cNvSpPr/>
            <p:nvPr/>
          </p:nvSpPr>
          <p:spPr>
            <a:xfrm>
              <a:off x="2201803" y="3542169"/>
              <a:ext cx="646815" cy="157704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100000">
                  <a:srgbClr val="ECF0F1"/>
                </a:gs>
                <a:gs pos="0">
                  <a:schemeClr val="accent3">
                    <a:lumMod val="10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2178715" y="2618350"/>
              <a:ext cx="692991" cy="689503"/>
              <a:chOff x="2467479" y="1258550"/>
              <a:chExt cx="753156" cy="749365"/>
            </a:xfrm>
          </p:grpSpPr>
          <p:sp>
            <p:nvSpPr>
              <p:cNvPr id="26" name="直角三角形 25"/>
              <p:cNvSpPr/>
              <p:nvPr/>
            </p:nvSpPr>
            <p:spPr>
              <a:xfrm rot="2700000">
                <a:off x="2471335" y="1258550"/>
                <a:ext cx="749300" cy="749300"/>
              </a:xfrm>
              <a:prstGeom prst="rtTriangle">
                <a:avLst/>
              </a:prstGeom>
              <a:solidFill>
                <a:srgbClr val="4AA6B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直角三角形 26"/>
              <p:cNvSpPr/>
              <p:nvPr/>
            </p:nvSpPr>
            <p:spPr>
              <a:xfrm rot="13500000">
                <a:off x="2467479" y="1258615"/>
                <a:ext cx="749300" cy="749299"/>
              </a:xfrm>
              <a:prstGeom prst="rtTriangle">
                <a:avLst/>
              </a:prstGeom>
              <a:solidFill>
                <a:srgbClr val="345B7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5" name="文本框 24"/>
            <p:cNvSpPr txBox="1"/>
            <p:nvPr/>
          </p:nvSpPr>
          <p:spPr>
            <a:xfrm>
              <a:off x="2202570" y="2618233"/>
              <a:ext cx="641734" cy="7034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2400" dirty="0" smtClean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4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1845555" y="565109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目标计划管控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1874802" y="1018236"/>
            <a:ext cx="2077813" cy="357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dirty="0">
                <a:latin typeface="Agency FB" panose="020B0503020202020204" pitchFamily="34" charset="0"/>
                <a:ea typeface="微软雅黑" panose="020B0503020204020204" pitchFamily="34" charset="-122"/>
              </a:rPr>
              <a:t>PLEASE ADD YOUR TITLE HERE</a:t>
            </a:r>
            <a:endParaRPr lang="zh-CN" altLang="en-US" sz="1600" dirty="0"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387182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drap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/>
      <p:bldP spid="13" grpId="0"/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3603522" y="2206803"/>
            <a:ext cx="4984956" cy="3480619"/>
            <a:chOff x="3603522" y="2206803"/>
            <a:chExt cx="4984956" cy="3480619"/>
          </a:xfrm>
        </p:grpSpPr>
        <p:graphicFrame>
          <p:nvGraphicFramePr>
            <p:cNvPr id="23" name="图表 22"/>
            <p:cNvGraphicFramePr/>
            <p:nvPr>
              <p:extLst>
                <p:ext uri="{D42A27DB-BD31-4B8C-83A1-F6EECF244321}">
                  <p14:modId xmlns:p14="http://schemas.microsoft.com/office/powerpoint/2010/main" val="4136649251"/>
                </p:ext>
              </p:extLst>
            </p:nvPr>
          </p:nvGraphicFramePr>
          <p:xfrm>
            <a:off x="3603522" y="2378950"/>
            <a:ext cx="4984956" cy="313493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4" name="椭圆 23"/>
            <p:cNvSpPr/>
            <p:nvPr/>
          </p:nvSpPr>
          <p:spPr>
            <a:xfrm>
              <a:off x="4355691" y="2206803"/>
              <a:ext cx="3480619" cy="3480619"/>
            </a:xfrm>
            <a:prstGeom prst="ellipse">
              <a:avLst/>
            </a:prstGeom>
            <a:noFill/>
            <a:ln>
              <a:solidFill>
                <a:srgbClr val="15AA96"/>
              </a:solidFill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166420" y="2961257"/>
            <a:ext cx="619432" cy="619432"/>
            <a:chOff x="4166420" y="2961257"/>
            <a:chExt cx="619432" cy="619432"/>
          </a:xfrm>
        </p:grpSpPr>
        <p:sp>
          <p:nvSpPr>
            <p:cNvPr id="27" name="椭圆 26"/>
            <p:cNvSpPr/>
            <p:nvPr/>
          </p:nvSpPr>
          <p:spPr>
            <a:xfrm>
              <a:off x="4166420" y="2961257"/>
              <a:ext cx="619432" cy="619432"/>
            </a:xfrm>
            <a:prstGeom prst="ellipse">
              <a:avLst/>
            </a:prstGeom>
            <a:solidFill>
              <a:srgbClr val="4AA6B1"/>
            </a:solidFill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KSO_Shape"/>
            <p:cNvSpPr>
              <a:spLocks/>
            </p:cNvSpPr>
            <p:nvPr/>
          </p:nvSpPr>
          <p:spPr bwMode="auto">
            <a:xfrm>
              <a:off x="4340828" y="3056765"/>
              <a:ext cx="270615" cy="428415"/>
            </a:xfrm>
            <a:custGeom>
              <a:avLst/>
              <a:gdLst>
                <a:gd name="T0" fmla="*/ 2147483646 w 3864"/>
                <a:gd name="T1" fmla="*/ 1817606605 h 6111"/>
                <a:gd name="T2" fmla="*/ 2147483646 w 3864"/>
                <a:gd name="T3" fmla="*/ 2147483646 h 6111"/>
                <a:gd name="T4" fmla="*/ 2147483646 w 3864"/>
                <a:gd name="T5" fmla="*/ 2147483646 h 6111"/>
                <a:gd name="T6" fmla="*/ 2147483646 w 3864"/>
                <a:gd name="T7" fmla="*/ 2147483646 h 6111"/>
                <a:gd name="T8" fmla="*/ 2147483646 w 3864"/>
                <a:gd name="T9" fmla="*/ 2147483646 h 6111"/>
                <a:gd name="T10" fmla="*/ 2147483646 w 3864"/>
                <a:gd name="T11" fmla="*/ 2147483646 h 6111"/>
                <a:gd name="T12" fmla="*/ 2147483646 w 3864"/>
                <a:gd name="T13" fmla="*/ 2147483646 h 6111"/>
                <a:gd name="T14" fmla="*/ 2147483646 w 3864"/>
                <a:gd name="T15" fmla="*/ 2147483646 h 6111"/>
                <a:gd name="T16" fmla="*/ 2147483646 w 3864"/>
                <a:gd name="T17" fmla="*/ 2147483646 h 6111"/>
                <a:gd name="T18" fmla="*/ 2147483646 w 3864"/>
                <a:gd name="T19" fmla="*/ 2147483646 h 6111"/>
                <a:gd name="T20" fmla="*/ 2147483646 w 3864"/>
                <a:gd name="T21" fmla="*/ 2147483646 h 6111"/>
                <a:gd name="T22" fmla="*/ 2147483646 w 3864"/>
                <a:gd name="T23" fmla="*/ 2147483646 h 6111"/>
                <a:gd name="T24" fmla="*/ 2147483646 w 3864"/>
                <a:gd name="T25" fmla="*/ 2147483646 h 6111"/>
                <a:gd name="T26" fmla="*/ 2147483646 w 3864"/>
                <a:gd name="T27" fmla="*/ 2147483646 h 6111"/>
                <a:gd name="T28" fmla="*/ 2147483646 w 3864"/>
                <a:gd name="T29" fmla="*/ 2147483646 h 6111"/>
                <a:gd name="T30" fmla="*/ 2147483646 w 3864"/>
                <a:gd name="T31" fmla="*/ 2147483646 h 6111"/>
                <a:gd name="T32" fmla="*/ 2147483646 w 3864"/>
                <a:gd name="T33" fmla="*/ 2147483646 h 6111"/>
                <a:gd name="T34" fmla="*/ 2147483646 w 3864"/>
                <a:gd name="T35" fmla="*/ 2147483646 h 6111"/>
                <a:gd name="T36" fmla="*/ 574134261 w 3864"/>
                <a:gd name="T37" fmla="*/ 2147483646 h 6111"/>
                <a:gd name="T38" fmla="*/ 906491754 w 3864"/>
                <a:gd name="T39" fmla="*/ 2147483646 h 6111"/>
                <a:gd name="T40" fmla="*/ 2147483646 w 3864"/>
                <a:gd name="T41" fmla="*/ 2147483646 h 6111"/>
                <a:gd name="T42" fmla="*/ 2147483646 w 3864"/>
                <a:gd name="T43" fmla="*/ 2147483646 h 6111"/>
                <a:gd name="T44" fmla="*/ 2147483646 w 3864"/>
                <a:gd name="T45" fmla="*/ 2147483646 h 6111"/>
                <a:gd name="T46" fmla="*/ 2147483646 w 3864"/>
                <a:gd name="T47" fmla="*/ 1817606605 h 6111"/>
                <a:gd name="T48" fmla="*/ 2147483646 w 3864"/>
                <a:gd name="T49" fmla="*/ 2147483646 h 6111"/>
                <a:gd name="T50" fmla="*/ 2147483646 w 3864"/>
                <a:gd name="T51" fmla="*/ 2147483646 h 6111"/>
                <a:gd name="T52" fmla="*/ 2147483646 w 3864"/>
                <a:gd name="T53" fmla="*/ 2147483646 h 6111"/>
                <a:gd name="T54" fmla="*/ 2147483646 w 3864"/>
                <a:gd name="T55" fmla="*/ 2147483646 h 6111"/>
                <a:gd name="T56" fmla="*/ 2147483646 w 3864"/>
                <a:gd name="T57" fmla="*/ 2147483646 h 6111"/>
                <a:gd name="T58" fmla="*/ 2147483646 w 3864"/>
                <a:gd name="T59" fmla="*/ 2147483646 h 6111"/>
                <a:gd name="T60" fmla="*/ 2147483646 w 3864"/>
                <a:gd name="T61" fmla="*/ 2147483646 h 6111"/>
                <a:gd name="T62" fmla="*/ 2147483646 w 3864"/>
                <a:gd name="T63" fmla="*/ 2147483646 h 6111"/>
                <a:gd name="T64" fmla="*/ 2147483646 w 3864"/>
                <a:gd name="T65" fmla="*/ 2147483646 h 6111"/>
                <a:gd name="T66" fmla="*/ 2147483646 w 3864"/>
                <a:gd name="T67" fmla="*/ 2147483646 h 6111"/>
                <a:gd name="T68" fmla="*/ 2147483646 w 3864"/>
                <a:gd name="T69" fmla="*/ 2147483646 h 6111"/>
                <a:gd name="T70" fmla="*/ 2147483646 w 3864"/>
                <a:gd name="T71" fmla="*/ 2147483646 h 6111"/>
                <a:gd name="T72" fmla="*/ 2147483646 w 3864"/>
                <a:gd name="T73" fmla="*/ 2147483646 h 6111"/>
                <a:gd name="T74" fmla="*/ 2147483646 w 3864"/>
                <a:gd name="T75" fmla="*/ 2147483646 h 6111"/>
                <a:gd name="T76" fmla="*/ 2147483646 w 3864"/>
                <a:gd name="T77" fmla="*/ 2147483646 h 6111"/>
                <a:gd name="T78" fmla="*/ 2147483646 w 3864"/>
                <a:gd name="T79" fmla="*/ 2147483646 h 6111"/>
                <a:gd name="T80" fmla="*/ 2147483646 w 3864"/>
                <a:gd name="T81" fmla="*/ 2147483646 h 6111"/>
                <a:gd name="T82" fmla="*/ 2147483646 w 3864"/>
                <a:gd name="T83" fmla="*/ 2147483646 h 6111"/>
                <a:gd name="T84" fmla="*/ 2147483646 w 3864"/>
                <a:gd name="T85" fmla="*/ 2147483646 h 6111"/>
                <a:gd name="T86" fmla="*/ 2147483646 w 3864"/>
                <a:gd name="T87" fmla="*/ 2147483646 h 6111"/>
                <a:gd name="T88" fmla="*/ 2147483646 w 3864"/>
                <a:gd name="T89" fmla="*/ 2147483646 h 6111"/>
                <a:gd name="T90" fmla="*/ 2147483646 w 3864"/>
                <a:gd name="T91" fmla="*/ 2147483646 h 6111"/>
                <a:gd name="T92" fmla="*/ 2147483646 w 3864"/>
                <a:gd name="T93" fmla="*/ 2147483646 h 6111"/>
                <a:gd name="T94" fmla="*/ 2147483646 w 3864"/>
                <a:gd name="T95" fmla="*/ 2147483646 h 6111"/>
                <a:gd name="T96" fmla="*/ 2147483646 w 3864"/>
                <a:gd name="T97" fmla="*/ 2147483646 h 6111"/>
                <a:gd name="T98" fmla="*/ 2147483646 w 3864"/>
                <a:gd name="T99" fmla="*/ 2147483646 h 6111"/>
                <a:gd name="T100" fmla="*/ 2147483646 w 3864"/>
                <a:gd name="T101" fmla="*/ 2147483646 h 6111"/>
                <a:gd name="T102" fmla="*/ 2147483646 w 3864"/>
                <a:gd name="T103" fmla="*/ 2147483646 h 6111"/>
                <a:gd name="T104" fmla="*/ 2147483646 w 3864"/>
                <a:gd name="T105" fmla="*/ 2147483646 h 6111"/>
                <a:gd name="T106" fmla="*/ 2147483646 w 3864"/>
                <a:gd name="T107" fmla="*/ 2147483646 h 6111"/>
                <a:gd name="T108" fmla="*/ 2147483646 w 3864"/>
                <a:gd name="T109" fmla="*/ 2147483646 h 6111"/>
                <a:gd name="T110" fmla="*/ 2147483646 w 3864"/>
                <a:gd name="T111" fmla="*/ 2147483646 h 6111"/>
                <a:gd name="T112" fmla="*/ 2147483646 w 3864"/>
                <a:gd name="T113" fmla="*/ 2147483646 h 6111"/>
                <a:gd name="T114" fmla="*/ 2147483646 w 3864"/>
                <a:gd name="T115" fmla="*/ 2147483646 h 6111"/>
                <a:gd name="T116" fmla="*/ 2147483646 w 3864"/>
                <a:gd name="T117" fmla="*/ 2147483646 h 6111"/>
                <a:gd name="T118" fmla="*/ 2147483646 w 3864"/>
                <a:gd name="T119" fmla="*/ 2147483646 h 611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3864" h="6111">
                  <a:moveTo>
                    <a:pt x="1932" y="0"/>
                  </a:moveTo>
                  <a:lnTo>
                    <a:pt x="1932" y="0"/>
                  </a:lnTo>
                  <a:lnTo>
                    <a:pt x="1982" y="0"/>
                  </a:lnTo>
                  <a:lnTo>
                    <a:pt x="2031" y="2"/>
                  </a:lnTo>
                  <a:lnTo>
                    <a:pt x="2081" y="5"/>
                  </a:lnTo>
                  <a:lnTo>
                    <a:pt x="2129" y="9"/>
                  </a:lnTo>
                  <a:lnTo>
                    <a:pt x="2178" y="15"/>
                  </a:lnTo>
                  <a:lnTo>
                    <a:pt x="2226" y="22"/>
                  </a:lnTo>
                  <a:lnTo>
                    <a:pt x="2273" y="30"/>
                  </a:lnTo>
                  <a:lnTo>
                    <a:pt x="2321" y="39"/>
                  </a:lnTo>
                  <a:lnTo>
                    <a:pt x="2367" y="48"/>
                  </a:lnTo>
                  <a:lnTo>
                    <a:pt x="2415" y="60"/>
                  </a:lnTo>
                  <a:lnTo>
                    <a:pt x="2460" y="73"/>
                  </a:lnTo>
                  <a:lnTo>
                    <a:pt x="2507" y="87"/>
                  </a:lnTo>
                  <a:lnTo>
                    <a:pt x="2551" y="101"/>
                  </a:lnTo>
                  <a:lnTo>
                    <a:pt x="2596" y="117"/>
                  </a:lnTo>
                  <a:lnTo>
                    <a:pt x="2640" y="133"/>
                  </a:lnTo>
                  <a:lnTo>
                    <a:pt x="2683" y="152"/>
                  </a:lnTo>
                  <a:lnTo>
                    <a:pt x="2727" y="170"/>
                  </a:lnTo>
                  <a:lnTo>
                    <a:pt x="2769" y="190"/>
                  </a:lnTo>
                  <a:lnTo>
                    <a:pt x="2811" y="211"/>
                  </a:lnTo>
                  <a:lnTo>
                    <a:pt x="2853" y="233"/>
                  </a:lnTo>
                  <a:lnTo>
                    <a:pt x="2893" y="255"/>
                  </a:lnTo>
                  <a:lnTo>
                    <a:pt x="2934" y="279"/>
                  </a:lnTo>
                  <a:lnTo>
                    <a:pt x="2973" y="304"/>
                  </a:lnTo>
                  <a:lnTo>
                    <a:pt x="3012" y="329"/>
                  </a:lnTo>
                  <a:lnTo>
                    <a:pt x="3050" y="356"/>
                  </a:lnTo>
                  <a:lnTo>
                    <a:pt x="3087" y="383"/>
                  </a:lnTo>
                  <a:lnTo>
                    <a:pt x="3124" y="412"/>
                  </a:lnTo>
                  <a:lnTo>
                    <a:pt x="3160" y="441"/>
                  </a:lnTo>
                  <a:lnTo>
                    <a:pt x="3196" y="471"/>
                  </a:lnTo>
                  <a:lnTo>
                    <a:pt x="3231" y="501"/>
                  </a:lnTo>
                  <a:lnTo>
                    <a:pt x="3265" y="532"/>
                  </a:lnTo>
                  <a:lnTo>
                    <a:pt x="3297" y="565"/>
                  </a:lnTo>
                  <a:lnTo>
                    <a:pt x="3330" y="599"/>
                  </a:lnTo>
                  <a:lnTo>
                    <a:pt x="3362" y="632"/>
                  </a:lnTo>
                  <a:lnTo>
                    <a:pt x="3393" y="667"/>
                  </a:lnTo>
                  <a:lnTo>
                    <a:pt x="3423" y="702"/>
                  </a:lnTo>
                  <a:lnTo>
                    <a:pt x="3452" y="739"/>
                  </a:lnTo>
                  <a:lnTo>
                    <a:pt x="3480" y="775"/>
                  </a:lnTo>
                  <a:lnTo>
                    <a:pt x="3507" y="813"/>
                  </a:lnTo>
                  <a:lnTo>
                    <a:pt x="3534" y="852"/>
                  </a:lnTo>
                  <a:lnTo>
                    <a:pt x="3560" y="890"/>
                  </a:lnTo>
                  <a:lnTo>
                    <a:pt x="3584" y="930"/>
                  </a:lnTo>
                  <a:lnTo>
                    <a:pt x="3607" y="970"/>
                  </a:lnTo>
                  <a:lnTo>
                    <a:pt x="3631" y="1011"/>
                  </a:lnTo>
                  <a:lnTo>
                    <a:pt x="3653" y="1051"/>
                  </a:lnTo>
                  <a:lnTo>
                    <a:pt x="3674" y="1094"/>
                  </a:lnTo>
                  <a:lnTo>
                    <a:pt x="3693" y="1136"/>
                  </a:lnTo>
                  <a:lnTo>
                    <a:pt x="3712" y="1179"/>
                  </a:lnTo>
                  <a:lnTo>
                    <a:pt x="3729" y="1223"/>
                  </a:lnTo>
                  <a:lnTo>
                    <a:pt x="3747" y="1267"/>
                  </a:lnTo>
                  <a:lnTo>
                    <a:pt x="3762" y="1312"/>
                  </a:lnTo>
                  <a:lnTo>
                    <a:pt x="3777" y="1357"/>
                  </a:lnTo>
                  <a:lnTo>
                    <a:pt x="3791" y="1402"/>
                  </a:lnTo>
                  <a:lnTo>
                    <a:pt x="3802" y="1449"/>
                  </a:lnTo>
                  <a:lnTo>
                    <a:pt x="3814" y="1495"/>
                  </a:lnTo>
                  <a:lnTo>
                    <a:pt x="3824" y="1543"/>
                  </a:lnTo>
                  <a:lnTo>
                    <a:pt x="3834" y="1589"/>
                  </a:lnTo>
                  <a:lnTo>
                    <a:pt x="3842" y="1638"/>
                  </a:lnTo>
                  <a:lnTo>
                    <a:pt x="3848" y="1685"/>
                  </a:lnTo>
                  <a:lnTo>
                    <a:pt x="3853" y="1734"/>
                  </a:lnTo>
                  <a:lnTo>
                    <a:pt x="3858" y="1783"/>
                  </a:lnTo>
                  <a:lnTo>
                    <a:pt x="3862" y="1832"/>
                  </a:lnTo>
                  <a:lnTo>
                    <a:pt x="3863" y="1882"/>
                  </a:lnTo>
                  <a:lnTo>
                    <a:pt x="3864" y="1932"/>
                  </a:lnTo>
                  <a:lnTo>
                    <a:pt x="3863" y="1999"/>
                  </a:lnTo>
                  <a:lnTo>
                    <a:pt x="3859" y="2065"/>
                  </a:lnTo>
                  <a:lnTo>
                    <a:pt x="3853" y="2130"/>
                  </a:lnTo>
                  <a:lnTo>
                    <a:pt x="3845" y="2195"/>
                  </a:lnTo>
                  <a:lnTo>
                    <a:pt x="3836" y="2260"/>
                  </a:lnTo>
                  <a:lnTo>
                    <a:pt x="3823" y="2324"/>
                  </a:lnTo>
                  <a:lnTo>
                    <a:pt x="3809" y="2387"/>
                  </a:lnTo>
                  <a:lnTo>
                    <a:pt x="3793" y="2449"/>
                  </a:lnTo>
                  <a:lnTo>
                    <a:pt x="3776" y="2511"/>
                  </a:lnTo>
                  <a:lnTo>
                    <a:pt x="3755" y="2571"/>
                  </a:lnTo>
                  <a:lnTo>
                    <a:pt x="3733" y="2631"/>
                  </a:lnTo>
                  <a:lnTo>
                    <a:pt x="3709" y="2690"/>
                  </a:lnTo>
                  <a:lnTo>
                    <a:pt x="3683" y="2747"/>
                  </a:lnTo>
                  <a:lnTo>
                    <a:pt x="3656" y="2804"/>
                  </a:lnTo>
                  <a:lnTo>
                    <a:pt x="3626" y="2859"/>
                  </a:lnTo>
                  <a:lnTo>
                    <a:pt x="3596" y="2914"/>
                  </a:lnTo>
                  <a:lnTo>
                    <a:pt x="3566" y="2963"/>
                  </a:lnTo>
                  <a:lnTo>
                    <a:pt x="3534" y="3011"/>
                  </a:lnTo>
                  <a:lnTo>
                    <a:pt x="3502" y="3058"/>
                  </a:lnTo>
                  <a:lnTo>
                    <a:pt x="3467" y="3103"/>
                  </a:lnTo>
                  <a:lnTo>
                    <a:pt x="3432" y="3148"/>
                  </a:lnTo>
                  <a:lnTo>
                    <a:pt x="3395" y="3193"/>
                  </a:lnTo>
                  <a:lnTo>
                    <a:pt x="3358" y="3234"/>
                  </a:lnTo>
                  <a:lnTo>
                    <a:pt x="3318" y="3276"/>
                  </a:lnTo>
                  <a:lnTo>
                    <a:pt x="3278" y="3317"/>
                  </a:lnTo>
                  <a:lnTo>
                    <a:pt x="3237" y="3356"/>
                  </a:lnTo>
                  <a:lnTo>
                    <a:pt x="3194" y="3393"/>
                  </a:lnTo>
                  <a:lnTo>
                    <a:pt x="3150" y="3431"/>
                  </a:lnTo>
                  <a:lnTo>
                    <a:pt x="3106" y="3465"/>
                  </a:lnTo>
                  <a:lnTo>
                    <a:pt x="3059" y="3500"/>
                  </a:lnTo>
                  <a:lnTo>
                    <a:pt x="3013" y="3533"/>
                  </a:lnTo>
                  <a:lnTo>
                    <a:pt x="2965" y="3564"/>
                  </a:lnTo>
                  <a:lnTo>
                    <a:pt x="2965" y="3763"/>
                  </a:lnTo>
                  <a:lnTo>
                    <a:pt x="3040" y="3756"/>
                  </a:lnTo>
                  <a:lnTo>
                    <a:pt x="3184" y="3744"/>
                  </a:lnTo>
                  <a:lnTo>
                    <a:pt x="3240" y="3879"/>
                  </a:lnTo>
                  <a:lnTo>
                    <a:pt x="3257" y="3921"/>
                  </a:lnTo>
                  <a:lnTo>
                    <a:pt x="3272" y="3961"/>
                  </a:lnTo>
                  <a:lnTo>
                    <a:pt x="3283" y="4003"/>
                  </a:lnTo>
                  <a:lnTo>
                    <a:pt x="3293" y="4044"/>
                  </a:lnTo>
                  <a:lnTo>
                    <a:pt x="3301" y="4084"/>
                  </a:lnTo>
                  <a:lnTo>
                    <a:pt x="3305" y="4125"/>
                  </a:lnTo>
                  <a:lnTo>
                    <a:pt x="3309" y="4166"/>
                  </a:lnTo>
                  <a:lnTo>
                    <a:pt x="3310" y="4206"/>
                  </a:lnTo>
                  <a:lnTo>
                    <a:pt x="3309" y="4248"/>
                  </a:lnTo>
                  <a:lnTo>
                    <a:pt x="3305" y="4289"/>
                  </a:lnTo>
                  <a:lnTo>
                    <a:pt x="3300" y="4329"/>
                  </a:lnTo>
                  <a:lnTo>
                    <a:pt x="3292" y="4370"/>
                  </a:lnTo>
                  <a:lnTo>
                    <a:pt x="3282" y="4409"/>
                  </a:lnTo>
                  <a:lnTo>
                    <a:pt x="3269" y="4449"/>
                  </a:lnTo>
                  <a:lnTo>
                    <a:pt x="3256" y="4487"/>
                  </a:lnTo>
                  <a:lnTo>
                    <a:pt x="3239" y="4527"/>
                  </a:lnTo>
                  <a:lnTo>
                    <a:pt x="3224" y="4560"/>
                  </a:lnTo>
                  <a:lnTo>
                    <a:pt x="3240" y="4600"/>
                  </a:lnTo>
                  <a:lnTo>
                    <a:pt x="3257" y="4642"/>
                  </a:lnTo>
                  <a:lnTo>
                    <a:pt x="3272" y="4682"/>
                  </a:lnTo>
                  <a:lnTo>
                    <a:pt x="3283" y="4724"/>
                  </a:lnTo>
                  <a:lnTo>
                    <a:pt x="3293" y="4765"/>
                  </a:lnTo>
                  <a:lnTo>
                    <a:pt x="3301" y="4805"/>
                  </a:lnTo>
                  <a:lnTo>
                    <a:pt x="3305" y="4846"/>
                  </a:lnTo>
                  <a:lnTo>
                    <a:pt x="3309" y="4888"/>
                  </a:lnTo>
                  <a:lnTo>
                    <a:pt x="3310" y="4927"/>
                  </a:lnTo>
                  <a:lnTo>
                    <a:pt x="3309" y="4969"/>
                  </a:lnTo>
                  <a:lnTo>
                    <a:pt x="3305" y="5010"/>
                  </a:lnTo>
                  <a:lnTo>
                    <a:pt x="3300" y="5050"/>
                  </a:lnTo>
                  <a:lnTo>
                    <a:pt x="3292" y="5091"/>
                  </a:lnTo>
                  <a:lnTo>
                    <a:pt x="3282" y="5130"/>
                  </a:lnTo>
                  <a:lnTo>
                    <a:pt x="3269" y="5170"/>
                  </a:lnTo>
                  <a:lnTo>
                    <a:pt x="3256" y="5209"/>
                  </a:lnTo>
                  <a:lnTo>
                    <a:pt x="3239" y="5248"/>
                  </a:lnTo>
                  <a:lnTo>
                    <a:pt x="3191" y="5356"/>
                  </a:lnTo>
                  <a:lnTo>
                    <a:pt x="3073" y="5366"/>
                  </a:lnTo>
                  <a:lnTo>
                    <a:pt x="886" y="5559"/>
                  </a:lnTo>
                  <a:lnTo>
                    <a:pt x="735" y="5573"/>
                  </a:lnTo>
                  <a:lnTo>
                    <a:pt x="681" y="5430"/>
                  </a:lnTo>
                  <a:lnTo>
                    <a:pt x="668" y="5395"/>
                  </a:lnTo>
                  <a:lnTo>
                    <a:pt x="656" y="5359"/>
                  </a:lnTo>
                  <a:lnTo>
                    <a:pt x="646" y="5323"/>
                  </a:lnTo>
                  <a:lnTo>
                    <a:pt x="636" y="5286"/>
                  </a:lnTo>
                  <a:lnTo>
                    <a:pt x="628" y="5249"/>
                  </a:lnTo>
                  <a:lnTo>
                    <a:pt x="623" y="5210"/>
                  </a:lnTo>
                  <a:lnTo>
                    <a:pt x="618" y="5172"/>
                  </a:lnTo>
                  <a:lnTo>
                    <a:pt x="616" y="5133"/>
                  </a:lnTo>
                  <a:lnTo>
                    <a:pt x="614" y="5091"/>
                  </a:lnTo>
                  <a:lnTo>
                    <a:pt x="617" y="5049"/>
                  </a:lnTo>
                  <a:lnTo>
                    <a:pt x="621" y="5006"/>
                  </a:lnTo>
                  <a:lnTo>
                    <a:pt x="628" y="4963"/>
                  </a:lnTo>
                  <a:lnTo>
                    <a:pt x="633" y="4941"/>
                  </a:lnTo>
                  <a:lnTo>
                    <a:pt x="638" y="4919"/>
                  </a:lnTo>
                  <a:lnTo>
                    <a:pt x="645" y="4897"/>
                  </a:lnTo>
                  <a:lnTo>
                    <a:pt x="652" y="4875"/>
                  </a:lnTo>
                  <a:lnTo>
                    <a:pt x="659" y="4853"/>
                  </a:lnTo>
                  <a:lnTo>
                    <a:pt x="668" y="4831"/>
                  </a:lnTo>
                  <a:lnTo>
                    <a:pt x="677" y="4808"/>
                  </a:lnTo>
                  <a:lnTo>
                    <a:pt x="688" y="4786"/>
                  </a:lnTo>
                  <a:lnTo>
                    <a:pt x="700" y="4759"/>
                  </a:lnTo>
                  <a:lnTo>
                    <a:pt x="681" y="4709"/>
                  </a:lnTo>
                  <a:lnTo>
                    <a:pt x="668" y="4674"/>
                  </a:lnTo>
                  <a:lnTo>
                    <a:pt x="656" y="4638"/>
                  </a:lnTo>
                  <a:lnTo>
                    <a:pt x="646" y="4602"/>
                  </a:lnTo>
                  <a:lnTo>
                    <a:pt x="636" y="4565"/>
                  </a:lnTo>
                  <a:lnTo>
                    <a:pt x="628" y="4528"/>
                  </a:lnTo>
                  <a:lnTo>
                    <a:pt x="623" y="4489"/>
                  </a:lnTo>
                  <a:lnTo>
                    <a:pt x="618" y="4451"/>
                  </a:lnTo>
                  <a:lnTo>
                    <a:pt x="616" y="4412"/>
                  </a:lnTo>
                  <a:lnTo>
                    <a:pt x="614" y="4370"/>
                  </a:lnTo>
                  <a:lnTo>
                    <a:pt x="617" y="4327"/>
                  </a:lnTo>
                  <a:lnTo>
                    <a:pt x="621" y="4285"/>
                  </a:lnTo>
                  <a:lnTo>
                    <a:pt x="628" y="4242"/>
                  </a:lnTo>
                  <a:lnTo>
                    <a:pt x="633" y="4220"/>
                  </a:lnTo>
                  <a:lnTo>
                    <a:pt x="638" y="4198"/>
                  </a:lnTo>
                  <a:lnTo>
                    <a:pt x="645" y="4176"/>
                  </a:lnTo>
                  <a:lnTo>
                    <a:pt x="652" y="4154"/>
                  </a:lnTo>
                  <a:lnTo>
                    <a:pt x="659" y="4132"/>
                  </a:lnTo>
                  <a:lnTo>
                    <a:pt x="668" y="4110"/>
                  </a:lnTo>
                  <a:lnTo>
                    <a:pt x="677" y="4087"/>
                  </a:lnTo>
                  <a:lnTo>
                    <a:pt x="688" y="4064"/>
                  </a:lnTo>
                  <a:lnTo>
                    <a:pt x="736" y="3960"/>
                  </a:lnTo>
                  <a:lnTo>
                    <a:pt x="851" y="3950"/>
                  </a:lnTo>
                  <a:lnTo>
                    <a:pt x="934" y="3943"/>
                  </a:lnTo>
                  <a:lnTo>
                    <a:pt x="934" y="3586"/>
                  </a:lnTo>
                  <a:lnTo>
                    <a:pt x="885" y="3555"/>
                  </a:lnTo>
                  <a:lnTo>
                    <a:pt x="836" y="3522"/>
                  </a:lnTo>
                  <a:lnTo>
                    <a:pt x="789" y="3489"/>
                  </a:lnTo>
                  <a:lnTo>
                    <a:pt x="742" y="3454"/>
                  </a:lnTo>
                  <a:lnTo>
                    <a:pt x="697" y="3417"/>
                  </a:lnTo>
                  <a:lnTo>
                    <a:pt x="653" y="3378"/>
                  </a:lnTo>
                  <a:lnTo>
                    <a:pt x="610" y="3340"/>
                  </a:lnTo>
                  <a:lnTo>
                    <a:pt x="568" y="3299"/>
                  </a:lnTo>
                  <a:lnTo>
                    <a:pt x="527" y="3258"/>
                  </a:lnTo>
                  <a:lnTo>
                    <a:pt x="488" y="3215"/>
                  </a:lnTo>
                  <a:lnTo>
                    <a:pt x="450" y="3170"/>
                  </a:lnTo>
                  <a:lnTo>
                    <a:pt x="414" y="3125"/>
                  </a:lnTo>
                  <a:lnTo>
                    <a:pt x="378" y="3079"/>
                  </a:lnTo>
                  <a:lnTo>
                    <a:pt x="344" y="3031"/>
                  </a:lnTo>
                  <a:lnTo>
                    <a:pt x="311" y="2982"/>
                  </a:lnTo>
                  <a:lnTo>
                    <a:pt x="280" y="2934"/>
                  </a:lnTo>
                  <a:lnTo>
                    <a:pt x="248" y="2878"/>
                  </a:lnTo>
                  <a:lnTo>
                    <a:pt x="217" y="2821"/>
                  </a:lnTo>
                  <a:lnTo>
                    <a:pt x="188" y="2763"/>
                  </a:lnTo>
                  <a:lnTo>
                    <a:pt x="162" y="2705"/>
                  </a:lnTo>
                  <a:lnTo>
                    <a:pt x="136" y="2644"/>
                  </a:lnTo>
                  <a:lnTo>
                    <a:pt x="113" y="2584"/>
                  </a:lnTo>
                  <a:lnTo>
                    <a:pt x="92" y="2523"/>
                  </a:lnTo>
                  <a:lnTo>
                    <a:pt x="73" y="2460"/>
                  </a:lnTo>
                  <a:lnTo>
                    <a:pt x="56" y="2396"/>
                  </a:lnTo>
                  <a:lnTo>
                    <a:pt x="42" y="2332"/>
                  </a:lnTo>
                  <a:lnTo>
                    <a:pt x="29" y="2267"/>
                  </a:lnTo>
                  <a:lnTo>
                    <a:pt x="19" y="2201"/>
                  </a:lnTo>
                  <a:lnTo>
                    <a:pt x="11" y="2135"/>
                  </a:lnTo>
                  <a:lnTo>
                    <a:pt x="5" y="2067"/>
                  </a:lnTo>
                  <a:lnTo>
                    <a:pt x="1" y="2000"/>
                  </a:lnTo>
                  <a:lnTo>
                    <a:pt x="0" y="1932"/>
                  </a:lnTo>
                  <a:lnTo>
                    <a:pt x="0" y="1882"/>
                  </a:lnTo>
                  <a:lnTo>
                    <a:pt x="3" y="1832"/>
                  </a:lnTo>
                  <a:lnTo>
                    <a:pt x="5" y="1783"/>
                  </a:lnTo>
                  <a:lnTo>
                    <a:pt x="10" y="1734"/>
                  </a:lnTo>
                  <a:lnTo>
                    <a:pt x="15" y="1685"/>
                  </a:lnTo>
                  <a:lnTo>
                    <a:pt x="22" y="1638"/>
                  </a:lnTo>
                  <a:lnTo>
                    <a:pt x="30" y="1589"/>
                  </a:lnTo>
                  <a:lnTo>
                    <a:pt x="39" y="1543"/>
                  </a:lnTo>
                  <a:lnTo>
                    <a:pt x="49" y="1495"/>
                  </a:lnTo>
                  <a:lnTo>
                    <a:pt x="61" y="1449"/>
                  </a:lnTo>
                  <a:lnTo>
                    <a:pt x="73" y="1402"/>
                  </a:lnTo>
                  <a:lnTo>
                    <a:pt x="86" y="1357"/>
                  </a:lnTo>
                  <a:lnTo>
                    <a:pt x="101" y="1312"/>
                  </a:lnTo>
                  <a:lnTo>
                    <a:pt x="118" y="1267"/>
                  </a:lnTo>
                  <a:lnTo>
                    <a:pt x="134" y="1223"/>
                  </a:lnTo>
                  <a:lnTo>
                    <a:pt x="151" y="1179"/>
                  </a:lnTo>
                  <a:lnTo>
                    <a:pt x="171" y="1136"/>
                  </a:lnTo>
                  <a:lnTo>
                    <a:pt x="191" y="1094"/>
                  </a:lnTo>
                  <a:lnTo>
                    <a:pt x="212" y="1051"/>
                  </a:lnTo>
                  <a:lnTo>
                    <a:pt x="232" y="1011"/>
                  </a:lnTo>
                  <a:lnTo>
                    <a:pt x="256" y="970"/>
                  </a:lnTo>
                  <a:lnTo>
                    <a:pt x="279" y="930"/>
                  </a:lnTo>
                  <a:lnTo>
                    <a:pt x="304" y="890"/>
                  </a:lnTo>
                  <a:lnTo>
                    <a:pt x="330" y="852"/>
                  </a:lnTo>
                  <a:lnTo>
                    <a:pt x="357" y="813"/>
                  </a:lnTo>
                  <a:lnTo>
                    <a:pt x="383" y="775"/>
                  </a:lnTo>
                  <a:lnTo>
                    <a:pt x="411" y="739"/>
                  </a:lnTo>
                  <a:lnTo>
                    <a:pt x="441" y="702"/>
                  </a:lnTo>
                  <a:lnTo>
                    <a:pt x="470" y="667"/>
                  </a:lnTo>
                  <a:lnTo>
                    <a:pt x="502" y="632"/>
                  </a:lnTo>
                  <a:lnTo>
                    <a:pt x="533" y="599"/>
                  </a:lnTo>
                  <a:lnTo>
                    <a:pt x="566" y="565"/>
                  </a:lnTo>
                  <a:lnTo>
                    <a:pt x="599" y="532"/>
                  </a:lnTo>
                  <a:lnTo>
                    <a:pt x="633" y="501"/>
                  </a:lnTo>
                  <a:lnTo>
                    <a:pt x="668" y="471"/>
                  </a:lnTo>
                  <a:lnTo>
                    <a:pt x="703" y="441"/>
                  </a:lnTo>
                  <a:lnTo>
                    <a:pt x="739" y="412"/>
                  </a:lnTo>
                  <a:lnTo>
                    <a:pt x="776" y="383"/>
                  </a:lnTo>
                  <a:lnTo>
                    <a:pt x="813" y="356"/>
                  </a:lnTo>
                  <a:lnTo>
                    <a:pt x="851" y="329"/>
                  </a:lnTo>
                  <a:lnTo>
                    <a:pt x="891" y="304"/>
                  </a:lnTo>
                  <a:lnTo>
                    <a:pt x="930" y="279"/>
                  </a:lnTo>
                  <a:lnTo>
                    <a:pt x="970" y="255"/>
                  </a:lnTo>
                  <a:lnTo>
                    <a:pt x="1010" y="233"/>
                  </a:lnTo>
                  <a:lnTo>
                    <a:pt x="1052" y="211"/>
                  </a:lnTo>
                  <a:lnTo>
                    <a:pt x="1094" y="190"/>
                  </a:lnTo>
                  <a:lnTo>
                    <a:pt x="1137" y="170"/>
                  </a:lnTo>
                  <a:lnTo>
                    <a:pt x="1180" y="152"/>
                  </a:lnTo>
                  <a:lnTo>
                    <a:pt x="1224" y="133"/>
                  </a:lnTo>
                  <a:lnTo>
                    <a:pt x="1268" y="117"/>
                  </a:lnTo>
                  <a:lnTo>
                    <a:pt x="1312" y="101"/>
                  </a:lnTo>
                  <a:lnTo>
                    <a:pt x="1357" y="87"/>
                  </a:lnTo>
                  <a:lnTo>
                    <a:pt x="1403" y="73"/>
                  </a:lnTo>
                  <a:lnTo>
                    <a:pt x="1449" y="60"/>
                  </a:lnTo>
                  <a:lnTo>
                    <a:pt x="1496" y="48"/>
                  </a:lnTo>
                  <a:lnTo>
                    <a:pt x="1542" y="39"/>
                  </a:lnTo>
                  <a:lnTo>
                    <a:pt x="1590" y="30"/>
                  </a:lnTo>
                  <a:lnTo>
                    <a:pt x="1637" y="22"/>
                  </a:lnTo>
                  <a:lnTo>
                    <a:pt x="1686" y="15"/>
                  </a:lnTo>
                  <a:lnTo>
                    <a:pt x="1735" y="9"/>
                  </a:lnTo>
                  <a:lnTo>
                    <a:pt x="1783" y="5"/>
                  </a:lnTo>
                  <a:lnTo>
                    <a:pt x="1832" y="2"/>
                  </a:lnTo>
                  <a:lnTo>
                    <a:pt x="1882" y="0"/>
                  </a:lnTo>
                  <a:lnTo>
                    <a:pt x="1932" y="0"/>
                  </a:lnTo>
                  <a:close/>
                  <a:moveTo>
                    <a:pt x="1507" y="2300"/>
                  </a:moveTo>
                  <a:lnTo>
                    <a:pt x="1507" y="2300"/>
                  </a:lnTo>
                  <a:lnTo>
                    <a:pt x="1533" y="2310"/>
                  </a:lnTo>
                  <a:lnTo>
                    <a:pt x="1557" y="2318"/>
                  </a:lnTo>
                  <a:lnTo>
                    <a:pt x="1569" y="2321"/>
                  </a:lnTo>
                  <a:lnTo>
                    <a:pt x="1580" y="2323"/>
                  </a:lnTo>
                  <a:lnTo>
                    <a:pt x="1592" y="2324"/>
                  </a:lnTo>
                  <a:lnTo>
                    <a:pt x="1604" y="2324"/>
                  </a:lnTo>
                  <a:lnTo>
                    <a:pt x="1619" y="2324"/>
                  </a:lnTo>
                  <a:lnTo>
                    <a:pt x="1633" y="2322"/>
                  </a:lnTo>
                  <a:lnTo>
                    <a:pt x="1648" y="2318"/>
                  </a:lnTo>
                  <a:lnTo>
                    <a:pt x="1663" y="2314"/>
                  </a:lnTo>
                  <a:lnTo>
                    <a:pt x="1677" y="2308"/>
                  </a:lnTo>
                  <a:lnTo>
                    <a:pt x="1691" y="2300"/>
                  </a:lnTo>
                  <a:lnTo>
                    <a:pt x="1705" y="2289"/>
                  </a:lnTo>
                  <a:lnTo>
                    <a:pt x="1718" y="2279"/>
                  </a:lnTo>
                  <a:lnTo>
                    <a:pt x="1750" y="2251"/>
                  </a:lnTo>
                  <a:lnTo>
                    <a:pt x="1782" y="2276"/>
                  </a:lnTo>
                  <a:lnTo>
                    <a:pt x="1801" y="2290"/>
                  </a:lnTo>
                  <a:lnTo>
                    <a:pt x="1819" y="2303"/>
                  </a:lnTo>
                  <a:lnTo>
                    <a:pt x="1838" y="2314"/>
                  </a:lnTo>
                  <a:lnTo>
                    <a:pt x="1855" y="2323"/>
                  </a:lnTo>
                  <a:lnTo>
                    <a:pt x="1873" y="2330"/>
                  </a:lnTo>
                  <a:lnTo>
                    <a:pt x="1890" y="2336"/>
                  </a:lnTo>
                  <a:lnTo>
                    <a:pt x="1908" y="2339"/>
                  </a:lnTo>
                  <a:lnTo>
                    <a:pt x="1924" y="2340"/>
                  </a:lnTo>
                  <a:lnTo>
                    <a:pt x="1939" y="2340"/>
                  </a:lnTo>
                  <a:lnTo>
                    <a:pt x="1954" y="2338"/>
                  </a:lnTo>
                  <a:lnTo>
                    <a:pt x="1969" y="2333"/>
                  </a:lnTo>
                  <a:lnTo>
                    <a:pt x="1984" y="2328"/>
                  </a:lnTo>
                  <a:lnTo>
                    <a:pt x="1999" y="2319"/>
                  </a:lnTo>
                  <a:lnTo>
                    <a:pt x="2013" y="2309"/>
                  </a:lnTo>
                  <a:lnTo>
                    <a:pt x="2028" y="2296"/>
                  </a:lnTo>
                  <a:lnTo>
                    <a:pt x="2044" y="2282"/>
                  </a:lnTo>
                  <a:lnTo>
                    <a:pt x="2077" y="2246"/>
                  </a:lnTo>
                  <a:lnTo>
                    <a:pt x="2113" y="2279"/>
                  </a:lnTo>
                  <a:lnTo>
                    <a:pt x="2134" y="2295"/>
                  </a:lnTo>
                  <a:lnTo>
                    <a:pt x="2154" y="2308"/>
                  </a:lnTo>
                  <a:lnTo>
                    <a:pt x="2175" y="2319"/>
                  </a:lnTo>
                  <a:lnTo>
                    <a:pt x="2194" y="2326"/>
                  </a:lnTo>
                  <a:lnTo>
                    <a:pt x="2215" y="2332"/>
                  </a:lnTo>
                  <a:lnTo>
                    <a:pt x="2235" y="2336"/>
                  </a:lnTo>
                  <a:lnTo>
                    <a:pt x="2255" y="2337"/>
                  </a:lnTo>
                  <a:lnTo>
                    <a:pt x="2275" y="2336"/>
                  </a:lnTo>
                  <a:lnTo>
                    <a:pt x="2291" y="2333"/>
                  </a:lnTo>
                  <a:lnTo>
                    <a:pt x="2308" y="2330"/>
                  </a:lnTo>
                  <a:lnTo>
                    <a:pt x="2324" y="2325"/>
                  </a:lnTo>
                  <a:lnTo>
                    <a:pt x="2342" y="2319"/>
                  </a:lnTo>
                  <a:lnTo>
                    <a:pt x="2359" y="2314"/>
                  </a:lnTo>
                  <a:lnTo>
                    <a:pt x="2377" y="2307"/>
                  </a:lnTo>
                  <a:lnTo>
                    <a:pt x="2412" y="2290"/>
                  </a:lnTo>
                  <a:lnTo>
                    <a:pt x="2484" y="2175"/>
                  </a:lnTo>
                  <a:lnTo>
                    <a:pt x="2653" y="2281"/>
                  </a:lnTo>
                  <a:lnTo>
                    <a:pt x="2239" y="2948"/>
                  </a:lnTo>
                  <a:lnTo>
                    <a:pt x="2239" y="3826"/>
                  </a:lnTo>
                  <a:lnTo>
                    <a:pt x="2564" y="3799"/>
                  </a:lnTo>
                  <a:lnTo>
                    <a:pt x="2564" y="3450"/>
                  </a:lnTo>
                  <a:lnTo>
                    <a:pt x="2564" y="3332"/>
                  </a:lnTo>
                  <a:lnTo>
                    <a:pt x="2668" y="3274"/>
                  </a:lnTo>
                  <a:lnTo>
                    <a:pt x="2712" y="3248"/>
                  </a:lnTo>
                  <a:lnTo>
                    <a:pt x="2756" y="3222"/>
                  </a:lnTo>
                  <a:lnTo>
                    <a:pt x="2799" y="3194"/>
                  </a:lnTo>
                  <a:lnTo>
                    <a:pt x="2841" y="3163"/>
                  </a:lnTo>
                  <a:lnTo>
                    <a:pt x="2882" y="3132"/>
                  </a:lnTo>
                  <a:lnTo>
                    <a:pt x="2921" y="3100"/>
                  </a:lnTo>
                  <a:lnTo>
                    <a:pt x="2960" y="3066"/>
                  </a:lnTo>
                  <a:lnTo>
                    <a:pt x="2997" y="3031"/>
                  </a:lnTo>
                  <a:lnTo>
                    <a:pt x="3033" y="2995"/>
                  </a:lnTo>
                  <a:lnTo>
                    <a:pt x="3067" y="2958"/>
                  </a:lnTo>
                  <a:lnTo>
                    <a:pt x="3101" y="2918"/>
                  </a:lnTo>
                  <a:lnTo>
                    <a:pt x="3134" y="2879"/>
                  </a:lnTo>
                  <a:lnTo>
                    <a:pt x="3165" y="2838"/>
                  </a:lnTo>
                  <a:lnTo>
                    <a:pt x="3195" y="2797"/>
                  </a:lnTo>
                  <a:lnTo>
                    <a:pt x="3223" y="2754"/>
                  </a:lnTo>
                  <a:lnTo>
                    <a:pt x="3250" y="2711"/>
                  </a:lnTo>
                  <a:lnTo>
                    <a:pt x="3275" y="2667"/>
                  </a:lnTo>
                  <a:lnTo>
                    <a:pt x="3299" y="2624"/>
                  </a:lnTo>
                  <a:lnTo>
                    <a:pt x="3319" y="2578"/>
                  </a:lnTo>
                  <a:lnTo>
                    <a:pt x="3340" y="2533"/>
                  </a:lnTo>
                  <a:lnTo>
                    <a:pt x="3359" y="2487"/>
                  </a:lnTo>
                  <a:lnTo>
                    <a:pt x="3376" y="2439"/>
                  </a:lnTo>
                  <a:lnTo>
                    <a:pt x="3393" y="2391"/>
                  </a:lnTo>
                  <a:lnTo>
                    <a:pt x="3406" y="2343"/>
                  </a:lnTo>
                  <a:lnTo>
                    <a:pt x="3419" y="2293"/>
                  </a:lnTo>
                  <a:lnTo>
                    <a:pt x="3431" y="2243"/>
                  </a:lnTo>
                  <a:lnTo>
                    <a:pt x="3440" y="2193"/>
                  </a:lnTo>
                  <a:lnTo>
                    <a:pt x="3448" y="2142"/>
                  </a:lnTo>
                  <a:lnTo>
                    <a:pt x="3454" y="2089"/>
                  </a:lnTo>
                  <a:lnTo>
                    <a:pt x="3459" y="2037"/>
                  </a:lnTo>
                  <a:lnTo>
                    <a:pt x="3461" y="1985"/>
                  </a:lnTo>
                  <a:lnTo>
                    <a:pt x="3462" y="1932"/>
                  </a:lnTo>
                  <a:lnTo>
                    <a:pt x="3462" y="1892"/>
                  </a:lnTo>
                  <a:lnTo>
                    <a:pt x="3460" y="1853"/>
                  </a:lnTo>
                  <a:lnTo>
                    <a:pt x="3458" y="1814"/>
                  </a:lnTo>
                  <a:lnTo>
                    <a:pt x="3454" y="1775"/>
                  </a:lnTo>
                  <a:lnTo>
                    <a:pt x="3449" y="1737"/>
                  </a:lnTo>
                  <a:lnTo>
                    <a:pt x="3445" y="1698"/>
                  </a:lnTo>
                  <a:lnTo>
                    <a:pt x="3438" y="1661"/>
                  </a:lnTo>
                  <a:lnTo>
                    <a:pt x="3431" y="1623"/>
                  </a:lnTo>
                  <a:lnTo>
                    <a:pt x="3423" y="1586"/>
                  </a:lnTo>
                  <a:lnTo>
                    <a:pt x="3415" y="1548"/>
                  </a:lnTo>
                  <a:lnTo>
                    <a:pt x="3404" y="1512"/>
                  </a:lnTo>
                  <a:lnTo>
                    <a:pt x="3394" y="1476"/>
                  </a:lnTo>
                  <a:lnTo>
                    <a:pt x="3382" y="1440"/>
                  </a:lnTo>
                  <a:lnTo>
                    <a:pt x="3369" y="1406"/>
                  </a:lnTo>
                  <a:lnTo>
                    <a:pt x="3357" y="1371"/>
                  </a:lnTo>
                  <a:lnTo>
                    <a:pt x="3341" y="1336"/>
                  </a:lnTo>
                  <a:lnTo>
                    <a:pt x="3328" y="1301"/>
                  </a:lnTo>
                  <a:lnTo>
                    <a:pt x="3311" y="1267"/>
                  </a:lnTo>
                  <a:lnTo>
                    <a:pt x="3295" y="1235"/>
                  </a:lnTo>
                  <a:lnTo>
                    <a:pt x="3278" y="1202"/>
                  </a:lnTo>
                  <a:lnTo>
                    <a:pt x="3259" y="1170"/>
                  </a:lnTo>
                  <a:lnTo>
                    <a:pt x="3240" y="1137"/>
                  </a:lnTo>
                  <a:lnTo>
                    <a:pt x="3221" y="1106"/>
                  </a:lnTo>
                  <a:lnTo>
                    <a:pt x="3201" y="1076"/>
                  </a:lnTo>
                  <a:lnTo>
                    <a:pt x="3180" y="1046"/>
                  </a:lnTo>
                  <a:lnTo>
                    <a:pt x="3158" y="1015"/>
                  </a:lnTo>
                  <a:lnTo>
                    <a:pt x="3136" y="986"/>
                  </a:lnTo>
                  <a:lnTo>
                    <a:pt x="3113" y="957"/>
                  </a:lnTo>
                  <a:lnTo>
                    <a:pt x="3090" y="930"/>
                  </a:lnTo>
                  <a:lnTo>
                    <a:pt x="3065" y="902"/>
                  </a:lnTo>
                  <a:lnTo>
                    <a:pt x="3040" y="875"/>
                  </a:lnTo>
                  <a:lnTo>
                    <a:pt x="3014" y="849"/>
                  </a:lnTo>
                  <a:lnTo>
                    <a:pt x="2987" y="824"/>
                  </a:lnTo>
                  <a:lnTo>
                    <a:pt x="2961" y="798"/>
                  </a:lnTo>
                  <a:lnTo>
                    <a:pt x="2934" y="774"/>
                  </a:lnTo>
                  <a:lnTo>
                    <a:pt x="2905" y="751"/>
                  </a:lnTo>
                  <a:lnTo>
                    <a:pt x="2877" y="728"/>
                  </a:lnTo>
                  <a:lnTo>
                    <a:pt x="2848" y="704"/>
                  </a:lnTo>
                  <a:lnTo>
                    <a:pt x="2818" y="683"/>
                  </a:lnTo>
                  <a:lnTo>
                    <a:pt x="2788" y="663"/>
                  </a:lnTo>
                  <a:lnTo>
                    <a:pt x="2756" y="642"/>
                  </a:lnTo>
                  <a:lnTo>
                    <a:pt x="2725" y="622"/>
                  </a:lnTo>
                  <a:lnTo>
                    <a:pt x="2694" y="603"/>
                  </a:lnTo>
                  <a:lnTo>
                    <a:pt x="2661" y="586"/>
                  </a:lnTo>
                  <a:lnTo>
                    <a:pt x="2629" y="568"/>
                  </a:lnTo>
                  <a:lnTo>
                    <a:pt x="2595" y="552"/>
                  </a:lnTo>
                  <a:lnTo>
                    <a:pt x="2561" y="536"/>
                  </a:lnTo>
                  <a:lnTo>
                    <a:pt x="2528" y="521"/>
                  </a:lnTo>
                  <a:lnTo>
                    <a:pt x="2493" y="507"/>
                  </a:lnTo>
                  <a:lnTo>
                    <a:pt x="2458" y="494"/>
                  </a:lnTo>
                  <a:lnTo>
                    <a:pt x="2423" y="481"/>
                  </a:lnTo>
                  <a:lnTo>
                    <a:pt x="2387" y="470"/>
                  </a:lnTo>
                  <a:lnTo>
                    <a:pt x="2351" y="459"/>
                  </a:lnTo>
                  <a:lnTo>
                    <a:pt x="2314" y="449"/>
                  </a:lnTo>
                  <a:lnTo>
                    <a:pt x="2277" y="440"/>
                  </a:lnTo>
                  <a:lnTo>
                    <a:pt x="2240" y="431"/>
                  </a:lnTo>
                  <a:lnTo>
                    <a:pt x="2203" y="424"/>
                  </a:lnTo>
                  <a:lnTo>
                    <a:pt x="2164" y="419"/>
                  </a:lnTo>
                  <a:lnTo>
                    <a:pt x="2127" y="413"/>
                  </a:lnTo>
                  <a:lnTo>
                    <a:pt x="2088" y="408"/>
                  </a:lnTo>
                  <a:lnTo>
                    <a:pt x="2049" y="405"/>
                  </a:lnTo>
                  <a:lnTo>
                    <a:pt x="2011" y="402"/>
                  </a:lnTo>
                  <a:lnTo>
                    <a:pt x="1972" y="401"/>
                  </a:lnTo>
                  <a:lnTo>
                    <a:pt x="1932" y="401"/>
                  </a:lnTo>
                  <a:lnTo>
                    <a:pt x="1893" y="401"/>
                  </a:lnTo>
                  <a:lnTo>
                    <a:pt x="1853" y="402"/>
                  </a:lnTo>
                  <a:lnTo>
                    <a:pt x="1814" y="405"/>
                  </a:lnTo>
                  <a:lnTo>
                    <a:pt x="1775" y="408"/>
                  </a:lnTo>
                  <a:lnTo>
                    <a:pt x="1737" y="413"/>
                  </a:lnTo>
                  <a:lnTo>
                    <a:pt x="1699" y="419"/>
                  </a:lnTo>
                  <a:lnTo>
                    <a:pt x="1660" y="424"/>
                  </a:lnTo>
                  <a:lnTo>
                    <a:pt x="1623" y="431"/>
                  </a:lnTo>
                  <a:lnTo>
                    <a:pt x="1586" y="440"/>
                  </a:lnTo>
                  <a:lnTo>
                    <a:pt x="1549" y="449"/>
                  </a:lnTo>
                  <a:lnTo>
                    <a:pt x="1513" y="459"/>
                  </a:lnTo>
                  <a:lnTo>
                    <a:pt x="1477" y="470"/>
                  </a:lnTo>
                  <a:lnTo>
                    <a:pt x="1441" y="481"/>
                  </a:lnTo>
                  <a:lnTo>
                    <a:pt x="1405" y="494"/>
                  </a:lnTo>
                  <a:lnTo>
                    <a:pt x="1370" y="507"/>
                  </a:lnTo>
                  <a:lnTo>
                    <a:pt x="1335" y="521"/>
                  </a:lnTo>
                  <a:lnTo>
                    <a:pt x="1302" y="536"/>
                  </a:lnTo>
                  <a:lnTo>
                    <a:pt x="1268" y="552"/>
                  </a:lnTo>
                  <a:lnTo>
                    <a:pt x="1234" y="568"/>
                  </a:lnTo>
                  <a:lnTo>
                    <a:pt x="1202" y="586"/>
                  </a:lnTo>
                  <a:lnTo>
                    <a:pt x="1169" y="603"/>
                  </a:lnTo>
                  <a:lnTo>
                    <a:pt x="1138" y="622"/>
                  </a:lnTo>
                  <a:lnTo>
                    <a:pt x="1107" y="642"/>
                  </a:lnTo>
                  <a:lnTo>
                    <a:pt x="1076" y="663"/>
                  </a:lnTo>
                  <a:lnTo>
                    <a:pt x="1045" y="683"/>
                  </a:lnTo>
                  <a:lnTo>
                    <a:pt x="1016" y="704"/>
                  </a:lnTo>
                  <a:lnTo>
                    <a:pt x="987" y="728"/>
                  </a:lnTo>
                  <a:lnTo>
                    <a:pt x="958" y="751"/>
                  </a:lnTo>
                  <a:lnTo>
                    <a:pt x="930" y="774"/>
                  </a:lnTo>
                  <a:lnTo>
                    <a:pt x="902" y="798"/>
                  </a:lnTo>
                  <a:lnTo>
                    <a:pt x="876" y="824"/>
                  </a:lnTo>
                  <a:lnTo>
                    <a:pt x="849" y="849"/>
                  </a:lnTo>
                  <a:lnTo>
                    <a:pt x="823" y="875"/>
                  </a:lnTo>
                  <a:lnTo>
                    <a:pt x="799" y="902"/>
                  </a:lnTo>
                  <a:lnTo>
                    <a:pt x="775" y="930"/>
                  </a:lnTo>
                  <a:lnTo>
                    <a:pt x="750" y="957"/>
                  </a:lnTo>
                  <a:lnTo>
                    <a:pt x="728" y="986"/>
                  </a:lnTo>
                  <a:lnTo>
                    <a:pt x="705" y="1015"/>
                  </a:lnTo>
                  <a:lnTo>
                    <a:pt x="684" y="1046"/>
                  </a:lnTo>
                  <a:lnTo>
                    <a:pt x="662" y="1076"/>
                  </a:lnTo>
                  <a:lnTo>
                    <a:pt x="642" y="1106"/>
                  </a:lnTo>
                  <a:lnTo>
                    <a:pt x="623" y="1137"/>
                  </a:lnTo>
                  <a:lnTo>
                    <a:pt x="604" y="1170"/>
                  </a:lnTo>
                  <a:lnTo>
                    <a:pt x="585" y="1202"/>
                  </a:lnTo>
                  <a:lnTo>
                    <a:pt x="569" y="1235"/>
                  </a:lnTo>
                  <a:lnTo>
                    <a:pt x="552" y="1267"/>
                  </a:lnTo>
                  <a:lnTo>
                    <a:pt x="537" y="1301"/>
                  </a:lnTo>
                  <a:lnTo>
                    <a:pt x="522" y="1336"/>
                  </a:lnTo>
                  <a:lnTo>
                    <a:pt x="508" y="1371"/>
                  </a:lnTo>
                  <a:lnTo>
                    <a:pt x="494" y="1406"/>
                  </a:lnTo>
                  <a:lnTo>
                    <a:pt x="482" y="1440"/>
                  </a:lnTo>
                  <a:lnTo>
                    <a:pt x="470" y="1476"/>
                  </a:lnTo>
                  <a:lnTo>
                    <a:pt x="459" y="1512"/>
                  </a:lnTo>
                  <a:lnTo>
                    <a:pt x="450" y="1548"/>
                  </a:lnTo>
                  <a:lnTo>
                    <a:pt x="440" y="1586"/>
                  </a:lnTo>
                  <a:lnTo>
                    <a:pt x="432" y="1623"/>
                  </a:lnTo>
                  <a:lnTo>
                    <a:pt x="425" y="1661"/>
                  </a:lnTo>
                  <a:lnTo>
                    <a:pt x="418" y="1698"/>
                  </a:lnTo>
                  <a:lnTo>
                    <a:pt x="414" y="1737"/>
                  </a:lnTo>
                  <a:lnTo>
                    <a:pt x="409" y="1775"/>
                  </a:lnTo>
                  <a:lnTo>
                    <a:pt x="405" y="1814"/>
                  </a:lnTo>
                  <a:lnTo>
                    <a:pt x="403" y="1853"/>
                  </a:lnTo>
                  <a:lnTo>
                    <a:pt x="402" y="1892"/>
                  </a:lnTo>
                  <a:lnTo>
                    <a:pt x="401" y="1932"/>
                  </a:lnTo>
                  <a:lnTo>
                    <a:pt x="402" y="1986"/>
                  </a:lnTo>
                  <a:lnTo>
                    <a:pt x="405" y="2040"/>
                  </a:lnTo>
                  <a:lnTo>
                    <a:pt x="410" y="2093"/>
                  </a:lnTo>
                  <a:lnTo>
                    <a:pt x="416" y="2146"/>
                  </a:lnTo>
                  <a:lnTo>
                    <a:pt x="424" y="2199"/>
                  </a:lnTo>
                  <a:lnTo>
                    <a:pt x="434" y="2251"/>
                  </a:lnTo>
                  <a:lnTo>
                    <a:pt x="446" y="2301"/>
                  </a:lnTo>
                  <a:lnTo>
                    <a:pt x="459" y="2352"/>
                  </a:lnTo>
                  <a:lnTo>
                    <a:pt x="474" y="2402"/>
                  </a:lnTo>
                  <a:lnTo>
                    <a:pt x="490" y="2451"/>
                  </a:lnTo>
                  <a:lnTo>
                    <a:pt x="509" y="2498"/>
                  </a:lnTo>
                  <a:lnTo>
                    <a:pt x="529" y="2546"/>
                  </a:lnTo>
                  <a:lnTo>
                    <a:pt x="549" y="2592"/>
                  </a:lnTo>
                  <a:lnTo>
                    <a:pt x="573" y="2638"/>
                  </a:lnTo>
                  <a:lnTo>
                    <a:pt x="597" y="2682"/>
                  </a:lnTo>
                  <a:lnTo>
                    <a:pt x="623" y="2726"/>
                  </a:lnTo>
                  <a:lnTo>
                    <a:pt x="650" y="2770"/>
                  </a:lnTo>
                  <a:lnTo>
                    <a:pt x="679" y="2814"/>
                  </a:lnTo>
                  <a:lnTo>
                    <a:pt x="711" y="2856"/>
                  </a:lnTo>
                  <a:lnTo>
                    <a:pt x="743" y="2896"/>
                  </a:lnTo>
                  <a:lnTo>
                    <a:pt x="777" y="2937"/>
                  </a:lnTo>
                  <a:lnTo>
                    <a:pt x="812" y="2975"/>
                  </a:lnTo>
                  <a:lnTo>
                    <a:pt x="848" y="3014"/>
                  </a:lnTo>
                  <a:lnTo>
                    <a:pt x="885" y="3050"/>
                  </a:lnTo>
                  <a:lnTo>
                    <a:pt x="924" y="3085"/>
                  </a:lnTo>
                  <a:lnTo>
                    <a:pt x="964" y="3118"/>
                  </a:lnTo>
                  <a:lnTo>
                    <a:pt x="1004" y="3151"/>
                  </a:lnTo>
                  <a:lnTo>
                    <a:pt x="1047" y="3182"/>
                  </a:lnTo>
                  <a:lnTo>
                    <a:pt x="1090" y="3211"/>
                  </a:lnTo>
                  <a:lnTo>
                    <a:pt x="1135" y="3239"/>
                  </a:lnTo>
                  <a:lnTo>
                    <a:pt x="1180" y="3266"/>
                  </a:lnTo>
                  <a:lnTo>
                    <a:pt x="1226" y="3291"/>
                  </a:lnTo>
                  <a:lnTo>
                    <a:pt x="1335" y="3348"/>
                  </a:lnTo>
                  <a:lnTo>
                    <a:pt x="1335" y="3469"/>
                  </a:lnTo>
                  <a:lnTo>
                    <a:pt x="1335" y="3838"/>
                  </a:lnTo>
                  <a:lnTo>
                    <a:pt x="1674" y="3838"/>
                  </a:lnTo>
                  <a:lnTo>
                    <a:pt x="1674" y="2948"/>
                  </a:lnTo>
                  <a:lnTo>
                    <a:pt x="1260" y="2281"/>
                  </a:lnTo>
                  <a:lnTo>
                    <a:pt x="1431" y="2175"/>
                  </a:lnTo>
                  <a:lnTo>
                    <a:pt x="1507" y="2300"/>
                  </a:lnTo>
                  <a:close/>
                  <a:moveTo>
                    <a:pt x="2326" y="2429"/>
                  </a:moveTo>
                  <a:lnTo>
                    <a:pt x="2326" y="2429"/>
                  </a:lnTo>
                  <a:lnTo>
                    <a:pt x="2305" y="2432"/>
                  </a:lnTo>
                  <a:lnTo>
                    <a:pt x="2284" y="2435"/>
                  </a:lnTo>
                  <a:lnTo>
                    <a:pt x="2258" y="2437"/>
                  </a:lnTo>
                  <a:lnTo>
                    <a:pt x="2234" y="2437"/>
                  </a:lnTo>
                  <a:lnTo>
                    <a:pt x="2208" y="2433"/>
                  </a:lnTo>
                  <a:lnTo>
                    <a:pt x="2184" y="2429"/>
                  </a:lnTo>
                  <a:lnTo>
                    <a:pt x="2158" y="2420"/>
                  </a:lnTo>
                  <a:lnTo>
                    <a:pt x="2134" y="2411"/>
                  </a:lnTo>
                  <a:lnTo>
                    <a:pt x="2109" y="2397"/>
                  </a:lnTo>
                  <a:lnTo>
                    <a:pt x="2083" y="2382"/>
                  </a:lnTo>
                  <a:lnTo>
                    <a:pt x="2063" y="2396"/>
                  </a:lnTo>
                  <a:lnTo>
                    <a:pt x="2045" y="2409"/>
                  </a:lnTo>
                  <a:lnTo>
                    <a:pt x="2024" y="2419"/>
                  </a:lnTo>
                  <a:lnTo>
                    <a:pt x="2004" y="2427"/>
                  </a:lnTo>
                  <a:lnTo>
                    <a:pt x="1983" y="2434"/>
                  </a:lnTo>
                  <a:lnTo>
                    <a:pt x="1962" y="2438"/>
                  </a:lnTo>
                  <a:lnTo>
                    <a:pt x="1941" y="2440"/>
                  </a:lnTo>
                  <a:lnTo>
                    <a:pt x="1920" y="2440"/>
                  </a:lnTo>
                  <a:lnTo>
                    <a:pt x="1900" y="2439"/>
                  </a:lnTo>
                  <a:lnTo>
                    <a:pt x="1879" y="2435"/>
                  </a:lnTo>
                  <a:lnTo>
                    <a:pt x="1858" y="2430"/>
                  </a:lnTo>
                  <a:lnTo>
                    <a:pt x="1837" y="2423"/>
                  </a:lnTo>
                  <a:lnTo>
                    <a:pt x="1816" y="2415"/>
                  </a:lnTo>
                  <a:lnTo>
                    <a:pt x="1794" y="2404"/>
                  </a:lnTo>
                  <a:lnTo>
                    <a:pt x="1773" y="2393"/>
                  </a:lnTo>
                  <a:lnTo>
                    <a:pt x="1752" y="2379"/>
                  </a:lnTo>
                  <a:lnTo>
                    <a:pt x="1735" y="2390"/>
                  </a:lnTo>
                  <a:lnTo>
                    <a:pt x="1716" y="2399"/>
                  </a:lnTo>
                  <a:lnTo>
                    <a:pt x="1699" y="2408"/>
                  </a:lnTo>
                  <a:lnTo>
                    <a:pt x="1679" y="2413"/>
                  </a:lnTo>
                  <a:lnTo>
                    <a:pt x="1660" y="2418"/>
                  </a:lnTo>
                  <a:lnTo>
                    <a:pt x="1642" y="2422"/>
                  </a:lnTo>
                  <a:lnTo>
                    <a:pt x="1622" y="2424"/>
                  </a:lnTo>
                  <a:lnTo>
                    <a:pt x="1602" y="2424"/>
                  </a:lnTo>
                  <a:lnTo>
                    <a:pt x="1585" y="2424"/>
                  </a:lnTo>
                  <a:lnTo>
                    <a:pt x="1860" y="2866"/>
                  </a:lnTo>
                  <a:lnTo>
                    <a:pt x="1875" y="2891"/>
                  </a:lnTo>
                  <a:lnTo>
                    <a:pt x="1875" y="2918"/>
                  </a:lnTo>
                  <a:lnTo>
                    <a:pt x="1875" y="3838"/>
                  </a:lnTo>
                  <a:lnTo>
                    <a:pt x="2038" y="3838"/>
                  </a:lnTo>
                  <a:lnTo>
                    <a:pt x="2038" y="2918"/>
                  </a:lnTo>
                  <a:lnTo>
                    <a:pt x="2038" y="2891"/>
                  </a:lnTo>
                  <a:lnTo>
                    <a:pt x="2053" y="2866"/>
                  </a:lnTo>
                  <a:lnTo>
                    <a:pt x="2326" y="2429"/>
                  </a:lnTo>
                  <a:close/>
                  <a:moveTo>
                    <a:pt x="2506" y="5533"/>
                  </a:moveTo>
                  <a:lnTo>
                    <a:pt x="1402" y="5631"/>
                  </a:lnTo>
                  <a:lnTo>
                    <a:pt x="1405" y="5656"/>
                  </a:lnTo>
                  <a:lnTo>
                    <a:pt x="1410" y="5681"/>
                  </a:lnTo>
                  <a:lnTo>
                    <a:pt x="1417" y="5705"/>
                  </a:lnTo>
                  <a:lnTo>
                    <a:pt x="1424" y="5729"/>
                  </a:lnTo>
                  <a:lnTo>
                    <a:pt x="1432" y="5753"/>
                  </a:lnTo>
                  <a:lnTo>
                    <a:pt x="1441" y="5776"/>
                  </a:lnTo>
                  <a:lnTo>
                    <a:pt x="1451" y="5798"/>
                  </a:lnTo>
                  <a:lnTo>
                    <a:pt x="1463" y="5820"/>
                  </a:lnTo>
                  <a:lnTo>
                    <a:pt x="1475" y="5842"/>
                  </a:lnTo>
                  <a:lnTo>
                    <a:pt x="1489" y="5862"/>
                  </a:lnTo>
                  <a:lnTo>
                    <a:pt x="1503" y="5883"/>
                  </a:lnTo>
                  <a:lnTo>
                    <a:pt x="1516" y="5902"/>
                  </a:lnTo>
                  <a:lnTo>
                    <a:pt x="1533" y="5921"/>
                  </a:lnTo>
                  <a:lnTo>
                    <a:pt x="1549" y="5938"/>
                  </a:lnTo>
                  <a:lnTo>
                    <a:pt x="1566" y="5956"/>
                  </a:lnTo>
                  <a:lnTo>
                    <a:pt x="1584" y="5973"/>
                  </a:lnTo>
                  <a:lnTo>
                    <a:pt x="1602" y="5988"/>
                  </a:lnTo>
                  <a:lnTo>
                    <a:pt x="1622" y="6003"/>
                  </a:lnTo>
                  <a:lnTo>
                    <a:pt x="1642" y="6017"/>
                  </a:lnTo>
                  <a:lnTo>
                    <a:pt x="1663" y="6031"/>
                  </a:lnTo>
                  <a:lnTo>
                    <a:pt x="1685" y="6043"/>
                  </a:lnTo>
                  <a:lnTo>
                    <a:pt x="1706" y="6055"/>
                  </a:lnTo>
                  <a:lnTo>
                    <a:pt x="1729" y="6065"/>
                  </a:lnTo>
                  <a:lnTo>
                    <a:pt x="1752" y="6074"/>
                  </a:lnTo>
                  <a:lnTo>
                    <a:pt x="1775" y="6082"/>
                  </a:lnTo>
                  <a:lnTo>
                    <a:pt x="1799" y="6091"/>
                  </a:lnTo>
                  <a:lnTo>
                    <a:pt x="1823" y="6096"/>
                  </a:lnTo>
                  <a:lnTo>
                    <a:pt x="1849" y="6102"/>
                  </a:lnTo>
                  <a:lnTo>
                    <a:pt x="1873" y="6106"/>
                  </a:lnTo>
                  <a:lnTo>
                    <a:pt x="1900" y="6109"/>
                  </a:lnTo>
                  <a:lnTo>
                    <a:pt x="1925" y="6110"/>
                  </a:lnTo>
                  <a:lnTo>
                    <a:pt x="1951" y="6111"/>
                  </a:lnTo>
                  <a:lnTo>
                    <a:pt x="1980" y="6110"/>
                  </a:lnTo>
                  <a:lnTo>
                    <a:pt x="2008" y="6109"/>
                  </a:lnTo>
                  <a:lnTo>
                    <a:pt x="2035" y="6106"/>
                  </a:lnTo>
                  <a:lnTo>
                    <a:pt x="2063" y="6100"/>
                  </a:lnTo>
                  <a:lnTo>
                    <a:pt x="2090" y="6094"/>
                  </a:lnTo>
                  <a:lnTo>
                    <a:pt x="2117" y="6087"/>
                  </a:lnTo>
                  <a:lnTo>
                    <a:pt x="2142" y="6078"/>
                  </a:lnTo>
                  <a:lnTo>
                    <a:pt x="2168" y="6067"/>
                  </a:lnTo>
                  <a:lnTo>
                    <a:pt x="2192" y="6057"/>
                  </a:lnTo>
                  <a:lnTo>
                    <a:pt x="2215" y="6044"/>
                  </a:lnTo>
                  <a:lnTo>
                    <a:pt x="2239" y="6031"/>
                  </a:lnTo>
                  <a:lnTo>
                    <a:pt x="2262" y="6016"/>
                  </a:lnTo>
                  <a:lnTo>
                    <a:pt x="2284" y="6001"/>
                  </a:lnTo>
                  <a:lnTo>
                    <a:pt x="2305" y="5985"/>
                  </a:lnTo>
                  <a:lnTo>
                    <a:pt x="2324" y="5968"/>
                  </a:lnTo>
                  <a:lnTo>
                    <a:pt x="2344" y="5949"/>
                  </a:lnTo>
                  <a:lnTo>
                    <a:pt x="2362" y="5929"/>
                  </a:lnTo>
                  <a:lnTo>
                    <a:pt x="2379" y="5909"/>
                  </a:lnTo>
                  <a:lnTo>
                    <a:pt x="2396" y="5889"/>
                  </a:lnTo>
                  <a:lnTo>
                    <a:pt x="2412" y="5866"/>
                  </a:lnTo>
                  <a:lnTo>
                    <a:pt x="2425" y="5844"/>
                  </a:lnTo>
                  <a:lnTo>
                    <a:pt x="2439" y="5821"/>
                  </a:lnTo>
                  <a:lnTo>
                    <a:pt x="2451" y="5797"/>
                  </a:lnTo>
                  <a:lnTo>
                    <a:pt x="2463" y="5772"/>
                  </a:lnTo>
                  <a:lnTo>
                    <a:pt x="2473" y="5747"/>
                  </a:lnTo>
                  <a:lnTo>
                    <a:pt x="2481" y="5721"/>
                  </a:lnTo>
                  <a:lnTo>
                    <a:pt x="2489" y="5695"/>
                  </a:lnTo>
                  <a:lnTo>
                    <a:pt x="2495" y="5668"/>
                  </a:lnTo>
                  <a:lnTo>
                    <a:pt x="2500" y="5641"/>
                  </a:lnTo>
                  <a:lnTo>
                    <a:pt x="2503" y="5613"/>
                  </a:lnTo>
                  <a:lnTo>
                    <a:pt x="2506" y="5584"/>
                  </a:lnTo>
                  <a:lnTo>
                    <a:pt x="2507" y="5556"/>
                  </a:lnTo>
                  <a:lnTo>
                    <a:pt x="2506" y="5533"/>
                  </a:lnTo>
                  <a:close/>
                  <a:moveTo>
                    <a:pt x="2908" y="4892"/>
                  </a:moveTo>
                  <a:lnTo>
                    <a:pt x="1018" y="5060"/>
                  </a:lnTo>
                  <a:lnTo>
                    <a:pt x="1015" y="5089"/>
                  </a:lnTo>
                  <a:lnTo>
                    <a:pt x="1015" y="5118"/>
                  </a:lnTo>
                  <a:lnTo>
                    <a:pt x="1017" y="5144"/>
                  </a:lnTo>
                  <a:lnTo>
                    <a:pt x="2906" y="4978"/>
                  </a:lnTo>
                  <a:lnTo>
                    <a:pt x="2908" y="4953"/>
                  </a:lnTo>
                  <a:lnTo>
                    <a:pt x="2910" y="4927"/>
                  </a:lnTo>
                  <a:lnTo>
                    <a:pt x="2910" y="4910"/>
                  </a:lnTo>
                  <a:lnTo>
                    <a:pt x="2908" y="4892"/>
                  </a:lnTo>
                  <a:close/>
                  <a:moveTo>
                    <a:pt x="2908" y="4171"/>
                  </a:moveTo>
                  <a:lnTo>
                    <a:pt x="1018" y="4337"/>
                  </a:lnTo>
                  <a:lnTo>
                    <a:pt x="1015" y="4368"/>
                  </a:lnTo>
                  <a:lnTo>
                    <a:pt x="1015" y="4397"/>
                  </a:lnTo>
                  <a:lnTo>
                    <a:pt x="1017" y="4423"/>
                  </a:lnTo>
                  <a:lnTo>
                    <a:pt x="2906" y="4257"/>
                  </a:lnTo>
                  <a:lnTo>
                    <a:pt x="2908" y="4232"/>
                  </a:lnTo>
                  <a:lnTo>
                    <a:pt x="2910" y="4206"/>
                  </a:lnTo>
                  <a:lnTo>
                    <a:pt x="2910" y="4189"/>
                  </a:lnTo>
                  <a:lnTo>
                    <a:pt x="2908" y="41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474110" y="1920169"/>
            <a:ext cx="619432" cy="619432"/>
            <a:chOff x="5474110" y="1920169"/>
            <a:chExt cx="619432" cy="619432"/>
          </a:xfrm>
        </p:grpSpPr>
        <p:sp>
          <p:nvSpPr>
            <p:cNvPr id="25" name="椭圆 24"/>
            <p:cNvSpPr/>
            <p:nvPr/>
          </p:nvSpPr>
          <p:spPr>
            <a:xfrm>
              <a:off x="5474110" y="1920169"/>
              <a:ext cx="619432" cy="619432"/>
            </a:xfrm>
            <a:prstGeom prst="ellipse">
              <a:avLst/>
            </a:prstGeom>
            <a:solidFill>
              <a:srgbClr val="4AA6B1"/>
            </a:solidFill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KSO_Shape"/>
            <p:cNvSpPr>
              <a:spLocks/>
            </p:cNvSpPr>
            <p:nvPr/>
          </p:nvSpPr>
          <p:spPr bwMode="auto">
            <a:xfrm>
              <a:off x="5644612" y="2060553"/>
              <a:ext cx="395059" cy="358845"/>
            </a:xfrm>
            <a:custGeom>
              <a:avLst/>
              <a:gdLst>
                <a:gd name="T0" fmla="*/ 1905000 w 2301875"/>
                <a:gd name="T1" fmla="*/ 1125992 h 2090738"/>
                <a:gd name="T2" fmla="*/ 748124 w 2301875"/>
                <a:gd name="T3" fmla="*/ 979328 h 2090738"/>
                <a:gd name="T4" fmla="*/ 705549 w 2301875"/>
                <a:gd name="T5" fmla="*/ 1045945 h 2090738"/>
                <a:gd name="T6" fmla="*/ 646680 w 2301875"/>
                <a:gd name="T7" fmla="*/ 1080176 h 2090738"/>
                <a:gd name="T8" fmla="*/ 589913 w 2301875"/>
                <a:gd name="T9" fmla="*/ 1077017 h 2090738"/>
                <a:gd name="T10" fmla="*/ 523423 w 2301875"/>
                <a:gd name="T11" fmla="*/ 1023828 h 2090738"/>
                <a:gd name="T12" fmla="*/ 483214 w 2301875"/>
                <a:gd name="T13" fmla="*/ 928772 h 2090738"/>
                <a:gd name="T14" fmla="*/ 481375 w 2301875"/>
                <a:gd name="T15" fmla="*/ 811862 h 2090738"/>
                <a:gd name="T16" fmla="*/ 518430 w 2301875"/>
                <a:gd name="T17" fmla="*/ 713910 h 2090738"/>
                <a:gd name="T18" fmla="*/ 582818 w 2301875"/>
                <a:gd name="T19" fmla="*/ 655981 h 2090738"/>
                <a:gd name="T20" fmla="*/ 640898 w 2301875"/>
                <a:gd name="T21" fmla="*/ 648872 h 2090738"/>
                <a:gd name="T22" fmla="*/ 700555 w 2301875"/>
                <a:gd name="T23" fmla="*/ 680206 h 2090738"/>
                <a:gd name="T24" fmla="*/ 745232 w 2301875"/>
                <a:gd name="T25" fmla="*/ 744191 h 2090738"/>
                <a:gd name="T26" fmla="*/ 1479516 w 2301875"/>
                <a:gd name="T27" fmla="*/ 609638 h 2090738"/>
                <a:gd name="T28" fmla="*/ 757270 w 2301875"/>
                <a:gd name="T29" fmla="*/ 19191 h 2090738"/>
                <a:gd name="T30" fmla="*/ 892066 w 2301875"/>
                <a:gd name="T31" fmla="*/ 82023 h 2090738"/>
                <a:gd name="T32" fmla="*/ 1010307 w 2301875"/>
                <a:gd name="T33" fmla="*/ 182975 h 2090738"/>
                <a:gd name="T34" fmla="*/ 1108579 w 2301875"/>
                <a:gd name="T35" fmla="*/ 317314 h 2090738"/>
                <a:gd name="T36" fmla="*/ 1182939 w 2301875"/>
                <a:gd name="T37" fmla="*/ 479784 h 2090738"/>
                <a:gd name="T38" fmla="*/ 1024759 w 2301875"/>
                <a:gd name="T39" fmla="*/ 648037 h 2090738"/>
                <a:gd name="T40" fmla="*/ 931217 w 2301875"/>
                <a:gd name="T41" fmla="*/ 409853 h 2090738"/>
                <a:gd name="T42" fmla="*/ 850025 w 2301875"/>
                <a:gd name="T43" fmla="*/ 303906 h 2090738"/>
                <a:gd name="T44" fmla="*/ 770146 w 2301875"/>
                <a:gd name="T45" fmla="*/ 240286 h 2090738"/>
                <a:gd name="T46" fmla="*/ 682385 w 2301875"/>
                <a:gd name="T47" fmla="*/ 204269 h 2090738"/>
                <a:gd name="T48" fmla="*/ 580434 w 2301875"/>
                <a:gd name="T49" fmla="*/ 200851 h 2090738"/>
                <a:gd name="T50" fmla="*/ 469024 w 2301875"/>
                <a:gd name="T51" fmla="*/ 244755 h 2090738"/>
                <a:gd name="T52" fmla="*/ 370226 w 2301875"/>
                <a:gd name="T53" fmla="*/ 332299 h 2090738"/>
                <a:gd name="T54" fmla="*/ 289560 w 2301875"/>
                <a:gd name="T55" fmla="*/ 455860 h 2090738"/>
                <a:gd name="T56" fmla="*/ 231228 w 2301875"/>
                <a:gd name="T57" fmla="*/ 608339 h 2090738"/>
                <a:gd name="T58" fmla="*/ 200748 w 2301875"/>
                <a:gd name="T59" fmla="*/ 781324 h 2090738"/>
                <a:gd name="T60" fmla="*/ 202324 w 2301875"/>
                <a:gd name="T61" fmla="*/ 965351 h 2090738"/>
                <a:gd name="T62" fmla="*/ 235694 w 2301875"/>
                <a:gd name="T63" fmla="*/ 1137021 h 2090738"/>
                <a:gd name="T64" fmla="*/ 296129 w 2301875"/>
                <a:gd name="T65" fmla="*/ 1287134 h 2090738"/>
                <a:gd name="T66" fmla="*/ 378635 w 2301875"/>
                <a:gd name="T67" fmla="*/ 1407540 h 2090738"/>
                <a:gd name="T68" fmla="*/ 478484 w 2301875"/>
                <a:gd name="T69" fmla="*/ 1491667 h 2090738"/>
                <a:gd name="T70" fmla="*/ 591207 w 2301875"/>
                <a:gd name="T71" fmla="*/ 1530575 h 2090738"/>
                <a:gd name="T72" fmla="*/ 690530 w 2301875"/>
                <a:gd name="T73" fmla="*/ 1524003 h 2090738"/>
                <a:gd name="T74" fmla="*/ 777766 w 2301875"/>
                <a:gd name="T75" fmla="*/ 1485620 h 2090738"/>
                <a:gd name="T76" fmla="*/ 857119 w 2301875"/>
                <a:gd name="T77" fmla="*/ 1419370 h 2090738"/>
                <a:gd name="T78" fmla="*/ 942252 w 2301875"/>
                <a:gd name="T79" fmla="*/ 1301594 h 2090738"/>
                <a:gd name="T80" fmla="*/ 1227083 w 2301875"/>
                <a:gd name="T81" fmla="*/ 1082339 h 2090738"/>
                <a:gd name="T82" fmla="*/ 1177159 w 2301875"/>
                <a:gd name="T83" fmla="*/ 1266365 h 2090738"/>
                <a:gd name="T84" fmla="*/ 1100433 w 2301875"/>
                <a:gd name="T85" fmla="*/ 1426469 h 2090738"/>
                <a:gd name="T86" fmla="*/ 1000322 w 2301875"/>
                <a:gd name="T87" fmla="*/ 1558179 h 2090738"/>
                <a:gd name="T88" fmla="*/ 880241 w 2301875"/>
                <a:gd name="T89" fmla="*/ 1655976 h 2090738"/>
                <a:gd name="T90" fmla="*/ 744132 w 2301875"/>
                <a:gd name="T91" fmla="*/ 1714602 h 2090738"/>
                <a:gd name="T92" fmla="*/ 590681 w 2301875"/>
                <a:gd name="T93" fmla="*/ 1729061 h 2090738"/>
                <a:gd name="T94" fmla="*/ 421465 w 2301875"/>
                <a:gd name="T95" fmla="*/ 1685420 h 2090738"/>
                <a:gd name="T96" fmla="*/ 272480 w 2301875"/>
                <a:gd name="T97" fmla="*/ 1584468 h 2090738"/>
                <a:gd name="T98" fmla="*/ 150035 w 2301875"/>
                <a:gd name="T99" fmla="*/ 1434093 h 2090738"/>
                <a:gd name="T100" fmla="*/ 60434 w 2301875"/>
                <a:gd name="T101" fmla="*/ 1243494 h 2090738"/>
                <a:gd name="T102" fmla="*/ 9459 w 2301875"/>
                <a:gd name="T103" fmla="*/ 1020296 h 2090738"/>
                <a:gd name="T104" fmla="*/ 3153 w 2301875"/>
                <a:gd name="T105" fmla="*/ 775540 h 2090738"/>
                <a:gd name="T106" fmla="*/ 42567 w 2301875"/>
                <a:gd name="T107" fmla="*/ 544981 h 2090738"/>
                <a:gd name="T108" fmla="*/ 122182 w 2301875"/>
                <a:gd name="T109" fmla="*/ 344393 h 2090738"/>
                <a:gd name="T110" fmla="*/ 236220 w 2301875"/>
                <a:gd name="T111" fmla="*/ 182449 h 2090738"/>
                <a:gd name="T112" fmla="*/ 378372 w 2301875"/>
                <a:gd name="T113" fmla="*/ 67038 h 2090738"/>
                <a:gd name="T114" fmla="*/ 542859 w 2301875"/>
                <a:gd name="T115" fmla="*/ 6835 h 2090738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2301875" h="2090738">
                  <a:moveTo>
                    <a:pt x="1992037" y="1047013"/>
                  </a:moveTo>
                  <a:lnTo>
                    <a:pt x="1990668" y="1048385"/>
                  </a:lnTo>
                  <a:lnTo>
                    <a:pt x="1990772" y="1048489"/>
                  </a:lnTo>
                  <a:lnTo>
                    <a:pt x="1992037" y="1047013"/>
                  </a:lnTo>
                  <a:close/>
                  <a:moveTo>
                    <a:pt x="1787748" y="736600"/>
                  </a:moveTo>
                  <a:lnTo>
                    <a:pt x="2301875" y="736600"/>
                  </a:lnTo>
                  <a:lnTo>
                    <a:pt x="1995749" y="1043295"/>
                  </a:lnTo>
                  <a:lnTo>
                    <a:pt x="1995488" y="1043556"/>
                  </a:lnTo>
                  <a:lnTo>
                    <a:pt x="1995488" y="1053214"/>
                  </a:lnTo>
                  <a:lnTo>
                    <a:pt x="1995749" y="1053475"/>
                  </a:lnTo>
                  <a:lnTo>
                    <a:pt x="2301875" y="1360488"/>
                  </a:lnTo>
                  <a:lnTo>
                    <a:pt x="1787748" y="1360488"/>
                  </a:lnTo>
                  <a:lnTo>
                    <a:pt x="1735668" y="1308312"/>
                  </a:lnTo>
                  <a:lnTo>
                    <a:pt x="1543545" y="1117423"/>
                  </a:lnTo>
                  <a:lnTo>
                    <a:pt x="923671" y="1117423"/>
                  </a:lnTo>
                  <a:lnTo>
                    <a:pt x="921766" y="1127286"/>
                  </a:lnTo>
                  <a:lnTo>
                    <a:pt x="919225" y="1137148"/>
                  </a:lnTo>
                  <a:lnTo>
                    <a:pt x="917002" y="1146693"/>
                  </a:lnTo>
                  <a:lnTo>
                    <a:pt x="914144" y="1156237"/>
                  </a:lnTo>
                  <a:lnTo>
                    <a:pt x="910969" y="1165463"/>
                  </a:lnTo>
                  <a:lnTo>
                    <a:pt x="907793" y="1174372"/>
                  </a:lnTo>
                  <a:lnTo>
                    <a:pt x="903983" y="1183280"/>
                  </a:lnTo>
                  <a:lnTo>
                    <a:pt x="900489" y="1192188"/>
                  </a:lnTo>
                  <a:lnTo>
                    <a:pt x="896679" y="1200142"/>
                  </a:lnTo>
                  <a:lnTo>
                    <a:pt x="892233" y="1208413"/>
                  </a:lnTo>
                  <a:lnTo>
                    <a:pt x="888105" y="1216367"/>
                  </a:lnTo>
                  <a:lnTo>
                    <a:pt x="883341" y="1224003"/>
                  </a:lnTo>
                  <a:lnTo>
                    <a:pt x="878578" y="1231320"/>
                  </a:lnTo>
                  <a:lnTo>
                    <a:pt x="873814" y="1238319"/>
                  </a:lnTo>
                  <a:lnTo>
                    <a:pt x="868734" y="1245319"/>
                  </a:lnTo>
                  <a:lnTo>
                    <a:pt x="863653" y="1251682"/>
                  </a:lnTo>
                  <a:lnTo>
                    <a:pt x="857937" y="1257726"/>
                  </a:lnTo>
                  <a:lnTo>
                    <a:pt x="852538" y="1263771"/>
                  </a:lnTo>
                  <a:lnTo>
                    <a:pt x="846504" y="1269180"/>
                  </a:lnTo>
                  <a:lnTo>
                    <a:pt x="840788" y="1274588"/>
                  </a:lnTo>
                  <a:lnTo>
                    <a:pt x="834437" y="1279360"/>
                  </a:lnTo>
                  <a:lnTo>
                    <a:pt x="828404" y="1284133"/>
                  </a:lnTo>
                  <a:lnTo>
                    <a:pt x="821735" y="1288269"/>
                  </a:lnTo>
                  <a:lnTo>
                    <a:pt x="815701" y="1291768"/>
                  </a:lnTo>
                  <a:lnTo>
                    <a:pt x="809033" y="1295586"/>
                  </a:lnTo>
                  <a:lnTo>
                    <a:pt x="802364" y="1298449"/>
                  </a:lnTo>
                  <a:lnTo>
                    <a:pt x="795378" y="1300995"/>
                  </a:lnTo>
                  <a:lnTo>
                    <a:pt x="788391" y="1303222"/>
                  </a:lnTo>
                  <a:lnTo>
                    <a:pt x="781405" y="1305130"/>
                  </a:lnTo>
                  <a:lnTo>
                    <a:pt x="774419" y="1306721"/>
                  </a:lnTo>
                  <a:lnTo>
                    <a:pt x="766797" y="1307676"/>
                  </a:lnTo>
                  <a:lnTo>
                    <a:pt x="759493" y="1308312"/>
                  </a:lnTo>
                  <a:lnTo>
                    <a:pt x="756635" y="1308948"/>
                  </a:lnTo>
                  <a:lnTo>
                    <a:pt x="753777" y="1308948"/>
                  </a:lnTo>
                  <a:lnTo>
                    <a:pt x="750284" y="1308948"/>
                  </a:lnTo>
                  <a:lnTo>
                    <a:pt x="747426" y="1308312"/>
                  </a:lnTo>
                  <a:lnTo>
                    <a:pt x="738535" y="1307676"/>
                  </a:lnTo>
                  <a:lnTo>
                    <a:pt x="729643" y="1306403"/>
                  </a:lnTo>
                  <a:lnTo>
                    <a:pt x="721069" y="1304176"/>
                  </a:lnTo>
                  <a:lnTo>
                    <a:pt x="712812" y="1301313"/>
                  </a:lnTo>
                  <a:lnTo>
                    <a:pt x="704238" y="1298131"/>
                  </a:lnTo>
                  <a:lnTo>
                    <a:pt x="695982" y="1294313"/>
                  </a:lnTo>
                  <a:lnTo>
                    <a:pt x="688360" y="1289859"/>
                  </a:lnTo>
                  <a:lnTo>
                    <a:pt x="680739" y="1285087"/>
                  </a:lnTo>
                  <a:lnTo>
                    <a:pt x="672800" y="1279997"/>
                  </a:lnTo>
                  <a:lnTo>
                    <a:pt x="665496" y="1273634"/>
                  </a:lnTo>
                  <a:lnTo>
                    <a:pt x="658510" y="1267589"/>
                  </a:lnTo>
                  <a:lnTo>
                    <a:pt x="651523" y="1260590"/>
                  </a:lnTo>
                  <a:lnTo>
                    <a:pt x="644855" y="1252954"/>
                  </a:lnTo>
                  <a:lnTo>
                    <a:pt x="638186" y="1245319"/>
                  </a:lnTo>
                  <a:lnTo>
                    <a:pt x="632470" y="1237047"/>
                  </a:lnTo>
                  <a:lnTo>
                    <a:pt x="626436" y="1228775"/>
                  </a:lnTo>
                  <a:lnTo>
                    <a:pt x="620403" y="1219549"/>
                  </a:lnTo>
                  <a:lnTo>
                    <a:pt x="615322" y="1209686"/>
                  </a:lnTo>
                  <a:lnTo>
                    <a:pt x="610241" y="1200142"/>
                  </a:lnTo>
                  <a:lnTo>
                    <a:pt x="605478" y="1189961"/>
                  </a:lnTo>
                  <a:lnTo>
                    <a:pt x="601032" y="1179462"/>
                  </a:lnTo>
                  <a:lnTo>
                    <a:pt x="596903" y="1168327"/>
                  </a:lnTo>
                  <a:lnTo>
                    <a:pt x="593093" y="1157192"/>
                  </a:lnTo>
                  <a:lnTo>
                    <a:pt x="589917" y="1145738"/>
                  </a:lnTo>
                  <a:lnTo>
                    <a:pt x="586742" y="1133967"/>
                  </a:lnTo>
                  <a:lnTo>
                    <a:pt x="583884" y="1122195"/>
                  </a:lnTo>
                  <a:lnTo>
                    <a:pt x="581661" y="1110106"/>
                  </a:lnTo>
                  <a:lnTo>
                    <a:pt x="580073" y="1097380"/>
                  </a:lnTo>
                  <a:lnTo>
                    <a:pt x="578485" y="1084972"/>
                  </a:lnTo>
                  <a:lnTo>
                    <a:pt x="577532" y="1071928"/>
                  </a:lnTo>
                  <a:lnTo>
                    <a:pt x="576580" y="1058566"/>
                  </a:lnTo>
                  <a:lnTo>
                    <a:pt x="576262" y="1045840"/>
                  </a:lnTo>
                  <a:lnTo>
                    <a:pt x="576580" y="1032478"/>
                  </a:lnTo>
                  <a:lnTo>
                    <a:pt x="577532" y="1019115"/>
                  </a:lnTo>
                  <a:lnTo>
                    <a:pt x="578485" y="1006071"/>
                  </a:lnTo>
                  <a:lnTo>
                    <a:pt x="580073" y="993664"/>
                  </a:lnTo>
                  <a:lnTo>
                    <a:pt x="581661" y="980938"/>
                  </a:lnTo>
                  <a:lnTo>
                    <a:pt x="583884" y="968848"/>
                  </a:lnTo>
                  <a:lnTo>
                    <a:pt x="586742" y="956758"/>
                  </a:lnTo>
                  <a:lnTo>
                    <a:pt x="589917" y="945305"/>
                  </a:lnTo>
                  <a:lnTo>
                    <a:pt x="593093" y="933852"/>
                  </a:lnTo>
                  <a:lnTo>
                    <a:pt x="596903" y="922398"/>
                  </a:lnTo>
                  <a:lnTo>
                    <a:pt x="601032" y="911581"/>
                  </a:lnTo>
                  <a:lnTo>
                    <a:pt x="605478" y="901401"/>
                  </a:lnTo>
                  <a:lnTo>
                    <a:pt x="610241" y="890902"/>
                  </a:lnTo>
                  <a:lnTo>
                    <a:pt x="615322" y="881039"/>
                  </a:lnTo>
                  <a:lnTo>
                    <a:pt x="620403" y="871813"/>
                  </a:lnTo>
                  <a:lnTo>
                    <a:pt x="626436" y="862587"/>
                  </a:lnTo>
                  <a:lnTo>
                    <a:pt x="632470" y="853997"/>
                  </a:lnTo>
                  <a:lnTo>
                    <a:pt x="638186" y="845407"/>
                  </a:lnTo>
                  <a:lnTo>
                    <a:pt x="644855" y="837771"/>
                  </a:lnTo>
                  <a:lnTo>
                    <a:pt x="651523" y="830454"/>
                  </a:lnTo>
                  <a:lnTo>
                    <a:pt x="658510" y="823773"/>
                  </a:lnTo>
                  <a:lnTo>
                    <a:pt x="665496" y="817092"/>
                  </a:lnTo>
                  <a:lnTo>
                    <a:pt x="672800" y="811047"/>
                  </a:lnTo>
                  <a:lnTo>
                    <a:pt x="680739" y="805956"/>
                  </a:lnTo>
                  <a:lnTo>
                    <a:pt x="688360" y="800866"/>
                  </a:lnTo>
                  <a:lnTo>
                    <a:pt x="695982" y="796730"/>
                  </a:lnTo>
                  <a:lnTo>
                    <a:pt x="704238" y="792594"/>
                  </a:lnTo>
                  <a:lnTo>
                    <a:pt x="712812" y="789731"/>
                  </a:lnTo>
                  <a:lnTo>
                    <a:pt x="721069" y="786867"/>
                  </a:lnTo>
                  <a:lnTo>
                    <a:pt x="729643" y="784959"/>
                  </a:lnTo>
                  <a:lnTo>
                    <a:pt x="738535" y="783368"/>
                  </a:lnTo>
                  <a:lnTo>
                    <a:pt x="747426" y="782732"/>
                  </a:lnTo>
                  <a:lnTo>
                    <a:pt x="750284" y="782413"/>
                  </a:lnTo>
                  <a:lnTo>
                    <a:pt x="753777" y="782413"/>
                  </a:lnTo>
                  <a:lnTo>
                    <a:pt x="756635" y="782413"/>
                  </a:lnTo>
                  <a:lnTo>
                    <a:pt x="759493" y="782732"/>
                  </a:lnTo>
                  <a:lnTo>
                    <a:pt x="766797" y="783368"/>
                  </a:lnTo>
                  <a:lnTo>
                    <a:pt x="774419" y="784004"/>
                  </a:lnTo>
                  <a:lnTo>
                    <a:pt x="781405" y="785595"/>
                  </a:lnTo>
                  <a:lnTo>
                    <a:pt x="788391" y="787504"/>
                  </a:lnTo>
                  <a:lnTo>
                    <a:pt x="795378" y="790049"/>
                  </a:lnTo>
                  <a:lnTo>
                    <a:pt x="802364" y="792594"/>
                  </a:lnTo>
                  <a:lnTo>
                    <a:pt x="809033" y="795457"/>
                  </a:lnTo>
                  <a:lnTo>
                    <a:pt x="815701" y="799275"/>
                  </a:lnTo>
                  <a:lnTo>
                    <a:pt x="821735" y="803093"/>
                  </a:lnTo>
                  <a:lnTo>
                    <a:pt x="828404" y="806911"/>
                  </a:lnTo>
                  <a:lnTo>
                    <a:pt x="834437" y="811365"/>
                  </a:lnTo>
                  <a:lnTo>
                    <a:pt x="840788" y="816773"/>
                  </a:lnTo>
                  <a:lnTo>
                    <a:pt x="846504" y="821864"/>
                  </a:lnTo>
                  <a:lnTo>
                    <a:pt x="852538" y="827272"/>
                  </a:lnTo>
                  <a:lnTo>
                    <a:pt x="857937" y="833317"/>
                  </a:lnTo>
                  <a:lnTo>
                    <a:pt x="863653" y="839680"/>
                  </a:lnTo>
                  <a:lnTo>
                    <a:pt x="868734" y="845725"/>
                  </a:lnTo>
                  <a:lnTo>
                    <a:pt x="873814" y="852724"/>
                  </a:lnTo>
                  <a:lnTo>
                    <a:pt x="878578" y="860042"/>
                  </a:lnTo>
                  <a:lnTo>
                    <a:pt x="883341" y="867359"/>
                  </a:lnTo>
                  <a:lnTo>
                    <a:pt x="888105" y="874676"/>
                  </a:lnTo>
                  <a:lnTo>
                    <a:pt x="892233" y="882948"/>
                  </a:lnTo>
                  <a:lnTo>
                    <a:pt x="896679" y="890902"/>
                  </a:lnTo>
                  <a:lnTo>
                    <a:pt x="900489" y="899174"/>
                  </a:lnTo>
                  <a:lnTo>
                    <a:pt x="903983" y="908082"/>
                  </a:lnTo>
                  <a:lnTo>
                    <a:pt x="907793" y="916354"/>
                  </a:lnTo>
                  <a:lnTo>
                    <a:pt x="910969" y="925580"/>
                  </a:lnTo>
                  <a:lnTo>
                    <a:pt x="914144" y="934806"/>
                  </a:lnTo>
                  <a:lnTo>
                    <a:pt x="917002" y="944351"/>
                  </a:lnTo>
                  <a:lnTo>
                    <a:pt x="919225" y="954213"/>
                  </a:lnTo>
                  <a:lnTo>
                    <a:pt x="921766" y="963758"/>
                  </a:lnTo>
                  <a:lnTo>
                    <a:pt x="923671" y="973938"/>
                  </a:lnTo>
                  <a:lnTo>
                    <a:pt x="1549579" y="973938"/>
                  </a:lnTo>
                  <a:lnTo>
                    <a:pt x="1741384" y="782732"/>
                  </a:lnTo>
                  <a:lnTo>
                    <a:pt x="1787748" y="736600"/>
                  </a:lnTo>
                  <a:close/>
                  <a:moveTo>
                    <a:pt x="753428" y="0"/>
                  </a:moveTo>
                  <a:lnTo>
                    <a:pt x="769938" y="318"/>
                  </a:lnTo>
                  <a:lnTo>
                    <a:pt x="786448" y="1270"/>
                  </a:lnTo>
                  <a:lnTo>
                    <a:pt x="802958" y="2223"/>
                  </a:lnTo>
                  <a:lnTo>
                    <a:pt x="819150" y="3812"/>
                  </a:lnTo>
                  <a:lnTo>
                    <a:pt x="835660" y="6035"/>
                  </a:lnTo>
                  <a:lnTo>
                    <a:pt x="851853" y="8576"/>
                  </a:lnTo>
                  <a:lnTo>
                    <a:pt x="867728" y="11435"/>
                  </a:lnTo>
                  <a:lnTo>
                    <a:pt x="883603" y="15247"/>
                  </a:lnTo>
                  <a:lnTo>
                    <a:pt x="899160" y="19059"/>
                  </a:lnTo>
                  <a:lnTo>
                    <a:pt x="915035" y="23188"/>
                  </a:lnTo>
                  <a:lnTo>
                    <a:pt x="930593" y="28270"/>
                  </a:lnTo>
                  <a:lnTo>
                    <a:pt x="945833" y="33353"/>
                  </a:lnTo>
                  <a:lnTo>
                    <a:pt x="961390" y="38753"/>
                  </a:lnTo>
                  <a:lnTo>
                    <a:pt x="976313" y="45105"/>
                  </a:lnTo>
                  <a:lnTo>
                    <a:pt x="991235" y="51458"/>
                  </a:lnTo>
                  <a:lnTo>
                    <a:pt x="1006158" y="58447"/>
                  </a:lnTo>
                  <a:lnTo>
                    <a:pt x="1020763" y="65752"/>
                  </a:lnTo>
                  <a:lnTo>
                    <a:pt x="1035368" y="73376"/>
                  </a:lnTo>
                  <a:lnTo>
                    <a:pt x="1049655" y="81635"/>
                  </a:lnTo>
                  <a:lnTo>
                    <a:pt x="1063625" y="90211"/>
                  </a:lnTo>
                  <a:lnTo>
                    <a:pt x="1077913" y="99105"/>
                  </a:lnTo>
                  <a:lnTo>
                    <a:pt x="1091883" y="108317"/>
                  </a:lnTo>
                  <a:lnTo>
                    <a:pt x="1105535" y="117846"/>
                  </a:lnTo>
                  <a:lnTo>
                    <a:pt x="1119188" y="127693"/>
                  </a:lnTo>
                  <a:lnTo>
                    <a:pt x="1132205" y="138175"/>
                  </a:lnTo>
                  <a:lnTo>
                    <a:pt x="1145540" y="148975"/>
                  </a:lnTo>
                  <a:lnTo>
                    <a:pt x="1158558" y="160093"/>
                  </a:lnTo>
                  <a:lnTo>
                    <a:pt x="1171575" y="171528"/>
                  </a:lnTo>
                  <a:lnTo>
                    <a:pt x="1183958" y="183281"/>
                  </a:lnTo>
                  <a:lnTo>
                    <a:pt x="1196340" y="195669"/>
                  </a:lnTo>
                  <a:lnTo>
                    <a:pt x="1208723" y="208057"/>
                  </a:lnTo>
                  <a:lnTo>
                    <a:pt x="1220788" y="221081"/>
                  </a:lnTo>
                  <a:lnTo>
                    <a:pt x="1232535" y="234104"/>
                  </a:lnTo>
                  <a:lnTo>
                    <a:pt x="1244283" y="247763"/>
                  </a:lnTo>
                  <a:lnTo>
                    <a:pt x="1255713" y="261422"/>
                  </a:lnTo>
                  <a:lnTo>
                    <a:pt x="1266825" y="275716"/>
                  </a:lnTo>
                  <a:lnTo>
                    <a:pt x="1277938" y="290010"/>
                  </a:lnTo>
                  <a:lnTo>
                    <a:pt x="1288733" y="304939"/>
                  </a:lnTo>
                  <a:lnTo>
                    <a:pt x="1299210" y="319868"/>
                  </a:lnTo>
                  <a:lnTo>
                    <a:pt x="1309688" y="335433"/>
                  </a:lnTo>
                  <a:lnTo>
                    <a:pt x="1320165" y="350997"/>
                  </a:lnTo>
                  <a:lnTo>
                    <a:pt x="1329690" y="367197"/>
                  </a:lnTo>
                  <a:lnTo>
                    <a:pt x="1339533" y="383397"/>
                  </a:lnTo>
                  <a:lnTo>
                    <a:pt x="1348740" y="399597"/>
                  </a:lnTo>
                  <a:lnTo>
                    <a:pt x="1357948" y="416750"/>
                  </a:lnTo>
                  <a:lnTo>
                    <a:pt x="1366838" y="433585"/>
                  </a:lnTo>
                  <a:lnTo>
                    <a:pt x="1375728" y="451055"/>
                  </a:lnTo>
                  <a:lnTo>
                    <a:pt x="1384300" y="468526"/>
                  </a:lnTo>
                  <a:lnTo>
                    <a:pt x="1392238" y="486632"/>
                  </a:lnTo>
                  <a:lnTo>
                    <a:pt x="1400493" y="504737"/>
                  </a:lnTo>
                  <a:lnTo>
                    <a:pt x="1407795" y="523161"/>
                  </a:lnTo>
                  <a:lnTo>
                    <a:pt x="1415415" y="541584"/>
                  </a:lnTo>
                  <a:lnTo>
                    <a:pt x="1422400" y="560325"/>
                  </a:lnTo>
                  <a:lnTo>
                    <a:pt x="1429385" y="579702"/>
                  </a:lnTo>
                  <a:lnTo>
                    <a:pt x="1435735" y="599078"/>
                  </a:lnTo>
                  <a:lnTo>
                    <a:pt x="1442403" y="618772"/>
                  </a:lnTo>
                  <a:lnTo>
                    <a:pt x="1448435" y="638466"/>
                  </a:lnTo>
                  <a:lnTo>
                    <a:pt x="1454150" y="658477"/>
                  </a:lnTo>
                  <a:lnTo>
                    <a:pt x="1459230" y="678807"/>
                  </a:lnTo>
                  <a:lnTo>
                    <a:pt x="1464945" y="699136"/>
                  </a:lnTo>
                  <a:lnTo>
                    <a:pt x="1469708" y="719783"/>
                  </a:lnTo>
                  <a:lnTo>
                    <a:pt x="1474153" y="740430"/>
                  </a:lnTo>
                  <a:lnTo>
                    <a:pt x="1478598" y="761395"/>
                  </a:lnTo>
                  <a:lnTo>
                    <a:pt x="1482725" y="782995"/>
                  </a:lnTo>
                  <a:lnTo>
                    <a:pt x="1238250" y="782995"/>
                  </a:lnTo>
                  <a:lnTo>
                    <a:pt x="1231265" y="753771"/>
                  </a:lnTo>
                  <a:lnTo>
                    <a:pt x="1223328" y="725501"/>
                  </a:lnTo>
                  <a:lnTo>
                    <a:pt x="1215073" y="697230"/>
                  </a:lnTo>
                  <a:lnTo>
                    <a:pt x="1206183" y="669595"/>
                  </a:lnTo>
                  <a:lnTo>
                    <a:pt x="1196023" y="642595"/>
                  </a:lnTo>
                  <a:lnTo>
                    <a:pt x="1185863" y="616548"/>
                  </a:lnTo>
                  <a:lnTo>
                    <a:pt x="1175068" y="590819"/>
                  </a:lnTo>
                  <a:lnTo>
                    <a:pt x="1163320" y="566043"/>
                  </a:lnTo>
                  <a:lnTo>
                    <a:pt x="1151255" y="541584"/>
                  </a:lnTo>
                  <a:lnTo>
                    <a:pt x="1138555" y="518079"/>
                  </a:lnTo>
                  <a:lnTo>
                    <a:pt x="1125220" y="495208"/>
                  </a:lnTo>
                  <a:lnTo>
                    <a:pt x="1111568" y="472973"/>
                  </a:lnTo>
                  <a:lnTo>
                    <a:pt x="1097280" y="452008"/>
                  </a:lnTo>
                  <a:lnTo>
                    <a:pt x="1089978" y="441526"/>
                  </a:lnTo>
                  <a:lnTo>
                    <a:pt x="1082675" y="431679"/>
                  </a:lnTo>
                  <a:lnTo>
                    <a:pt x="1075055" y="421832"/>
                  </a:lnTo>
                  <a:lnTo>
                    <a:pt x="1067435" y="412303"/>
                  </a:lnTo>
                  <a:lnTo>
                    <a:pt x="1059815" y="402456"/>
                  </a:lnTo>
                  <a:lnTo>
                    <a:pt x="1051560" y="393244"/>
                  </a:lnTo>
                  <a:lnTo>
                    <a:pt x="1043940" y="384350"/>
                  </a:lnTo>
                  <a:lnTo>
                    <a:pt x="1035685" y="375774"/>
                  </a:lnTo>
                  <a:lnTo>
                    <a:pt x="1027113" y="367197"/>
                  </a:lnTo>
                  <a:lnTo>
                    <a:pt x="1019175" y="358938"/>
                  </a:lnTo>
                  <a:lnTo>
                    <a:pt x="1010603" y="350997"/>
                  </a:lnTo>
                  <a:lnTo>
                    <a:pt x="1002030" y="343056"/>
                  </a:lnTo>
                  <a:lnTo>
                    <a:pt x="993775" y="335750"/>
                  </a:lnTo>
                  <a:lnTo>
                    <a:pt x="984885" y="328445"/>
                  </a:lnTo>
                  <a:lnTo>
                    <a:pt x="975995" y="321456"/>
                  </a:lnTo>
                  <a:lnTo>
                    <a:pt x="967105" y="314786"/>
                  </a:lnTo>
                  <a:lnTo>
                    <a:pt x="958215" y="308115"/>
                  </a:lnTo>
                  <a:lnTo>
                    <a:pt x="949008" y="301762"/>
                  </a:lnTo>
                  <a:lnTo>
                    <a:pt x="939800" y="296045"/>
                  </a:lnTo>
                  <a:lnTo>
                    <a:pt x="930593" y="290327"/>
                  </a:lnTo>
                  <a:lnTo>
                    <a:pt x="921385" y="284927"/>
                  </a:lnTo>
                  <a:lnTo>
                    <a:pt x="912178" y="279845"/>
                  </a:lnTo>
                  <a:lnTo>
                    <a:pt x="902653" y="275080"/>
                  </a:lnTo>
                  <a:lnTo>
                    <a:pt x="893128" y="270633"/>
                  </a:lnTo>
                  <a:lnTo>
                    <a:pt x="883603" y="266186"/>
                  </a:lnTo>
                  <a:lnTo>
                    <a:pt x="873760" y="262057"/>
                  </a:lnTo>
                  <a:lnTo>
                    <a:pt x="863918" y="258245"/>
                  </a:lnTo>
                  <a:lnTo>
                    <a:pt x="854393" y="255069"/>
                  </a:lnTo>
                  <a:lnTo>
                    <a:pt x="844233" y="252210"/>
                  </a:lnTo>
                  <a:lnTo>
                    <a:pt x="834390" y="249033"/>
                  </a:lnTo>
                  <a:lnTo>
                    <a:pt x="824548" y="246810"/>
                  </a:lnTo>
                  <a:lnTo>
                    <a:pt x="814388" y="244586"/>
                  </a:lnTo>
                  <a:lnTo>
                    <a:pt x="804545" y="242680"/>
                  </a:lnTo>
                  <a:lnTo>
                    <a:pt x="794385" y="241410"/>
                  </a:lnTo>
                  <a:lnTo>
                    <a:pt x="783908" y="240139"/>
                  </a:lnTo>
                  <a:lnTo>
                    <a:pt x="774065" y="239504"/>
                  </a:lnTo>
                  <a:lnTo>
                    <a:pt x="763588" y="238869"/>
                  </a:lnTo>
                  <a:lnTo>
                    <a:pt x="753428" y="238869"/>
                  </a:lnTo>
                  <a:lnTo>
                    <a:pt x="740093" y="239186"/>
                  </a:lnTo>
                  <a:lnTo>
                    <a:pt x="727075" y="239822"/>
                  </a:lnTo>
                  <a:lnTo>
                    <a:pt x="714375" y="241092"/>
                  </a:lnTo>
                  <a:lnTo>
                    <a:pt x="701358" y="242680"/>
                  </a:lnTo>
                  <a:lnTo>
                    <a:pt x="688658" y="245539"/>
                  </a:lnTo>
                  <a:lnTo>
                    <a:pt x="675958" y="248398"/>
                  </a:lnTo>
                  <a:lnTo>
                    <a:pt x="663258" y="251575"/>
                  </a:lnTo>
                  <a:lnTo>
                    <a:pt x="650875" y="255386"/>
                  </a:lnTo>
                  <a:lnTo>
                    <a:pt x="638493" y="259833"/>
                  </a:lnTo>
                  <a:lnTo>
                    <a:pt x="626428" y="264598"/>
                  </a:lnTo>
                  <a:lnTo>
                    <a:pt x="614363" y="269680"/>
                  </a:lnTo>
                  <a:lnTo>
                    <a:pt x="602298" y="275716"/>
                  </a:lnTo>
                  <a:lnTo>
                    <a:pt x="589915" y="282068"/>
                  </a:lnTo>
                  <a:lnTo>
                    <a:pt x="578168" y="288421"/>
                  </a:lnTo>
                  <a:lnTo>
                    <a:pt x="566737" y="295727"/>
                  </a:lnTo>
                  <a:lnTo>
                    <a:pt x="554990" y="303351"/>
                  </a:lnTo>
                  <a:lnTo>
                    <a:pt x="543560" y="310974"/>
                  </a:lnTo>
                  <a:lnTo>
                    <a:pt x="532447" y="319551"/>
                  </a:lnTo>
                  <a:lnTo>
                    <a:pt x="521017" y="328445"/>
                  </a:lnTo>
                  <a:lnTo>
                    <a:pt x="510222" y="337656"/>
                  </a:lnTo>
                  <a:lnTo>
                    <a:pt x="499427" y="347186"/>
                  </a:lnTo>
                  <a:lnTo>
                    <a:pt x="488632" y="357668"/>
                  </a:lnTo>
                  <a:lnTo>
                    <a:pt x="477837" y="367833"/>
                  </a:lnTo>
                  <a:lnTo>
                    <a:pt x="467677" y="378632"/>
                  </a:lnTo>
                  <a:lnTo>
                    <a:pt x="457517" y="390068"/>
                  </a:lnTo>
                  <a:lnTo>
                    <a:pt x="447357" y="401503"/>
                  </a:lnTo>
                  <a:lnTo>
                    <a:pt x="437832" y="413256"/>
                  </a:lnTo>
                  <a:lnTo>
                    <a:pt x="427672" y="425326"/>
                  </a:lnTo>
                  <a:lnTo>
                    <a:pt x="418465" y="438350"/>
                  </a:lnTo>
                  <a:lnTo>
                    <a:pt x="409257" y="451373"/>
                  </a:lnTo>
                  <a:lnTo>
                    <a:pt x="400050" y="464397"/>
                  </a:lnTo>
                  <a:lnTo>
                    <a:pt x="391160" y="478055"/>
                  </a:lnTo>
                  <a:lnTo>
                    <a:pt x="382270" y="491714"/>
                  </a:lnTo>
                  <a:lnTo>
                    <a:pt x="374015" y="506326"/>
                  </a:lnTo>
                  <a:lnTo>
                    <a:pt x="365760" y="520937"/>
                  </a:lnTo>
                  <a:lnTo>
                    <a:pt x="357822" y="535867"/>
                  </a:lnTo>
                  <a:lnTo>
                    <a:pt x="349885" y="550796"/>
                  </a:lnTo>
                  <a:lnTo>
                    <a:pt x="342265" y="566361"/>
                  </a:lnTo>
                  <a:lnTo>
                    <a:pt x="334962" y="581925"/>
                  </a:lnTo>
                  <a:lnTo>
                    <a:pt x="327977" y="598125"/>
                  </a:lnTo>
                  <a:lnTo>
                    <a:pt x="320675" y="614325"/>
                  </a:lnTo>
                  <a:lnTo>
                    <a:pt x="314325" y="630842"/>
                  </a:lnTo>
                  <a:lnTo>
                    <a:pt x="307657" y="647678"/>
                  </a:lnTo>
                  <a:lnTo>
                    <a:pt x="301625" y="664513"/>
                  </a:lnTo>
                  <a:lnTo>
                    <a:pt x="295592" y="681983"/>
                  </a:lnTo>
                  <a:lnTo>
                    <a:pt x="290195" y="699136"/>
                  </a:lnTo>
                  <a:lnTo>
                    <a:pt x="284797" y="716924"/>
                  </a:lnTo>
                  <a:lnTo>
                    <a:pt x="279400" y="735030"/>
                  </a:lnTo>
                  <a:lnTo>
                    <a:pt x="274637" y="753136"/>
                  </a:lnTo>
                  <a:lnTo>
                    <a:pt x="270192" y="771559"/>
                  </a:lnTo>
                  <a:lnTo>
                    <a:pt x="265747" y="789983"/>
                  </a:lnTo>
                  <a:lnTo>
                    <a:pt x="261937" y="808724"/>
                  </a:lnTo>
                  <a:lnTo>
                    <a:pt x="258127" y="827465"/>
                  </a:lnTo>
                  <a:lnTo>
                    <a:pt x="254952" y="846841"/>
                  </a:lnTo>
                  <a:lnTo>
                    <a:pt x="251777" y="865900"/>
                  </a:lnTo>
                  <a:lnTo>
                    <a:pt x="248920" y="885276"/>
                  </a:lnTo>
                  <a:lnTo>
                    <a:pt x="246697" y="904653"/>
                  </a:lnTo>
                  <a:lnTo>
                    <a:pt x="244475" y="924664"/>
                  </a:lnTo>
                  <a:lnTo>
                    <a:pt x="242570" y="944040"/>
                  </a:lnTo>
                  <a:lnTo>
                    <a:pt x="241300" y="964370"/>
                  </a:lnTo>
                  <a:lnTo>
                    <a:pt x="240030" y="984381"/>
                  </a:lnTo>
                  <a:lnTo>
                    <a:pt x="239077" y="1004711"/>
                  </a:lnTo>
                  <a:lnTo>
                    <a:pt x="238442" y="1025040"/>
                  </a:lnTo>
                  <a:lnTo>
                    <a:pt x="238125" y="1045687"/>
                  </a:lnTo>
                  <a:lnTo>
                    <a:pt x="238442" y="1066016"/>
                  </a:lnTo>
                  <a:lnTo>
                    <a:pt x="239077" y="1086028"/>
                  </a:lnTo>
                  <a:lnTo>
                    <a:pt x="240030" y="1106357"/>
                  </a:lnTo>
                  <a:lnTo>
                    <a:pt x="241300" y="1126369"/>
                  </a:lnTo>
                  <a:lnTo>
                    <a:pt x="242570" y="1146698"/>
                  </a:lnTo>
                  <a:lnTo>
                    <a:pt x="244475" y="1166392"/>
                  </a:lnTo>
                  <a:lnTo>
                    <a:pt x="246697" y="1186086"/>
                  </a:lnTo>
                  <a:lnTo>
                    <a:pt x="248920" y="1205780"/>
                  </a:lnTo>
                  <a:lnTo>
                    <a:pt x="251777" y="1224838"/>
                  </a:lnTo>
                  <a:lnTo>
                    <a:pt x="254952" y="1244215"/>
                  </a:lnTo>
                  <a:lnTo>
                    <a:pt x="258127" y="1263274"/>
                  </a:lnTo>
                  <a:lnTo>
                    <a:pt x="261937" y="1282015"/>
                  </a:lnTo>
                  <a:lnTo>
                    <a:pt x="265747" y="1300756"/>
                  </a:lnTo>
                  <a:lnTo>
                    <a:pt x="270192" y="1319179"/>
                  </a:lnTo>
                  <a:lnTo>
                    <a:pt x="274637" y="1337920"/>
                  </a:lnTo>
                  <a:lnTo>
                    <a:pt x="279400" y="1355708"/>
                  </a:lnTo>
                  <a:lnTo>
                    <a:pt x="284797" y="1373814"/>
                  </a:lnTo>
                  <a:lnTo>
                    <a:pt x="290195" y="1391602"/>
                  </a:lnTo>
                  <a:lnTo>
                    <a:pt x="295592" y="1409072"/>
                  </a:lnTo>
                  <a:lnTo>
                    <a:pt x="301625" y="1426225"/>
                  </a:lnTo>
                  <a:lnTo>
                    <a:pt x="307657" y="1443378"/>
                  </a:lnTo>
                  <a:lnTo>
                    <a:pt x="314325" y="1459896"/>
                  </a:lnTo>
                  <a:lnTo>
                    <a:pt x="320675" y="1476413"/>
                  </a:lnTo>
                  <a:lnTo>
                    <a:pt x="327977" y="1492613"/>
                  </a:lnTo>
                  <a:lnTo>
                    <a:pt x="334962" y="1508495"/>
                  </a:lnTo>
                  <a:lnTo>
                    <a:pt x="342265" y="1524378"/>
                  </a:lnTo>
                  <a:lnTo>
                    <a:pt x="349885" y="1539942"/>
                  </a:lnTo>
                  <a:lnTo>
                    <a:pt x="357822" y="1555189"/>
                  </a:lnTo>
                  <a:lnTo>
                    <a:pt x="365760" y="1569801"/>
                  </a:lnTo>
                  <a:lnTo>
                    <a:pt x="374015" y="1584730"/>
                  </a:lnTo>
                  <a:lnTo>
                    <a:pt x="382270" y="1598706"/>
                  </a:lnTo>
                  <a:lnTo>
                    <a:pt x="391160" y="1612683"/>
                  </a:lnTo>
                  <a:lnTo>
                    <a:pt x="400050" y="1626342"/>
                  </a:lnTo>
                  <a:lnTo>
                    <a:pt x="409257" y="1639683"/>
                  </a:lnTo>
                  <a:lnTo>
                    <a:pt x="418465" y="1652388"/>
                  </a:lnTo>
                  <a:lnTo>
                    <a:pt x="427672" y="1665094"/>
                  </a:lnTo>
                  <a:lnTo>
                    <a:pt x="437832" y="1677482"/>
                  </a:lnTo>
                  <a:lnTo>
                    <a:pt x="447357" y="1689235"/>
                  </a:lnTo>
                  <a:lnTo>
                    <a:pt x="457517" y="1700670"/>
                  </a:lnTo>
                  <a:lnTo>
                    <a:pt x="467677" y="1712106"/>
                  </a:lnTo>
                  <a:lnTo>
                    <a:pt x="477837" y="1722906"/>
                  </a:lnTo>
                  <a:lnTo>
                    <a:pt x="488632" y="1733388"/>
                  </a:lnTo>
                  <a:lnTo>
                    <a:pt x="499427" y="1743235"/>
                  </a:lnTo>
                  <a:lnTo>
                    <a:pt x="510222" y="1752764"/>
                  </a:lnTo>
                  <a:lnTo>
                    <a:pt x="521017" y="1762293"/>
                  </a:lnTo>
                  <a:lnTo>
                    <a:pt x="532447" y="1770870"/>
                  </a:lnTo>
                  <a:lnTo>
                    <a:pt x="543560" y="1779446"/>
                  </a:lnTo>
                  <a:lnTo>
                    <a:pt x="554990" y="1787387"/>
                  </a:lnTo>
                  <a:lnTo>
                    <a:pt x="566737" y="1795011"/>
                  </a:lnTo>
                  <a:lnTo>
                    <a:pt x="578168" y="1802317"/>
                  </a:lnTo>
                  <a:lnTo>
                    <a:pt x="589915" y="1808987"/>
                  </a:lnTo>
                  <a:lnTo>
                    <a:pt x="602298" y="1815023"/>
                  </a:lnTo>
                  <a:lnTo>
                    <a:pt x="614363" y="1820740"/>
                  </a:lnTo>
                  <a:lnTo>
                    <a:pt x="626428" y="1826140"/>
                  </a:lnTo>
                  <a:lnTo>
                    <a:pt x="638493" y="1830905"/>
                  </a:lnTo>
                  <a:lnTo>
                    <a:pt x="650875" y="1835352"/>
                  </a:lnTo>
                  <a:lnTo>
                    <a:pt x="663258" y="1839164"/>
                  </a:lnTo>
                  <a:lnTo>
                    <a:pt x="675958" y="1842340"/>
                  </a:lnTo>
                  <a:lnTo>
                    <a:pt x="688658" y="1845516"/>
                  </a:lnTo>
                  <a:lnTo>
                    <a:pt x="701358" y="1847740"/>
                  </a:lnTo>
                  <a:lnTo>
                    <a:pt x="714375" y="1849328"/>
                  </a:lnTo>
                  <a:lnTo>
                    <a:pt x="727075" y="1850916"/>
                  </a:lnTo>
                  <a:lnTo>
                    <a:pt x="740093" y="1851552"/>
                  </a:lnTo>
                  <a:lnTo>
                    <a:pt x="753428" y="1852187"/>
                  </a:lnTo>
                  <a:lnTo>
                    <a:pt x="763588" y="1851552"/>
                  </a:lnTo>
                  <a:lnTo>
                    <a:pt x="774065" y="1851234"/>
                  </a:lnTo>
                  <a:lnTo>
                    <a:pt x="783908" y="1850599"/>
                  </a:lnTo>
                  <a:lnTo>
                    <a:pt x="794385" y="1849328"/>
                  </a:lnTo>
                  <a:lnTo>
                    <a:pt x="804545" y="1848058"/>
                  </a:lnTo>
                  <a:lnTo>
                    <a:pt x="814388" y="1846152"/>
                  </a:lnTo>
                  <a:lnTo>
                    <a:pt x="824548" y="1843928"/>
                  </a:lnTo>
                  <a:lnTo>
                    <a:pt x="834390" y="1841387"/>
                  </a:lnTo>
                  <a:lnTo>
                    <a:pt x="844233" y="1838846"/>
                  </a:lnTo>
                  <a:lnTo>
                    <a:pt x="854393" y="1835669"/>
                  </a:lnTo>
                  <a:lnTo>
                    <a:pt x="863918" y="1832175"/>
                  </a:lnTo>
                  <a:lnTo>
                    <a:pt x="873760" y="1828364"/>
                  </a:lnTo>
                  <a:lnTo>
                    <a:pt x="883603" y="1824869"/>
                  </a:lnTo>
                  <a:lnTo>
                    <a:pt x="893128" y="1820422"/>
                  </a:lnTo>
                  <a:lnTo>
                    <a:pt x="902653" y="1815975"/>
                  </a:lnTo>
                  <a:lnTo>
                    <a:pt x="912178" y="1811211"/>
                  </a:lnTo>
                  <a:lnTo>
                    <a:pt x="921385" y="1805811"/>
                  </a:lnTo>
                  <a:lnTo>
                    <a:pt x="930593" y="1800411"/>
                  </a:lnTo>
                  <a:lnTo>
                    <a:pt x="939800" y="1795011"/>
                  </a:lnTo>
                  <a:lnTo>
                    <a:pt x="949008" y="1788976"/>
                  </a:lnTo>
                  <a:lnTo>
                    <a:pt x="958215" y="1782623"/>
                  </a:lnTo>
                  <a:lnTo>
                    <a:pt x="967105" y="1775952"/>
                  </a:lnTo>
                  <a:lnTo>
                    <a:pt x="975995" y="1769282"/>
                  </a:lnTo>
                  <a:lnTo>
                    <a:pt x="984885" y="1762293"/>
                  </a:lnTo>
                  <a:lnTo>
                    <a:pt x="993775" y="1754988"/>
                  </a:lnTo>
                  <a:lnTo>
                    <a:pt x="1002030" y="1747682"/>
                  </a:lnTo>
                  <a:lnTo>
                    <a:pt x="1010603" y="1740058"/>
                  </a:lnTo>
                  <a:lnTo>
                    <a:pt x="1019175" y="1731800"/>
                  </a:lnTo>
                  <a:lnTo>
                    <a:pt x="1027113" y="1723223"/>
                  </a:lnTo>
                  <a:lnTo>
                    <a:pt x="1035685" y="1714964"/>
                  </a:lnTo>
                  <a:lnTo>
                    <a:pt x="1043940" y="1706388"/>
                  </a:lnTo>
                  <a:lnTo>
                    <a:pt x="1051560" y="1697176"/>
                  </a:lnTo>
                  <a:lnTo>
                    <a:pt x="1059815" y="1687965"/>
                  </a:lnTo>
                  <a:lnTo>
                    <a:pt x="1067435" y="1678753"/>
                  </a:lnTo>
                  <a:lnTo>
                    <a:pt x="1075055" y="1669224"/>
                  </a:lnTo>
                  <a:lnTo>
                    <a:pt x="1082675" y="1659059"/>
                  </a:lnTo>
                  <a:lnTo>
                    <a:pt x="1089978" y="1649212"/>
                  </a:lnTo>
                  <a:lnTo>
                    <a:pt x="1097280" y="1638730"/>
                  </a:lnTo>
                  <a:lnTo>
                    <a:pt x="1111568" y="1617447"/>
                  </a:lnTo>
                  <a:lnTo>
                    <a:pt x="1125220" y="1595530"/>
                  </a:lnTo>
                  <a:lnTo>
                    <a:pt x="1138555" y="1572660"/>
                  </a:lnTo>
                  <a:lnTo>
                    <a:pt x="1151255" y="1549154"/>
                  </a:lnTo>
                  <a:lnTo>
                    <a:pt x="1163320" y="1524695"/>
                  </a:lnTo>
                  <a:lnTo>
                    <a:pt x="1175068" y="1499601"/>
                  </a:lnTo>
                  <a:lnTo>
                    <a:pt x="1185863" y="1474190"/>
                  </a:lnTo>
                  <a:lnTo>
                    <a:pt x="1196023" y="1448143"/>
                  </a:lnTo>
                  <a:lnTo>
                    <a:pt x="1206183" y="1421143"/>
                  </a:lnTo>
                  <a:lnTo>
                    <a:pt x="1215073" y="1393508"/>
                  </a:lnTo>
                  <a:lnTo>
                    <a:pt x="1223328" y="1365555"/>
                  </a:lnTo>
                  <a:lnTo>
                    <a:pt x="1231265" y="1336967"/>
                  </a:lnTo>
                  <a:lnTo>
                    <a:pt x="1238250" y="1307744"/>
                  </a:lnTo>
                  <a:lnTo>
                    <a:pt x="1482725" y="1307744"/>
                  </a:lnTo>
                  <a:lnTo>
                    <a:pt x="1478598" y="1329026"/>
                  </a:lnTo>
                  <a:lnTo>
                    <a:pt x="1474153" y="1349991"/>
                  </a:lnTo>
                  <a:lnTo>
                    <a:pt x="1469708" y="1370955"/>
                  </a:lnTo>
                  <a:lnTo>
                    <a:pt x="1464945" y="1391602"/>
                  </a:lnTo>
                  <a:lnTo>
                    <a:pt x="1459230" y="1411931"/>
                  </a:lnTo>
                  <a:lnTo>
                    <a:pt x="1454150" y="1432261"/>
                  </a:lnTo>
                  <a:lnTo>
                    <a:pt x="1448435" y="1452272"/>
                  </a:lnTo>
                  <a:lnTo>
                    <a:pt x="1442403" y="1471966"/>
                  </a:lnTo>
                  <a:lnTo>
                    <a:pt x="1435735" y="1491660"/>
                  </a:lnTo>
                  <a:lnTo>
                    <a:pt x="1429385" y="1510719"/>
                  </a:lnTo>
                  <a:lnTo>
                    <a:pt x="1422400" y="1530095"/>
                  </a:lnTo>
                  <a:lnTo>
                    <a:pt x="1415415" y="1548836"/>
                  </a:lnTo>
                  <a:lnTo>
                    <a:pt x="1407795" y="1567577"/>
                  </a:lnTo>
                  <a:lnTo>
                    <a:pt x="1400493" y="1586001"/>
                  </a:lnTo>
                  <a:lnTo>
                    <a:pt x="1392238" y="1604106"/>
                  </a:lnTo>
                  <a:lnTo>
                    <a:pt x="1384300" y="1622212"/>
                  </a:lnTo>
                  <a:lnTo>
                    <a:pt x="1375728" y="1639683"/>
                  </a:lnTo>
                  <a:lnTo>
                    <a:pt x="1366838" y="1656835"/>
                  </a:lnTo>
                  <a:lnTo>
                    <a:pt x="1357948" y="1674306"/>
                  </a:lnTo>
                  <a:lnTo>
                    <a:pt x="1348740" y="1690823"/>
                  </a:lnTo>
                  <a:lnTo>
                    <a:pt x="1339533" y="1707341"/>
                  </a:lnTo>
                  <a:lnTo>
                    <a:pt x="1329690" y="1723541"/>
                  </a:lnTo>
                  <a:lnTo>
                    <a:pt x="1320165" y="1740058"/>
                  </a:lnTo>
                  <a:lnTo>
                    <a:pt x="1309688" y="1755305"/>
                  </a:lnTo>
                  <a:lnTo>
                    <a:pt x="1299210" y="1770870"/>
                  </a:lnTo>
                  <a:lnTo>
                    <a:pt x="1288733" y="1786117"/>
                  </a:lnTo>
                  <a:lnTo>
                    <a:pt x="1277938" y="1800728"/>
                  </a:lnTo>
                  <a:lnTo>
                    <a:pt x="1266825" y="1815023"/>
                  </a:lnTo>
                  <a:lnTo>
                    <a:pt x="1255713" y="1829317"/>
                  </a:lnTo>
                  <a:lnTo>
                    <a:pt x="1244283" y="1843293"/>
                  </a:lnTo>
                  <a:lnTo>
                    <a:pt x="1232535" y="1856634"/>
                  </a:lnTo>
                  <a:lnTo>
                    <a:pt x="1220788" y="1869657"/>
                  </a:lnTo>
                  <a:lnTo>
                    <a:pt x="1208723" y="1882681"/>
                  </a:lnTo>
                  <a:lnTo>
                    <a:pt x="1196340" y="1895069"/>
                  </a:lnTo>
                  <a:lnTo>
                    <a:pt x="1183958" y="1907457"/>
                  </a:lnTo>
                  <a:lnTo>
                    <a:pt x="1171575" y="1919210"/>
                  </a:lnTo>
                  <a:lnTo>
                    <a:pt x="1158558" y="1930645"/>
                  </a:lnTo>
                  <a:lnTo>
                    <a:pt x="1145540" y="1941763"/>
                  </a:lnTo>
                  <a:lnTo>
                    <a:pt x="1132205" y="1952245"/>
                  </a:lnTo>
                  <a:lnTo>
                    <a:pt x="1119188" y="1962727"/>
                  </a:lnTo>
                  <a:lnTo>
                    <a:pt x="1105535" y="1973210"/>
                  </a:lnTo>
                  <a:lnTo>
                    <a:pt x="1091883" y="1982739"/>
                  </a:lnTo>
                  <a:lnTo>
                    <a:pt x="1077913" y="1991951"/>
                  </a:lnTo>
                  <a:lnTo>
                    <a:pt x="1063625" y="2000845"/>
                  </a:lnTo>
                  <a:lnTo>
                    <a:pt x="1049655" y="2009103"/>
                  </a:lnTo>
                  <a:lnTo>
                    <a:pt x="1035368" y="2017362"/>
                  </a:lnTo>
                  <a:lnTo>
                    <a:pt x="1020763" y="2024986"/>
                  </a:lnTo>
                  <a:lnTo>
                    <a:pt x="1006158" y="2032609"/>
                  </a:lnTo>
                  <a:lnTo>
                    <a:pt x="991235" y="2038962"/>
                  </a:lnTo>
                  <a:lnTo>
                    <a:pt x="976313" y="2045633"/>
                  </a:lnTo>
                  <a:lnTo>
                    <a:pt x="961390" y="2051668"/>
                  </a:lnTo>
                  <a:lnTo>
                    <a:pt x="945833" y="2057385"/>
                  </a:lnTo>
                  <a:lnTo>
                    <a:pt x="930593" y="2062785"/>
                  </a:lnTo>
                  <a:lnTo>
                    <a:pt x="915035" y="2067550"/>
                  </a:lnTo>
                  <a:lnTo>
                    <a:pt x="899160" y="2071680"/>
                  </a:lnTo>
                  <a:lnTo>
                    <a:pt x="883603" y="2075491"/>
                  </a:lnTo>
                  <a:lnTo>
                    <a:pt x="867728" y="2079303"/>
                  </a:lnTo>
                  <a:lnTo>
                    <a:pt x="851853" y="2082162"/>
                  </a:lnTo>
                  <a:lnTo>
                    <a:pt x="835660" y="2084703"/>
                  </a:lnTo>
                  <a:lnTo>
                    <a:pt x="819150" y="2086609"/>
                  </a:lnTo>
                  <a:lnTo>
                    <a:pt x="802958" y="2088515"/>
                  </a:lnTo>
                  <a:lnTo>
                    <a:pt x="786448" y="2089785"/>
                  </a:lnTo>
                  <a:lnTo>
                    <a:pt x="769938" y="2090421"/>
                  </a:lnTo>
                  <a:lnTo>
                    <a:pt x="753428" y="2090738"/>
                  </a:lnTo>
                  <a:lnTo>
                    <a:pt x="733425" y="2090421"/>
                  </a:lnTo>
                  <a:lnTo>
                    <a:pt x="713740" y="2089150"/>
                  </a:lnTo>
                  <a:lnTo>
                    <a:pt x="694373" y="2087879"/>
                  </a:lnTo>
                  <a:lnTo>
                    <a:pt x="675005" y="2085338"/>
                  </a:lnTo>
                  <a:lnTo>
                    <a:pt x="655955" y="2082162"/>
                  </a:lnTo>
                  <a:lnTo>
                    <a:pt x="637223" y="2078985"/>
                  </a:lnTo>
                  <a:lnTo>
                    <a:pt x="618490" y="2074538"/>
                  </a:lnTo>
                  <a:lnTo>
                    <a:pt x="599440" y="2069774"/>
                  </a:lnTo>
                  <a:lnTo>
                    <a:pt x="581025" y="2064056"/>
                  </a:lnTo>
                  <a:lnTo>
                    <a:pt x="562610" y="2058338"/>
                  </a:lnTo>
                  <a:lnTo>
                    <a:pt x="544512" y="2051668"/>
                  </a:lnTo>
                  <a:lnTo>
                    <a:pt x="527050" y="2044362"/>
                  </a:lnTo>
                  <a:lnTo>
                    <a:pt x="509270" y="2036421"/>
                  </a:lnTo>
                  <a:lnTo>
                    <a:pt x="491490" y="2028162"/>
                  </a:lnTo>
                  <a:lnTo>
                    <a:pt x="474662" y="2019268"/>
                  </a:lnTo>
                  <a:lnTo>
                    <a:pt x="457200" y="2009421"/>
                  </a:lnTo>
                  <a:lnTo>
                    <a:pt x="440690" y="1999574"/>
                  </a:lnTo>
                  <a:lnTo>
                    <a:pt x="423545" y="1988774"/>
                  </a:lnTo>
                  <a:lnTo>
                    <a:pt x="407352" y="1977974"/>
                  </a:lnTo>
                  <a:lnTo>
                    <a:pt x="391160" y="1966539"/>
                  </a:lnTo>
                  <a:lnTo>
                    <a:pt x="375285" y="1954151"/>
                  </a:lnTo>
                  <a:lnTo>
                    <a:pt x="360045" y="1941445"/>
                  </a:lnTo>
                  <a:lnTo>
                    <a:pt x="344487" y="1928104"/>
                  </a:lnTo>
                  <a:lnTo>
                    <a:pt x="329247" y="1914445"/>
                  </a:lnTo>
                  <a:lnTo>
                    <a:pt x="314642" y="1900469"/>
                  </a:lnTo>
                  <a:lnTo>
                    <a:pt x="299720" y="1885540"/>
                  </a:lnTo>
                  <a:lnTo>
                    <a:pt x="285432" y="1870610"/>
                  </a:lnTo>
                  <a:lnTo>
                    <a:pt x="271462" y="1854728"/>
                  </a:lnTo>
                  <a:lnTo>
                    <a:pt x="257810" y="1838846"/>
                  </a:lnTo>
                  <a:lnTo>
                    <a:pt x="244157" y="1822011"/>
                  </a:lnTo>
                  <a:lnTo>
                    <a:pt x="230822" y="1805176"/>
                  </a:lnTo>
                  <a:lnTo>
                    <a:pt x="218440" y="1787705"/>
                  </a:lnTo>
                  <a:lnTo>
                    <a:pt x="205740" y="1770235"/>
                  </a:lnTo>
                  <a:lnTo>
                    <a:pt x="193357" y="1751811"/>
                  </a:lnTo>
                  <a:lnTo>
                    <a:pt x="181292" y="1732753"/>
                  </a:lnTo>
                  <a:lnTo>
                    <a:pt x="169862" y="1714011"/>
                  </a:lnTo>
                  <a:lnTo>
                    <a:pt x="158432" y="1694635"/>
                  </a:lnTo>
                  <a:lnTo>
                    <a:pt x="147637" y="1674624"/>
                  </a:lnTo>
                  <a:lnTo>
                    <a:pt x="137160" y="1654294"/>
                  </a:lnTo>
                  <a:lnTo>
                    <a:pt x="127000" y="1633647"/>
                  </a:lnTo>
                  <a:lnTo>
                    <a:pt x="116840" y="1612683"/>
                  </a:lnTo>
                  <a:lnTo>
                    <a:pt x="107315" y="1591083"/>
                  </a:lnTo>
                  <a:lnTo>
                    <a:pt x="98425" y="1569483"/>
                  </a:lnTo>
                  <a:lnTo>
                    <a:pt x="89535" y="1547566"/>
                  </a:lnTo>
                  <a:lnTo>
                    <a:pt x="81280" y="1525330"/>
                  </a:lnTo>
                  <a:lnTo>
                    <a:pt x="73025" y="1502460"/>
                  </a:lnTo>
                  <a:lnTo>
                    <a:pt x="65405" y="1479590"/>
                  </a:lnTo>
                  <a:lnTo>
                    <a:pt x="58420" y="1455766"/>
                  </a:lnTo>
                  <a:lnTo>
                    <a:pt x="51435" y="1432261"/>
                  </a:lnTo>
                  <a:lnTo>
                    <a:pt x="45085" y="1408120"/>
                  </a:lnTo>
                  <a:lnTo>
                    <a:pt x="38735" y="1383979"/>
                  </a:lnTo>
                  <a:lnTo>
                    <a:pt x="33337" y="1359520"/>
                  </a:lnTo>
                  <a:lnTo>
                    <a:pt x="27940" y="1334744"/>
                  </a:lnTo>
                  <a:lnTo>
                    <a:pt x="23177" y="1309650"/>
                  </a:lnTo>
                  <a:lnTo>
                    <a:pt x="18732" y="1284238"/>
                  </a:lnTo>
                  <a:lnTo>
                    <a:pt x="14922" y="1258509"/>
                  </a:lnTo>
                  <a:lnTo>
                    <a:pt x="11430" y="1232780"/>
                  </a:lnTo>
                  <a:lnTo>
                    <a:pt x="8572" y="1206733"/>
                  </a:lnTo>
                  <a:lnTo>
                    <a:pt x="6032" y="1180368"/>
                  </a:lnTo>
                  <a:lnTo>
                    <a:pt x="3810" y="1153686"/>
                  </a:lnTo>
                  <a:lnTo>
                    <a:pt x="1905" y="1127004"/>
                  </a:lnTo>
                  <a:lnTo>
                    <a:pt x="635" y="1099686"/>
                  </a:lnTo>
                  <a:lnTo>
                    <a:pt x="0" y="1073004"/>
                  </a:lnTo>
                  <a:lnTo>
                    <a:pt x="0" y="1045687"/>
                  </a:lnTo>
                  <a:lnTo>
                    <a:pt x="0" y="1018052"/>
                  </a:lnTo>
                  <a:lnTo>
                    <a:pt x="635" y="991052"/>
                  </a:lnTo>
                  <a:lnTo>
                    <a:pt x="1905" y="963734"/>
                  </a:lnTo>
                  <a:lnTo>
                    <a:pt x="3810" y="937052"/>
                  </a:lnTo>
                  <a:lnTo>
                    <a:pt x="6032" y="910688"/>
                  </a:lnTo>
                  <a:lnTo>
                    <a:pt x="8572" y="884006"/>
                  </a:lnTo>
                  <a:lnTo>
                    <a:pt x="11430" y="858276"/>
                  </a:lnTo>
                  <a:lnTo>
                    <a:pt x="14922" y="832230"/>
                  </a:lnTo>
                  <a:lnTo>
                    <a:pt x="18732" y="806500"/>
                  </a:lnTo>
                  <a:lnTo>
                    <a:pt x="23177" y="781089"/>
                  </a:lnTo>
                  <a:lnTo>
                    <a:pt x="27940" y="755995"/>
                  </a:lnTo>
                  <a:lnTo>
                    <a:pt x="33337" y="731218"/>
                  </a:lnTo>
                  <a:lnTo>
                    <a:pt x="38735" y="706442"/>
                  </a:lnTo>
                  <a:lnTo>
                    <a:pt x="45085" y="682618"/>
                  </a:lnTo>
                  <a:lnTo>
                    <a:pt x="51435" y="658477"/>
                  </a:lnTo>
                  <a:lnTo>
                    <a:pt x="58420" y="634654"/>
                  </a:lnTo>
                  <a:lnTo>
                    <a:pt x="65405" y="611466"/>
                  </a:lnTo>
                  <a:lnTo>
                    <a:pt x="73025" y="588596"/>
                  </a:lnTo>
                  <a:lnTo>
                    <a:pt x="81280" y="565725"/>
                  </a:lnTo>
                  <a:lnTo>
                    <a:pt x="89535" y="543172"/>
                  </a:lnTo>
                  <a:lnTo>
                    <a:pt x="98425" y="520937"/>
                  </a:lnTo>
                  <a:lnTo>
                    <a:pt x="107315" y="499655"/>
                  </a:lnTo>
                  <a:lnTo>
                    <a:pt x="116840" y="478055"/>
                  </a:lnTo>
                  <a:lnTo>
                    <a:pt x="127000" y="457091"/>
                  </a:lnTo>
                  <a:lnTo>
                    <a:pt x="137160" y="436444"/>
                  </a:lnTo>
                  <a:lnTo>
                    <a:pt x="147637" y="416115"/>
                  </a:lnTo>
                  <a:lnTo>
                    <a:pt x="158432" y="396421"/>
                  </a:lnTo>
                  <a:lnTo>
                    <a:pt x="169862" y="376727"/>
                  </a:lnTo>
                  <a:lnTo>
                    <a:pt x="181292" y="357668"/>
                  </a:lnTo>
                  <a:lnTo>
                    <a:pt x="193357" y="339244"/>
                  </a:lnTo>
                  <a:lnTo>
                    <a:pt x="205740" y="320821"/>
                  </a:lnTo>
                  <a:lnTo>
                    <a:pt x="218440" y="303033"/>
                  </a:lnTo>
                  <a:lnTo>
                    <a:pt x="230822" y="285563"/>
                  </a:lnTo>
                  <a:lnTo>
                    <a:pt x="244157" y="268727"/>
                  </a:lnTo>
                  <a:lnTo>
                    <a:pt x="257810" y="252210"/>
                  </a:lnTo>
                  <a:lnTo>
                    <a:pt x="271462" y="235692"/>
                  </a:lnTo>
                  <a:lnTo>
                    <a:pt x="285432" y="220445"/>
                  </a:lnTo>
                  <a:lnTo>
                    <a:pt x="299720" y="205198"/>
                  </a:lnTo>
                  <a:lnTo>
                    <a:pt x="314642" y="190587"/>
                  </a:lnTo>
                  <a:lnTo>
                    <a:pt x="329247" y="176293"/>
                  </a:lnTo>
                  <a:lnTo>
                    <a:pt x="344487" y="162316"/>
                  </a:lnTo>
                  <a:lnTo>
                    <a:pt x="360045" y="149611"/>
                  </a:lnTo>
                  <a:lnTo>
                    <a:pt x="375285" y="136587"/>
                  </a:lnTo>
                  <a:lnTo>
                    <a:pt x="391160" y="124517"/>
                  </a:lnTo>
                  <a:lnTo>
                    <a:pt x="407352" y="113081"/>
                  </a:lnTo>
                  <a:lnTo>
                    <a:pt x="423545" y="101646"/>
                  </a:lnTo>
                  <a:lnTo>
                    <a:pt x="440690" y="91164"/>
                  </a:lnTo>
                  <a:lnTo>
                    <a:pt x="457200" y="80999"/>
                  </a:lnTo>
                  <a:lnTo>
                    <a:pt x="474662" y="71788"/>
                  </a:lnTo>
                  <a:lnTo>
                    <a:pt x="491490" y="62576"/>
                  </a:lnTo>
                  <a:lnTo>
                    <a:pt x="509270" y="54317"/>
                  </a:lnTo>
                  <a:lnTo>
                    <a:pt x="527050" y="46058"/>
                  </a:lnTo>
                  <a:lnTo>
                    <a:pt x="544512" y="39070"/>
                  </a:lnTo>
                  <a:lnTo>
                    <a:pt x="562610" y="32400"/>
                  </a:lnTo>
                  <a:lnTo>
                    <a:pt x="581025" y="26364"/>
                  </a:lnTo>
                  <a:lnTo>
                    <a:pt x="599440" y="20964"/>
                  </a:lnTo>
                  <a:lnTo>
                    <a:pt x="618490" y="16200"/>
                  </a:lnTo>
                  <a:lnTo>
                    <a:pt x="637223" y="11753"/>
                  </a:lnTo>
                  <a:lnTo>
                    <a:pt x="655955" y="8259"/>
                  </a:lnTo>
                  <a:lnTo>
                    <a:pt x="675005" y="5400"/>
                  </a:lnTo>
                  <a:lnTo>
                    <a:pt x="694373" y="3176"/>
                  </a:lnTo>
                  <a:lnTo>
                    <a:pt x="713740" y="1588"/>
                  </a:lnTo>
                  <a:lnTo>
                    <a:pt x="733425" y="318"/>
                  </a:lnTo>
                  <a:lnTo>
                    <a:pt x="75342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045975" y="3769615"/>
            <a:ext cx="619432" cy="619432"/>
            <a:chOff x="4045975" y="3769615"/>
            <a:chExt cx="619432" cy="619432"/>
          </a:xfrm>
        </p:grpSpPr>
        <p:sp>
          <p:nvSpPr>
            <p:cNvPr id="28" name="椭圆 27"/>
            <p:cNvSpPr/>
            <p:nvPr/>
          </p:nvSpPr>
          <p:spPr>
            <a:xfrm>
              <a:off x="4045975" y="3769615"/>
              <a:ext cx="619432" cy="619432"/>
            </a:xfrm>
            <a:prstGeom prst="ellipse">
              <a:avLst/>
            </a:prstGeom>
            <a:solidFill>
              <a:srgbClr val="345B78"/>
            </a:solidFill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KSO_Shape"/>
            <p:cNvSpPr>
              <a:spLocks/>
            </p:cNvSpPr>
            <p:nvPr/>
          </p:nvSpPr>
          <p:spPr bwMode="auto">
            <a:xfrm>
              <a:off x="4120139" y="3867323"/>
              <a:ext cx="441377" cy="442940"/>
            </a:xfrm>
            <a:custGeom>
              <a:avLst/>
              <a:gdLst>
                <a:gd name="T0" fmla="*/ 696608 w 3289"/>
                <a:gd name="T1" fmla="*/ 1738183 h 3299"/>
                <a:gd name="T2" fmla="*/ 814437 w 3289"/>
                <a:gd name="T3" fmla="*/ 1470770 h 3299"/>
                <a:gd name="T4" fmla="*/ 1376852 w 3289"/>
                <a:gd name="T5" fmla="*/ 1105670 h 3299"/>
                <a:gd name="T6" fmla="*/ 1338666 w 3289"/>
                <a:gd name="T7" fmla="*/ 1499694 h 3299"/>
                <a:gd name="T8" fmla="*/ 696608 w 3289"/>
                <a:gd name="T9" fmla="*/ 1738183 h 3299"/>
                <a:gd name="T10" fmla="*/ 312028 w 3289"/>
                <a:gd name="T11" fmla="*/ 1141689 h 3299"/>
                <a:gd name="T12" fmla="*/ 733703 w 3289"/>
                <a:gd name="T13" fmla="*/ 481343 h 3299"/>
                <a:gd name="T14" fmla="*/ 946995 w 3289"/>
                <a:gd name="T15" fmla="*/ 309435 h 3299"/>
                <a:gd name="T16" fmla="*/ 1489225 w 3289"/>
                <a:gd name="T17" fmla="*/ 852446 h 3299"/>
                <a:gd name="T18" fmla="*/ 1317392 w 3289"/>
                <a:gd name="T19" fmla="*/ 1065831 h 3299"/>
                <a:gd name="T20" fmla="*/ 657878 w 3289"/>
                <a:gd name="T21" fmla="*/ 1488234 h 3299"/>
                <a:gd name="T22" fmla="*/ 312028 w 3289"/>
                <a:gd name="T23" fmla="*/ 1141689 h 3299"/>
                <a:gd name="T24" fmla="*/ 1130284 w 3289"/>
                <a:gd name="T25" fmla="*/ 668532 h 3299"/>
                <a:gd name="T26" fmla="*/ 909355 w 3289"/>
                <a:gd name="T27" fmla="*/ 668532 h 3299"/>
                <a:gd name="T28" fmla="*/ 909355 w 3289"/>
                <a:gd name="T29" fmla="*/ 889557 h 3299"/>
                <a:gd name="T30" fmla="*/ 1130284 w 3289"/>
                <a:gd name="T31" fmla="*/ 889557 h 3299"/>
                <a:gd name="T32" fmla="*/ 1130284 w 3289"/>
                <a:gd name="T33" fmla="*/ 668532 h 3299"/>
                <a:gd name="T34" fmla="*/ 1600508 w 3289"/>
                <a:gd name="T35" fmla="*/ 150624 h 3299"/>
                <a:gd name="T36" fmla="*/ 1751067 w 3289"/>
                <a:gd name="T37" fmla="*/ 0 h 3299"/>
                <a:gd name="T38" fmla="*/ 1794162 w 3289"/>
                <a:gd name="T39" fmla="*/ 43113 h 3299"/>
                <a:gd name="T40" fmla="*/ 1647421 w 3289"/>
                <a:gd name="T41" fmla="*/ 189918 h 3299"/>
                <a:gd name="T42" fmla="*/ 1520865 w 3289"/>
                <a:gd name="T43" fmla="*/ 801692 h 3299"/>
                <a:gd name="T44" fmla="*/ 997726 w 3289"/>
                <a:gd name="T45" fmla="*/ 278328 h 3299"/>
                <a:gd name="T46" fmla="*/ 1600508 w 3289"/>
                <a:gd name="T47" fmla="*/ 150624 h 3299"/>
                <a:gd name="T48" fmla="*/ 62187 w 3289"/>
                <a:gd name="T49" fmla="*/ 1102941 h 3299"/>
                <a:gd name="T50" fmla="*/ 300027 w 3289"/>
                <a:gd name="T51" fmla="*/ 461150 h 3299"/>
                <a:gd name="T52" fmla="*/ 694426 w 3289"/>
                <a:gd name="T53" fmla="*/ 422403 h 3299"/>
                <a:gd name="T54" fmla="*/ 328939 w 3289"/>
                <a:gd name="T55" fmla="*/ 985061 h 3299"/>
                <a:gd name="T56" fmla="*/ 62187 w 3289"/>
                <a:gd name="T57" fmla="*/ 1102941 h 3299"/>
                <a:gd name="T58" fmla="*/ 429857 w 3289"/>
                <a:gd name="T59" fmla="*/ 1515521 h 3299"/>
                <a:gd name="T60" fmla="*/ 429857 w 3289"/>
                <a:gd name="T61" fmla="*/ 1443483 h 3299"/>
                <a:gd name="T62" fmla="*/ 271115 w 3289"/>
                <a:gd name="T63" fmla="*/ 1525344 h 3299"/>
                <a:gd name="T64" fmla="*/ 345849 w 3289"/>
                <a:gd name="T65" fmla="*/ 1359439 h 3299"/>
                <a:gd name="T66" fmla="*/ 252023 w 3289"/>
                <a:gd name="T67" fmla="*/ 1390546 h 3299"/>
                <a:gd name="T68" fmla="*/ 319665 w 3289"/>
                <a:gd name="T69" fmla="*/ 1231736 h 3299"/>
                <a:gd name="T70" fmla="*/ 566778 w 3289"/>
                <a:gd name="T71" fmla="*/ 1479502 h 3299"/>
                <a:gd name="T72" fmla="*/ 429857 w 3289"/>
                <a:gd name="T73" fmla="*/ 1515521 h 329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3289" h="3299">
                  <a:moveTo>
                    <a:pt x="1277" y="3185"/>
                  </a:moveTo>
                  <a:cubicBezTo>
                    <a:pt x="1277" y="3185"/>
                    <a:pt x="1462" y="3052"/>
                    <a:pt x="1493" y="2695"/>
                  </a:cubicBezTo>
                  <a:cubicBezTo>
                    <a:pt x="2097" y="2409"/>
                    <a:pt x="2524" y="2026"/>
                    <a:pt x="2524" y="2026"/>
                  </a:cubicBezTo>
                  <a:cubicBezTo>
                    <a:pt x="2524" y="2026"/>
                    <a:pt x="2775" y="2427"/>
                    <a:pt x="2454" y="2748"/>
                  </a:cubicBezTo>
                  <a:cubicBezTo>
                    <a:pt x="1903" y="3299"/>
                    <a:pt x="1277" y="3185"/>
                    <a:pt x="1277" y="3185"/>
                  </a:cubicBezTo>
                  <a:close/>
                  <a:moveTo>
                    <a:pt x="572" y="2092"/>
                  </a:moveTo>
                  <a:cubicBezTo>
                    <a:pt x="572" y="2092"/>
                    <a:pt x="1054" y="1173"/>
                    <a:pt x="1345" y="882"/>
                  </a:cubicBezTo>
                  <a:cubicBezTo>
                    <a:pt x="1476" y="752"/>
                    <a:pt x="1607" y="650"/>
                    <a:pt x="1736" y="567"/>
                  </a:cubicBezTo>
                  <a:cubicBezTo>
                    <a:pt x="2730" y="1562"/>
                    <a:pt x="2730" y="1562"/>
                    <a:pt x="2730" y="1562"/>
                  </a:cubicBezTo>
                  <a:cubicBezTo>
                    <a:pt x="2648" y="1691"/>
                    <a:pt x="2546" y="1823"/>
                    <a:pt x="2415" y="1953"/>
                  </a:cubicBezTo>
                  <a:cubicBezTo>
                    <a:pt x="2129" y="2239"/>
                    <a:pt x="1206" y="2727"/>
                    <a:pt x="1206" y="2727"/>
                  </a:cubicBezTo>
                  <a:lnTo>
                    <a:pt x="572" y="2092"/>
                  </a:lnTo>
                  <a:close/>
                  <a:moveTo>
                    <a:pt x="2072" y="1225"/>
                  </a:moveTo>
                  <a:cubicBezTo>
                    <a:pt x="1961" y="1113"/>
                    <a:pt x="1779" y="1113"/>
                    <a:pt x="1667" y="1225"/>
                  </a:cubicBezTo>
                  <a:cubicBezTo>
                    <a:pt x="1555" y="1337"/>
                    <a:pt x="1555" y="1518"/>
                    <a:pt x="1667" y="1630"/>
                  </a:cubicBezTo>
                  <a:cubicBezTo>
                    <a:pt x="1779" y="1742"/>
                    <a:pt x="1961" y="1742"/>
                    <a:pt x="2072" y="1630"/>
                  </a:cubicBezTo>
                  <a:cubicBezTo>
                    <a:pt x="2184" y="1518"/>
                    <a:pt x="2184" y="1337"/>
                    <a:pt x="2072" y="1225"/>
                  </a:cubicBezTo>
                  <a:close/>
                  <a:moveTo>
                    <a:pt x="2934" y="276"/>
                  </a:moveTo>
                  <a:cubicBezTo>
                    <a:pt x="3210" y="0"/>
                    <a:pt x="3210" y="0"/>
                    <a:pt x="3210" y="0"/>
                  </a:cubicBezTo>
                  <a:cubicBezTo>
                    <a:pt x="3289" y="79"/>
                    <a:pt x="3289" y="79"/>
                    <a:pt x="3289" y="79"/>
                  </a:cubicBezTo>
                  <a:cubicBezTo>
                    <a:pt x="3020" y="348"/>
                    <a:pt x="3020" y="348"/>
                    <a:pt x="3020" y="348"/>
                  </a:cubicBezTo>
                  <a:cubicBezTo>
                    <a:pt x="3044" y="503"/>
                    <a:pt x="3080" y="956"/>
                    <a:pt x="2788" y="1469"/>
                  </a:cubicBezTo>
                  <a:cubicBezTo>
                    <a:pt x="1829" y="510"/>
                    <a:pt x="1829" y="510"/>
                    <a:pt x="1829" y="510"/>
                  </a:cubicBezTo>
                  <a:cubicBezTo>
                    <a:pt x="2326" y="225"/>
                    <a:pt x="2765" y="251"/>
                    <a:pt x="2934" y="276"/>
                  </a:cubicBezTo>
                  <a:close/>
                  <a:moveTo>
                    <a:pt x="114" y="2021"/>
                  </a:moveTo>
                  <a:cubicBezTo>
                    <a:pt x="114" y="2021"/>
                    <a:pt x="0" y="1396"/>
                    <a:pt x="550" y="845"/>
                  </a:cubicBezTo>
                  <a:cubicBezTo>
                    <a:pt x="872" y="523"/>
                    <a:pt x="1273" y="774"/>
                    <a:pt x="1273" y="774"/>
                  </a:cubicBezTo>
                  <a:cubicBezTo>
                    <a:pt x="1273" y="774"/>
                    <a:pt x="890" y="1202"/>
                    <a:pt x="603" y="1805"/>
                  </a:cubicBezTo>
                  <a:cubicBezTo>
                    <a:pt x="246" y="1836"/>
                    <a:pt x="114" y="2021"/>
                    <a:pt x="114" y="2021"/>
                  </a:cubicBezTo>
                  <a:close/>
                  <a:moveTo>
                    <a:pt x="788" y="2777"/>
                  </a:moveTo>
                  <a:cubicBezTo>
                    <a:pt x="788" y="2645"/>
                    <a:pt x="788" y="2645"/>
                    <a:pt x="788" y="2645"/>
                  </a:cubicBezTo>
                  <a:cubicBezTo>
                    <a:pt x="497" y="2795"/>
                    <a:pt x="497" y="2795"/>
                    <a:pt x="497" y="2795"/>
                  </a:cubicBezTo>
                  <a:cubicBezTo>
                    <a:pt x="634" y="2491"/>
                    <a:pt x="634" y="2491"/>
                    <a:pt x="634" y="2491"/>
                  </a:cubicBezTo>
                  <a:cubicBezTo>
                    <a:pt x="462" y="2548"/>
                    <a:pt x="462" y="2548"/>
                    <a:pt x="462" y="2548"/>
                  </a:cubicBezTo>
                  <a:cubicBezTo>
                    <a:pt x="586" y="2257"/>
                    <a:pt x="586" y="2257"/>
                    <a:pt x="586" y="2257"/>
                  </a:cubicBezTo>
                  <a:cubicBezTo>
                    <a:pt x="1039" y="2711"/>
                    <a:pt x="1039" y="2711"/>
                    <a:pt x="1039" y="2711"/>
                  </a:cubicBezTo>
                  <a:lnTo>
                    <a:pt x="788" y="277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665407" y="2301396"/>
            <a:ext cx="619432" cy="619432"/>
            <a:chOff x="4665407" y="2301396"/>
            <a:chExt cx="619432" cy="619432"/>
          </a:xfrm>
        </p:grpSpPr>
        <p:sp>
          <p:nvSpPr>
            <p:cNvPr id="26" name="椭圆 25"/>
            <p:cNvSpPr/>
            <p:nvPr/>
          </p:nvSpPr>
          <p:spPr>
            <a:xfrm>
              <a:off x="4665407" y="2301396"/>
              <a:ext cx="619432" cy="619432"/>
            </a:xfrm>
            <a:prstGeom prst="ellipse">
              <a:avLst/>
            </a:prstGeom>
            <a:solidFill>
              <a:srgbClr val="345B78"/>
            </a:solidFill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KSO_Shape"/>
            <p:cNvSpPr>
              <a:spLocks/>
            </p:cNvSpPr>
            <p:nvPr/>
          </p:nvSpPr>
          <p:spPr bwMode="auto">
            <a:xfrm>
              <a:off x="4809698" y="2391788"/>
              <a:ext cx="379851" cy="438647"/>
            </a:xfrm>
            <a:custGeom>
              <a:avLst/>
              <a:gdLst>
                <a:gd name="T0" fmla="*/ 722049 w 6597698"/>
                <a:gd name="T1" fmla="*/ 874343 h 7617115"/>
                <a:gd name="T2" fmla="*/ 750323 w 6597698"/>
                <a:gd name="T3" fmla="*/ 885440 h 7617115"/>
                <a:gd name="T4" fmla="*/ 758665 w 6597698"/>
                <a:gd name="T5" fmla="*/ 959007 h 7617115"/>
                <a:gd name="T6" fmla="*/ 703528 w 6597698"/>
                <a:gd name="T7" fmla="*/ 976176 h 7617115"/>
                <a:gd name="T8" fmla="*/ 694514 w 6597698"/>
                <a:gd name="T9" fmla="*/ 971594 h 7617115"/>
                <a:gd name="T10" fmla="*/ 699028 w 6597698"/>
                <a:gd name="T11" fmla="*/ 976062 h 7617115"/>
                <a:gd name="T12" fmla="*/ 699648 w 6597698"/>
                <a:gd name="T13" fmla="*/ 1081054 h 7617115"/>
                <a:gd name="T14" fmla="*/ 147042 w 6597698"/>
                <a:gd name="T15" fmla="*/ 1769133 h 7617115"/>
                <a:gd name="T16" fmla="*/ 30787 w 6597698"/>
                <a:gd name="T17" fmla="*/ 1782165 h 7617115"/>
                <a:gd name="T18" fmla="*/ 18275 w 6597698"/>
                <a:gd name="T19" fmla="*/ 1665921 h 7617115"/>
                <a:gd name="T20" fmla="*/ 570880 w 6597698"/>
                <a:gd name="T21" fmla="*/ 977321 h 7617115"/>
                <a:gd name="T22" fmla="*/ 672989 w 6597698"/>
                <a:gd name="T23" fmla="*/ 955142 h 7617115"/>
                <a:gd name="T24" fmla="*/ 676204 w 6597698"/>
                <a:gd name="T25" fmla="*/ 957221 h 7617115"/>
                <a:gd name="T26" fmla="*/ 671902 w 6597698"/>
                <a:gd name="T27" fmla="*/ 950789 h 7617115"/>
                <a:gd name="T28" fmla="*/ 677328 w 6597698"/>
                <a:gd name="T29" fmla="*/ 893266 h 7617115"/>
                <a:gd name="T30" fmla="*/ 722049 w 6597698"/>
                <a:gd name="T31" fmla="*/ 874343 h 7617115"/>
                <a:gd name="T32" fmla="*/ 1267033 w 6597698"/>
                <a:gd name="T33" fmla="*/ 241665 h 7617115"/>
                <a:gd name="T34" fmla="*/ 1317603 w 6597698"/>
                <a:gd name="T35" fmla="*/ 700993 h 7617115"/>
                <a:gd name="T36" fmla="*/ 1057709 w 6597698"/>
                <a:gd name="T37" fmla="*/ 100974 h 7617115"/>
                <a:gd name="T38" fmla="*/ 754500 w 6597698"/>
                <a:gd name="T39" fmla="*/ 248946 h 7617115"/>
                <a:gd name="T40" fmla="*/ 814969 w 6597698"/>
                <a:gd name="T41" fmla="*/ 804684 h 7617115"/>
                <a:gd name="T42" fmla="*/ 1371177 w 6597698"/>
                <a:gd name="T43" fmla="*/ 743688 h 7617115"/>
                <a:gd name="T44" fmla="*/ 1310187 w 6597698"/>
                <a:gd name="T45" fmla="*/ 187951 h 7617115"/>
                <a:gd name="T46" fmla="*/ 1057709 w 6597698"/>
                <a:gd name="T47" fmla="*/ 100974 h 7617115"/>
                <a:gd name="T48" fmla="*/ 1056412 w 6597698"/>
                <a:gd name="T49" fmla="*/ 45 h 7617115"/>
                <a:gd name="T50" fmla="*/ 1373958 w 6597698"/>
                <a:gd name="T51" fmla="*/ 109301 h 7617115"/>
                <a:gd name="T52" fmla="*/ 1450081 w 6597698"/>
                <a:gd name="T53" fmla="*/ 807305 h 7617115"/>
                <a:gd name="T54" fmla="*/ 751940 w 6597698"/>
                <a:gd name="T55" fmla="*/ 883413 h 7617115"/>
                <a:gd name="T56" fmla="*/ 675817 w 6597698"/>
                <a:gd name="T57" fmla="*/ 185931 h 7617115"/>
                <a:gd name="T58" fmla="*/ 1056412 w 6597698"/>
                <a:gd name="T59" fmla="*/ 45 h 761711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6597698" h="7617115">
                  <a:moveTo>
                    <a:pt x="3054842" y="3699168"/>
                  </a:moveTo>
                  <a:cubicBezTo>
                    <a:pt x="3097120" y="3702556"/>
                    <a:pt x="3138894" y="3717974"/>
                    <a:pt x="3174464" y="3746118"/>
                  </a:cubicBezTo>
                  <a:cubicBezTo>
                    <a:pt x="3269318" y="3823378"/>
                    <a:pt x="3284759" y="3960238"/>
                    <a:pt x="3209759" y="4057364"/>
                  </a:cubicBezTo>
                  <a:cubicBezTo>
                    <a:pt x="3151854" y="4126897"/>
                    <a:pt x="3059206" y="4152972"/>
                    <a:pt x="2976485" y="4130002"/>
                  </a:cubicBezTo>
                  <a:lnTo>
                    <a:pt x="2938349" y="4110616"/>
                  </a:lnTo>
                  <a:lnTo>
                    <a:pt x="2957445" y="4129522"/>
                  </a:lnTo>
                  <a:cubicBezTo>
                    <a:pt x="3060906" y="4255074"/>
                    <a:pt x="3066214" y="4440569"/>
                    <a:pt x="2960068" y="4573720"/>
                  </a:cubicBezTo>
                  <a:cubicBezTo>
                    <a:pt x="2960068" y="4573720"/>
                    <a:pt x="2960068" y="4573720"/>
                    <a:pt x="622107" y="7484843"/>
                  </a:cubicBezTo>
                  <a:cubicBezTo>
                    <a:pt x="500798" y="7637016"/>
                    <a:pt x="280235" y="7661275"/>
                    <a:pt x="130253" y="7539978"/>
                  </a:cubicBezTo>
                  <a:cubicBezTo>
                    <a:pt x="-19729" y="7418681"/>
                    <a:pt x="-43991" y="7198142"/>
                    <a:pt x="77318" y="7048175"/>
                  </a:cubicBezTo>
                  <a:cubicBezTo>
                    <a:pt x="77318" y="7048175"/>
                    <a:pt x="77318" y="7048175"/>
                    <a:pt x="2415279" y="4134846"/>
                  </a:cubicBezTo>
                  <a:cubicBezTo>
                    <a:pt x="2521424" y="4001695"/>
                    <a:pt x="2701872" y="3966478"/>
                    <a:pt x="2847280" y="4041013"/>
                  </a:cubicBezTo>
                  <a:lnTo>
                    <a:pt x="2860883" y="4049808"/>
                  </a:lnTo>
                  <a:lnTo>
                    <a:pt x="2842684" y="4022597"/>
                  </a:lnTo>
                  <a:cubicBezTo>
                    <a:pt x="2801944" y="3946441"/>
                    <a:pt x="2807734" y="3850419"/>
                    <a:pt x="2865639" y="3779229"/>
                  </a:cubicBezTo>
                  <a:cubicBezTo>
                    <a:pt x="2912514" y="3721285"/>
                    <a:pt x="2984378" y="3693520"/>
                    <a:pt x="3054842" y="3699168"/>
                  </a:cubicBezTo>
                  <a:close/>
                  <a:moveTo>
                    <a:pt x="5360563" y="1022434"/>
                  </a:moveTo>
                  <a:cubicBezTo>
                    <a:pt x="5956099" y="1501097"/>
                    <a:pt x="6050943" y="2370189"/>
                    <a:pt x="5574515" y="2965760"/>
                  </a:cubicBezTo>
                  <a:lnTo>
                    <a:pt x="5360563" y="1022434"/>
                  </a:lnTo>
                  <a:close/>
                  <a:moveTo>
                    <a:pt x="4474955" y="427200"/>
                  </a:moveTo>
                  <a:cubicBezTo>
                    <a:pt x="3992919" y="433757"/>
                    <a:pt x="3517164" y="647541"/>
                    <a:pt x="3192137" y="1053241"/>
                  </a:cubicBezTo>
                  <a:cubicBezTo>
                    <a:pt x="2612105" y="1772280"/>
                    <a:pt x="2728993" y="2826575"/>
                    <a:pt x="3447968" y="3404453"/>
                  </a:cubicBezTo>
                  <a:cubicBezTo>
                    <a:pt x="4169147" y="3984537"/>
                    <a:pt x="5223349" y="3867638"/>
                    <a:pt x="5801174" y="3146394"/>
                  </a:cubicBezTo>
                  <a:cubicBezTo>
                    <a:pt x="6381205" y="2427354"/>
                    <a:pt x="6264317" y="1373059"/>
                    <a:pt x="5543138" y="795181"/>
                  </a:cubicBezTo>
                  <a:cubicBezTo>
                    <a:pt x="5228587" y="542359"/>
                    <a:pt x="4849871" y="422100"/>
                    <a:pt x="4474955" y="427200"/>
                  </a:cubicBezTo>
                  <a:close/>
                  <a:moveTo>
                    <a:pt x="4469466" y="190"/>
                  </a:moveTo>
                  <a:cubicBezTo>
                    <a:pt x="4940266" y="-6142"/>
                    <a:pt x="5416292" y="144984"/>
                    <a:pt x="5812939" y="462432"/>
                  </a:cubicBezTo>
                  <a:cubicBezTo>
                    <a:pt x="6717357" y="1188029"/>
                    <a:pt x="6860740" y="2511305"/>
                    <a:pt x="6135000" y="3415545"/>
                  </a:cubicBezTo>
                  <a:cubicBezTo>
                    <a:pt x="5409261" y="4319783"/>
                    <a:pt x="4085723" y="4463138"/>
                    <a:pt x="3181306" y="3737542"/>
                  </a:cubicBezTo>
                  <a:cubicBezTo>
                    <a:pt x="2276888" y="3011945"/>
                    <a:pt x="2133505" y="1690874"/>
                    <a:pt x="2859245" y="786635"/>
                  </a:cubicBezTo>
                  <a:cubicBezTo>
                    <a:pt x="3267474" y="276760"/>
                    <a:pt x="3864151" y="8331"/>
                    <a:pt x="4469466" y="19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279809" y="1952292"/>
            <a:ext cx="2737235" cy="1170814"/>
            <a:chOff x="8279810" y="1876571"/>
            <a:chExt cx="2737235" cy="1170814"/>
          </a:xfrm>
        </p:grpSpPr>
        <p:sp>
          <p:nvSpPr>
            <p:cNvPr id="34" name="文本框 33"/>
            <p:cNvSpPr txBox="1"/>
            <p:nvPr/>
          </p:nvSpPr>
          <p:spPr>
            <a:xfrm>
              <a:off x="8279810" y="2201384"/>
              <a:ext cx="2737235" cy="8460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279810" y="1876571"/>
              <a:ext cx="1261884" cy="3289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基本情况概述</a:t>
              </a:r>
              <a:endPara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8279810" y="4088793"/>
            <a:ext cx="2737235" cy="1170814"/>
            <a:chOff x="8279810" y="1876571"/>
            <a:chExt cx="2737235" cy="1170814"/>
          </a:xfrm>
        </p:grpSpPr>
        <p:sp>
          <p:nvSpPr>
            <p:cNvPr id="38" name="文本框 37"/>
            <p:cNvSpPr txBox="1"/>
            <p:nvPr/>
          </p:nvSpPr>
          <p:spPr>
            <a:xfrm>
              <a:off x="8279810" y="2201384"/>
              <a:ext cx="2737235" cy="8460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8279810" y="1876571"/>
              <a:ext cx="1261884" cy="3289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基本情况概述</a:t>
              </a:r>
              <a:endPara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273621" y="2060553"/>
            <a:ext cx="2737235" cy="1170814"/>
            <a:chOff x="8279810" y="1876571"/>
            <a:chExt cx="2737235" cy="1170814"/>
          </a:xfrm>
        </p:grpSpPr>
        <p:sp>
          <p:nvSpPr>
            <p:cNvPr id="41" name="文本框 40"/>
            <p:cNvSpPr txBox="1"/>
            <p:nvPr/>
          </p:nvSpPr>
          <p:spPr>
            <a:xfrm>
              <a:off x="8279810" y="2201384"/>
              <a:ext cx="2737235" cy="8460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8279810" y="1876571"/>
              <a:ext cx="1261884" cy="3289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基本情况概述</a:t>
              </a:r>
              <a:endPara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273622" y="4197054"/>
            <a:ext cx="2737235" cy="1170814"/>
            <a:chOff x="8279810" y="1876571"/>
            <a:chExt cx="2737235" cy="1170814"/>
          </a:xfrm>
        </p:grpSpPr>
        <p:sp>
          <p:nvSpPr>
            <p:cNvPr id="44" name="文本框 43"/>
            <p:cNvSpPr txBox="1"/>
            <p:nvPr/>
          </p:nvSpPr>
          <p:spPr>
            <a:xfrm>
              <a:off x="8279810" y="2201384"/>
              <a:ext cx="2737235" cy="8460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8279810" y="1876571"/>
              <a:ext cx="1261884" cy="3289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基本情况概述</a:t>
              </a:r>
              <a:endPara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260189" y="647699"/>
            <a:ext cx="483306" cy="754357"/>
            <a:chOff x="2178715" y="2618233"/>
            <a:chExt cx="692991" cy="1081640"/>
          </a:xfrm>
        </p:grpSpPr>
        <p:sp>
          <p:nvSpPr>
            <p:cNvPr id="47" name="椭圆 46"/>
            <p:cNvSpPr/>
            <p:nvPr/>
          </p:nvSpPr>
          <p:spPr>
            <a:xfrm>
              <a:off x="2201803" y="3542169"/>
              <a:ext cx="646815" cy="157704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100000">
                  <a:srgbClr val="ECF0F1"/>
                </a:gs>
                <a:gs pos="0">
                  <a:schemeClr val="accent3">
                    <a:lumMod val="10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2178715" y="2618350"/>
              <a:ext cx="692991" cy="689503"/>
              <a:chOff x="2467479" y="1258550"/>
              <a:chExt cx="753156" cy="749365"/>
            </a:xfrm>
          </p:grpSpPr>
          <p:sp>
            <p:nvSpPr>
              <p:cNvPr id="50" name="直角三角形 49"/>
              <p:cNvSpPr/>
              <p:nvPr/>
            </p:nvSpPr>
            <p:spPr>
              <a:xfrm rot="2700000">
                <a:off x="2471335" y="1258550"/>
                <a:ext cx="749300" cy="749300"/>
              </a:xfrm>
              <a:prstGeom prst="rtTriangle">
                <a:avLst/>
              </a:prstGeom>
              <a:solidFill>
                <a:srgbClr val="4AA6B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直角三角形 50"/>
              <p:cNvSpPr/>
              <p:nvPr/>
            </p:nvSpPr>
            <p:spPr>
              <a:xfrm rot="13500000">
                <a:off x="2467479" y="1258615"/>
                <a:ext cx="749300" cy="749299"/>
              </a:xfrm>
              <a:prstGeom prst="rtTriangle">
                <a:avLst/>
              </a:prstGeom>
              <a:solidFill>
                <a:srgbClr val="345B7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9" name="文本框 48"/>
            <p:cNvSpPr txBox="1"/>
            <p:nvPr/>
          </p:nvSpPr>
          <p:spPr>
            <a:xfrm>
              <a:off x="2202570" y="2618233"/>
              <a:ext cx="641734" cy="7034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2400" dirty="0" smtClean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4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2" name="文本框 51"/>
          <p:cNvSpPr txBox="1"/>
          <p:nvPr/>
        </p:nvSpPr>
        <p:spPr>
          <a:xfrm>
            <a:off x="1845555" y="565109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目标计划管控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1874802" y="1018236"/>
            <a:ext cx="2077813" cy="357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dirty="0">
                <a:latin typeface="Agency FB" panose="020B0503020202020204" pitchFamily="34" charset="0"/>
                <a:ea typeface="微软雅黑" panose="020B0503020204020204" pitchFamily="34" charset="-122"/>
              </a:rPr>
              <a:t>PLEASE ADD YOUR TITLE HERE</a:t>
            </a:r>
            <a:endParaRPr lang="zh-CN" altLang="en-US" sz="1600" dirty="0"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14536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" presetClass="entr" presetSubtype="1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fill="hold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fill="hold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2" fill="hold" nodeType="withEffect" p14:presetBounceEnd="4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14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8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1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4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2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14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8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1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4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>
            <p:extLst>
              <p:ext uri="{D42A27DB-BD31-4B8C-83A1-F6EECF244321}">
                <p14:modId xmlns:p14="http://schemas.microsoft.com/office/powerpoint/2010/main" val="753941702"/>
              </p:ext>
            </p:extLst>
          </p:nvPr>
        </p:nvGraphicFramePr>
        <p:xfrm>
          <a:off x="6375305" y="1796239"/>
          <a:ext cx="5341429" cy="41042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xtBox 16"/>
          <p:cNvSpPr>
            <a:spLocks noChangeArrowheads="1"/>
          </p:cNvSpPr>
          <p:nvPr/>
        </p:nvSpPr>
        <p:spPr bwMode="auto">
          <a:xfrm>
            <a:off x="1389375" y="2038197"/>
            <a:ext cx="2644775" cy="400050"/>
          </a:xfrm>
          <a:prstGeom prst="rect">
            <a:avLst/>
          </a:prstGeom>
          <a:solidFill>
            <a:srgbClr val="4AA6B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Britannic Bold" panose="020B0903060703020204" pitchFamily="34" charset="0"/>
                <a:ea typeface="黑体" panose="02010609060101010101" pitchFamily="49" charset="-122"/>
              </a:rPr>
              <a:t>标题文本预设 </a:t>
            </a:r>
          </a:p>
        </p:txBody>
      </p:sp>
      <p:sp>
        <p:nvSpPr>
          <p:cNvPr id="6" name="TextBox 25"/>
          <p:cNvSpPr>
            <a:spLocks noChangeArrowheads="1"/>
          </p:cNvSpPr>
          <p:nvPr/>
        </p:nvSpPr>
        <p:spPr bwMode="auto">
          <a:xfrm>
            <a:off x="1389375" y="2419197"/>
            <a:ext cx="5057774" cy="700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7" name="TextBox 16"/>
          <p:cNvSpPr>
            <a:spLocks noChangeArrowheads="1"/>
          </p:cNvSpPr>
          <p:nvPr/>
        </p:nvSpPr>
        <p:spPr bwMode="auto">
          <a:xfrm>
            <a:off x="1389375" y="3338836"/>
            <a:ext cx="2644775" cy="400050"/>
          </a:xfrm>
          <a:prstGeom prst="rect">
            <a:avLst/>
          </a:prstGeom>
          <a:solidFill>
            <a:srgbClr val="345B7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Britannic Bold" panose="020B0903060703020204" pitchFamily="34" charset="0"/>
                <a:ea typeface="黑体" panose="02010609060101010101" pitchFamily="49" charset="-122"/>
              </a:rPr>
              <a:t>标题文本预设 </a:t>
            </a:r>
          </a:p>
        </p:txBody>
      </p:sp>
      <p:sp>
        <p:nvSpPr>
          <p:cNvPr id="8" name="TextBox 25"/>
          <p:cNvSpPr>
            <a:spLocks noChangeArrowheads="1"/>
          </p:cNvSpPr>
          <p:nvPr/>
        </p:nvSpPr>
        <p:spPr bwMode="auto">
          <a:xfrm>
            <a:off x="1389375" y="3719836"/>
            <a:ext cx="5057774" cy="700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9" name="TextBox 16"/>
          <p:cNvSpPr>
            <a:spLocks noChangeArrowheads="1"/>
          </p:cNvSpPr>
          <p:nvPr/>
        </p:nvSpPr>
        <p:spPr bwMode="auto">
          <a:xfrm>
            <a:off x="1389375" y="4639475"/>
            <a:ext cx="2644775" cy="400050"/>
          </a:xfrm>
          <a:prstGeom prst="rect">
            <a:avLst/>
          </a:prstGeom>
          <a:solidFill>
            <a:srgbClr val="4AA6B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Britannic Bold" panose="020B0903060703020204" pitchFamily="34" charset="0"/>
                <a:ea typeface="黑体" panose="02010609060101010101" pitchFamily="49" charset="-122"/>
              </a:rPr>
              <a:t>标题文本预设 </a:t>
            </a:r>
          </a:p>
        </p:txBody>
      </p:sp>
      <p:sp>
        <p:nvSpPr>
          <p:cNvPr id="10" name="TextBox 25"/>
          <p:cNvSpPr>
            <a:spLocks noChangeArrowheads="1"/>
          </p:cNvSpPr>
          <p:nvPr/>
        </p:nvSpPr>
        <p:spPr bwMode="auto">
          <a:xfrm>
            <a:off x="1389375" y="5020475"/>
            <a:ext cx="5057774" cy="700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1260189" y="647699"/>
            <a:ext cx="483306" cy="754357"/>
            <a:chOff x="2178715" y="2618233"/>
            <a:chExt cx="692991" cy="1081640"/>
          </a:xfrm>
        </p:grpSpPr>
        <p:sp>
          <p:nvSpPr>
            <p:cNvPr id="20" name="椭圆 19"/>
            <p:cNvSpPr/>
            <p:nvPr/>
          </p:nvSpPr>
          <p:spPr>
            <a:xfrm>
              <a:off x="2201803" y="3542169"/>
              <a:ext cx="646815" cy="157704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100000">
                  <a:srgbClr val="ECF0F1"/>
                </a:gs>
                <a:gs pos="0">
                  <a:schemeClr val="accent3">
                    <a:lumMod val="10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2178715" y="2618350"/>
              <a:ext cx="692991" cy="689503"/>
              <a:chOff x="2467479" y="1258550"/>
              <a:chExt cx="753156" cy="749365"/>
            </a:xfrm>
          </p:grpSpPr>
          <p:sp>
            <p:nvSpPr>
              <p:cNvPr id="23" name="直角三角形 22"/>
              <p:cNvSpPr/>
              <p:nvPr/>
            </p:nvSpPr>
            <p:spPr>
              <a:xfrm rot="2700000">
                <a:off x="2471335" y="1258550"/>
                <a:ext cx="749300" cy="749300"/>
              </a:xfrm>
              <a:prstGeom prst="rtTriangle">
                <a:avLst/>
              </a:prstGeom>
              <a:solidFill>
                <a:srgbClr val="4AA6B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直角三角形 23"/>
              <p:cNvSpPr/>
              <p:nvPr/>
            </p:nvSpPr>
            <p:spPr>
              <a:xfrm rot="13500000">
                <a:off x="2467479" y="1258615"/>
                <a:ext cx="749300" cy="749299"/>
              </a:xfrm>
              <a:prstGeom prst="rtTriangle">
                <a:avLst/>
              </a:prstGeom>
              <a:solidFill>
                <a:srgbClr val="345B7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2" name="文本框 21"/>
            <p:cNvSpPr txBox="1"/>
            <p:nvPr/>
          </p:nvSpPr>
          <p:spPr>
            <a:xfrm>
              <a:off x="2202570" y="2618233"/>
              <a:ext cx="641734" cy="7034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2400" dirty="0" smtClean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4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1845555" y="565109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目标计划管控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1874802" y="1018236"/>
            <a:ext cx="2077813" cy="357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dirty="0">
                <a:latin typeface="Agency FB" panose="020B0503020202020204" pitchFamily="34" charset="0"/>
                <a:ea typeface="微软雅黑" panose="020B0503020204020204" pitchFamily="34" charset="-122"/>
              </a:rPr>
              <a:t>PLEASE ADD YOUR TITLE HERE</a:t>
            </a:r>
            <a:endParaRPr lang="zh-CN" altLang="en-US" sz="1600" dirty="0"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007920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0">
        <p15:prstTrans prst="curtains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26667" fill="hold" grpId="0" nodeType="after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2" presetClass="emph" presetSubtype="0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accel="40000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14" presetClass="entr" presetSubtype="1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accel="40000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accel="40000" fill="hold" grpId="0" nodeType="withEffect" p14:presetBounceEnd="4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14" presetClass="entr" presetSubtype="1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2" grpId="0">
            <p:bldAsOne/>
          </p:bldGraphic>
          <p:bldGraphic spid="2" grpId="1">
            <p:bldAsOne/>
          </p:bldGraphic>
          <p:bldP spid="5" grpId="0" animBg="1"/>
          <p:bldP spid="6" grpId="0"/>
          <p:bldP spid="7" grpId="0" animBg="1"/>
          <p:bldP spid="8" grpId="0"/>
          <p:bldP spid="9" grpId="0" animBg="1"/>
          <p:bldP spid="1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2666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2" presetClass="emph" presetSubtype="0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accel="4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14" presetClass="entr" presetSubtype="1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accel="4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accel="400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14" presetClass="entr" presetSubtype="1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2" grpId="0">
            <p:bldAsOne/>
          </p:bldGraphic>
          <p:bldGraphic spid="2" grpId="1">
            <p:bldAsOne/>
          </p:bldGraphic>
          <p:bldP spid="5" grpId="0" animBg="1"/>
          <p:bldP spid="6" grpId="0"/>
          <p:bldP spid="7" grpId="0" animBg="1"/>
          <p:bldP spid="8" grpId="0"/>
          <p:bldP spid="9" grpId="0" animBg="1"/>
          <p:bldP spid="10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509" y="1776674"/>
            <a:ext cx="5737297" cy="3558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组合 15"/>
          <p:cNvGrpSpPr/>
          <p:nvPr/>
        </p:nvGrpSpPr>
        <p:grpSpPr>
          <a:xfrm>
            <a:off x="3817208" y="1489032"/>
            <a:ext cx="1028700" cy="730250"/>
            <a:chOff x="3817208" y="1489032"/>
            <a:chExt cx="1028700" cy="730250"/>
          </a:xfrm>
        </p:grpSpPr>
        <p:sp>
          <p:nvSpPr>
            <p:cNvPr id="17" name="椭圆 17"/>
            <p:cNvSpPr>
              <a:spLocks noChangeArrowheads="1"/>
            </p:cNvSpPr>
            <p:nvPr/>
          </p:nvSpPr>
          <p:spPr bwMode="auto">
            <a:xfrm>
              <a:off x="4322033" y="1489032"/>
              <a:ext cx="523875" cy="523875"/>
            </a:xfrm>
            <a:prstGeom prst="ellipse">
              <a:avLst/>
            </a:prstGeom>
            <a:solidFill>
              <a:srgbClr val="4AA6B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Britannic Bold" panose="020B090306070302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8" name="直接连接符 21"/>
            <p:cNvSpPr>
              <a:spLocks noChangeShapeType="1"/>
            </p:cNvSpPr>
            <p:nvPr/>
          </p:nvSpPr>
          <p:spPr bwMode="auto">
            <a:xfrm flipH="1">
              <a:off x="3817208" y="1787482"/>
              <a:ext cx="668338" cy="431800"/>
            </a:xfrm>
            <a:prstGeom prst="line">
              <a:avLst/>
            </a:prstGeom>
            <a:noFill/>
            <a:ln w="12700" cap="flat" cmpd="sng">
              <a:solidFill>
                <a:srgbClr val="4AA6B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Britannic Bold" panose="020B0903060703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333020" y="4170624"/>
            <a:ext cx="812800" cy="785813"/>
            <a:chOff x="3333020" y="4170624"/>
            <a:chExt cx="812800" cy="785813"/>
          </a:xfrm>
        </p:grpSpPr>
        <p:sp>
          <p:nvSpPr>
            <p:cNvPr id="20" name="椭圆 18"/>
            <p:cNvSpPr>
              <a:spLocks noChangeArrowheads="1"/>
            </p:cNvSpPr>
            <p:nvPr/>
          </p:nvSpPr>
          <p:spPr bwMode="auto">
            <a:xfrm>
              <a:off x="3621945" y="4432562"/>
              <a:ext cx="523875" cy="523875"/>
            </a:xfrm>
            <a:prstGeom prst="ellipse">
              <a:avLst/>
            </a:prstGeom>
            <a:solidFill>
              <a:srgbClr val="4AA6B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Britannic Bold" panose="020B090306070302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21" name="直接连接符 23"/>
            <p:cNvSpPr>
              <a:spLocks noChangeShapeType="1"/>
            </p:cNvSpPr>
            <p:nvPr/>
          </p:nvSpPr>
          <p:spPr bwMode="auto">
            <a:xfrm flipH="1" flipV="1">
              <a:off x="3333020" y="4170624"/>
              <a:ext cx="550863" cy="523875"/>
            </a:xfrm>
            <a:prstGeom prst="line">
              <a:avLst/>
            </a:prstGeom>
            <a:noFill/>
            <a:ln w="12700" cap="flat" cmpd="sng">
              <a:solidFill>
                <a:srgbClr val="4AA6B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Britannic Bold" panose="020B0903060703020204" pitchFamily="34" charset="0"/>
              </a:endParaRPr>
            </a:p>
          </p:txBody>
        </p:sp>
      </p:grpSp>
      <p:grpSp>
        <p:nvGrpSpPr>
          <p:cNvPr id="22" name="组合 31"/>
          <p:cNvGrpSpPr>
            <a:grpSpLocks/>
          </p:cNvGrpSpPr>
          <p:nvPr/>
        </p:nvGrpSpPr>
        <p:grpSpPr bwMode="auto">
          <a:xfrm rot="1600499">
            <a:off x="5931758" y="3013337"/>
            <a:ext cx="1190625" cy="523875"/>
            <a:chOff x="0" y="0"/>
            <a:chExt cx="1191063" cy="523602"/>
          </a:xfrm>
        </p:grpSpPr>
        <p:sp>
          <p:nvSpPr>
            <p:cNvPr id="23" name="椭圆 19"/>
            <p:cNvSpPr>
              <a:spLocks noChangeArrowheads="1"/>
            </p:cNvSpPr>
            <p:nvPr/>
          </p:nvSpPr>
          <p:spPr bwMode="auto">
            <a:xfrm>
              <a:off x="667461" y="0"/>
              <a:ext cx="523602" cy="523602"/>
            </a:xfrm>
            <a:prstGeom prst="ellipse">
              <a:avLst/>
            </a:prstGeom>
            <a:solidFill>
              <a:srgbClr val="4AA6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Britannic Bold" panose="020B090306070302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24" name="直接连接符 26"/>
            <p:cNvSpPr>
              <a:spLocks noChangeShapeType="1"/>
            </p:cNvSpPr>
            <p:nvPr/>
          </p:nvSpPr>
          <p:spPr bwMode="auto">
            <a:xfrm flipH="1">
              <a:off x="0" y="307578"/>
              <a:ext cx="811477" cy="1"/>
            </a:xfrm>
            <a:prstGeom prst="line">
              <a:avLst/>
            </a:prstGeom>
            <a:noFill/>
            <a:ln w="12700" cap="flat" cmpd="sng">
              <a:solidFill>
                <a:srgbClr val="4AA6B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Britannic Bold" panose="020B0903060703020204" pitchFamily="34" charset="0"/>
              </a:endParaRPr>
            </a:p>
          </p:txBody>
        </p:sp>
      </p:grpSp>
      <p:sp>
        <p:nvSpPr>
          <p:cNvPr id="25" name="TextBox 32"/>
          <p:cNvSpPr>
            <a:spLocks noChangeArrowheads="1"/>
          </p:cNvSpPr>
          <p:nvPr/>
        </p:nvSpPr>
        <p:spPr bwMode="auto">
          <a:xfrm>
            <a:off x="4322033" y="1552532"/>
            <a:ext cx="6477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Britannic Bold" panose="020B090306070302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60%</a:t>
            </a:r>
            <a:endParaRPr lang="zh-CN" altLang="en-US" dirty="0">
              <a:solidFill>
                <a:schemeClr val="bg1"/>
              </a:solidFill>
              <a:latin typeface="Britannic Bold" panose="020B0903060703020204" pitchFamily="34" charset="0"/>
              <a:sym typeface="宋体" panose="02010600030101010101" pitchFamily="2" charset="-122"/>
            </a:endParaRPr>
          </a:p>
        </p:txBody>
      </p:sp>
      <p:sp>
        <p:nvSpPr>
          <p:cNvPr id="26" name="TextBox 33"/>
          <p:cNvSpPr>
            <a:spLocks noChangeArrowheads="1"/>
          </p:cNvSpPr>
          <p:nvPr/>
        </p:nvSpPr>
        <p:spPr bwMode="auto">
          <a:xfrm>
            <a:off x="6552470" y="3240349"/>
            <a:ext cx="6477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Britannic Bold" panose="020B090306070302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70%</a:t>
            </a:r>
            <a:endParaRPr lang="zh-CN" altLang="en-US" dirty="0">
              <a:solidFill>
                <a:schemeClr val="bg1"/>
              </a:solidFill>
              <a:latin typeface="Britannic Bold" panose="020B0903060703020204" pitchFamily="34" charset="0"/>
              <a:sym typeface="宋体" panose="02010600030101010101" pitchFamily="2" charset="-122"/>
            </a:endParaRPr>
          </a:p>
        </p:txBody>
      </p:sp>
      <p:sp>
        <p:nvSpPr>
          <p:cNvPr id="27" name="TextBox 34"/>
          <p:cNvSpPr>
            <a:spLocks noChangeArrowheads="1"/>
          </p:cNvSpPr>
          <p:nvPr/>
        </p:nvSpPr>
        <p:spPr bwMode="auto">
          <a:xfrm>
            <a:off x="3601308" y="4510349"/>
            <a:ext cx="7207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Britannic Bold" panose="020B090306070302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30%</a:t>
            </a:r>
            <a:endParaRPr lang="zh-CN" altLang="en-US">
              <a:solidFill>
                <a:schemeClr val="bg1"/>
              </a:solidFill>
              <a:latin typeface="Britannic Bold" panose="020B0903060703020204" pitchFamily="34" charset="0"/>
              <a:sym typeface="宋体" panose="02010600030101010101" pitchFamily="2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8044792" y="2233623"/>
            <a:ext cx="2051050" cy="554038"/>
            <a:chOff x="8044792" y="2012907"/>
            <a:chExt cx="2051050" cy="554038"/>
          </a:xfrm>
        </p:grpSpPr>
        <p:sp>
          <p:nvSpPr>
            <p:cNvPr id="29" name="矩形 35"/>
            <p:cNvSpPr>
              <a:spLocks noChangeArrowheads="1"/>
            </p:cNvSpPr>
            <p:nvPr/>
          </p:nvSpPr>
          <p:spPr bwMode="auto">
            <a:xfrm>
              <a:off x="8044792" y="2012907"/>
              <a:ext cx="2051050" cy="554038"/>
            </a:xfrm>
            <a:prstGeom prst="rect">
              <a:avLst/>
            </a:prstGeom>
            <a:solidFill>
              <a:srgbClr val="345B78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0" name="TextBox 36"/>
            <p:cNvSpPr>
              <a:spLocks noChangeArrowheads="1"/>
            </p:cNvSpPr>
            <p:nvPr/>
          </p:nvSpPr>
          <p:spPr bwMode="auto">
            <a:xfrm>
              <a:off x="8044792" y="2057960"/>
              <a:ext cx="2051050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Britannic Bold" panose="020B0903060703020204" pitchFamily="34" charset="0"/>
                  <a:sym typeface="Calibri" panose="020F0502020204030204" pitchFamily="34" charset="0"/>
                </a:rPr>
                <a:t>Add your title</a:t>
              </a:r>
              <a:endParaRPr lang="zh-CN" altLang="en-US" sz="2400" dirty="0">
                <a:solidFill>
                  <a:schemeClr val="bg1"/>
                </a:solidFill>
                <a:latin typeface="Britannic Bold" panose="020B0903060703020204" pitchFamily="34" charset="0"/>
                <a:sym typeface="宋体" panose="02010600030101010101" pitchFamily="2" charset="-122"/>
              </a:endParaRPr>
            </a:p>
          </p:txBody>
        </p:sp>
      </p:grpSp>
      <p:sp>
        <p:nvSpPr>
          <p:cNvPr id="31" name="TextBox 37"/>
          <p:cNvSpPr>
            <a:spLocks noChangeArrowheads="1"/>
          </p:cNvSpPr>
          <p:nvPr/>
        </p:nvSpPr>
        <p:spPr bwMode="auto">
          <a:xfrm>
            <a:off x="7973355" y="2854282"/>
            <a:ext cx="3431246" cy="890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工作总结是对某一时间段的工作进行一次全面系统的总检查、总评价、总分析、总研究，从而分析不足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1260189" y="647699"/>
            <a:ext cx="483306" cy="754357"/>
            <a:chOff x="2178715" y="2618233"/>
            <a:chExt cx="692991" cy="1081640"/>
          </a:xfrm>
        </p:grpSpPr>
        <p:sp>
          <p:nvSpPr>
            <p:cNvPr id="33" name="椭圆 32"/>
            <p:cNvSpPr/>
            <p:nvPr/>
          </p:nvSpPr>
          <p:spPr>
            <a:xfrm>
              <a:off x="2201803" y="3542169"/>
              <a:ext cx="646815" cy="157704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100000">
                  <a:srgbClr val="ECF0F1"/>
                </a:gs>
                <a:gs pos="0">
                  <a:schemeClr val="accent3">
                    <a:lumMod val="10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2178715" y="2618350"/>
              <a:ext cx="692991" cy="689503"/>
              <a:chOff x="2467479" y="1258550"/>
              <a:chExt cx="753156" cy="749365"/>
            </a:xfrm>
          </p:grpSpPr>
          <p:sp>
            <p:nvSpPr>
              <p:cNvPr id="36" name="直角三角形 35"/>
              <p:cNvSpPr/>
              <p:nvPr/>
            </p:nvSpPr>
            <p:spPr>
              <a:xfrm rot="2700000">
                <a:off x="2471335" y="1258550"/>
                <a:ext cx="749300" cy="749300"/>
              </a:xfrm>
              <a:prstGeom prst="rtTriangle">
                <a:avLst/>
              </a:prstGeom>
              <a:solidFill>
                <a:srgbClr val="4AA6B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直角三角形 36"/>
              <p:cNvSpPr/>
              <p:nvPr/>
            </p:nvSpPr>
            <p:spPr>
              <a:xfrm rot="13500000">
                <a:off x="2467479" y="1258615"/>
                <a:ext cx="749300" cy="749299"/>
              </a:xfrm>
              <a:prstGeom prst="rtTriangle">
                <a:avLst/>
              </a:prstGeom>
              <a:solidFill>
                <a:srgbClr val="345B7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5" name="文本框 34"/>
            <p:cNvSpPr txBox="1"/>
            <p:nvPr/>
          </p:nvSpPr>
          <p:spPr>
            <a:xfrm>
              <a:off x="2202570" y="2618233"/>
              <a:ext cx="641734" cy="7034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2400" dirty="0" smtClean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4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1845555" y="565109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目标计划管控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1874802" y="1018236"/>
            <a:ext cx="2077813" cy="357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dirty="0">
                <a:latin typeface="Agency FB" panose="020B0503020202020204" pitchFamily="34" charset="0"/>
                <a:ea typeface="微软雅黑" panose="020B0503020204020204" pitchFamily="34" charset="-122"/>
              </a:rPr>
              <a:t>PLEASE ADD YOUR TITLE HERE</a:t>
            </a:r>
            <a:endParaRPr lang="zh-CN" altLang="en-US" sz="1600" dirty="0"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025598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9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0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1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3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5" presetID="2" presetClass="entr" presetSubtype="3" accel="4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6" accel="40000" fill="hold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6" accel="40000" fill="hold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9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0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1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3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5" presetID="2" presetClass="entr" presetSubtype="3" accel="4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6" accel="4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6" accel="4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-34977" y="0"/>
            <a:ext cx="12226978" cy="6858000"/>
          </a:xfrm>
          <a:prstGeom prst="rect">
            <a:avLst/>
          </a:prstGeom>
          <a:solidFill>
            <a:srgbClr val="4AA6B1"/>
          </a:solidFill>
          <a:ln>
            <a:noFill/>
          </a:ln>
        </p:spPr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-34978" y="-2659513"/>
            <a:ext cx="10664877" cy="10003151"/>
            <a:chOff x="-34977" y="-1897921"/>
            <a:chExt cx="9367322" cy="8786106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34977" y="17398"/>
              <a:ext cx="9364268" cy="6870787"/>
            </a:xfrm>
            <a:prstGeom prst="rect">
              <a:avLst/>
            </a:prstGeom>
          </p:spPr>
        </p:pic>
        <p:sp>
          <p:nvSpPr>
            <p:cNvPr id="22" name="矩形 1140"/>
            <p:cNvSpPr/>
            <p:nvPr/>
          </p:nvSpPr>
          <p:spPr>
            <a:xfrm rot="19464325">
              <a:off x="7151140" y="90425"/>
              <a:ext cx="2181205" cy="839197"/>
            </a:xfrm>
            <a:custGeom>
              <a:avLst/>
              <a:gdLst>
                <a:gd name="connsiteX0" fmla="*/ 0 w 466804"/>
                <a:gd name="connsiteY0" fmla="*/ 0 h 381000"/>
                <a:gd name="connsiteX1" fmla="*/ 466804 w 466804"/>
                <a:gd name="connsiteY1" fmla="*/ 0 h 381000"/>
                <a:gd name="connsiteX2" fmla="*/ 466804 w 466804"/>
                <a:gd name="connsiteY2" fmla="*/ 381000 h 381000"/>
                <a:gd name="connsiteX3" fmla="*/ 0 w 466804"/>
                <a:gd name="connsiteY3" fmla="*/ 381000 h 381000"/>
                <a:gd name="connsiteX4" fmla="*/ 0 w 466804"/>
                <a:gd name="connsiteY4" fmla="*/ 0 h 381000"/>
                <a:gd name="connsiteX0" fmla="*/ 0 w 1419503"/>
                <a:gd name="connsiteY0" fmla="*/ 458197 h 839197"/>
                <a:gd name="connsiteX1" fmla="*/ 1419503 w 1419503"/>
                <a:gd name="connsiteY1" fmla="*/ 0 h 839197"/>
                <a:gd name="connsiteX2" fmla="*/ 466804 w 1419503"/>
                <a:gd name="connsiteY2" fmla="*/ 839197 h 839197"/>
                <a:gd name="connsiteX3" fmla="*/ 0 w 1419503"/>
                <a:gd name="connsiteY3" fmla="*/ 839197 h 839197"/>
                <a:gd name="connsiteX4" fmla="*/ 0 w 1419503"/>
                <a:gd name="connsiteY4" fmla="*/ 458197 h 839197"/>
                <a:gd name="connsiteX0" fmla="*/ 0 w 2181205"/>
                <a:gd name="connsiteY0" fmla="*/ 458197 h 839197"/>
                <a:gd name="connsiteX1" fmla="*/ 1419503 w 2181205"/>
                <a:gd name="connsiteY1" fmla="*/ 0 h 839197"/>
                <a:gd name="connsiteX2" fmla="*/ 2181205 w 2181205"/>
                <a:gd name="connsiteY2" fmla="*/ 473290 h 839197"/>
                <a:gd name="connsiteX3" fmla="*/ 0 w 2181205"/>
                <a:gd name="connsiteY3" fmla="*/ 839197 h 839197"/>
                <a:gd name="connsiteX4" fmla="*/ 0 w 2181205"/>
                <a:gd name="connsiteY4" fmla="*/ 458197 h 839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81205" h="839197">
                  <a:moveTo>
                    <a:pt x="0" y="458197"/>
                  </a:moveTo>
                  <a:lnTo>
                    <a:pt x="1419503" y="0"/>
                  </a:lnTo>
                  <a:lnTo>
                    <a:pt x="2181205" y="473290"/>
                  </a:lnTo>
                  <a:lnTo>
                    <a:pt x="0" y="839197"/>
                  </a:lnTo>
                  <a:lnTo>
                    <a:pt x="0" y="458197"/>
                  </a:lnTo>
                  <a:close/>
                </a:path>
              </a:pathLst>
            </a:custGeom>
            <a:solidFill>
              <a:srgbClr val="345B7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1140"/>
            <p:cNvSpPr/>
            <p:nvPr/>
          </p:nvSpPr>
          <p:spPr>
            <a:xfrm rot="17578467">
              <a:off x="5629823" y="-1226917"/>
              <a:ext cx="2181205" cy="839197"/>
            </a:xfrm>
            <a:custGeom>
              <a:avLst/>
              <a:gdLst>
                <a:gd name="connsiteX0" fmla="*/ 0 w 466804"/>
                <a:gd name="connsiteY0" fmla="*/ 0 h 381000"/>
                <a:gd name="connsiteX1" fmla="*/ 466804 w 466804"/>
                <a:gd name="connsiteY1" fmla="*/ 0 h 381000"/>
                <a:gd name="connsiteX2" fmla="*/ 466804 w 466804"/>
                <a:gd name="connsiteY2" fmla="*/ 381000 h 381000"/>
                <a:gd name="connsiteX3" fmla="*/ 0 w 466804"/>
                <a:gd name="connsiteY3" fmla="*/ 381000 h 381000"/>
                <a:gd name="connsiteX4" fmla="*/ 0 w 466804"/>
                <a:gd name="connsiteY4" fmla="*/ 0 h 381000"/>
                <a:gd name="connsiteX0" fmla="*/ 0 w 1419503"/>
                <a:gd name="connsiteY0" fmla="*/ 458197 h 839197"/>
                <a:gd name="connsiteX1" fmla="*/ 1419503 w 1419503"/>
                <a:gd name="connsiteY1" fmla="*/ 0 h 839197"/>
                <a:gd name="connsiteX2" fmla="*/ 466804 w 1419503"/>
                <a:gd name="connsiteY2" fmla="*/ 839197 h 839197"/>
                <a:gd name="connsiteX3" fmla="*/ 0 w 1419503"/>
                <a:gd name="connsiteY3" fmla="*/ 839197 h 839197"/>
                <a:gd name="connsiteX4" fmla="*/ 0 w 1419503"/>
                <a:gd name="connsiteY4" fmla="*/ 458197 h 839197"/>
                <a:gd name="connsiteX0" fmla="*/ 0 w 2181205"/>
                <a:gd name="connsiteY0" fmla="*/ 458197 h 839197"/>
                <a:gd name="connsiteX1" fmla="*/ 1419503 w 2181205"/>
                <a:gd name="connsiteY1" fmla="*/ 0 h 839197"/>
                <a:gd name="connsiteX2" fmla="*/ 2181205 w 2181205"/>
                <a:gd name="connsiteY2" fmla="*/ 473290 h 839197"/>
                <a:gd name="connsiteX3" fmla="*/ 0 w 2181205"/>
                <a:gd name="connsiteY3" fmla="*/ 839197 h 839197"/>
                <a:gd name="connsiteX4" fmla="*/ 0 w 2181205"/>
                <a:gd name="connsiteY4" fmla="*/ 458197 h 839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81205" h="839197">
                  <a:moveTo>
                    <a:pt x="0" y="458197"/>
                  </a:moveTo>
                  <a:lnTo>
                    <a:pt x="1419503" y="0"/>
                  </a:lnTo>
                  <a:lnTo>
                    <a:pt x="2181205" y="473290"/>
                  </a:lnTo>
                  <a:lnTo>
                    <a:pt x="0" y="839197"/>
                  </a:lnTo>
                  <a:lnTo>
                    <a:pt x="0" y="458197"/>
                  </a:lnTo>
                  <a:close/>
                </a:path>
              </a:pathLst>
            </a:custGeom>
            <a:solidFill>
              <a:srgbClr val="345B7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087685" y="4664361"/>
            <a:ext cx="3680748" cy="70631"/>
            <a:chOff x="4344148" y="5748133"/>
            <a:chExt cx="3680748" cy="70631"/>
          </a:xfrm>
          <a:solidFill>
            <a:schemeClr val="bg1"/>
          </a:solidFill>
        </p:grpSpPr>
        <p:sp>
          <p:nvSpPr>
            <p:cNvPr id="25" name="矩形 24"/>
            <p:cNvSpPr/>
            <p:nvPr/>
          </p:nvSpPr>
          <p:spPr>
            <a:xfrm>
              <a:off x="4344148" y="5748133"/>
              <a:ext cx="613458" cy="706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4957606" y="5748133"/>
              <a:ext cx="613458" cy="706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5571064" y="5748133"/>
              <a:ext cx="613458" cy="706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6184522" y="5748133"/>
              <a:ext cx="613458" cy="706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6797980" y="5748133"/>
              <a:ext cx="613458" cy="706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7411438" y="5748133"/>
              <a:ext cx="613458" cy="706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6681290" y="3740040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目标考核与总结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7923274" y="4768808"/>
            <a:ext cx="2231701" cy="4905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THE OVERALL REPORT</a:t>
            </a:r>
            <a:endParaRPr lang="zh-CN" altLang="en-US" sz="24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545507" y="2760196"/>
            <a:ext cx="750526" cy="9884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400" dirty="0" smtClean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04</a:t>
            </a:r>
            <a:endParaRPr lang="zh-CN" altLang="en-US" sz="54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33780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4162179" y="5104206"/>
            <a:ext cx="2310539" cy="382194"/>
            <a:chOff x="4779815" y="3211285"/>
            <a:chExt cx="2632369" cy="435429"/>
          </a:xfrm>
        </p:grpSpPr>
        <p:sp>
          <p:nvSpPr>
            <p:cNvPr id="11" name="椭圆 10"/>
            <p:cNvSpPr/>
            <p:nvPr/>
          </p:nvSpPr>
          <p:spPr>
            <a:xfrm>
              <a:off x="4779815" y="3211285"/>
              <a:ext cx="2632369" cy="435429"/>
            </a:xfrm>
            <a:prstGeom prst="ellipse">
              <a:avLst/>
            </a:prstGeom>
            <a:solidFill>
              <a:srgbClr val="345B78"/>
            </a:solidFill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4983955" y="3295706"/>
              <a:ext cx="2224088" cy="266587"/>
            </a:xfrm>
            <a:prstGeom prst="ellipse">
              <a:avLst/>
            </a:prstGeom>
            <a:solidFill>
              <a:srgbClr val="ECF0F1"/>
            </a:solidFill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 rot="10800000" flipV="1">
              <a:off x="5920507" y="3399970"/>
              <a:ext cx="350984" cy="58057"/>
            </a:xfrm>
            <a:prstGeom prst="ellipse">
              <a:avLst/>
            </a:prstGeom>
            <a:solidFill>
              <a:srgbClr val="345B78"/>
            </a:solidFill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766166" y="4121899"/>
            <a:ext cx="1630509" cy="269708"/>
            <a:chOff x="4779815" y="3211285"/>
            <a:chExt cx="2632369" cy="435429"/>
          </a:xfrm>
        </p:grpSpPr>
        <p:sp>
          <p:nvSpPr>
            <p:cNvPr id="16" name="椭圆 15"/>
            <p:cNvSpPr/>
            <p:nvPr/>
          </p:nvSpPr>
          <p:spPr>
            <a:xfrm>
              <a:off x="4779815" y="3211285"/>
              <a:ext cx="2632369" cy="435429"/>
            </a:xfrm>
            <a:prstGeom prst="ellipse">
              <a:avLst/>
            </a:prstGeom>
            <a:solidFill>
              <a:srgbClr val="4AA6B1"/>
            </a:solidFill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4983955" y="3295706"/>
              <a:ext cx="2224088" cy="266587"/>
            </a:xfrm>
            <a:prstGeom prst="ellipse">
              <a:avLst/>
            </a:prstGeom>
            <a:solidFill>
              <a:srgbClr val="ECF0F1"/>
            </a:solidFill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 rot="10800000" flipV="1">
              <a:off x="5920507" y="3399970"/>
              <a:ext cx="350984" cy="58057"/>
            </a:xfrm>
            <a:prstGeom prst="ellipse">
              <a:avLst/>
            </a:prstGeom>
            <a:solidFill>
              <a:srgbClr val="4AA6B1"/>
            </a:solidFill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023284" y="3223487"/>
            <a:ext cx="1123328" cy="185813"/>
            <a:chOff x="4779815" y="3211285"/>
            <a:chExt cx="2632369" cy="435429"/>
          </a:xfrm>
        </p:grpSpPr>
        <p:sp>
          <p:nvSpPr>
            <p:cNvPr id="20" name="椭圆 19"/>
            <p:cNvSpPr/>
            <p:nvPr/>
          </p:nvSpPr>
          <p:spPr>
            <a:xfrm>
              <a:off x="4779815" y="3211285"/>
              <a:ext cx="2632369" cy="435429"/>
            </a:xfrm>
            <a:prstGeom prst="ellipse">
              <a:avLst/>
            </a:prstGeom>
            <a:solidFill>
              <a:srgbClr val="345B78"/>
            </a:solidFill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4983955" y="3295706"/>
              <a:ext cx="2224088" cy="266587"/>
            </a:xfrm>
            <a:prstGeom prst="ellipse">
              <a:avLst/>
            </a:prstGeom>
            <a:solidFill>
              <a:srgbClr val="ECF0F1"/>
            </a:solidFill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 rot="10800000" flipV="1">
              <a:off x="5920507" y="3399970"/>
              <a:ext cx="350984" cy="58057"/>
            </a:xfrm>
            <a:prstGeom prst="ellipse">
              <a:avLst/>
            </a:prstGeom>
            <a:solidFill>
              <a:srgbClr val="345B78"/>
            </a:solidFill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359878" y="2401635"/>
            <a:ext cx="660485" cy="109253"/>
            <a:chOff x="4779815" y="3211285"/>
            <a:chExt cx="2632369" cy="435429"/>
          </a:xfrm>
        </p:grpSpPr>
        <p:sp>
          <p:nvSpPr>
            <p:cNvPr id="24" name="椭圆 23"/>
            <p:cNvSpPr/>
            <p:nvPr/>
          </p:nvSpPr>
          <p:spPr>
            <a:xfrm>
              <a:off x="4779815" y="3211285"/>
              <a:ext cx="2632369" cy="435429"/>
            </a:xfrm>
            <a:prstGeom prst="ellipse">
              <a:avLst/>
            </a:prstGeom>
            <a:solidFill>
              <a:srgbClr val="345B78"/>
            </a:solidFill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4983955" y="3295706"/>
              <a:ext cx="2224088" cy="266587"/>
            </a:xfrm>
            <a:prstGeom prst="ellipse">
              <a:avLst/>
            </a:prstGeom>
            <a:solidFill>
              <a:srgbClr val="ECF0F1"/>
            </a:solidFill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 rot="10800000" flipV="1">
              <a:off x="5920507" y="3399970"/>
              <a:ext cx="350984" cy="58057"/>
            </a:xfrm>
            <a:prstGeom prst="ellipse">
              <a:avLst/>
            </a:prstGeom>
            <a:solidFill>
              <a:srgbClr val="345B78"/>
            </a:solidFill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KSO_Shape"/>
          <p:cNvSpPr>
            <a:spLocks/>
          </p:cNvSpPr>
          <p:nvPr/>
        </p:nvSpPr>
        <p:spPr bwMode="auto">
          <a:xfrm rot="2239717">
            <a:off x="3944338" y="3763195"/>
            <a:ext cx="1905000" cy="1035050"/>
          </a:xfrm>
          <a:custGeom>
            <a:avLst/>
            <a:gdLst>
              <a:gd name="T0" fmla="*/ 251198101 w 9856"/>
              <a:gd name="T1" fmla="*/ 129768329 h 5348"/>
              <a:gd name="T2" fmla="*/ 252655071 w 9856"/>
              <a:gd name="T3" fmla="*/ 128945205 h 5348"/>
              <a:gd name="T4" fmla="*/ 259454196 w 9856"/>
              <a:gd name="T5" fmla="*/ 131750949 h 5348"/>
              <a:gd name="T6" fmla="*/ 261658399 w 9856"/>
              <a:gd name="T7" fmla="*/ 133546417 h 5348"/>
              <a:gd name="T8" fmla="*/ 264684442 w 9856"/>
              <a:gd name="T9" fmla="*/ 134182388 h 5348"/>
              <a:gd name="T10" fmla="*/ 279254329 w 9856"/>
              <a:gd name="T11" fmla="*/ 141289938 h 5348"/>
              <a:gd name="T12" fmla="*/ 281196826 w 9856"/>
              <a:gd name="T13" fmla="*/ 143010699 h 5348"/>
              <a:gd name="T14" fmla="*/ 289116801 w 9856"/>
              <a:gd name="T15" fmla="*/ 145891149 h 5348"/>
              <a:gd name="T16" fmla="*/ 289228906 w 9856"/>
              <a:gd name="T17" fmla="*/ 148322588 h 5348"/>
              <a:gd name="T18" fmla="*/ 291395805 w 9856"/>
              <a:gd name="T19" fmla="*/ 152661940 h 5348"/>
              <a:gd name="T20" fmla="*/ 292628565 w 9856"/>
              <a:gd name="T21" fmla="*/ 157076192 h 5348"/>
              <a:gd name="T22" fmla="*/ 325205109 w 9856"/>
              <a:gd name="T23" fmla="*/ 177014452 h 5348"/>
              <a:gd name="T24" fmla="*/ 368017935 w 9856"/>
              <a:gd name="T25" fmla="*/ 200020509 h 5348"/>
              <a:gd name="T26" fmla="*/ 356137972 w 9856"/>
              <a:gd name="T27" fmla="*/ 195718510 h 5348"/>
              <a:gd name="T28" fmla="*/ 289901338 w 9856"/>
              <a:gd name="T29" fmla="*/ 166727433 h 5348"/>
              <a:gd name="T30" fmla="*/ 286053455 w 9856"/>
              <a:gd name="T31" fmla="*/ 169832196 h 5348"/>
              <a:gd name="T32" fmla="*/ 279366240 w 9856"/>
              <a:gd name="T33" fmla="*/ 171964422 h 5348"/>
              <a:gd name="T34" fmla="*/ 276489798 w 9856"/>
              <a:gd name="T35" fmla="*/ 173797436 h 5348"/>
              <a:gd name="T36" fmla="*/ 268121405 w 9856"/>
              <a:gd name="T37" fmla="*/ 168223688 h 5348"/>
              <a:gd name="T38" fmla="*/ 265917203 w 9856"/>
              <a:gd name="T39" fmla="*/ 169345831 h 5348"/>
              <a:gd name="T40" fmla="*/ 260537742 w 9856"/>
              <a:gd name="T41" fmla="*/ 166839493 h 5348"/>
              <a:gd name="T42" fmla="*/ 248807187 w 9856"/>
              <a:gd name="T43" fmla="*/ 161415351 h 5348"/>
              <a:gd name="T44" fmla="*/ 247200616 w 9856"/>
              <a:gd name="T45" fmla="*/ 160480167 h 5348"/>
              <a:gd name="T46" fmla="*/ 239206033 w 9856"/>
              <a:gd name="T47" fmla="*/ 157150898 h 5348"/>
              <a:gd name="T48" fmla="*/ 239243337 w 9856"/>
              <a:gd name="T49" fmla="*/ 155018672 h 5348"/>
              <a:gd name="T50" fmla="*/ 120256797 w 9856"/>
              <a:gd name="T51" fmla="*/ 93968915 h 5348"/>
              <a:gd name="T52" fmla="*/ 83981778 w 9856"/>
              <a:gd name="T53" fmla="*/ 101749789 h 5348"/>
              <a:gd name="T54" fmla="*/ 72587342 w 9856"/>
              <a:gd name="T55" fmla="*/ 102834579 h 5348"/>
              <a:gd name="T56" fmla="*/ 58951593 w 9856"/>
              <a:gd name="T57" fmla="*/ 102610073 h 5348"/>
              <a:gd name="T58" fmla="*/ 48005575 w 9856"/>
              <a:gd name="T59" fmla="*/ 100440493 h 5348"/>
              <a:gd name="T60" fmla="*/ 38180406 w 9856"/>
              <a:gd name="T61" fmla="*/ 96624859 h 5348"/>
              <a:gd name="T62" fmla="*/ 27944123 w 9856"/>
              <a:gd name="T63" fmla="*/ 91537283 h 5348"/>
              <a:gd name="T64" fmla="*/ 18044154 w 9856"/>
              <a:gd name="T65" fmla="*/ 84803845 h 5348"/>
              <a:gd name="T66" fmla="*/ 8891224 w 9856"/>
              <a:gd name="T67" fmla="*/ 75002998 h 5348"/>
              <a:gd name="T68" fmla="*/ 4445709 w 9856"/>
              <a:gd name="T69" fmla="*/ 68157307 h 5348"/>
              <a:gd name="T70" fmla="*/ 1158153 w 9856"/>
              <a:gd name="T71" fmla="*/ 59516149 h 5348"/>
              <a:gd name="T72" fmla="*/ 0 w 9856"/>
              <a:gd name="T73" fmla="*/ 51922234 h 5348"/>
              <a:gd name="T74" fmla="*/ 672433 w 9856"/>
              <a:gd name="T75" fmla="*/ 49640402 h 5348"/>
              <a:gd name="T76" fmla="*/ 5342350 w 9856"/>
              <a:gd name="T77" fmla="*/ 46086627 h 5348"/>
              <a:gd name="T78" fmla="*/ 2540322 w 9856"/>
              <a:gd name="T79" fmla="*/ 42158740 h 5348"/>
              <a:gd name="T80" fmla="*/ 635129 w 9856"/>
              <a:gd name="T81" fmla="*/ 38904371 h 5348"/>
              <a:gd name="T82" fmla="*/ 1195457 w 9856"/>
              <a:gd name="T83" fmla="*/ 37782035 h 5348"/>
              <a:gd name="T84" fmla="*/ 5902678 w 9856"/>
              <a:gd name="T85" fmla="*/ 37033810 h 5348"/>
              <a:gd name="T86" fmla="*/ 16811200 w 9856"/>
              <a:gd name="T87" fmla="*/ 34714625 h 5348"/>
              <a:gd name="T88" fmla="*/ 18978099 w 9856"/>
              <a:gd name="T89" fmla="*/ 33442682 h 5348"/>
              <a:gd name="T90" fmla="*/ 17371721 w 9856"/>
              <a:gd name="T91" fmla="*/ 28317753 h 5348"/>
              <a:gd name="T92" fmla="*/ 15541135 w 9856"/>
              <a:gd name="T93" fmla="*/ 23866341 h 5348"/>
              <a:gd name="T94" fmla="*/ 17670537 w 9856"/>
              <a:gd name="T95" fmla="*/ 21883721 h 5348"/>
              <a:gd name="T96" fmla="*/ 17110209 w 9856"/>
              <a:gd name="T97" fmla="*/ 15823608 h 5348"/>
              <a:gd name="T98" fmla="*/ 16661792 w 9856"/>
              <a:gd name="T99" fmla="*/ 10100060 h 5348"/>
              <a:gd name="T100" fmla="*/ 18006850 w 9856"/>
              <a:gd name="T101" fmla="*/ 7668621 h 5348"/>
              <a:gd name="T102" fmla="*/ 22825982 w 9856"/>
              <a:gd name="T103" fmla="*/ 4152199 h 5348"/>
              <a:gd name="T104" fmla="*/ 28429844 w 9856"/>
              <a:gd name="T105" fmla="*/ 2057520 h 5348"/>
              <a:gd name="T106" fmla="*/ 38591326 w 9856"/>
              <a:gd name="T107" fmla="*/ 186959 h 5348"/>
              <a:gd name="T108" fmla="*/ 49873464 w 9856"/>
              <a:gd name="T109" fmla="*/ 486365 h 5348"/>
              <a:gd name="T110" fmla="*/ 63882830 w 9856"/>
              <a:gd name="T111" fmla="*/ 3553775 h 5348"/>
              <a:gd name="T112" fmla="*/ 72923655 w 9856"/>
              <a:gd name="T113" fmla="*/ 6957944 h 5348"/>
              <a:gd name="T114" fmla="*/ 85363947 w 9856"/>
              <a:gd name="T115" fmla="*/ 13466875 h 5348"/>
              <a:gd name="T116" fmla="*/ 94927797 w 9856"/>
              <a:gd name="T117" fmla="*/ 20910991 h 5348"/>
              <a:gd name="T118" fmla="*/ 103333493 w 9856"/>
              <a:gd name="T119" fmla="*/ 29814201 h 5348"/>
              <a:gd name="T120" fmla="*/ 110692947 w 9856"/>
              <a:gd name="T121" fmla="*/ 40437979 h 5348"/>
              <a:gd name="T122" fmla="*/ 120929230 w 9856"/>
              <a:gd name="T123" fmla="*/ 59628402 h 534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9856" h="5348">
                <a:moveTo>
                  <a:pt x="3750" y="2273"/>
                </a:moveTo>
                <a:lnTo>
                  <a:pt x="4899" y="2749"/>
                </a:lnTo>
                <a:lnTo>
                  <a:pt x="5759" y="3100"/>
                </a:lnTo>
                <a:lnTo>
                  <a:pt x="6278" y="3317"/>
                </a:lnTo>
                <a:lnTo>
                  <a:pt x="6298" y="3314"/>
                </a:lnTo>
                <a:lnTo>
                  <a:pt x="6724" y="3469"/>
                </a:lnTo>
                <a:lnTo>
                  <a:pt x="6728" y="3464"/>
                </a:lnTo>
                <a:lnTo>
                  <a:pt x="6736" y="3455"/>
                </a:lnTo>
                <a:lnTo>
                  <a:pt x="6743" y="3452"/>
                </a:lnTo>
                <a:lnTo>
                  <a:pt x="6748" y="3448"/>
                </a:lnTo>
                <a:lnTo>
                  <a:pt x="6756" y="3447"/>
                </a:lnTo>
                <a:lnTo>
                  <a:pt x="6759" y="3447"/>
                </a:lnTo>
                <a:lnTo>
                  <a:pt x="6763" y="3447"/>
                </a:lnTo>
                <a:lnTo>
                  <a:pt x="6787" y="3454"/>
                </a:lnTo>
                <a:lnTo>
                  <a:pt x="6816" y="3465"/>
                </a:lnTo>
                <a:lnTo>
                  <a:pt x="6846" y="3477"/>
                </a:lnTo>
                <a:lnTo>
                  <a:pt x="6876" y="3490"/>
                </a:lnTo>
                <a:lnTo>
                  <a:pt x="6924" y="3512"/>
                </a:lnTo>
                <a:lnTo>
                  <a:pt x="6945" y="3522"/>
                </a:lnTo>
                <a:lnTo>
                  <a:pt x="6946" y="3568"/>
                </a:lnTo>
                <a:lnTo>
                  <a:pt x="6987" y="3587"/>
                </a:lnTo>
                <a:lnTo>
                  <a:pt x="6990" y="3583"/>
                </a:lnTo>
                <a:lnTo>
                  <a:pt x="6993" y="3579"/>
                </a:lnTo>
                <a:lnTo>
                  <a:pt x="6999" y="3575"/>
                </a:lnTo>
                <a:lnTo>
                  <a:pt x="7004" y="3570"/>
                </a:lnTo>
                <a:lnTo>
                  <a:pt x="7012" y="3567"/>
                </a:lnTo>
                <a:lnTo>
                  <a:pt x="7019" y="3566"/>
                </a:lnTo>
                <a:lnTo>
                  <a:pt x="7024" y="3566"/>
                </a:lnTo>
                <a:lnTo>
                  <a:pt x="7028" y="3567"/>
                </a:lnTo>
                <a:lnTo>
                  <a:pt x="7054" y="3576"/>
                </a:lnTo>
                <a:lnTo>
                  <a:pt x="7085" y="3587"/>
                </a:lnTo>
                <a:lnTo>
                  <a:pt x="7116" y="3601"/>
                </a:lnTo>
                <a:lnTo>
                  <a:pt x="7146" y="3614"/>
                </a:lnTo>
                <a:lnTo>
                  <a:pt x="7194" y="3638"/>
                </a:lnTo>
                <a:lnTo>
                  <a:pt x="7215" y="3649"/>
                </a:lnTo>
                <a:lnTo>
                  <a:pt x="7224" y="3692"/>
                </a:lnTo>
                <a:lnTo>
                  <a:pt x="7309" y="3698"/>
                </a:lnTo>
                <a:lnTo>
                  <a:pt x="7475" y="3777"/>
                </a:lnTo>
                <a:lnTo>
                  <a:pt x="7483" y="3805"/>
                </a:lnTo>
                <a:lnTo>
                  <a:pt x="7486" y="3808"/>
                </a:lnTo>
                <a:lnTo>
                  <a:pt x="7496" y="3813"/>
                </a:lnTo>
                <a:lnTo>
                  <a:pt x="7510" y="3818"/>
                </a:lnTo>
                <a:lnTo>
                  <a:pt x="7518" y="3822"/>
                </a:lnTo>
                <a:lnTo>
                  <a:pt x="7527" y="3823"/>
                </a:lnTo>
                <a:lnTo>
                  <a:pt x="7533" y="3823"/>
                </a:lnTo>
                <a:lnTo>
                  <a:pt x="7541" y="3823"/>
                </a:lnTo>
                <a:lnTo>
                  <a:pt x="7554" y="3820"/>
                </a:lnTo>
                <a:lnTo>
                  <a:pt x="7564" y="3816"/>
                </a:lnTo>
                <a:lnTo>
                  <a:pt x="7568" y="3815"/>
                </a:lnTo>
                <a:lnTo>
                  <a:pt x="7739" y="3900"/>
                </a:lnTo>
                <a:lnTo>
                  <a:pt x="7742" y="3911"/>
                </a:lnTo>
                <a:lnTo>
                  <a:pt x="7744" y="3925"/>
                </a:lnTo>
                <a:lnTo>
                  <a:pt x="7745" y="3940"/>
                </a:lnTo>
                <a:lnTo>
                  <a:pt x="7744" y="3953"/>
                </a:lnTo>
                <a:lnTo>
                  <a:pt x="7742" y="3965"/>
                </a:lnTo>
                <a:lnTo>
                  <a:pt x="7739" y="3978"/>
                </a:lnTo>
                <a:lnTo>
                  <a:pt x="7749" y="3991"/>
                </a:lnTo>
                <a:lnTo>
                  <a:pt x="7758" y="4007"/>
                </a:lnTo>
                <a:lnTo>
                  <a:pt x="7772" y="4027"/>
                </a:lnTo>
                <a:lnTo>
                  <a:pt x="7786" y="4052"/>
                </a:lnTo>
                <a:lnTo>
                  <a:pt x="7800" y="4081"/>
                </a:lnTo>
                <a:lnTo>
                  <a:pt x="7813" y="4113"/>
                </a:lnTo>
                <a:lnTo>
                  <a:pt x="7820" y="4129"/>
                </a:lnTo>
                <a:lnTo>
                  <a:pt x="7824" y="4146"/>
                </a:lnTo>
                <a:lnTo>
                  <a:pt x="7827" y="4158"/>
                </a:lnTo>
                <a:lnTo>
                  <a:pt x="7829" y="4172"/>
                </a:lnTo>
                <a:lnTo>
                  <a:pt x="7833" y="4199"/>
                </a:lnTo>
                <a:lnTo>
                  <a:pt x="7834" y="4225"/>
                </a:lnTo>
                <a:lnTo>
                  <a:pt x="7833" y="4250"/>
                </a:lnTo>
                <a:lnTo>
                  <a:pt x="7832" y="4272"/>
                </a:lnTo>
                <a:lnTo>
                  <a:pt x="7831" y="4290"/>
                </a:lnTo>
                <a:lnTo>
                  <a:pt x="7828" y="4306"/>
                </a:lnTo>
                <a:lnTo>
                  <a:pt x="7832" y="4325"/>
                </a:lnTo>
                <a:lnTo>
                  <a:pt x="8705" y="4732"/>
                </a:lnTo>
                <a:lnTo>
                  <a:pt x="9381" y="5043"/>
                </a:lnTo>
                <a:lnTo>
                  <a:pt x="9855" y="5340"/>
                </a:lnTo>
                <a:lnTo>
                  <a:pt x="9856" y="5342"/>
                </a:lnTo>
                <a:lnTo>
                  <a:pt x="9855" y="5344"/>
                </a:lnTo>
                <a:lnTo>
                  <a:pt x="9854" y="5346"/>
                </a:lnTo>
                <a:lnTo>
                  <a:pt x="9851" y="5347"/>
                </a:lnTo>
                <a:lnTo>
                  <a:pt x="9845" y="5348"/>
                </a:lnTo>
                <a:lnTo>
                  <a:pt x="9838" y="5347"/>
                </a:lnTo>
                <a:lnTo>
                  <a:pt x="9825" y="5342"/>
                </a:lnTo>
                <a:lnTo>
                  <a:pt x="9766" y="5322"/>
                </a:lnTo>
                <a:lnTo>
                  <a:pt x="9693" y="5294"/>
                </a:lnTo>
                <a:lnTo>
                  <a:pt x="9533" y="5232"/>
                </a:lnTo>
                <a:lnTo>
                  <a:pt x="9341" y="5158"/>
                </a:lnTo>
                <a:lnTo>
                  <a:pt x="9277" y="5138"/>
                </a:lnTo>
                <a:lnTo>
                  <a:pt x="8466" y="4756"/>
                </a:lnTo>
                <a:lnTo>
                  <a:pt x="7779" y="4434"/>
                </a:lnTo>
                <a:lnTo>
                  <a:pt x="7770" y="4445"/>
                </a:lnTo>
                <a:lnTo>
                  <a:pt x="7760" y="4457"/>
                </a:lnTo>
                <a:lnTo>
                  <a:pt x="7745" y="4472"/>
                </a:lnTo>
                <a:lnTo>
                  <a:pt x="7728" y="4490"/>
                </a:lnTo>
                <a:lnTo>
                  <a:pt x="7707" y="4507"/>
                </a:lnTo>
                <a:lnTo>
                  <a:pt x="7683" y="4525"/>
                </a:lnTo>
                <a:lnTo>
                  <a:pt x="7670" y="4532"/>
                </a:lnTo>
                <a:lnTo>
                  <a:pt x="7657" y="4540"/>
                </a:lnTo>
                <a:lnTo>
                  <a:pt x="7640" y="4548"/>
                </a:lnTo>
                <a:lnTo>
                  <a:pt x="7624" y="4555"/>
                </a:lnTo>
                <a:lnTo>
                  <a:pt x="7590" y="4568"/>
                </a:lnTo>
                <a:lnTo>
                  <a:pt x="7556" y="4578"/>
                </a:lnTo>
                <a:lnTo>
                  <a:pt x="7526" y="4587"/>
                </a:lnTo>
                <a:lnTo>
                  <a:pt x="7499" y="4592"/>
                </a:lnTo>
                <a:lnTo>
                  <a:pt x="7478" y="4597"/>
                </a:lnTo>
                <a:lnTo>
                  <a:pt x="7459" y="4600"/>
                </a:lnTo>
                <a:lnTo>
                  <a:pt x="7440" y="4617"/>
                </a:lnTo>
                <a:lnTo>
                  <a:pt x="7423" y="4631"/>
                </a:lnTo>
                <a:lnTo>
                  <a:pt x="7405" y="4644"/>
                </a:lnTo>
                <a:lnTo>
                  <a:pt x="7401" y="4646"/>
                </a:lnTo>
                <a:lnTo>
                  <a:pt x="7398" y="4647"/>
                </a:lnTo>
                <a:lnTo>
                  <a:pt x="7391" y="4648"/>
                </a:lnTo>
                <a:lnTo>
                  <a:pt x="7387" y="4647"/>
                </a:lnTo>
                <a:lnTo>
                  <a:pt x="7386" y="4647"/>
                </a:lnTo>
                <a:lnTo>
                  <a:pt x="7212" y="4564"/>
                </a:lnTo>
                <a:lnTo>
                  <a:pt x="7177" y="4497"/>
                </a:lnTo>
                <a:lnTo>
                  <a:pt x="7170" y="4503"/>
                </a:lnTo>
                <a:lnTo>
                  <a:pt x="7154" y="4514"/>
                </a:lnTo>
                <a:lnTo>
                  <a:pt x="7144" y="4519"/>
                </a:lnTo>
                <a:lnTo>
                  <a:pt x="7134" y="4524"/>
                </a:lnTo>
                <a:lnTo>
                  <a:pt x="7126" y="4527"/>
                </a:lnTo>
                <a:lnTo>
                  <a:pt x="7121" y="4527"/>
                </a:lnTo>
                <a:lnTo>
                  <a:pt x="7118" y="4527"/>
                </a:lnTo>
                <a:lnTo>
                  <a:pt x="7106" y="4524"/>
                </a:lnTo>
                <a:lnTo>
                  <a:pt x="7093" y="4519"/>
                </a:lnTo>
                <a:lnTo>
                  <a:pt x="7066" y="4509"/>
                </a:lnTo>
                <a:lnTo>
                  <a:pt x="7040" y="4496"/>
                </a:lnTo>
                <a:lnTo>
                  <a:pt x="7014" y="4483"/>
                </a:lnTo>
                <a:lnTo>
                  <a:pt x="6974" y="4460"/>
                </a:lnTo>
                <a:lnTo>
                  <a:pt x="6956" y="4450"/>
                </a:lnTo>
                <a:lnTo>
                  <a:pt x="6923" y="4394"/>
                </a:lnTo>
                <a:lnTo>
                  <a:pt x="6869" y="4412"/>
                </a:lnTo>
                <a:lnTo>
                  <a:pt x="6668" y="4327"/>
                </a:lnTo>
                <a:lnTo>
                  <a:pt x="6665" y="4324"/>
                </a:lnTo>
                <a:lnTo>
                  <a:pt x="6660" y="4315"/>
                </a:lnTo>
                <a:lnTo>
                  <a:pt x="6655" y="4309"/>
                </a:lnTo>
                <a:lnTo>
                  <a:pt x="6650" y="4304"/>
                </a:lnTo>
                <a:lnTo>
                  <a:pt x="6643" y="4300"/>
                </a:lnTo>
                <a:lnTo>
                  <a:pt x="6636" y="4295"/>
                </a:lnTo>
                <a:lnTo>
                  <a:pt x="6627" y="4292"/>
                </a:lnTo>
                <a:lnTo>
                  <a:pt x="6617" y="4290"/>
                </a:lnTo>
                <a:lnTo>
                  <a:pt x="6608" y="4289"/>
                </a:lnTo>
                <a:lnTo>
                  <a:pt x="6599" y="4289"/>
                </a:lnTo>
                <a:lnTo>
                  <a:pt x="6586" y="4289"/>
                </a:lnTo>
                <a:lnTo>
                  <a:pt x="6579" y="4289"/>
                </a:lnTo>
                <a:lnTo>
                  <a:pt x="6406" y="4215"/>
                </a:lnTo>
                <a:lnTo>
                  <a:pt x="6403" y="4201"/>
                </a:lnTo>
                <a:lnTo>
                  <a:pt x="6400" y="4188"/>
                </a:lnTo>
                <a:lnTo>
                  <a:pt x="6399" y="4175"/>
                </a:lnTo>
                <a:lnTo>
                  <a:pt x="6399" y="4162"/>
                </a:lnTo>
                <a:lnTo>
                  <a:pt x="6401" y="4152"/>
                </a:lnTo>
                <a:lnTo>
                  <a:pt x="6403" y="4146"/>
                </a:lnTo>
                <a:lnTo>
                  <a:pt x="6404" y="4144"/>
                </a:lnTo>
                <a:lnTo>
                  <a:pt x="6323" y="4097"/>
                </a:lnTo>
                <a:lnTo>
                  <a:pt x="6018" y="3917"/>
                </a:lnTo>
                <a:lnTo>
                  <a:pt x="6013" y="3903"/>
                </a:lnTo>
                <a:lnTo>
                  <a:pt x="5221" y="3501"/>
                </a:lnTo>
                <a:lnTo>
                  <a:pt x="4247" y="3015"/>
                </a:lnTo>
                <a:lnTo>
                  <a:pt x="3264" y="2508"/>
                </a:lnTo>
                <a:lnTo>
                  <a:pt x="3219" y="2512"/>
                </a:lnTo>
                <a:lnTo>
                  <a:pt x="2882" y="2586"/>
                </a:lnTo>
                <a:lnTo>
                  <a:pt x="2587" y="2650"/>
                </a:lnTo>
                <a:lnTo>
                  <a:pt x="2319" y="2707"/>
                </a:lnTo>
                <a:lnTo>
                  <a:pt x="2282" y="2714"/>
                </a:lnTo>
                <a:lnTo>
                  <a:pt x="2248" y="2720"/>
                </a:lnTo>
                <a:lnTo>
                  <a:pt x="2195" y="2727"/>
                </a:lnTo>
                <a:lnTo>
                  <a:pt x="2160" y="2732"/>
                </a:lnTo>
                <a:lnTo>
                  <a:pt x="2148" y="2733"/>
                </a:lnTo>
                <a:lnTo>
                  <a:pt x="2091" y="2738"/>
                </a:lnTo>
                <a:lnTo>
                  <a:pt x="2026" y="2744"/>
                </a:lnTo>
                <a:lnTo>
                  <a:pt x="1943" y="2749"/>
                </a:lnTo>
                <a:lnTo>
                  <a:pt x="1897" y="2750"/>
                </a:lnTo>
                <a:lnTo>
                  <a:pt x="1847" y="2751"/>
                </a:lnTo>
                <a:lnTo>
                  <a:pt x="1796" y="2753"/>
                </a:lnTo>
                <a:lnTo>
                  <a:pt x="1742" y="2751"/>
                </a:lnTo>
                <a:lnTo>
                  <a:pt x="1688" y="2750"/>
                </a:lnTo>
                <a:lnTo>
                  <a:pt x="1633" y="2747"/>
                </a:lnTo>
                <a:lnTo>
                  <a:pt x="1578" y="2743"/>
                </a:lnTo>
                <a:lnTo>
                  <a:pt x="1523" y="2736"/>
                </a:lnTo>
                <a:lnTo>
                  <a:pt x="1473" y="2728"/>
                </a:lnTo>
                <a:lnTo>
                  <a:pt x="1423" y="2720"/>
                </a:lnTo>
                <a:lnTo>
                  <a:pt x="1375" y="2709"/>
                </a:lnTo>
                <a:lnTo>
                  <a:pt x="1329" y="2697"/>
                </a:lnTo>
                <a:lnTo>
                  <a:pt x="1285" y="2685"/>
                </a:lnTo>
                <a:lnTo>
                  <a:pt x="1244" y="2672"/>
                </a:lnTo>
                <a:lnTo>
                  <a:pt x="1205" y="2658"/>
                </a:lnTo>
                <a:lnTo>
                  <a:pt x="1169" y="2646"/>
                </a:lnTo>
                <a:lnTo>
                  <a:pt x="1108" y="2622"/>
                </a:lnTo>
                <a:lnTo>
                  <a:pt x="1061" y="2603"/>
                </a:lnTo>
                <a:lnTo>
                  <a:pt x="1031" y="2589"/>
                </a:lnTo>
                <a:lnTo>
                  <a:pt x="1022" y="2583"/>
                </a:lnTo>
                <a:lnTo>
                  <a:pt x="1007" y="2578"/>
                </a:lnTo>
                <a:lnTo>
                  <a:pt x="968" y="2560"/>
                </a:lnTo>
                <a:lnTo>
                  <a:pt x="908" y="2532"/>
                </a:lnTo>
                <a:lnTo>
                  <a:pt x="834" y="2495"/>
                </a:lnTo>
                <a:lnTo>
                  <a:pt x="792" y="2472"/>
                </a:lnTo>
                <a:lnTo>
                  <a:pt x="748" y="2447"/>
                </a:lnTo>
                <a:lnTo>
                  <a:pt x="704" y="2421"/>
                </a:lnTo>
                <a:lnTo>
                  <a:pt x="659" y="2394"/>
                </a:lnTo>
                <a:lnTo>
                  <a:pt x="613" y="2364"/>
                </a:lnTo>
                <a:lnTo>
                  <a:pt x="568" y="2334"/>
                </a:lnTo>
                <a:lnTo>
                  <a:pt x="524" y="2301"/>
                </a:lnTo>
                <a:lnTo>
                  <a:pt x="483" y="2267"/>
                </a:lnTo>
                <a:lnTo>
                  <a:pt x="440" y="2230"/>
                </a:lnTo>
                <a:lnTo>
                  <a:pt x="400" y="2192"/>
                </a:lnTo>
                <a:lnTo>
                  <a:pt x="362" y="2153"/>
                </a:lnTo>
                <a:lnTo>
                  <a:pt x="327" y="2114"/>
                </a:lnTo>
                <a:lnTo>
                  <a:pt x="295" y="2077"/>
                </a:lnTo>
                <a:lnTo>
                  <a:pt x="265" y="2040"/>
                </a:lnTo>
                <a:lnTo>
                  <a:pt x="238" y="2005"/>
                </a:lnTo>
                <a:lnTo>
                  <a:pt x="213" y="1971"/>
                </a:lnTo>
                <a:lnTo>
                  <a:pt x="191" y="1939"/>
                </a:lnTo>
                <a:lnTo>
                  <a:pt x="172" y="1911"/>
                </a:lnTo>
                <a:lnTo>
                  <a:pt x="143" y="1864"/>
                </a:lnTo>
                <a:lnTo>
                  <a:pt x="124" y="1833"/>
                </a:lnTo>
                <a:lnTo>
                  <a:pt x="119" y="1822"/>
                </a:lnTo>
                <a:lnTo>
                  <a:pt x="113" y="1810"/>
                </a:lnTo>
                <a:lnTo>
                  <a:pt x="98" y="1776"/>
                </a:lnTo>
                <a:lnTo>
                  <a:pt x="77" y="1726"/>
                </a:lnTo>
                <a:lnTo>
                  <a:pt x="66" y="1696"/>
                </a:lnTo>
                <a:lnTo>
                  <a:pt x="54" y="1664"/>
                </a:lnTo>
                <a:lnTo>
                  <a:pt x="42" y="1629"/>
                </a:lnTo>
                <a:lnTo>
                  <a:pt x="31" y="1591"/>
                </a:lnTo>
                <a:lnTo>
                  <a:pt x="21" y="1554"/>
                </a:lnTo>
                <a:lnTo>
                  <a:pt x="13" y="1516"/>
                </a:lnTo>
                <a:lnTo>
                  <a:pt x="6" y="1479"/>
                </a:lnTo>
                <a:lnTo>
                  <a:pt x="2" y="1442"/>
                </a:lnTo>
                <a:lnTo>
                  <a:pt x="0" y="1423"/>
                </a:lnTo>
                <a:lnTo>
                  <a:pt x="0" y="1406"/>
                </a:lnTo>
                <a:lnTo>
                  <a:pt x="0" y="1388"/>
                </a:lnTo>
                <a:lnTo>
                  <a:pt x="1" y="1371"/>
                </a:lnTo>
                <a:lnTo>
                  <a:pt x="2" y="1363"/>
                </a:lnTo>
                <a:lnTo>
                  <a:pt x="4" y="1355"/>
                </a:lnTo>
                <a:lnTo>
                  <a:pt x="6" y="1349"/>
                </a:lnTo>
                <a:lnTo>
                  <a:pt x="9" y="1341"/>
                </a:lnTo>
                <a:lnTo>
                  <a:pt x="18" y="1327"/>
                </a:lnTo>
                <a:lnTo>
                  <a:pt x="29" y="1313"/>
                </a:lnTo>
                <a:lnTo>
                  <a:pt x="42" y="1300"/>
                </a:lnTo>
                <a:lnTo>
                  <a:pt x="56" y="1288"/>
                </a:lnTo>
                <a:lnTo>
                  <a:pt x="72" y="1276"/>
                </a:lnTo>
                <a:lnTo>
                  <a:pt x="87" y="1265"/>
                </a:lnTo>
                <a:lnTo>
                  <a:pt x="117" y="1246"/>
                </a:lnTo>
                <a:lnTo>
                  <a:pt x="143" y="1232"/>
                </a:lnTo>
                <a:lnTo>
                  <a:pt x="161" y="1223"/>
                </a:lnTo>
                <a:lnTo>
                  <a:pt x="169" y="1220"/>
                </a:lnTo>
                <a:lnTo>
                  <a:pt x="142" y="1197"/>
                </a:lnTo>
                <a:lnTo>
                  <a:pt x="114" y="1173"/>
                </a:lnTo>
                <a:lnTo>
                  <a:pt x="84" y="1143"/>
                </a:lnTo>
                <a:lnTo>
                  <a:pt x="68" y="1127"/>
                </a:lnTo>
                <a:lnTo>
                  <a:pt x="54" y="1110"/>
                </a:lnTo>
                <a:lnTo>
                  <a:pt x="42" y="1094"/>
                </a:lnTo>
                <a:lnTo>
                  <a:pt x="31" y="1078"/>
                </a:lnTo>
                <a:lnTo>
                  <a:pt x="24" y="1062"/>
                </a:lnTo>
                <a:lnTo>
                  <a:pt x="20" y="1055"/>
                </a:lnTo>
                <a:lnTo>
                  <a:pt x="18" y="1047"/>
                </a:lnTo>
                <a:lnTo>
                  <a:pt x="17" y="1040"/>
                </a:lnTo>
                <a:lnTo>
                  <a:pt x="17" y="1034"/>
                </a:lnTo>
                <a:lnTo>
                  <a:pt x="18" y="1027"/>
                </a:lnTo>
                <a:lnTo>
                  <a:pt x="20" y="1022"/>
                </a:lnTo>
                <a:lnTo>
                  <a:pt x="24" y="1017"/>
                </a:lnTo>
                <a:lnTo>
                  <a:pt x="27" y="1013"/>
                </a:lnTo>
                <a:lnTo>
                  <a:pt x="32" y="1010"/>
                </a:lnTo>
                <a:lnTo>
                  <a:pt x="39" y="1007"/>
                </a:lnTo>
                <a:lnTo>
                  <a:pt x="53" y="1000"/>
                </a:lnTo>
                <a:lnTo>
                  <a:pt x="71" y="997"/>
                </a:lnTo>
                <a:lnTo>
                  <a:pt x="91" y="993"/>
                </a:lnTo>
                <a:lnTo>
                  <a:pt x="112" y="991"/>
                </a:lnTo>
                <a:lnTo>
                  <a:pt x="135" y="990"/>
                </a:lnTo>
                <a:lnTo>
                  <a:pt x="158" y="990"/>
                </a:lnTo>
                <a:lnTo>
                  <a:pt x="203" y="991"/>
                </a:lnTo>
                <a:lnTo>
                  <a:pt x="241" y="993"/>
                </a:lnTo>
                <a:lnTo>
                  <a:pt x="277" y="997"/>
                </a:lnTo>
                <a:lnTo>
                  <a:pt x="440" y="1011"/>
                </a:lnTo>
                <a:lnTo>
                  <a:pt x="439" y="949"/>
                </a:lnTo>
                <a:lnTo>
                  <a:pt x="405" y="916"/>
                </a:lnTo>
                <a:lnTo>
                  <a:pt x="450" y="928"/>
                </a:lnTo>
                <a:lnTo>
                  <a:pt x="468" y="914"/>
                </a:lnTo>
                <a:lnTo>
                  <a:pt x="483" y="903"/>
                </a:lnTo>
                <a:lnTo>
                  <a:pt x="494" y="895"/>
                </a:lnTo>
                <a:lnTo>
                  <a:pt x="499" y="894"/>
                </a:lnTo>
                <a:lnTo>
                  <a:pt x="508" y="894"/>
                </a:lnTo>
                <a:lnTo>
                  <a:pt x="528" y="894"/>
                </a:lnTo>
                <a:lnTo>
                  <a:pt x="553" y="897"/>
                </a:lnTo>
                <a:lnTo>
                  <a:pt x="533" y="869"/>
                </a:lnTo>
                <a:lnTo>
                  <a:pt x="513" y="837"/>
                </a:lnTo>
                <a:lnTo>
                  <a:pt x="489" y="799"/>
                </a:lnTo>
                <a:lnTo>
                  <a:pt x="465" y="757"/>
                </a:lnTo>
                <a:lnTo>
                  <a:pt x="454" y="735"/>
                </a:lnTo>
                <a:lnTo>
                  <a:pt x="443" y="715"/>
                </a:lnTo>
                <a:lnTo>
                  <a:pt x="434" y="693"/>
                </a:lnTo>
                <a:lnTo>
                  <a:pt x="426" y="673"/>
                </a:lnTo>
                <a:lnTo>
                  <a:pt x="419" y="655"/>
                </a:lnTo>
                <a:lnTo>
                  <a:pt x="416" y="638"/>
                </a:lnTo>
                <a:lnTo>
                  <a:pt x="416" y="633"/>
                </a:lnTo>
                <a:lnTo>
                  <a:pt x="418" y="628"/>
                </a:lnTo>
                <a:lnTo>
                  <a:pt x="423" y="623"/>
                </a:lnTo>
                <a:lnTo>
                  <a:pt x="428" y="617"/>
                </a:lnTo>
                <a:lnTo>
                  <a:pt x="441" y="605"/>
                </a:lnTo>
                <a:lnTo>
                  <a:pt x="456" y="594"/>
                </a:lnTo>
                <a:lnTo>
                  <a:pt x="473" y="585"/>
                </a:lnTo>
                <a:lnTo>
                  <a:pt x="486" y="577"/>
                </a:lnTo>
                <a:lnTo>
                  <a:pt x="500" y="569"/>
                </a:lnTo>
                <a:lnTo>
                  <a:pt x="488" y="533"/>
                </a:lnTo>
                <a:lnTo>
                  <a:pt x="476" y="495"/>
                </a:lnTo>
                <a:lnTo>
                  <a:pt x="463" y="448"/>
                </a:lnTo>
                <a:lnTo>
                  <a:pt x="458" y="423"/>
                </a:lnTo>
                <a:lnTo>
                  <a:pt x="452" y="397"/>
                </a:lnTo>
                <a:lnTo>
                  <a:pt x="448" y="371"/>
                </a:lnTo>
                <a:lnTo>
                  <a:pt x="444" y="346"/>
                </a:lnTo>
                <a:lnTo>
                  <a:pt x="442" y="322"/>
                </a:lnTo>
                <a:lnTo>
                  <a:pt x="442" y="299"/>
                </a:lnTo>
                <a:lnTo>
                  <a:pt x="443" y="280"/>
                </a:lnTo>
                <a:lnTo>
                  <a:pt x="446" y="270"/>
                </a:lnTo>
                <a:lnTo>
                  <a:pt x="448" y="261"/>
                </a:lnTo>
                <a:lnTo>
                  <a:pt x="451" y="251"/>
                </a:lnTo>
                <a:lnTo>
                  <a:pt x="455" y="242"/>
                </a:lnTo>
                <a:lnTo>
                  <a:pt x="461" y="233"/>
                </a:lnTo>
                <a:lnTo>
                  <a:pt x="467" y="223"/>
                </a:lnTo>
                <a:lnTo>
                  <a:pt x="482" y="205"/>
                </a:lnTo>
                <a:lnTo>
                  <a:pt x="497" y="189"/>
                </a:lnTo>
                <a:lnTo>
                  <a:pt x="516" y="172"/>
                </a:lnTo>
                <a:lnTo>
                  <a:pt x="534" y="158"/>
                </a:lnTo>
                <a:lnTo>
                  <a:pt x="554" y="145"/>
                </a:lnTo>
                <a:lnTo>
                  <a:pt x="573" y="132"/>
                </a:lnTo>
                <a:lnTo>
                  <a:pt x="592" y="121"/>
                </a:lnTo>
                <a:lnTo>
                  <a:pt x="611" y="111"/>
                </a:lnTo>
                <a:lnTo>
                  <a:pt x="642" y="96"/>
                </a:lnTo>
                <a:lnTo>
                  <a:pt x="665" y="86"/>
                </a:lnTo>
                <a:lnTo>
                  <a:pt x="673" y="83"/>
                </a:lnTo>
                <a:lnTo>
                  <a:pt x="684" y="79"/>
                </a:lnTo>
                <a:lnTo>
                  <a:pt x="714" y="70"/>
                </a:lnTo>
                <a:lnTo>
                  <a:pt x="761" y="55"/>
                </a:lnTo>
                <a:lnTo>
                  <a:pt x="791" y="47"/>
                </a:lnTo>
                <a:lnTo>
                  <a:pt x="825" y="39"/>
                </a:lnTo>
                <a:lnTo>
                  <a:pt x="861" y="31"/>
                </a:lnTo>
                <a:lnTo>
                  <a:pt x="900" y="24"/>
                </a:lnTo>
                <a:lnTo>
                  <a:pt x="942" y="16"/>
                </a:lnTo>
                <a:lnTo>
                  <a:pt x="986" y="9"/>
                </a:lnTo>
                <a:lnTo>
                  <a:pt x="1033" y="5"/>
                </a:lnTo>
                <a:lnTo>
                  <a:pt x="1081" y="2"/>
                </a:lnTo>
                <a:lnTo>
                  <a:pt x="1130" y="0"/>
                </a:lnTo>
                <a:lnTo>
                  <a:pt x="1180" y="0"/>
                </a:lnTo>
                <a:lnTo>
                  <a:pt x="1231" y="2"/>
                </a:lnTo>
                <a:lnTo>
                  <a:pt x="1284" y="6"/>
                </a:lnTo>
                <a:lnTo>
                  <a:pt x="1335" y="13"/>
                </a:lnTo>
                <a:lnTo>
                  <a:pt x="1387" y="20"/>
                </a:lnTo>
                <a:lnTo>
                  <a:pt x="1436" y="29"/>
                </a:lnTo>
                <a:lnTo>
                  <a:pt x="1484" y="38"/>
                </a:lnTo>
                <a:lnTo>
                  <a:pt x="1531" y="48"/>
                </a:lnTo>
                <a:lnTo>
                  <a:pt x="1574" y="59"/>
                </a:lnTo>
                <a:lnTo>
                  <a:pt x="1651" y="78"/>
                </a:lnTo>
                <a:lnTo>
                  <a:pt x="1710" y="95"/>
                </a:lnTo>
                <a:lnTo>
                  <a:pt x="1750" y="107"/>
                </a:lnTo>
                <a:lnTo>
                  <a:pt x="1764" y="111"/>
                </a:lnTo>
                <a:lnTo>
                  <a:pt x="1777" y="117"/>
                </a:lnTo>
                <a:lnTo>
                  <a:pt x="1816" y="131"/>
                </a:lnTo>
                <a:lnTo>
                  <a:pt x="1875" y="154"/>
                </a:lnTo>
                <a:lnTo>
                  <a:pt x="1952" y="186"/>
                </a:lnTo>
                <a:lnTo>
                  <a:pt x="1994" y="205"/>
                </a:lnTo>
                <a:lnTo>
                  <a:pt x="2040" y="226"/>
                </a:lnTo>
                <a:lnTo>
                  <a:pt x="2087" y="249"/>
                </a:lnTo>
                <a:lnTo>
                  <a:pt x="2135" y="274"/>
                </a:lnTo>
                <a:lnTo>
                  <a:pt x="2185" y="301"/>
                </a:lnTo>
                <a:lnTo>
                  <a:pt x="2235" y="330"/>
                </a:lnTo>
                <a:lnTo>
                  <a:pt x="2285" y="360"/>
                </a:lnTo>
                <a:lnTo>
                  <a:pt x="2333" y="392"/>
                </a:lnTo>
                <a:lnTo>
                  <a:pt x="2378" y="425"/>
                </a:lnTo>
                <a:lnTo>
                  <a:pt x="2422" y="458"/>
                </a:lnTo>
                <a:lnTo>
                  <a:pt x="2463" y="492"/>
                </a:lnTo>
                <a:lnTo>
                  <a:pt x="2504" y="526"/>
                </a:lnTo>
                <a:lnTo>
                  <a:pt x="2541" y="559"/>
                </a:lnTo>
                <a:lnTo>
                  <a:pt x="2577" y="593"/>
                </a:lnTo>
                <a:lnTo>
                  <a:pt x="2610" y="626"/>
                </a:lnTo>
                <a:lnTo>
                  <a:pt x="2641" y="657"/>
                </a:lnTo>
                <a:lnTo>
                  <a:pt x="2693" y="712"/>
                </a:lnTo>
                <a:lnTo>
                  <a:pt x="2732" y="757"/>
                </a:lnTo>
                <a:lnTo>
                  <a:pt x="2757" y="787"/>
                </a:lnTo>
                <a:lnTo>
                  <a:pt x="2766" y="797"/>
                </a:lnTo>
                <a:lnTo>
                  <a:pt x="2787" y="824"/>
                </a:lnTo>
                <a:lnTo>
                  <a:pt x="2811" y="857"/>
                </a:lnTo>
                <a:lnTo>
                  <a:pt x="2843" y="901"/>
                </a:lnTo>
                <a:lnTo>
                  <a:pt x="2879" y="953"/>
                </a:lnTo>
                <a:lnTo>
                  <a:pt x="2919" y="1013"/>
                </a:lnTo>
                <a:lnTo>
                  <a:pt x="2963" y="1081"/>
                </a:lnTo>
                <a:lnTo>
                  <a:pt x="3007" y="1154"/>
                </a:lnTo>
                <a:lnTo>
                  <a:pt x="3055" y="1237"/>
                </a:lnTo>
                <a:lnTo>
                  <a:pt x="3101" y="1323"/>
                </a:lnTo>
                <a:lnTo>
                  <a:pt x="3143" y="1403"/>
                </a:lnTo>
                <a:lnTo>
                  <a:pt x="3180" y="1479"/>
                </a:lnTo>
                <a:lnTo>
                  <a:pt x="3237" y="1594"/>
                </a:lnTo>
                <a:lnTo>
                  <a:pt x="3259" y="1640"/>
                </a:lnTo>
                <a:lnTo>
                  <a:pt x="3543" y="2192"/>
                </a:lnTo>
                <a:lnTo>
                  <a:pt x="3750" y="2273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KSO_Shape"/>
          <p:cNvSpPr>
            <a:spLocks/>
          </p:cNvSpPr>
          <p:nvPr/>
        </p:nvSpPr>
        <p:spPr bwMode="auto">
          <a:xfrm rot="2239717">
            <a:off x="4905153" y="2574350"/>
            <a:ext cx="938248" cy="509781"/>
          </a:xfrm>
          <a:custGeom>
            <a:avLst/>
            <a:gdLst>
              <a:gd name="T0" fmla="*/ 251198101 w 9856"/>
              <a:gd name="T1" fmla="*/ 129768329 h 5348"/>
              <a:gd name="T2" fmla="*/ 252655071 w 9856"/>
              <a:gd name="T3" fmla="*/ 128945205 h 5348"/>
              <a:gd name="T4" fmla="*/ 259454196 w 9856"/>
              <a:gd name="T5" fmla="*/ 131750949 h 5348"/>
              <a:gd name="T6" fmla="*/ 261658399 w 9856"/>
              <a:gd name="T7" fmla="*/ 133546417 h 5348"/>
              <a:gd name="T8" fmla="*/ 264684442 w 9856"/>
              <a:gd name="T9" fmla="*/ 134182388 h 5348"/>
              <a:gd name="T10" fmla="*/ 279254329 w 9856"/>
              <a:gd name="T11" fmla="*/ 141289938 h 5348"/>
              <a:gd name="T12" fmla="*/ 281196826 w 9856"/>
              <a:gd name="T13" fmla="*/ 143010699 h 5348"/>
              <a:gd name="T14" fmla="*/ 289116801 w 9856"/>
              <a:gd name="T15" fmla="*/ 145891149 h 5348"/>
              <a:gd name="T16" fmla="*/ 289228906 w 9856"/>
              <a:gd name="T17" fmla="*/ 148322588 h 5348"/>
              <a:gd name="T18" fmla="*/ 291395805 w 9856"/>
              <a:gd name="T19" fmla="*/ 152661940 h 5348"/>
              <a:gd name="T20" fmla="*/ 292628565 w 9856"/>
              <a:gd name="T21" fmla="*/ 157076192 h 5348"/>
              <a:gd name="T22" fmla="*/ 325205109 w 9856"/>
              <a:gd name="T23" fmla="*/ 177014452 h 5348"/>
              <a:gd name="T24" fmla="*/ 368017935 w 9856"/>
              <a:gd name="T25" fmla="*/ 200020509 h 5348"/>
              <a:gd name="T26" fmla="*/ 356137972 w 9856"/>
              <a:gd name="T27" fmla="*/ 195718510 h 5348"/>
              <a:gd name="T28" fmla="*/ 289901338 w 9856"/>
              <a:gd name="T29" fmla="*/ 166727433 h 5348"/>
              <a:gd name="T30" fmla="*/ 286053455 w 9856"/>
              <a:gd name="T31" fmla="*/ 169832196 h 5348"/>
              <a:gd name="T32" fmla="*/ 279366240 w 9856"/>
              <a:gd name="T33" fmla="*/ 171964422 h 5348"/>
              <a:gd name="T34" fmla="*/ 276489798 w 9856"/>
              <a:gd name="T35" fmla="*/ 173797436 h 5348"/>
              <a:gd name="T36" fmla="*/ 268121405 w 9856"/>
              <a:gd name="T37" fmla="*/ 168223688 h 5348"/>
              <a:gd name="T38" fmla="*/ 265917203 w 9856"/>
              <a:gd name="T39" fmla="*/ 169345831 h 5348"/>
              <a:gd name="T40" fmla="*/ 260537742 w 9856"/>
              <a:gd name="T41" fmla="*/ 166839493 h 5348"/>
              <a:gd name="T42" fmla="*/ 248807187 w 9856"/>
              <a:gd name="T43" fmla="*/ 161415351 h 5348"/>
              <a:gd name="T44" fmla="*/ 247200616 w 9856"/>
              <a:gd name="T45" fmla="*/ 160480167 h 5348"/>
              <a:gd name="T46" fmla="*/ 239206033 w 9856"/>
              <a:gd name="T47" fmla="*/ 157150898 h 5348"/>
              <a:gd name="T48" fmla="*/ 239243337 w 9856"/>
              <a:gd name="T49" fmla="*/ 155018672 h 5348"/>
              <a:gd name="T50" fmla="*/ 120256797 w 9856"/>
              <a:gd name="T51" fmla="*/ 93968915 h 5348"/>
              <a:gd name="T52" fmla="*/ 83981778 w 9856"/>
              <a:gd name="T53" fmla="*/ 101749789 h 5348"/>
              <a:gd name="T54" fmla="*/ 72587342 w 9856"/>
              <a:gd name="T55" fmla="*/ 102834579 h 5348"/>
              <a:gd name="T56" fmla="*/ 58951593 w 9856"/>
              <a:gd name="T57" fmla="*/ 102610073 h 5348"/>
              <a:gd name="T58" fmla="*/ 48005575 w 9856"/>
              <a:gd name="T59" fmla="*/ 100440493 h 5348"/>
              <a:gd name="T60" fmla="*/ 38180406 w 9856"/>
              <a:gd name="T61" fmla="*/ 96624859 h 5348"/>
              <a:gd name="T62" fmla="*/ 27944123 w 9856"/>
              <a:gd name="T63" fmla="*/ 91537283 h 5348"/>
              <a:gd name="T64" fmla="*/ 18044154 w 9856"/>
              <a:gd name="T65" fmla="*/ 84803845 h 5348"/>
              <a:gd name="T66" fmla="*/ 8891224 w 9856"/>
              <a:gd name="T67" fmla="*/ 75002998 h 5348"/>
              <a:gd name="T68" fmla="*/ 4445709 w 9856"/>
              <a:gd name="T69" fmla="*/ 68157307 h 5348"/>
              <a:gd name="T70" fmla="*/ 1158153 w 9856"/>
              <a:gd name="T71" fmla="*/ 59516149 h 5348"/>
              <a:gd name="T72" fmla="*/ 0 w 9856"/>
              <a:gd name="T73" fmla="*/ 51922234 h 5348"/>
              <a:gd name="T74" fmla="*/ 672433 w 9856"/>
              <a:gd name="T75" fmla="*/ 49640402 h 5348"/>
              <a:gd name="T76" fmla="*/ 5342350 w 9856"/>
              <a:gd name="T77" fmla="*/ 46086627 h 5348"/>
              <a:gd name="T78" fmla="*/ 2540322 w 9856"/>
              <a:gd name="T79" fmla="*/ 42158740 h 5348"/>
              <a:gd name="T80" fmla="*/ 635129 w 9856"/>
              <a:gd name="T81" fmla="*/ 38904371 h 5348"/>
              <a:gd name="T82" fmla="*/ 1195457 w 9856"/>
              <a:gd name="T83" fmla="*/ 37782035 h 5348"/>
              <a:gd name="T84" fmla="*/ 5902678 w 9856"/>
              <a:gd name="T85" fmla="*/ 37033810 h 5348"/>
              <a:gd name="T86" fmla="*/ 16811200 w 9856"/>
              <a:gd name="T87" fmla="*/ 34714625 h 5348"/>
              <a:gd name="T88" fmla="*/ 18978099 w 9856"/>
              <a:gd name="T89" fmla="*/ 33442682 h 5348"/>
              <a:gd name="T90" fmla="*/ 17371721 w 9856"/>
              <a:gd name="T91" fmla="*/ 28317753 h 5348"/>
              <a:gd name="T92" fmla="*/ 15541135 w 9856"/>
              <a:gd name="T93" fmla="*/ 23866341 h 5348"/>
              <a:gd name="T94" fmla="*/ 17670537 w 9856"/>
              <a:gd name="T95" fmla="*/ 21883721 h 5348"/>
              <a:gd name="T96" fmla="*/ 17110209 w 9856"/>
              <a:gd name="T97" fmla="*/ 15823608 h 5348"/>
              <a:gd name="T98" fmla="*/ 16661792 w 9856"/>
              <a:gd name="T99" fmla="*/ 10100060 h 5348"/>
              <a:gd name="T100" fmla="*/ 18006850 w 9856"/>
              <a:gd name="T101" fmla="*/ 7668621 h 5348"/>
              <a:gd name="T102" fmla="*/ 22825982 w 9856"/>
              <a:gd name="T103" fmla="*/ 4152199 h 5348"/>
              <a:gd name="T104" fmla="*/ 28429844 w 9856"/>
              <a:gd name="T105" fmla="*/ 2057520 h 5348"/>
              <a:gd name="T106" fmla="*/ 38591326 w 9856"/>
              <a:gd name="T107" fmla="*/ 186959 h 5348"/>
              <a:gd name="T108" fmla="*/ 49873464 w 9856"/>
              <a:gd name="T109" fmla="*/ 486365 h 5348"/>
              <a:gd name="T110" fmla="*/ 63882830 w 9856"/>
              <a:gd name="T111" fmla="*/ 3553775 h 5348"/>
              <a:gd name="T112" fmla="*/ 72923655 w 9856"/>
              <a:gd name="T113" fmla="*/ 6957944 h 5348"/>
              <a:gd name="T114" fmla="*/ 85363947 w 9856"/>
              <a:gd name="T115" fmla="*/ 13466875 h 5348"/>
              <a:gd name="T116" fmla="*/ 94927797 w 9856"/>
              <a:gd name="T117" fmla="*/ 20910991 h 5348"/>
              <a:gd name="T118" fmla="*/ 103333493 w 9856"/>
              <a:gd name="T119" fmla="*/ 29814201 h 5348"/>
              <a:gd name="T120" fmla="*/ 110692947 w 9856"/>
              <a:gd name="T121" fmla="*/ 40437979 h 5348"/>
              <a:gd name="T122" fmla="*/ 120929230 w 9856"/>
              <a:gd name="T123" fmla="*/ 59628402 h 534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9856" h="5348">
                <a:moveTo>
                  <a:pt x="3750" y="2273"/>
                </a:moveTo>
                <a:lnTo>
                  <a:pt x="4899" y="2749"/>
                </a:lnTo>
                <a:lnTo>
                  <a:pt x="5759" y="3100"/>
                </a:lnTo>
                <a:lnTo>
                  <a:pt x="6278" y="3317"/>
                </a:lnTo>
                <a:lnTo>
                  <a:pt x="6298" y="3314"/>
                </a:lnTo>
                <a:lnTo>
                  <a:pt x="6724" y="3469"/>
                </a:lnTo>
                <a:lnTo>
                  <a:pt x="6728" y="3464"/>
                </a:lnTo>
                <a:lnTo>
                  <a:pt x="6736" y="3455"/>
                </a:lnTo>
                <a:lnTo>
                  <a:pt x="6743" y="3452"/>
                </a:lnTo>
                <a:lnTo>
                  <a:pt x="6748" y="3448"/>
                </a:lnTo>
                <a:lnTo>
                  <a:pt x="6756" y="3447"/>
                </a:lnTo>
                <a:lnTo>
                  <a:pt x="6759" y="3447"/>
                </a:lnTo>
                <a:lnTo>
                  <a:pt x="6763" y="3447"/>
                </a:lnTo>
                <a:lnTo>
                  <a:pt x="6787" y="3454"/>
                </a:lnTo>
                <a:lnTo>
                  <a:pt x="6816" y="3465"/>
                </a:lnTo>
                <a:lnTo>
                  <a:pt x="6846" y="3477"/>
                </a:lnTo>
                <a:lnTo>
                  <a:pt x="6876" y="3490"/>
                </a:lnTo>
                <a:lnTo>
                  <a:pt x="6924" y="3512"/>
                </a:lnTo>
                <a:lnTo>
                  <a:pt x="6945" y="3522"/>
                </a:lnTo>
                <a:lnTo>
                  <a:pt x="6946" y="3568"/>
                </a:lnTo>
                <a:lnTo>
                  <a:pt x="6987" y="3587"/>
                </a:lnTo>
                <a:lnTo>
                  <a:pt x="6990" y="3583"/>
                </a:lnTo>
                <a:lnTo>
                  <a:pt x="6993" y="3579"/>
                </a:lnTo>
                <a:lnTo>
                  <a:pt x="6999" y="3575"/>
                </a:lnTo>
                <a:lnTo>
                  <a:pt x="7004" y="3570"/>
                </a:lnTo>
                <a:lnTo>
                  <a:pt x="7012" y="3567"/>
                </a:lnTo>
                <a:lnTo>
                  <a:pt x="7019" y="3566"/>
                </a:lnTo>
                <a:lnTo>
                  <a:pt x="7024" y="3566"/>
                </a:lnTo>
                <a:lnTo>
                  <a:pt x="7028" y="3567"/>
                </a:lnTo>
                <a:lnTo>
                  <a:pt x="7054" y="3576"/>
                </a:lnTo>
                <a:lnTo>
                  <a:pt x="7085" y="3587"/>
                </a:lnTo>
                <a:lnTo>
                  <a:pt x="7116" y="3601"/>
                </a:lnTo>
                <a:lnTo>
                  <a:pt x="7146" y="3614"/>
                </a:lnTo>
                <a:lnTo>
                  <a:pt x="7194" y="3638"/>
                </a:lnTo>
                <a:lnTo>
                  <a:pt x="7215" y="3649"/>
                </a:lnTo>
                <a:lnTo>
                  <a:pt x="7224" y="3692"/>
                </a:lnTo>
                <a:lnTo>
                  <a:pt x="7309" y="3698"/>
                </a:lnTo>
                <a:lnTo>
                  <a:pt x="7475" y="3777"/>
                </a:lnTo>
                <a:lnTo>
                  <a:pt x="7483" y="3805"/>
                </a:lnTo>
                <a:lnTo>
                  <a:pt x="7486" y="3808"/>
                </a:lnTo>
                <a:lnTo>
                  <a:pt x="7496" y="3813"/>
                </a:lnTo>
                <a:lnTo>
                  <a:pt x="7510" y="3818"/>
                </a:lnTo>
                <a:lnTo>
                  <a:pt x="7518" y="3822"/>
                </a:lnTo>
                <a:lnTo>
                  <a:pt x="7527" y="3823"/>
                </a:lnTo>
                <a:lnTo>
                  <a:pt x="7533" y="3823"/>
                </a:lnTo>
                <a:lnTo>
                  <a:pt x="7541" y="3823"/>
                </a:lnTo>
                <a:lnTo>
                  <a:pt x="7554" y="3820"/>
                </a:lnTo>
                <a:lnTo>
                  <a:pt x="7564" y="3816"/>
                </a:lnTo>
                <a:lnTo>
                  <a:pt x="7568" y="3815"/>
                </a:lnTo>
                <a:lnTo>
                  <a:pt x="7739" y="3900"/>
                </a:lnTo>
                <a:lnTo>
                  <a:pt x="7742" y="3911"/>
                </a:lnTo>
                <a:lnTo>
                  <a:pt x="7744" y="3925"/>
                </a:lnTo>
                <a:lnTo>
                  <a:pt x="7745" y="3940"/>
                </a:lnTo>
                <a:lnTo>
                  <a:pt x="7744" y="3953"/>
                </a:lnTo>
                <a:lnTo>
                  <a:pt x="7742" y="3965"/>
                </a:lnTo>
                <a:lnTo>
                  <a:pt x="7739" y="3978"/>
                </a:lnTo>
                <a:lnTo>
                  <a:pt x="7749" y="3991"/>
                </a:lnTo>
                <a:lnTo>
                  <a:pt x="7758" y="4007"/>
                </a:lnTo>
                <a:lnTo>
                  <a:pt x="7772" y="4027"/>
                </a:lnTo>
                <a:lnTo>
                  <a:pt x="7786" y="4052"/>
                </a:lnTo>
                <a:lnTo>
                  <a:pt x="7800" y="4081"/>
                </a:lnTo>
                <a:lnTo>
                  <a:pt x="7813" y="4113"/>
                </a:lnTo>
                <a:lnTo>
                  <a:pt x="7820" y="4129"/>
                </a:lnTo>
                <a:lnTo>
                  <a:pt x="7824" y="4146"/>
                </a:lnTo>
                <a:lnTo>
                  <a:pt x="7827" y="4158"/>
                </a:lnTo>
                <a:lnTo>
                  <a:pt x="7829" y="4172"/>
                </a:lnTo>
                <a:lnTo>
                  <a:pt x="7833" y="4199"/>
                </a:lnTo>
                <a:lnTo>
                  <a:pt x="7834" y="4225"/>
                </a:lnTo>
                <a:lnTo>
                  <a:pt x="7833" y="4250"/>
                </a:lnTo>
                <a:lnTo>
                  <a:pt x="7832" y="4272"/>
                </a:lnTo>
                <a:lnTo>
                  <a:pt x="7831" y="4290"/>
                </a:lnTo>
                <a:lnTo>
                  <a:pt x="7828" y="4306"/>
                </a:lnTo>
                <a:lnTo>
                  <a:pt x="7832" y="4325"/>
                </a:lnTo>
                <a:lnTo>
                  <a:pt x="8705" y="4732"/>
                </a:lnTo>
                <a:lnTo>
                  <a:pt x="9381" y="5043"/>
                </a:lnTo>
                <a:lnTo>
                  <a:pt x="9855" y="5340"/>
                </a:lnTo>
                <a:lnTo>
                  <a:pt x="9856" y="5342"/>
                </a:lnTo>
                <a:lnTo>
                  <a:pt x="9855" y="5344"/>
                </a:lnTo>
                <a:lnTo>
                  <a:pt x="9854" y="5346"/>
                </a:lnTo>
                <a:lnTo>
                  <a:pt x="9851" y="5347"/>
                </a:lnTo>
                <a:lnTo>
                  <a:pt x="9845" y="5348"/>
                </a:lnTo>
                <a:lnTo>
                  <a:pt x="9838" y="5347"/>
                </a:lnTo>
                <a:lnTo>
                  <a:pt x="9825" y="5342"/>
                </a:lnTo>
                <a:lnTo>
                  <a:pt x="9766" y="5322"/>
                </a:lnTo>
                <a:lnTo>
                  <a:pt x="9693" y="5294"/>
                </a:lnTo>
                <a:lnTo>
                  <a:pt x="9533" y="5232"/>
                </a:lnTo>
                <a:lnTo>
                  <a:pt x="9341" y="5158"/>
                </a:lnTo>
                <a:lnTo>
                  <a:pt x="9277" y="5138"/>
                </a:lnTo>
                <a:lnTo>
                  <a:pt x="8466" y="4756"/>
                </a:lnTo>
                <a:lnTo>
                  <a:pt x="7779" y="4434"/>
                </a:lnTo>
                <a:lnTo>
                  <a:pt x="7770" y="4445"/>
                </a:lnTo>
                <a:lnTo>
                  <a:pt x="7760" y="4457"/>
                </a:lnTo>
                <a:lnTo>
                  <a:pt x="7745" y="4472"/>
                </a:lnTo>
                <a:lnTo>
                  <a:pt x="7728" y="4490"/>
                </a:lnTo>
                <a:lnTo>
                  <a:pt x="7707" y="4507"/>
                </a:lnTo>
                <a:lnTo>
                  <a:pt x="7683" y="4525"/>
                </a:lnTo>
                <a:lnTo>
                  <a:pt x="7670" y="4532"/>
                </a:lnTo>
                <a:lnTo>
                  <a:pt x="7657" y="4540"/>
                </a:lnTo>
                <a:lnTo>
                  <a:pt x="7640" y="4548"/>
                </a:lnTo>
                <a:lnTo>
                  <a:pt x="7624" y="4555"/>
                </a:lnTo>
                <a:lnTo>
                  <a:pt x="7590" y="4568"/>
                </a:lnTo>
                <a:lnTo>
                  <a:pt x="7556" y="4578"/>
                </a:lnTo>
                <a:lnTo>
                  <a:pt x="7526" y="4587"/>
                </a:lnTo>
                <a:lnTo>
                  <a:pt x="7499" y="4592"/>
                </a:lnTo>
                <a:lnTo>
                  <a:pt x="7478" y="4597"/>
                </a:lnTo>
                <a:lnTo>
                  <a:pt x="7459" y="4600"/>
                </a:lnTo>
                <a:lnTo>
                  <a:pt x="7440" y="4617"/>
                </a:lnTo>
                <a:lnTo>
                  <a:pt x="7423" y="4631"/>
                </a:lnTo>
                <a:lnTo>
                  <a:pt x="7405" y="4644"/>
                </a:lnTo>
                <a:lnTo>
                  <a:pt x="7401" y="4646"/>
                </a:lnTo>
                <a:lnTo>
                  <a:pt x="7398" y="4647"/>
                </a:lnTo>
                <a:lnTo>
                  <a:pt x="7391" y="4648"/>
                </a:lnTo>
                <a:lnTo>
                  <a:pt x="7387" y="4647"/>
                </a:lnTo>
                <a:lnTo>
                  <a:pt x="7386" y="4647"/>
                </a:lnTo>
                <a:lnTo>
                  <a:pt x="7212" y="4564"/>
                </a:lnTo>
                <a:lnTo>
                  <a:pt x="7177" y="4497"/>
                </a:lnTo>
                <a:lnTo>
                  <a:pt x="7170" y="4503"/>
                </a:lnTo>
                <a:lnTo>
                  <a:pt x="7154" y="4514"/>
                </a:lnTo>
                <a:lnTo>
                  <a:pt x="7144" y="4519"/>
                </a:lnTo>
                <a:lnTo>
                  <a:pt x="7134" y="4524"/>
                </a:lnTo>
                <a:lnTo>
                  <a:pt x="7126" y="4527"/>
                </a:lnTo>
                <a:lnTo>
                  <a:pt x="7121" y="4527"/>
                </a:lnTo>
                <a:lnTo>
                  <a:pt x="7118" y="4527"/>
                </a:lnTo>
                <a:lnTo>
                  <a:pt x="7106" y="4524"/>
                </a:lnTo>
                <a:lnTo>
                  <a:pt x="7093" y="4519"/>
                </a:lnTo>
                <a:lnTo>
                  <a:pt x="7066" y="4509"/>
                </a:lnTo>
                <a:lnTo>
                  <a:pt x="7040" y="4496"/>
                </a:lnTo>
                <a:lnTo>
                  <a:pt x="7014" y="4483"/>
                </a:lnTo>
                <a:lnTo>
                  <a:pt x="6974" y="4460"/>
                </a:lnTo>
                <a:lnTo>
                  <a:pt x="6956" y="4450"/>
                </a:lnTo>
                <a:lnTo>
                  <a:pt x="6923" y="4394"/>
                </a:lnTo>
                <a:lnTo>
                  <a:pt x="6869" y="4412"/>
                </a:lnTo>
                <a:lnTo>
                  <a:pt x="6668" y="4327"/>
                </a:lnTo>
                <a:lnTo>
                  <a:pt x="6665" y="4324"/>
                </a:lnTo>
                <a:lnTo>
                  <a:pt x="6660" y="4315"/>
                </a:lnTo>
                <a:lnTo>
                  <a:pt x="6655" y="4309"/>
                </a:lnTo>
                <a:lnTo>
                  <a:pt x="6650" y="4304"/>
                </a:lnTo>
                <a:lnTo>
                  <a:pt x="6643" y="4300"/>
                </a:lnTo>
                <a:lnTo>
                  <a:pt x="6636" y="4295"/>
                </a:lnTo>
                <a:lnTo>
                  <a:pt x="6627" y="4292"/>
                </a:lnTo>
                <a:lnTo>
                  <a:pt x="6617" y="4290"/>
                </a:lnTo>
                <a:lnTo>
                  <a:pt x="6608" y="4289"/>
                </a:lnTo>
                <a:lnTo>
                  <a:pt x="6599" y="4289"/>
                </a:lnTo>
                <a:lnTo>
                  <a:pt x="6586" y="4289"/>
                </a:lnTo>
                <a:lnTo>
                  <a:pt x="6579" y="4289"/>
                </a:lnTo>
                <a:lnTo>
                  <a:pt x="6406" y="4215"/>
                </a:lnTo>
                <a:lnTo>
                  <a:pt x="6403" y="4201"/>
                </a:lnTo>
                <a:lnTo>
                  <a:pt x="6400" y="4188"/>
                </a:lnTo>
                <a:lnTo>
                  <a:pt x="6399" y="4175"/>
                </a:lnTo>
                <a:lnTo>
                  <a:pt x="6399" y="4162"/>
                </a:lnTo>
                <a:lnTo>
                  <a:pt x="6401" y="4152"/>
                </a:lnTo>
                <a:lnTo>
                  <a:pt x="6403" y="4146"/>
                </a:lnTo>
                <a:lnTo>
                  <a:pt x="6404" y="4144"/>
                </a:lnTo>
                <a:lnTo>
                  <a:pt x="6323" y="4097"/>
                </a:lnTo>
                <a:lnTo>
                  <a:pt x="6018" y="3917"/>
                </a:lnTo>
                <a:lnTo>
                  <a:pt x="6013" y="3903"/>
                </a:lnTo>
                <a:lnTo>
                  <a:pt x="5221" y="3501"/>
                </a:lnTo>
                <a:lnTo>
                  <a:pt x="4247" y="3015"/>
                </a:lnTo>
                <a:lnTo>
                  <a:pt x="3264" y="2508"/>
                </a:lnTo>
                <a:lnTo>
                  <a:pt x="3219" y="2512"/>
                </a:lnTo>
                <a:lnTo>
                  <a:pt x="2882" y="2586"/>
                </a:lnTo>
                <a:lnTo>
                  <a:pt x="2587" y="2650"/>
                </a:lnTo>
                <a:lnTo>
                  <a:pt x="2319" y="2707"/>
                </a:lnTo>
                <a:lnTo>
                  <a:pt x="2282" y="2714"/>
                </a:lnTo>
                <a:lnTo>
                  <a:pt x="2248" y="2720"/>
                </a:lnTo>
                <a:lnTo>
                  <a:pt x="2195" y="2727"/>
                </a:lnTo>
                <a:lnTo>
                  <a:pt x="2160" y="2732"/>
                </a:lnTo>
                <a:lnTo>
                  <a:pt x="2148" y="2733"/>
                </a:lnTo>
                <a:lnTo>
                  <a:pt x="2091" y="2738"/>
                </a:lnTo>
                <a:lnTo>
                  <a:pt x="2026" y="2744"/>
                </a:lnTo>
                <a:lnTo>
                  <a:pt x="1943" y="2749"/>
                </a:lnTo>
                <a:lnTo>
                  <a:pt x="1897" y="2750"/>
                </a:lnTo>
                <a:lnTo>
                  <a:pt x="1847" y="2751"/>
                </a:lnTo>
                <a:lnTo>
                  <a:pt x="1796" y="2753"/>
                </a:lnTo>
                <a:lnTo>
                  <a:pt x="1742" y="2751"/>
                </a:lnTo>
                <a:lnTo>
                  <a:pt x="1688" y="2750"/>
                </a:lnTo>
                <a:lnTo>
                  <a:pt x="1633" y="2747"/>
                </a:lnTo>
                <a:lnTo>
                  <a:pt x="1578" y="2743"/>
                </a:lnTo>
                <a:lnTo>
                  <a:pt x="1523" y="2736"/>
                </a:lnTo>
                <a:lnTo>
                  <a:pt x="1473" y="2728"/>
                </a:lnTo>
                <a:lnTo>
                  <a:pt x="1423" y="2720"/>
                </a:lnTo>
                <a:lnTo>
                  <a:pt x="1375" y="2709"/>
                </a:lnTo>
                <a:lnTo>
                  <a:pt x="1329" y="2697"/>
                </a:lnTo>
                <a:lnTo>
                  <a:pt x="1285" y="2685"/>
                </a:lnTo>
                <a:lnTo>
                  <a:pt x="1244" y="2672"/>
                </a:lnTo>
                <a:lnTo>
                  <a:pt x="1205" y="2658"/>
                </a:lnTo>
                <a:lnTo>
                  <a:pt x="1169" y="2646"/>
                </a:lnTo>
                <a:lnTo>
                  <a:pt x="1108" y="2622"/>
                </a:lnTo>
                <a:lnTo>
                  <a:pt x="1061" y="2603"/>
                </a:lnTo>
                <a:lnTo>
                  <a:pt x="1031" y="2589"/>
                </a:lnTo>
                <a:lnTo>
                  <a:pt x="1022" y="2583"/>
                </a:lnTo>
                <a:lnTo>
                  <a:pt x="1007" y="2578"/>
                </a:lnTo>
                <a:lnTo>
                  <a:pt x="968" y="2560"/>
                </a:lnTo>
                <a:lnTo>
                  <a:pt x="908" y="2532"/>
                </a:lnTo>
                <a:lnTo>
                  <a:pt x="834" y="2495"/>
                </a:lnTo>
                <a:lnTo>
                  <a:pt x="792" y="2472"/>
                </a:lnTo>
                <a:lnTo>
                  <a:pt x="748" y="2447"/>
                </a:lnTo>
                <a:lnTo>
                  <a:pt x="704" y="2421"/>
                </a:lnTo>
                <a:lnTo>
                  <a:pt x="659" y="2394"/>
                </a:lnTo>
                <a:lnTo>
                  <a:pt x="613" y="2364"/>
                </a:lnTo>
                <a:lnTo>
                  <a:pt x="568" y="2334"/>
                </a:lnTo>
                <a:lnTo>
                  <a:pt x="524" y="2301"/>
                </a:lnTo>
                <a:lnTo>
                  <a:pt x="483" y="2267"/>
                </a:lnTo>
                <a:lnTo>
                  <a:pt x="440" y="2230"/>
                </a:lnTo>
                <a:lnTo>
                  <a:pt x="400" y="2192"/>
                </a:lnTo>
                <a:lnTo>
                  <a:pt x="362" y="2153"/>
                </a:lnTo>
                <a:lnTo>
                  <a:pt x="327" y="2114"/>
                </a:lnTo>
                <a:lnTo>
                  <a:pt x="295" y="2077"/>
                </a:lnTo>
                <a:lnTo>
                  <a:pt x="265" y="2040"/>
                </a:lnTo>
                <a:lnTo>
                  <a:pt x="238" y="2005"/>
                </a:lnTo>
                <a:lnTo>
                  <a:pt x="213" y="1971"/>
                </a:lnTo>
                <a:lnTo>
                  <a:pt x="191" y="1939"/>
                </a:lnTo>
                <a:lnTo>
                  <a:pt x="172" y="1911"/>
                </a:lnTo>
                <a:lnTo>
                  <a:pt x="143" y="1864"/>
                </a:lnTo>
                <a:lnTo>
                  <a:pt x="124" y="1833"/>
                </a:lnTo>
                <a:lnTo>
                  <a:pt x="119" y="1822"/>
                </a:lnTo>
                <a:lnTo>
                  <a:pt x="113" y="1810"/>
                </a:lnTo>
                <a:lnTo>
                  <a:pt x="98" y="1776"/>
                </a:lnTo>
                <a:lnTo>
                  <a:pt x="77" y="1726"/>
                </a:lnTo>
                <a:lnTo>
                  <a:pt x="66" y="1696"/>
                </a:lnTo>
                <a:lnTo>
                  <a:pt x="54" y="1664"/>
                </a:lnTo>
                <a:lnTo>
                  <a:pt x="42" y="1629"/>
                </a:lnTo>
                <a:lnTo>
                  <a:pt x="31" y="1591"/>
                </a:lnTo>
                <a:lnTo>
                  <a:pt x="21" y="1554"/>
                </a:lnTo>
                <a:lnTo>
                  <a:pt x="13" y="1516"/>
                </a:lnTo>
                <a:lnTo>
                  <a:pt x="6" y="1479"/>
                </a:lnTo>
                <a:lnTo>
                  <a:pt x="2" y="1442"/>
                </a:lnTo>
                <a:lnTo>
                  <a:pt x="0" y="1423"/>
                </a:lnTo>
                <a:lnTo>
                  <a:pt x="0" y="1406"/>
                </a:lnTo>
                <a:lnTo>
                  <a:pt x="0" y="1388"/>
                </a:lnTo>
                <a:lnTo>
                  <a:pt x="1" y="1371"/>
                </a:lnTo>
                <a:lnTo>
                  <a:pt x="2" y="1363"/>
                </a:lnTo>
                <a:lnTo>
                  <a:pt x="4" y="1355"/>
                </a:lnTo>
                <a:lnTo>
                  <a:pt x="6" y="1349"/>
                </a:lnTo>
                <a:lnTo>
                  <a:pt x="9" y="1341"/>
                </a:lnTo>
                <a:lnTo>
                  <a:pt x="18" y="1327"/>
                </a:lnTo>
                <a:lnTo>
                  <a:pt x="29" y="1313"/>
                </a:lnTo>
                <a:lnTo>
                  <a:pt x="42" y="1300"/>
                </a:lnTo>
                <a:lnTo>
                  <a:pt x="56" y="1288"/>
                </a:lnTo>
                <a:lnTo>
                  <a:pt x="72" y="1276"/>
                </a:lnTo>
                <a:lnTo>
                  <a:pt x="87" y="1265"/>
                </a:lnTo>
                <a:lnTo>
                  <a:pt x="117" y="1246"/>
                </a:lnTo>
                <a:lnTo>
                  <a:pt x="143" y="1232"/>
                </a:lnTo>
                <a:lnTo>
                  <a:pt x="161" y="1223"/>
                </a:lnTo>
                <a:lnTo>
                  <a:pt x="169" y="1220"/>
                </a:lnTo>
                <a:lnTo>
                  <a:pt x="142" y="1197"/>
                </a:lnTo>
                <a:lnTo>
                  <a:pt x="114" y="1173"/>
                </a:lnTo>
                <a:lnTo>
                  <a:pt x="84" y="1143"/>
                </a:lnTo>
                <a:lnTo>
                  <a:pt x="68" y="1127"/>
                </a:lnTo>
                <a:lnTo>
                  <a:pt x="54" y="1110"/>
                </a:lnTo>
                <a:lnTo>
                  <a:pt x="42" y="1094"/>
                </a:lnTo>
                <a:lnTo>
                  <a:pt x="31" y="1078"/>
                </a:lnTo>
                <a:lnTo>
                  <a:pt x="24" y="1062"/>
                </a:lnTo>
                <a:lnTo>
                  <a:pt x="20" y="1055"/>
                </a:lnTo>
                <a:lnTo>
                  <a:pt x="18" y="1047"/>
                </a:lnTo>
                <a:lnTo>
                  <a:pt x="17" y="1040"/>
                </a:lnTo>
                <a:lnTo>
                  <a:pt x="17" y="1034"/>
                </a:lnTo>
                <a:lnTo>
                  <a:pt x="18" y="1027"/>
                </a:lnTo>
                <a:lnTo>
                  <a:pt x="20" y="1022"/>
                </a:lnTo>
                <a:lnTo>
                  <a:pt x="24" y="1017"/>
                </a:lnTo>
                <a:lnTo>
                  <a:pt x="27" y="1013"/>
                </a:lnTo>
                <a:lnTo>
                  <a:pt x="32" y="1010"/>
                </a:lnTo>
                <a:lnTo>
                  <a:pt x="39" y="1007"/>
                </a:lnTo>
                <a:lnTo>
                  <a:pt x="53" y="1000"/>
                </a:lnTo>
                <a:lnTo>
                  <a:pt x="71" y="997"/>
                </a:lnTo>
                <a:lnTo>
                  <a:pt x="91" y="993"/>
                </a:lnTo>
                <a:lnTo>
                  <a:pt x="112" y="991"/>
                </a:lnTo>
                <a:lnTo>
                  <a:pt x="135" y="990"/>
                </a:lnTo>
                <a:lnTo>
                  <a:pt x="158" y="990"/>
                </a:lnTo>
                <a:lnTo>
                  <a:pt x="203" y="991"/>
                </a:lnTo>
                <a:lnTo>
                  <a:pt x="241" y="993"/>
                </a:lnTo>
                <a:lnTo>
                  <a:pt x="277" y="997"/>
                </a:lnTo>
                <a:lnTo>
                  <a:pt x="440" y="1011"/>
                </a:lnTo>
                <a:lnTo>
                  <a:pt x="439" y="949"/>
                </a:lnTo>
                <a:lnTo>
                  <a:pt x="405" y="916"/>
                </a:lnTo>
                <a:lnTo>
                  <a:pt x="450" y="928"/>
                </a:lnTo>
                <a:lnTo>
                  <a:pt x="468" y="914"/>
                </a:lnTo>
                <a:lnTo>
                  <a:pt x="483" y="903"/>
                </a:lnTo>
                <a:lnTo>
                  <a:pt x="494" y="895"/>
                </a:lnTo>
                <a:lnTo>
                  <a:pt x="499" y="894"/>
                </a:lnTo>
                <a:lnTo>
                  <a:pt x="508" y="894"/>
                </a:lnTo>
                <a:lnTo>
                  <a:pt x="528" y="894"/>
                </a:lnTo>
                <a:lnTo>
                  <a:pt x="553" y="897"/>
                </a:lnTo>
                <a:lnTo>
                  <a:pt x="533" y="869"/>
                </a:lnTo>
                <a:lnTo>
                  <a:pt x="513" y="837"/>
                </a:lnTo>
                <a:lnTo>
                  <a:pt x="489" y="799"/>
                </a:lnTo>
                <a:lnTo>
                  <a:pt x="465" y="757"/>
                </a:lnTo>
                <a:lnTo>
                  <a:pt x="454" y="735"/>
                </a:lnTo>
                <a:lnTo>
                  <a:pt x="443" y="715"/>
                </a:lnTo>
                <a:lnTo>
                  <a:pt x="434" y="693"/>
                </a:lnTo>
                <a:lnTo>
                  <a:pt x="426" y="673"/>
                </a:lnTo>
                <a:lnTo>
                  <a:pt x="419" y="655"/>
                </a:lnTo>
                <a:lnTo>
                  <a:pt x="416" y="638"/>
                </a:lnTo>
                <a:lnTo>
                  <a:pt x="416" y="633"/>
                </a:lnTo>
                <a:lnTo>
                  <a:pt x="418" y="628"/>
                </a:lnTo>
                <a:lnTo>
                  <a:pt x="423" y="623"/>
                </a:lnTo>
                <a:lnTo>
                  <a:pt x="428" y="617"/>
                </a:lnTo>
                <a:lnTo>
                  <a:pt x="441" y="605"/>
                </a:lnTo>
                <a:lnTo>
                  <a:pt x="456" y="594"/>
                </a:lnTo>
                <a:lnTo>
                  <a:pt x="473" y="585"/>
                </a:lnTo>
                <a:lnTo>
                  <a:pt x="486" y="577"/>
                </a:lnTo>
                <a:lnTo>
                  <a:pt x="500" y="569"/>
                </a:lnTo>
                <a:lnTo>
                  <a:pt x="488" y="533"/>
                </a:lnTo>
                <a:lnTo>
                  <a:pt x="476" y="495"/>
                </a:lnTo>
                <a:lnTo>
                  <a:pt x="463" y="448"/>
                </a:lnTo>
                <a:lnTo>
                  <a:pt x="458" y="423"/>
                </a:lnTo>
                <a:lnTo>
                  <a:pt x="452" y="397"/>
                </a:lnTo>
                <a:lnTo>
                  <a:pt x="448" y="371"/>
                </a:lnTo>
                <a:lnTo>
                  <a:pt x="444" y="346"/>
                </a:lnTo>
                <a:lnTo>
                  <a:pt x="442" y="322"/>
                </a:lnTo>
                <a:lnTo>
                  <a:pt x="442" y="299"/>
                </a:lnTo>
                <a:lnTo>
                  <a:pt x="443" y="280"/>
                </a:lnTo>
                <a:lnTo>
                  <a:pt x="446" y="270"/>
                </a:lnTo>
                <a:lnTo>
                  <a:pt x="448" y="261"/>
                </a:lnTo>
                <a:lnTo>
                  <a:pt x="451" y="251"/>
                </a:lnTo>
                <a:lnTo>
                  <a:pt x="455" y="242"/>
                </a:lnTo>
                <a:lnTo>
                  <a:pt x="461" y="233"/>
                </a:lnTo>
                <a:lnTo>
                  <a:pt x="467" y="223"/>
                </a:lnTo>
                <a:lnTo>
                  <a:pt x="482" y="205"/>
                </a:lnTo>
                <a:lnTo>
                  <a:pt x="497" y="189"/>
                </a:lnTo>
                <a:lnTo>
                  <a:pt x="516" y="172"/>
                </a:lnTo>
                <a:lnTo>
                  <a:pt x="534" y="158"/>
                </a:lnTo>
                <a:lnTo>
                  <a:pt x="554" y="145"/>
                </a:lnTo>
                <a:lnTo>
                  <a:pt x="573" y="132"/>
                </a:lnTo>
                <a:lnTo>
                  <a:pt x="592" y="121"/>
                </a:lnTo>
                <a:lnTo>
                  <a:pt x="611" y="111"/>
                </a:lnTo>
                <a:lnTo>
                  <a:pt x="642" y="96"/>
                </a:lnTo>
                <a:lnTo>
                  <a:pt x="665" y="86"/>
                </a:lnTo>
                <a:lnTo>
                  <a:pt x="673" y="83"/>
                </a:lnTo>
                <a:lnTo>
                  <a:pt x="684" y="79"/>
                </a:lnTo>
                <a:lnTo>
                  <a:pt x="714" y="70"/>
                </a:lnTo>
                <a:lnTo>
                  <a:pt x="761" y="55"/>
                </a:lnTo>
                <a:lnTo>
                  <a:pt x="791" y="47"/>
                </a:lnTo>
                <a:lnTo>
                  <a:pt x="825" y="39"/>
                </a:lnTo>
                <a:lnTo>
                  <a:pt x="861" y="31"/>
                </a:lnTo>
                <a:lnTo>
                  <a:pt x="900" y="24"/>
                </a:lnTo>
                <a:lnTo>
                  <a:pt x="942" y="16"/>
                </a:lnTo>
                <a:lnTo>
                  <a:pt x="986" y="9"/>
                </a:lnTo>
                <a:lnTo>
                  <a:pt x="1033" y="5"/>
                </a:lnTo>
                <a:lnTo>
                  <a:pt x="1081" y="2"/>
                </a:lnTo>
                <a:lnTo>
                  <a:pt x="1130" y="0"/>
                </a:lnTo>
                <a:lnTo>
                  <a:pt x="1180" y="0"/>
                </a:lnTo>
                <a:lnTo>
                  <a:pt x="1231" y="2"/>
                </a:lnTo>
                <a:lnTo>
                  <a:pt x="1284" y="6"/>
                </a:lnTo>
                <a:lnTo>
                  <a:pt x="1335" y="13"/>
                </a:lnTo>
                <a:lnTo>
                  <a:pt x="1387" y="20"/>
                </a:lnTo>
                <a:lnTo>
                  <a:pt x="1436" y="29"/>
                </a:lnTo>
                <a:lnTo>
                  <a:pt x="1484" y="38"/>
                </a:lnTo>
                <a:lnTo>
                  <a:pt x="1531" y="48"/>
                </a:lnTo>
                <a:lnTo>
                  <a:pt x="1574" y="59"/>
                </a:lnTo>
                <a:lnTo>
                  <a:pt x="1651" y="78"/>
                </a:lnTo>
                <a:lnTo>
                  <a:pt x="1710" y="95"/>
                </a:lnTo>
                <a:lnTo>
                  <a:pt x="1750" y="107"/>
                </a:lnTo>
                <a:lnTo>
                  <a:pt x="1764" y="111"/>
                </a:lnTo>
                <a:lnTo>
                  <a:pt x="1777" y="117"/>
                </a:lnTo>
                <a:lnTo>
                  <a:pt x="1816" y="131"/>
                </a:lnTo>
                <a:lnTo>
                  <a:pt x="1875" y="154"/>
                </a:lnTo>
                <a:lnTo>
                  <a:pt x="1952" y="186"/>
                </a:lnTo>
                <a:lnTo>
                  <a:pt x="1994" y="205"/>
                </a:lnTo>
                <a:lnTo>
                  <a:pt x="2040" y="226"/>
                </a:lnTo>
                <a:lnTo>
                  <a:pt x="2087" y="249"/>
                </a:lnTo>
                <a:lnTo>
                  <a:pt x="2135" y="274"/>
                </a:lnTo>
                <a:lnTo>
                  <a:pt x="2185" y="301"/>
                </a:lnTo>
                <a:lnTo>
                  <a:pt x="2235" y="330"/>
                </a:lnTo>
                <a:lnTo>
                  <a:pt x="2285" y="360"/>
                </a:lnTo>
                <a:lnTo>
                  <a:pt x="2333" y="392"/>
                </a:lnTo>
                <a:lnTo>
                  <a:pt x="2378" y="425"/>
                </a:lnTo>
                <a:lnTo>
                  <a:pt x="2422" y="458"/>
                </a:lnTo>
                <a:lnTo>
                  <a:pt x="2463" y="492"/>
                </a:lnTo>
                <a:lnTo>
                  <a:pt x="2504" y="526"/>
                </a:lnTo>
                <a:lnTo>
                  <a:pt x="2541" y="559"/>
                </a:lnTo>
                <a:lnTo>
                  <a:pt x="2577" y="593"/>
                </a:lnTo>
                <a:lnTo>
                  <a:pt x="2610" y="626"/>
                </a:lnTo>
                <a:lnTo>
                  <a:pt x="2641" y="657"/>
                </a:lnTo>
                <a:lnTo>
                  <a:pt x="2693" y="712"/>
                </a:lnTo>
                <a:lnTo>
                  <a:pt x="2732" y="757"/>
                </a:lnTo>
                <a:lnTo>
                  <a:pt x="2757" y="787"/>
                </a:lnTo>
                <a:lnTo>
                  <a:pt x="2766" y="797"/>
                </a:lnTo>
                <a:lnTo>
                  <a:pt x="2787" y="824"/>
                </a:lnTo>
                <a:lnTo>
                  <a:pt x="2811" y="857"/>
                </a:lnTo>
                <a:lnTo>
                  <a:pt x="2843" y="901"/>
                </a:lnTo>
                <a:lnTo>
                  <a:pt x="2879" y="953"/>
                </a:lnTo>
                <a:lnTo>
                  <a:pt x="2919" y="1013"/>
                </a:lnTo>
                <a:lnTo>
                  <a:pt x="2963" y="1081"/>
                </a:lnTo>
                <a:lnTo>
                  <a:pt x="3007" y="1154"/>
                </a:lnTo>
                <a:lnTo>
                  <a:pt x="3055" y="1237"/>
                </a:lnTo>
                <a:lnTo>
                  <a:pt x="3101" y="1323"/>
                </a:lnTo>
                <a:lnTo>
                  <a:pt x="3143" y="1403"/>
                </a:lnTo>
                <a:lnTo>
                  <a:pt x="3180" y="1479"/>
                </a:lnTo>
                <a:lnTo>
                  <a:pt x="3237" y="1594"/>
                </a:lnTo>
                <a:lnTo>
                  <a:pt x="3259" y="1640"/>
                </a:lnTo>
                <a:lnTo>
                  <a:pt x="3543" y="2192"/>
                </a:lnTo>
                <a:lnTo>
                  <a:pt x="3750" y="2273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" name="KSO_Shape"/>
          <p:cNvSpPr>
            <a:spLocks/>
          </p:cNvSpPr>
          <p:nvPr/>
        </p:nvSpPr>
        <p:spPr bwMode="auto">
          <a:xfrm rot="19360283" flipH="1">
            <a:off x="6198431" y="3160808"/>
            <a:ext cx="1399937" cy="760632"/>
          </a:xfrm>
          <a:custGeom>
            <a:avLst/>
            <a:gdLst>
              <a:gd name="T0" fmla="*/ 251198101 w 9856"/>
              <a:gd name="T1" fmla="*/ 129768329 h 5348"/>
              <a:gd name="T2" fmla="*/ 252655071 w 9856"/>
              <a:gd name="T3" fmla="*/ 128945205 h 5348"/>
              <a:gd name="T4" fmla="*/ 259454196 w 9856"/>
              <a:gd name="T5" fmla="*/ 131750949 h 5348"/>
              <a:gd name="T6" fmla="*/ 261658399 w 9856"/>
              <a:gd name="T7" fmla="*/ 133546417 h 5348"/>
              <a:gd name="T8" fmla="*/ 264684442 w 9856"/>
              <a:gd name="T9" fmla="*/ 134182388 h 5348"/>
              <a:gd name="T10" fmla="*/ 279254329 w 9856"/>
              <a:gd name="T11" fmla="*/ 141289938 h 5348"/>
              <a:gd name="T12" fmla="*/ 281196826 w 9856"/>
              <a:gd name="T13" fmla="*/ 143010699 h 5348"/>
              <a:gd name="T14" fmla="*/ 289116801 w 9856"/>
              <a:gd name="T15" fmla="*/ 145891149 h 5348"/>
              <a:gd name="T16" fmla="*/ 289228906 w 9856"/>
              <a:gd name="T17" fmla="*/ 148322588 h 5348"/>
              <a:gd name="T18" fmla="*/ 291395805 w 9856"/>
              <a:gd name="T19" fmla="*/ 152661940 h 5348"/>
              <a:gd name="T20" fmla="*/ 292628565 w 9856"/>
              <a:gd name="T21" fmla="*/ 157076192 h 5348"/>
              <a:gd name="T22" fmla="*/ 325205109 w 9856"/>
              <a:gd name="T23" fmla="*/ 177014452 h 5348"/>
              <a:gd name="T24" fmla="*/ 368017935 w 9856"/>
              <a:gd name="T25" fmla="*/ 200020509 h 5348"/>
              <a:gd name="T26" fmla="*/ 356137972 w 9856"/>
              <a:gd name="T27" fmla="*/ 195718510 h 5348"/>
              <a:gd name="T28" fmla="*/ 289901338 w 9856"/>
              <a:gd name="T29" fmla="*/ 166727433 h 5348"/>
              <a:gd name="T30" fmla="*/ 286053455 w 9856"/>
              <a:gd name="T31" fmla="*/ 169832196 h 5348"/>
              <a:gd name="T32" fmla="*/ 279366240 w 9856"/>
              <a:gd name="T33" fmla="*/ 171964422 h 5348"/>
              <a:gd name="T34" fmla="*/ 276489798 w 9856"/>
              <a:gd name="T35" fmla="*/ 173797436 h 5348"/>
              <a:gd name="T36" fmla="*/ 268121405 w 9856"/>
              <a:gd name="T37" fmla="*/ 168223688 h 5348"/>
              <a:gd name="T38" fmla="*/ 265917203 w 9856"/>
              <a:gd name="T39" fmla="*/ 169345831 h 5348"/>
              <a:gd name="T40" fmla="*/ 260537742 w 9856"/>
              <a:gd name="T41" fmla="*/ 166839493 h 5348"/>
              <a:gd name="T42" fmla="*/ 248807187 w 9856"/>
              <a:gd name="T43" fmla="*/ 161415351 h 5348"/>
              <a:gd name="T44" fmla="*/ 247200616 w 9856"/>
              <a:gd name="T45" fmla="*/ 160480167 h 5348"/>
              <a:gd name="T46" fmla="*/ 239206033 w 9856"/>
              <a:gd name="T47" fmla="*/ 157150898 h 5348"/>
              <a:gd name="T48" fmla="*/ 239243337 w 9856"/>
              <a:gd name="T49" fmla="*/ 155018672 h 5348"/>
              <a:gd name="T50" fmla="*/ 120256797 w 9856"/>
              <a:gd name="T51" fmla="*/ 93968915 h 5348"/>
              <a:gd name="T52" fmla="*/ 83981778 w 9856"/>
              <a:gd name="T53" fmla="*/ 101749789 h 5348"/>
              <a:gd name="T54" fmla="*/ 72587342 w 9856"/>
              <a:gd name="T55" fmla="*/ 102834579 h 5348"/>
              <a:gd name="T56" fmla="*/ 58951593 w 9856"/>
              <a:gd name="T57" fmla="*/ 102610073 h 5348"/>
              <a:gd name="T58" fmla="*/ 48005575 w 9856"/>
              <a:gd name="T59" fmla="*/ 100440493 h 5348"/>
              <a:gd name="T60" fmla="*/ 38180406 w 9856"/>
              <a:gd name="T61" fmla="*/ 96624859 h 5348"/>
              <a:gd name="T62" fmla="*/ 27944123 w 9856"/>
              <a:gd name="T63" fmla="*/ 91537283 h 5348"/>
              <a:gd name="T64" fmla="*/ 18044154 w 9856"/>
              <a:gd name="T65" fmla="*/ 84803845 h 5348"/>
              <a:gd name="T66" fmla="*/ 8891224 w 9856"/>
              <a:gd name="T67" fmla="*/ 75002998 h 5348"/>
              <a:gd name="T68" fmla="*/ 4445709 w 9856"/>
              <a:gd name="T69" fmla="*/ 68157307 h 5348"/>
              <a:gd name="T70" fmla="*/ 1158153 w 9856"/>
              <a:gd name="T71" fmla="*/ 59516149 h 5348"/>
              <a:gd name="T72" fmla="*/ 0 w 9856"/>
              <a:gd name="T73" fmla="*/ 51922234 h 5348"/>
              <a:gd name="T74" fmla="*/ 672433 w 9856"/>
              <a:gd name="T75" fmla="*/ 49640402 h 5348"/>
              <a:gd name="T76" fmla="*/ 5342350 w 9856"/>
              <a:gd name="T77" fmla="*/ 46086627 h 5348"/>
              <a:gd name="T78" fmla="*/ 2540322 w 9856"/>
              <a:gd name="T79" fmla="*/ 42158740 h 5348"/>
              <a:gd name="T80" fmla="*/ 635129 w 9856"/>
              <a:gd name="T81" fmla="*/ 38904371 h 5348"/>
              <a:gd name="T82" fmla="*/ 1195457 w 9856"/>
              <a:gd name="T83" fmla="*/ 37782035 h 5348"/>
              <a:gd name="T84" fmla="*/ 5902678 w 9856"/>
              <a:gd name="T85" fmla="*/ 37033810 h 5348"/>
              <a:gd name="T86" fmla="*/ 16811200 w 9856"/>
              <a:gd name="T87" fmla="*/ 34714625 h 5348"/>
              <a:gd name="T88" fmla="*/ 18978099 w 9856"/>
              <a:gd name="T89" fmla="*/ 33442682 h 5348"/>
              <a:gd name="T90" fmla="*/ 17371721 w 9856"/>
              <a:gd name="T91" fmla="*/ 28317753 h 5348"/>
              <a:gd name="T92" fmla="*/ 15541135 w 9856"/>
              <a:gd name="T93" fmla="*/ 23866341 h 5348"/>
              <a:gd name="T94" fmla="*/ 17670537 w 9856"/>
              <a:gd name="T95" fmla="*/ 21883721 h 5348"/>
              <a:gd name="T96" fmla="*/ 17110209 w 9856"/>
              <a:gd name="T97" fmla="*/ 15823608 h 5348"/>
              <a:gd name="T98" fmla="*/ 16661792 w 9856"/>
              <a:gd name="T99" fmla="*/ 10100060 h 5348"/>
              <a:gd name="T100" fmla="*/ 18006850 w 9856"/>
              <a:gd name="T101" fmla="*/ 7668621 h 5348"/>
              <a:gd name="T102" fmla="*/ 22825982 w 9856"/>
              <a:gd name="T103" fmla="*/ 4152199 h 5348"/>
              <a:gd name="T104" fmla="*/ 28429844 w 9856"/>
              <a:gd name="T105" fmla="*/ 2057520 h 5348"/>
              <a:gd name="T106" fmla="*/ 38591326 w 9856"/>
              <a:gd name="T107" fmla="*/ 186959 h 5348"/>
              <a:gd name="T108" fmla="*/ 49873464 w 9856"/>
              <a:gd name="T109" fmla="*/ 486365 h 5348"/>
              <a:gd name="T110" fmla="*/ 63882830 w 9856"/>
              <a:gd name="T111" fmla="*/ 3553775 h 5348"/>
              <a:gd name="T112" fmla="*/ 72923655 w 9856"/>
              <a:gd name="T113" fmla="*/ 6957944 h 5348"/>
              <a:gd name="T114" fmla="*/ 85363947 w 9856"/>
              <a:gd name="T115" fmla="*/ 13466875 h 5348"/>
              <a:gd name="T116" fmla="*/ 94927797 w 9856"/>
              <a:gd name="T117" fmla="*/ 20910991 h 5348"/>
              <a:gd name="T118" fmla="*/ 103333493 w 9856"/>
              <a:gd name="T119" fmla="*/ 29814201 h 5348"/>
              <a:gd name="T120" fmla="*/ 110692947 w 9856"/>
              <a:gd name="T121" fmla="*/ 40437979 h 5348"/>
              <a:gd name="T122" fmla="*/ 120929230 w 9856"/>
              <a:gd name="T123" fmla="*/ 59628402 h 534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9856" h="5348">
                <a:moveTo>
                  <a:pt x="3750" y="2273"/>
                </a:moveTo>
                <a:lnTo>
                  <a:pt x="4899" y="2749"/>
                </a:lnTo>
                <a:lnTo>
                  <a:pt x="5759" y="3100"/>
                </a:lnTo>
                <a:lnTo>
                  <a:pt x="6278" y="3317"/>
                </a:lnTo>
                <a:lnTo>
                  <a:pt x="6298" y="3314"/>
                </a:lnTo>
                <a:lnTo>
                  <a:pt x="6724" y="3469"/>
                </a:lnTo>
                <a:lnTo>
                  <a:pt x="6728" y="3464"/>
                </a:lnTo>
                <a:lnTo>
                  <a:pt x="6736" y="3455"/>
                </a:lnTo>
                <a:lnTo>
                  <a:pt x="6743" y="3452"/>
                </a:lnTo>
                <a:lnTo>
                  <a:pt x="6748" y="3448"/>
                </a:lnTo>
                <a:lnTo>
                  <a:pt x="6756" y="3447"/>
                </a:lnTo>
                <a:lnTo>
                  <a:pt x="6759" y="3447"/>
                </a:lnTo>
                <a:lnTo>
                  <a:pt x="6763" y="3447"/>
                </a:lnTo>
                <a:lnTo>
                  <a:pt x="6787" y="3454"/>
                </a:lnTo>
                <a:lnTo>
                  <a:pt x="6816" y="3465"/>
                </a:lnTo>
                <a:lnTo>
                  <a:pt x="6846" y="3477"/>
                </a:lnTo>
                <a:lnTo>
                  <a:pt x="6876" y="3490"/>
                </a:lnTo>
                <a:lnTo>
                  <a:pt x="6924" y="3512"/>
                </a:lnTo>
                <a:lnTo>
                  <a:pt x="6945" y="3522"/>
                </a:lnTo>
                <a:lnTo>
                  <a:pt x="6946" y="3568"/>
                </a:lnTo>
                <a:lnTo>
                  <a:pt x="6987" y="3587"/>
                </a:lnTo>
                <a:lnTo>
                  <a:pt x="6990" y="3583"/>
                </a:lnTo>
                <a:lnTo>
                  <a:pt x="6993" y="3579"/>
                </a:lnTo>
                <a:lnTo>
                  <a:pt x="6999" y="3575"/>
                </a:lnTo>
                <a:lnTo>
                  <a:pt x="7004" y="3570"/>
                </a:lnTo>
                <a:lnTo>
                  <a:pt x="7012" y="3567"/>
                </a:lnTo>
                <a:lnTo>
                  <a:pt x="7019" y="3566"/>
                </a:lnTo>
                <a:lnTo>
                  <a:pt x="7024" y="3566"/>
                </a:lnTo>
                <a:lnTo>
                  <a:pt x="7028" y="3567"/>
                </a:lnTo>
                <a:lnTo>
                  <a:pt x="7054" y="3576"/>
                </a:lnTo>
                <a:lnTo>
                  <a:pt x="7085" y="3587"/>
                </a:lnTo>
                <a:lnTo>
                  <a:pt x="7116" y="3601"/>
                </a:lnTo>
                <a:lnTo>
                  <a:pt x="7146" y="3614"/>
                </a:lnTo>
                <a:lnTo>
                  <a:pt x="7194" y="3638"/>
                </a:lnTo>
                <a:lnTo>
                  <a:pt x="7215" y="3649"/>
                </a:lnTo>
                <a:lnTo>
                  <a:pt x="7224" y="3692"/>
                </a:lnTo>
                <a:lnTo>
                  <a:pt x="7309" y="3698"/>
                </a:lnTo>
                <a:lnTo>
                  <a:pt x="7475" y="3777"/>
                </a:lnTo>
                <a:lnTo>
                  <a:pt x="7483" y="3805"/>
                </a:lnTo>
                <a:lnTo>
                  <a:pt x="7486" y="3808"/>
                </a:lnTo>
                <a:lnTo>
                  <a:pt x="7496" y="3813"/>
                </a:lnTo>
                <a:lnTo>
                  <a:pt x="7510" y="3818"/>
                </a:lnTo>
                <a:lnTo>
                  <a:pt x="7518" y="3822"/>
                </a:lnTo>
                <a:lnTo>
                  <a:pt x="7527" y="3823"/>
                </a:lnTo>
                <a:lnTo>
                  <a:pt x="7533" y="3823"/>
                </a:lnTo>
                <a:lnTo>
                  <a:pt x="7541" y="3823"/>
                </a:lnTo>
                <a:lnTo>
                  <a:pt x="7554" y="3820"/>
                </a:lnTo>
                <a:lnTo>
                  <a:pt x="7564" y="3816"/>
                </a:lnTo>
                <a:lnTo>
                  <a:pt x="7568" y="3815"/>
                </a:lnTo>
                <a:lnTo>
                  <a:pt x="7739" y="3900"/>
                </a:lnTo>
                <a:lnTo>
                  <a:pt x="7742" y="3911"/>
                </a:lnTo>
                <a:lnTo>
                  <a:pt x="7744" y="3925"/>
                </a:lnTo>
                <a:lnTo>
                  <a:pt x="7745" y="3940"/>
                </a:lnTo>
                <a:lnTo>
                  <a:pt x="7744" y="3953"/>
                </a:lnTo>
                <a:lnTo>
                  <a:pt x="7742" y="3965"/>
                </a:lnTo>
                <a:lnTo>
                  <a:pt x="7739" y="3978"/>
                </a:lnTo>
                <a:lnTo>
                  <a:pt x="7749" y="3991"/>
                </a:lnTo>
                <a:lnTo>
                  <a:pt x="7758" y="4007"/>
                </a:lnTo>
                <a:lnTo>
                  <a:pt x="7772" y="4027"/>
                </a:lnTo>
                <a:lnTo>
                  <a:pt x="7786" y="4052"/>
                </a:lnTo>
                <a:lnTo>
                  <a:pt x="7800" y="4081"/>
                </a:lnTo>
                <a:lnTo>
                  <a:pt x="7813" y="4113"/>
                </a:lnTo>
                <a:lnTo>
                  <a:pt x="7820" y="4129"/>
                </a:lnTo>
                <a:lnTo>
                  <a:pt x="7824" y="4146"/>
                </a:lnTo>
                <a:lnTo>
                  <a:pt x="7827" y="4158"/>
                </a:lnTo>
                <a:lnTo>
                  <a:pt x="7829" y="4172"/>
                </a:lnTo>
                <a:lnTo>
                  <a:pt x="7833" y="4199"/>
                </a:lnTo>
                <a:lnTo>
                  <a:pt x="7834" y="4225"/>
                </a:lnTo>
                <a:lnTo>
                  <a:pt x="7833" y="4250"/>
                </a:lnTo>
                <a:lnTo>
                  <a:pt x="7832" y="4272"/>
                </a:lnTo>
                <a:lnTo>
                  <a:pt x="7831" y="4290"/>
                </a:lnTo>
                <a:lnTo>
                  <a:pt x="7828" y="4306"/>
                </a:lnTo>
                <a:lnTo>
                  <a:pt x="7832" y="4325"/>
                </a:lnTo>
                <a:lnTo>
                  <a:pt x="8705" y="4732"/>
                </a:lnTo>
                <a:lnTo>
                  <a:pt x="9381" y="5043"/>
                </a:lnTo>
                <a:lnTo>
                  <a:pt x="9855" y="5340"/>
                </a:lnTo>
                <a:lnTo>
                  <a:pt x="9856" y="5342"/>
                </a:lnTo>
                <a:lnTo>
                  <a:pt x="9855" y="5344"/>
                </a:lnTo>
                <a:lnTo>
                  <a:pt x="9854" y="5346"/>
                </a:lnTo>
                <a:lnTo>
                  <a:pt x="9851" y="5347"/>
                </a:lnTo>
                <a:lnTo>
                  <a:pt x="9845" y="5348"/>
                </a:lnTo>
                <a:lnTo>
                  <a:pt x="9838" y="5347"/>
                </a:lnTo>
                <a:lnTo>
                  <a:pt x="9825" y="5342"/>
                </a:lnTo>
                <a:lnTo>
                  <a:pt x="9766" y="5322"/>
                </a:lnTo>
                <a:lnTo>
                  <a:pt x="9693" y="5294"/>
                </a:lnTo>
                <a:lnTo>
                  <a:pt x="9533" y="5232"/>
                </a:lnTo>
                <a:lnTo>
                  <a:pt x="9341" y="5158"/>
                </a:lnTo>
                <a:lnTo>
                  <a:pt x="9277" y="5138"/>
                </a:lnTo>
                <a:lnTo>
                  <a:pt x="8466" y="4756"/>
                </a:lnTo>
                <a:lnTo>
                  <a:pt x="7779" y="4434"/>
                </a:lnTo>
                <a:lnTo>
                  <a:pt x="7770" y="4445"/>
                </a:lnTo>
                <a:lnTo>
                  <a:pt x="7760" y="4457"/>
                </a:lnTo>
                <a:lnTo>
                  <a:pt x="7745" y="4472"/>
                </a:lnTo>
                <a:lnTo>
                  <a:pt x="7728" y="4490"/>
                </a:lnTo>
                <a:lnTo>
                  <a:pt x="7707" y="4507"/>
                </a:lnTo>
                <a:lnTo>
                  <a:pt x="7683" y="4525"/>
                </a:lnTo>
                <a:lnTo>
                  <a:pt x="7670" y="4532"/>
                </a:lnTo>
                <a:lnTo>
                  <a:pt x="7657" y="4540"/>
                </a:lnTo>
                <a:lnTo>
                  <a:pt x="7640" y="4548"/>
                </a:lnTo>
                <a:lnTo>
                  <a:pt x="7624" y="4555"/>
                </a:lnTo>
                <a:lnTo>
                  <a:pt x="7590" y="4568"/>
                </a:lnTo>
                <a:lnTo>
                  <a:pt x="7556" y="4578"/>
                </a:lnTo>
                <a:lnTo>
                  <a:pt x="7526" y="4587"/>
                </a:lnTo>
                <a:lnTo>
                  <a:pt x="7499" y="4592"/>
                </a:lnTo>
                <a:lnTo>
                  <a:pt x="7478" y="4597"/>
                </a:lnTo>
                <a:lnTo>
                  <a:pt x="7459" y="4600"/>
                </a:lnTo>
                <a:lnTo>
                  <a:pt x="7440" y="4617"/>
                </a:lnTo>
                <a:lnTo>
                  <a:pt x="7423" y="4631"/>
                </a:lnTo>
                <a:lnTo>
                  <a:pt x="7405" y="4644"/>
                </a:lnTo>
                <a:lnTo>
                  <a:pt x="7401" y="4646"/>
                </a:lnTo>
                <a:lnTo>
                  <a:pt x="7398" y="4647"/>
                </a:lnTo>
                <a:lnTo>
                  <a:pt x="7391" y="4648"/>
                </a:lnTo>
                <a:lnTo>
                  <a:pt x="7387" y="4647"/>
                </a:lnTo>
                <a:lnTo>
                  <a:pt x="7386" y="4647"/>
                </a:lnTo>
                <a:lnTo>
                  <a:pt x="7212" y="4564"/>
                </a:lnTo>
                <a:lnTo>
                  <a:pt x="7177" y="4497"/>
                </a:lnTo>
                <a:lnTo>
                  <a:pt x="7170" y="4503"/>
                </a:lnTo>
                <a:lnTo>
                  <a:pt x="7154" y="4514"/>
                </a:lnTo>
                <a:lnTo>
                  <a:pt x="7144" y="4519"/>
                </a:lnTo>
                <a:lnTo>
                  <a:pt x="7134" y="4524"/>
                </a:lnTo>
                <a:lnTo>
                  <a:pt x="7126" y="4527"/>
                </a:lnTo>
                <a:lnTo>
                  <a:pt x="7121" y="4527"/>
                </a:lnTo>
                <a:lnTo>
                  <a:pt x="7118" y="4527"/>
                </a:lnTo>
                <a:lnTo>
                  <a:pt x="7106" y="4524"/>
                </a:lnTo>
                <a:lnTo>
                  <a:pt x="7093" y="4519"/>
                </a:lnTo>
                <a:lnTo>
                  <a:pt x="7066" y="4509"/>
                </a:lnTo>
                <a:lnTo>
                  <a:pt x="7040" y="4496"/>
                </a:lnTo>
                <a:lnTo>
                  <a:pt x="7014" y="4483"/>
                </a:lnTo>
                <a:lnTo>
                  <a:pt x="6974" y="4460"/>
                </a:lnTo>
                <a:lnTo>
                  <a:pt x="6956" y="4450"/>
                </a:lnTo>
                <a:lnTo>
                  <a:pt x="6923" y="4394"/>
                </a:lnTo>
                <a:lnTo>
                  <a:pt x="6869" y="4412"/>
                </a:lnTo>
                <a:lnTo>
                  <a:pt x="6668" y="4327"/>
                </a:lnTo>
                <a:lnTo>
                  <a:pt x="6665" y="4324"/>
                </a:lnTo>
                <a:lnTo>
                  <a:pt x="6660" y="4315"/>
                </a:lnTo>
                <a:lnTo>
                  <a:pt x="6655" y="4309"/>
                </a:lnTo>
                <a:lnTo>
                  <a:pt x="6650" y="4304"/>
                </a:lnTo>
                <a:lnTo>
                  <a:pt x="6643" y="4300"/>
                </a:lnTo>
                <a:lnTo>
                  <a:pt x="6636" y="4295"/>
                </a:lnTo>
                <a:lnTo>
                  <a:pt x="6627" y="4292"/>
                </a:lnTo>
                <a:lnTo>
                  <a:pt x="6617" y="4290"/>
                </a:lnTo>
                <a:lnTo>
                  <a:pt x="6608" y="4289"/>
                </a:lnTo>
                <a:lnTo>
                  <a:pt x="6599" y="4289"/>
                </a:lnTo>
                <a:lnTo>
                  <a:pt x="6586" y="4289"/>
                </a:lnTo>
                <a:lnTo>
                  <a:pt x="6579" y="4289"/>
                </a:lnTo>
                <a:lnTo>
                  <a:pt x="6406" y="4215"/>
                </a:lnTo>
                <a:lnTo>
                  <a:pt x="6403" y="4201"/>
                </a:lnTo>
                <a:lnTo>
                  <a:pt x="6400" y="4188"/>
                </a:lnTo>
                <a:lnTo>
                  <a:pt x="6399" y="4175"/>
                </a:lnTo>
                <a:lnTo>
                  <a:pt x="6399" y="4162"/>
                </a:lnTo>
                <a:lnTo>
                  <a:pt x="6401" y="4152"/>
                </a:lnTo>
                <a:lnTo>
                  <a:pt x="6403" y="4146"/>
                </a:lnTo>
                <a:lnTo>
                  <a:pt x="6404" y="4144"/>
                </a:lnTo>
                <a:lnTo>
                  <a:pt x="6323" y="4097"/>
                </a:lnTo>
                <a:lnTo>
                  <a:pt x="6018" y="3917"/>
                </a:lnTo>
                <a:lnTo>
                  <a:pt x="6013" y="3903"/>
                </a:lnTo>
                <a:lnTo>
                  <a:pt x="5221" y="3501"/>
                </a:lnTo>
                <a:lnTo>
                  <a:pt x="4247" y="3015"/>
                </a:lnTo>
                <a:lnTo>
                  <a:pt x="3264" y="2508"/>
                </a:lnTo>
                <a:lnTo>
                  <a:pt x="3219" y="2512"/>
                </a:lnTo>
                <a:lnTo>
                  <a:pt x="2882" y="2586"/>
                </a:lnTo>
                <a:lnTo>
                  <a:pt x="2587" y="2650"/>
                </a:lnTo>
                <a:lnTo>
                  <a:pt x="2319" y="2707"/>
                </a:lnTo>
                <a:lnTo>
                  <a:pt x="2282" y="2714"/>
                </a:lnTo>
                <a:lnTo>
                  <a:pt x="2248" y="2720"/>
                </a:lnTo>
                <a:lnTo>
                  <a:pt x="2195" y="2727"/>
                </a:lnTo>
                <a:lnTo>
                  <a:pt x="2160" y="2732"/>
                </a:lnTo>
                <a:lnTo>
                  <a:pt x="2148" y="2733"/>
                </a:lnTo>
                <a:lnTo>
                  <a:pt x="2091" y="2738"/>
                </a:lnTo>
                <a:lnTo>
                  <a:pt x="2026" y="2744"/>
                </a:lnTo>
                <a:lnTo>
                  <a:pt x="1943" y="2749"/>
                </a:lnTo>
                <a:lnTo>
                  <a:pt x="1897" y="2750"/>
                </a:lnTo>
                <a:lnTo>
                  <a:pt x="1847" y="2751"/>
                </a:lnTo>
                <a:lnTo>
                  <a:pt x="1796" y="2753"/>
                </a:lnTo>
                <a:lnTo>
                  <a:pt x="1742" y="2751"/>
                </a:lnTo>
                <a:lnTo>
                  <a:pt x="1688" y="2750"/>
                </a:lnTo>
                <a:lnTo>
                  <a:pt x="1633" y="2747"/>
                </a:lnTo>
                <a:lnTo>
                  <a:pt x="1578" y="2743"/>
                </a:lnTo>
                <a:lnTo>
                  <a:pt x="1523" y="2736"/>
                </a:lnTo>
                <a:lnTo>
                  <a:pt x="1473" y="2728"/>
                </a:lnTo>
                <a:lnTo>
                  <a:pt x="1423" y="2720"/>
                </a:lnTo>
                <a:lnTo>
                  <a:pt x="1375" y="2709"/>
                </a:lnTo>
                <a:lnTo>
                  <a:pt x="1329" y="2697"/>
                </a:lnTo>
                <a:lnTo>
                  <a:pt x="1285" y="2685"/>
                </a:lnTo>
                <a:lnTo>
                  <a:pt x="1244" y="2672"/>
                </a:lnTo>
                <a:lnTo>
                  <a:pt x="1205" y="2658"/>
                </a:lnTo>
                <a:lnTo>
                  <a:pt x="1169" y="2646"/>
                </a:lnTo>
                <a:lnTo>
                  <a:pt x="1108" y="2622"/>
                </a:lnTo>
                <a:lnTo>
                  <a:pt x="1061" y="2603"/>
                </a:lnTo>
                <a:lnTo>
                  <a:pt x="1031" y="2589"/>
                </a:lnTo>
                <a:lnTo>
                  <a:pt x="1022" y="2583"/>
                </a:lnTo>
                <a:lnTo>
                  <a:pt x="1007" y="2578"/>
                </a:lnTo>
                <a:lnTo>
                  <a:pt x="968" y="2560"/>
                </a:lnTo>
                <a:lnTo>
                  <a:pt x="908" y="2532"/>
                </a:lnTo>
                <a:lnTo>
                  <a:pt x="834" y="2495"/>
                </a:lnTo>
                <a:lnTo>
                  <a:pt x="792" y="2472"/>
                </a:lnTo>
                <a:lnTo>
                  <a:pt x="748" y="2447"/>
                </a:lnTo>
                <a:lnTo>
                  <a:pt x="704" y="2421"/>
                </a:lnTo>
                <a:lnTo>
                  <a:pt x="659" y="2394"/>
                </a:lnTo>
                <a:lnTo>
                  <a:pt x="613" y="2364"/>
                </a:lnTo>
                <a:lnTo>
                  <a:pt x="568" y="2334"/>
                </a:lnTo>
                <a:lnTo>
                  <a:pt x="524" y="2301"/>
                </a:lnTo>
                <a:lnTo>
                  <a:pt x="483" y="2267"/>
                </a:lnTo>
                <a:lnTo>
                  <a:pt x="440" y="2230"/>
                </a:lnTo>
                <a:lnTo>
                  <a:pt x="400" y="2192"/>
                </a:lnTo>
                <a:lnTo>
                  <a:pt x="362" y="2153"/>
                </a:lnTo>
                <a:lnTo>
                  <a:pt x="327" y="2114"/>
                </a:lnTo>
                <a:lnTo>
                  <a:pt x="295" y="2077"/>
                </a:lnTo>
                <a:lnTo>
                  <a:pt x="265" y="2040"/>
                </a:lnTo>
                <a:lnTo>
                  <a:pt x="238" y="2005"/>
                </a:lnTo>
                <a:lnTo>
                  <a:pt x="213" y="1971"/>
                </a:lnTo>
                <a:lnTo>
                  <a:pt x="191" y="1939"/>
                </a:lnTo>
                <a:lnTo>
                  <a:pt x="172" y="1911"/>
                </a:lnTo>
                <a:lnTo>
                  <a:pt x="143" y="1864"/>
                </a:lnTo>
                <a:lnTo>
                  <a:pt x="124" y="1833"/>
                </a:lnTo>
                <a:lnTo>
                  <a:pt x="119" y="1822"/>
                </a:lnTo>
                <a:lnTo>
                  <a:pt x="113" y="1810"/>
                </a:lnTo>
                <a:lnTo>
                  <a:pt x="98" y="1776"/>
                </a:lnTo>
                <a:lnTo>
                  <a:pt x="77" y="1726"/>
                </a:lnTo>
                <a:lnTo>
                  <a:pt x="66" y="1696"/>
                </a:lnTo>
                <a:lnTo>
                  <a:pt x="54" y="1664"/>
                </a:lnTo>
                <a:lnTo>
                  <a:pt x="42" y="1629"/>
                </a:lnTo>
                <a:lnTo>
                  <a:pt x="31" y="1591"/>
                </a:lnTo>
                <a:lnTo>
                  <a:pt x="21" y="1554"/>
                </a:lnTo>
                <a:lnTo>
                  <a:pt x="13" y="1516"/>
                </a:lnTo>
                <a:lnTo>
                  <a:pt x="6" y="1479"/>
                </a:lnTo>
                <a:lnTo>
                  <a:pt x="2" y="1442"/>
                </a:lnTo>
                <a:lnTo>
                  <a:pt x="0" y="1423"/>
                </a:lnTo>
                <a:lnTo>
                  <a:pt x="0" y="1406"/>
                </a:lnTo>
                <a:lnTo>
                  <a:pt x="0" y="1388"/>
                </a:lnTo>
                <a:lnTo>
                  <a:pt x="1" y="1371"/>
                </a:lnTo>
                <a:lnTo>
                  <a:pt x="2" y="1363"/>
                </a:lnTo>
                <a:lnTo>
                  <a:pt x="4" y="1355"/>
                </a:lnTo>
                <a:lnTo>
                  <a:pt x="6" y="1349"/>
                </a:lnTo>
                <a:lnTo>
                  <a:pt x="9" y="1341"/>
                </a:lnTo>
                <a:lnTo>
                  <a:pt x="18" y="1327"/>
                </a:lnTo>
                <a:lnTo>
                  <a:pt x="29" y="1313"/>
                </a:lnTo>
                <a:lnTo>
                  <a:pt x="42" y="1300"/>
                </a:lnTo>
                <a:lnTo>
                  <a:pt x="56" y="1288"/>
                </a:lnTo>
                <a:lnTo>
                  <a:pt x="72" y="1276"/>
                </a:lnTo>
                <a:lnTo>
                  <a:pt x="87" y="1265"/>
                </a:lnTo>
                <a:lnTo>
                  <a:pt x="117" y="1246"/>
                </a:lnTo>
                <a:lnTo>
                  <a:pt x="143" y="1232"/>
                </a:lnTo>
                <a:lnTo>
                  <a:pt x="161" y="1223"/>
                </a:lnTo>
                <a:lnTo>
                  <a:pt x="169" y="1220"/>
                </a:lnTo>
                <a:lnTo>
                  <a:pt x="142" y="1197"/>
                </a:lnTo>
                <a:lnTo>
                  <a:pt x="114" y="1173"/>
                </a:lnTo>
                <a:lnTo>
                  <a:pt x="84" y="1143"/>
                </a:lnTo>
                <a:lnTo>
                  <a:pt x="68" y="1127"/>
                </a:lnTo>
                <a:lnTo>
                  <a:pt x="54" y="1110"/>
                </a:lnTo>
                <a:lnTo>
                  <a:pt x="42" y="1094"/>
                </a:lnTo>
                <a:lnTo>
                  <a:pt x="31" y="1078"/>
                </a:lnTo>
                <a:lnTo>
                  <a:pt x="24" y="1062"/>
                </a:lnTo>
                <a:lnTo>
                  <a:pt x="20" y="1055"/>
                </a:lnTo>
                <a:lnTo>
                  <a:pt x="18" y="1047"/>
                </a:lnTo>
                <a:lnTo>
                  <a:pt x="17" y="1040"/>
                </a:lnTo>
                <a:lnTo>
                  <a:pt x="17" y="1034"/>
                </a:lnTo>
                <a:lnTo>
                  <a:pt x="18" y="1027"/>
                </a:lnTo>
                <a:lnTo>
                  <a:pt x="20" y="1022"/>
                </a:lnTo>
                <a:lnTo>
                  <a:pt x="24" y="1017"/>
                </a:lnTo>
                <a:lnTo>
                  <a:pt x="27" y="1013"/>
                </a:lnTo>
                <a:lnTo>
                  <a:pt x="32" y="1010"/>
                </a:lnTo>
                <a:lnTo>
                  <a:pt x="39" y="1007"/>
                </a:lnTo>
                <a:lnTo>
                  <a:pt x="53" y="1000"/>
                </a:lnTo>
                <a:lnTo>
                  <a:pt x="71" y="997"/>
                </a:lnTo>
                <a:lnTo>
                  <a:pt x="91" y="993"/>
                </a:lnTo>
                <a:lnTo>
                  <a:pt x="112" y="991"/>
                </a:lnTo>
                <a:lnTo>
                  <a:pt x="135" y="990"/>
                </a:lnTo>
                <a:lnTo>
                  <a:pt x="158" y="990"/>
                </a:lnTo>
                <a:lnTo>
                  <a:pt x="203" y="991"/>
                </a:lnTo>
                <a:lnTo>
                  <a:pt x="241" y="993"/>
                </a:lnTo>
                <a:lnTo>
                  <a:pt x="277" y="997"/>
                </a:lnTo>
                <a:lnTo>
                  <a:pt x="440" y="1011"/>
                </a:lnTo>
                <a:lnTo>
                  <a:pt x="439" y="949"/>
                </a:lnTo>
                <a:lnTo>
                  <a:pt x="405" y="916"/>
                </a:lnTo>
                <a:lnTo>
                  <a:pt x="450" y="928"/>
                </a:lnTo>
                <a:lnTo>
                  <a:pt x="468" y="914"/>
                </a:lnTo>
                <a:lnTo>
                  <a:pt x="483" y="903"/>
                </a:lnTo>
                <a:lnTo>
                  <a:pt x="494" y="895"/>
                </a:lnTo>
                <a:lnTo>
                  <a:pt x="499" y="894"/>
                </a:lnTo>
                <a:lnTo>
                  <a:pt x="508" y="894"/>
                </a:lnTo>
                <a:lnTo>
                  <a:pt x="528" y="894"/>
                </a:lnTo>
                <a:lnTo>
                  <a:pt x="553" y="897"/>
                </a:lnTo>
                <a:lnTo>
                  <a:pt x="533" y="869"/>
                </a:lnTo>
                <a:lnTo>
                  <a:pt x="513" y="837"/>
                </a:lnTo>
                <a:lnTo>
                  <a:pt x="489" y="799"/>
                </a:lnTo>
                <a:lnTo>
                  <a:pt x="465" y="757"/>
                </a:lnTo>
                <a:lnTo>
                  <a:pt x="454" y="735"/>
                </a:lnTo>
                <a:lnTo>
                  <a:pt x="443" y="715"/>
                </a:lnTo>
                <a:lnTo>
                  <a:pt x="434" y="693"/>
                </a:lnTo>
                <a:lnTo>
                  <a:pt x="426" y="673"/>
                </a:lnTo>
                <a:lnTo>
                  <a:pt x="419" y="655"/>
                </a:lnTo>
                <a:lnTo>
                  <a:pt x="416" y="638"/>
                </a:lnTo>
                <a:lnTo>
                  <a:pt x="416" y="633"/>
                </a:lnTo>
                <a:lnTo>
                  <a:pt x="418" y="628"/>
                </a:lnTo>
                <a:lnTo>
                  <a:pt x="423" y="623"/>
                </a:lnTo>
                <a:lnTo>
                  <a:pt x="428" y="617"/>
                </a:lnTo>
                <a:lnTo>
                  <a:pt x="441" y="605"/>
                </a:lnTo>
                <a:lnTo>
                  <a:pt x="456" y="594"/>
                </a:lnTo>
                <a:lnTo>
                  <a:pt x="473" y="585"/>
                </a:lnTo>
                <a:lnTo>
                  <a:pt x="486" y="577"/>
                </a:lnTo>
                <a:lnTo>
                  <a:pt x="500" y="569"/>
                </a:lnTo>
                <a:lnTo>
                  <a:pt x="488" y="533"/>
                </a:lnTo>
                <a:lnTo>
                  <a:pt x="476" y="495"/>
                </a:lnTo>
                <a:lnTo>
                  <a:pt x="463" y="448"/>
                </a:lnTo>
                <a:lnTo>
                  <a:pt x="458" y="423"/>
                </a:lnTo>
                <a:lnTo>
                  <a:pt x="452" y="397"/>
                </a:lnTo>
                <a:lnTo>
                  <a:pt x="448" y="371"/>
                </a:lnTo>
                <a:lnTo>
                  <a:pt x="444" y="346"/>
                </a:lnTo>
                <a:lnTo>
                  <a:pt x="442" y="322"/>
                </a:lnTo>
                <a:lnTo>
                  <a:pt x="442" y="299"/>
                </a:lnTo>
                <a:lnTo>
                  <a:pt x="443" y="280"/>
                </a:lnTo>
                <a:lnTo>
                  <a:pt x="446" y="270"/>
                </a:lnTo>
                <a:lnTo>
                  <a:pt x="448" y="261"/>
                </a:lnTo>
                <a:lnTo>
                  <a:pt x="451" y="251"/>
                </a:lnTo>
                <a:lnTo>
                  <a:pt x="455" y="242"/>
                </a:lnTo>
                <a:lnTo>
                  <a:pt x="461" y="233"/>
                </a:lnTo>
                <a:lnTo>
                  <a:pt x="467" y="223"/>
                </a:lnTo>
                <a:lnTo>
                  <a:pt x="482" y="205"/>
                </a:lnTo>
                <a:lnTo>
                  <a:pt x="497" y="189"/>
                </a:lnTo>
                <a:lnTo>
                  <a:pt x="516" y="172"/>
                </a:lnTo>
                <a:lnTo>
                  <a:pt x="534" y="158"/>
                </a:lnTo>
                <a:lnTo>
                  <a:pt x="554" y="145"/>
                </a:lnTo>
                <a:lnTo>
                  <a:pt x="573" y="132"/>
                </a:lnTo>
                <a:lnTo>
                  <a:pt x="592" y="121"/>
                </a:lnTo>
                <a:lnTo>
                  <a:pt x="611" y="111"/>
                </a:lnTo>
                <a:lnTo>
                  <a:pt x="642" y="96"/>
                </a:lnTo>
                <a:lnTo>
                  <a:pt x="665" y="86"/>
                </a:lnTo>
                <a:lnTo>
                  <a:pt x="673" y="83"/>
                </a:lnTo>
                <a:lnTo>
                  <a:pt x="684" y="79"/>
                </a:lnTo>
                <a:lnTo>
                  <a:pt x="714" y="70"/>
                </a:lnTo>
                <a:lnTo>
                  <a:pt x="761" y="55"/>
                </a:lnTo>
                <a:lnTo>
                  <a:pt x="791" y="47"/>
                </a:lnTo>
                <a:lnTo>
                  <a:pt x="825" y="39"/>
                </a:lnTo>
                <a:lnTo>
                  <a:pt x="861" y="31"/>
                </a:lnTo>
                <a:lnTo>
                  <a:pt x="900" y="24"/>
                </a:lnTo>
                <a:lnTo>
                  <a:pt x="942" y="16"/>
                </a:lnTo>
                <a:lnTo>
                  <a:pt x="986" y="9"/>
                </a:lnTo>
                <a:lnTo>
                  <a:pt x="1033" y="5"/>
                </a:lnTo>
                <a:lnTo>
                  <a:pt x="1081" y="2"/>
                </a:lnTo>
                <a:lnTo>
                  <a:pt x="1130" y="0"/>
                </a:lnTo>
                <a:lnTo>
                  <a:pt x="1180" y="0"/>
                </a:lnTo>
                <a:lnTo>
                  <a:pt x="1231" y="2"/>
                </a:lnTo>
                <a:lnTo>
                  <a:pt x="1284" y="6"/>
                </a:lnTo>
                <a:lnTo>
                  <a:pt x="1335" y="13"/>
                </a:lnTo>
                <a:lnTo>
                  <a:pt x="1387" y="20"/>
                </a:lnTo>
                <a:lnTo>
                  <a:pt x="1436" y="29"/>
                </a:lnTo>
                <a:lnTo>
                  <a:pt x="1484" y="38"/>
                </a:lnTo>
                <a:lnTo>
                  <a:pt x="1531" y="48"/>
                </a:lnTo>
                <a:lnTo>
                  <a:pt x="1574" y="59"/>
                </a:lnTo>
                <a:lnTo>
                  <a:pt x="1651" y="78"/>
                </a:lnTo>
                <a:lnTo>
                  <a:pt x="1710" y="95"/>
                </a:lnTo>
                <a:lnTo>
                  <a:pt x="1750" y="107"/>
                </a:lnTo>
                <a:lnTo>
                  <a:pt x="1764" y="111"/>
                </a:lnTo>
                <a:lnTo>
                  <a:pt x="1777" y="117"/>
                </a:lnTo>
                <a:lnTo>
                  <a:pt x="1816" y="131"/>
                </a:lnTo>
                <a:lnTo>
                  <a:pt x="1875" y="154"/>
                </a:lnTo>
                <a:lnTo>
                  <a:pt x="1952" y="186"/>
                </a:lnTo>
                <a:lnTo>
                  <a:pt x="1994" y="205"/>
                </a:lnTo>
                <a:lnTo>
                  <a:pt x="2040" y="226"/>
                </a:lnTo>
                <a:lnTo>
                  <a:pt x="2087" y="249"/>
                </a:lnTo>
                <a:lnTo>
                  <a:pt x="2135" y="274"/>
                </a:lnTo>
                <a:lnTo>
                  <a:pt x="2185" y="301"/>
                </a:lnTo>
                <a:lnTo>
                  <a:pt x="2235" y="330"/>
                </a:lnTo>
                <a:lnTo>
                  <a:pt x="2285" y="360"/>
                </a:lnTo>
                <a:lnTo>
                  <a:pt x="2333" y="392"/>
                </a:lnTo>
                <a:lnTo>
                  <a:pt x="2378" y="425"/>
                </a:lnTo>
                <a:lnTo>
                  <a:pt x="2422" y="458"/>
                </a:lnTo>
                <a:lnTo>
                  <a:pt x="2463" y="492"/>
                </a:lnTo>
                <a:lnTo>
                  <a:pt x="2504" y="526"/>
                </a:lnTo>
                <a:lnTo>
                  <a:pt x="2541" y="559"/>
                </a:lnTo>
                <a:lnTo>
                  <a:pt x="2577" y="593"/>
                </a:lnTo>
                <a:lnTo>
                  <a:pt x="2610" y="626"/>
                </a:lnTo>
                <a:lnTo>
                  <a:pt x="2641" y="657"/>
                </a:lnTo>
                <a:lnTo>
                  <a:pt x="2693" y="712"/>
                </a:lnTo>
                <a:lnTo>
                  <a:pt x="2732" y="757"/>
                </a:lnTo>
                <a:lnTo>
                  <a:pt x="2757" y="787"/>
                </a:lnTo>
                <a:lnTo>
                  <a:pt x="2766" y="797"/>
                </a:lnTo>
                <a:lnTo>
                  <a:pt x="2787" y="824"/>
                </a:lnTo>
                <a:lnTo>
                  <a:pt x="2811" y="857"/>
                </a:lnTo>
                <a:lnTo>
                  <a:pt x="2843" y="901"/>
                </a:lnTo>
                <a:lnTo>
                  <a:pt x="2879" y="953"/>
                </a:lnTo>
                <a:lnTo>
                  <a:pt x="2919" y="1013"/>
                </a:lnTo>
                <a:lnTo>
                  <a:pt x="2963" y="1081"/>
                </a:lnTo>
                <a:lnTo>
                  <a:pt x="3007" y="1154"/>
                </a:lnTo>
                <a:lnTo>
                  <a:pt x="3055" y="1237"/>
                </a:lnTo>
                <a:lnTo>
                  <a:pt x="3101" y="1323"/>
                </a:lnTo>
                <a:lnTo>
                  <a:pt x="3143" y="1403"/>
                </a:lnTo>
                <a:lnTo>
                  <a:pt x="3180" y="1479"/>
                </a:lnTo>
                <a:lnTo>
                  <a:pt x="3237" y="1594"/>
                </a:lnTo>
                <a:lnTo>
                  <a:pt x="3259" y="1640"/>
                </a:lnTo>
                <a:lnTo>
                  <a:pt x="3543" y="2192"/>
                </a:lnTo>
                <a:lnTo>
                  <a:pt x="3750" y="2273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1" name="KSO_Shape"/>
          <p:cNvSpPr>
            <a:spLocks/>
          </p:cNvSpPr>
          <p:nvPr/>
        </p:nvSpPr>
        <p:spPr bwMode="auto">
          <a:xfrm rot="19360283" flipH="1">
            <a:off x="6526307" y="1977491"/>
            <a:ext cx="601307" cy="326710"/>
          </a:xfrm>
          <a:custGeom>
            <a:avLst/>
            <a:gdLst>
              <a:gd name="T0" fmla="*/ 251198101 w 9856"/>
              <a:gd name="T1" fmla="*/ 129768329 h 5348"/>
              <a:gd name="T2" fmla="*/ 252655071 w 9856"/>
              <a:gd name="T3" fmla="*/ 128945205 h 5348"/>
              <a:gd name="T4" fmla="*/ 259454196 w 9856"/>
              <a:gd name="T5" fmla="*/ 131750949 h 5348"/>
              <a:gd name="T6" fmla="*/ 261658399 w 9856"/>
              <a:gd name="T7" fmla="*/ 133546417 h 5348"/>
              <a:gd name="T8" fmla="*/ 264684442 w 9856"/>
              <a:gd name="T9" fmla="*/ 134182388 h 5348"/>
              <a:gd name="T10" fmla="*/ 279254329 w 9856"/>
              <a:gd name="T11" fmla="*/ 141289938 h 5348"/>
              <a:gd name="T12" fmla="*/ 281196826 w 9856"/>
              <a:gd name="T13" fmla="*/ 143010699 h 5348"/>
              <a:gd name="T14" fmla="*/ 289116801 w 9856"/>
              <a:gd name="T15" fmla="*/ 145891149 h 5348"/>
              <a:gd name="T16" fmla="*/ 289228906 w 9856"/>
              <a:gd name="T17" fmla="*/ 148322588 h 5348"/>
              <a:gd name="T18" fmla="*/ 291395805 w 9856"/>
              <a:gd name="T19" fmla="*/ 152661940 h 5348"/>
              <a:gd name="T20" fmla="*/ 292628565 w 9856"/>
              <a:gd name="T21" fmla="*/ 157076192 h 5348"/>
              <a:gd name="T22" fmla="*/ 325205109 w 9856"/>
              <a:gd name="T23" fmla="*/ 177014452 h 5348"/>
              <a:gd name="T24" fmla="*/ 368017935 w 9856"/>
              <a:gd name="T25" fmla="*/ 200020509 h 5348"/>
              <a:gd name="T26" fmla="*/ 356137972 w 9856"/>
              <a:gd name="T27" fmla="*/ 195718510 h 5348"/>
              <a:gd name="T28" fmla="*/ 289901338 w 9856"/>
              <a:gd name="T29" fmla="*/ 166727433 h 5348"/>
              <a:gd name="T30" fmla="*/ 286053455 w 9856"/>
              <a:gd name="T31" fmla="*/ 169832196 h 5348"/>
              <a:gd name="T32" fmla="*/ 279366240 w 9856"/>
              <a:gd name="T33" fmla="*/ 171964422 h 5348"/>
              <a:gd name="T34" fmla="*/ 276489798 w 9856"/>
              <a:gd name="T35" fmla="*/ 173797436 h 5348"/>
              <a:gd name="T36" fmla="*/ 268121405 w 9856"/>
              <a:gd name="T37" fmla="*/ 168223688 h 5348"/>
              <a:gd name="T38" fmla="*/ 265917203 w 9856"/>
              <a:gd name="T39" fmla="*/ 169345831 h 5348"/>
              <a:gd name="T40" fmla="*/ 260537742 w 9856"/>
              <a:gd name="T41" fmla="*/ 166839493 h 5348"/>
              <a:gd name="T42" fmla="*/ 248807187 w 9856"/>
              <a:gd name="T43" fmla="*/ 161415351 h 5348"/>
              <a:gd name="T44" fmla="*/ 247200616 w 9856"/>
              <a:gd name="T45" fmla="*/ 160480167 h 5348"/>
              <a:gd name="T46" fmla="*/ 239206033 w 9856"/>
              <a:gd name="T47" fmla="*/ 157150898 h 5348"/>
              <a:gd name="T48" fmla="*/ 239243337 w 9856"/>
              <a:gd name="T49" fmla="*/ 155018672 h 5348"/>
              <a:gd name="T50" fmla="*/ 120256797 w 9856"/>
              <a:gd name="T51" fmla="*/ 93968915 h 5348"/>
              <a:gd name="T52" fmla="*/ 83981778 w 9856"/>
              <a:gd name="T53" fmla="*/ 101749789 h 5348"/>
              <a:gd name="T54" fmla="*/ 72587342 w 9856"/>
              <a:gd name="T55" fmla="*/ 102834579 h 5348"/>
              <a:gd name="T56" fmla="*/ 58951593 w 9856"/>
              <a:gd name="T57" fmla="*/ 102610073 h 5348"/>
              <a:gd name="T58" fmla="*/ 48005575 w 9856"/>
              <a:gd name="T59" fmla="*/ 100440493 h 5348"/>
              <a:gd name="T60" fmla="*/ 38180406 w 9856"/>
              <a:gd name="T61" fmla="*/ 96624859 h 5348"/>
              <a:gd name="T62" fmla="*/ 27944123 w 9856"/>
              <a:gd name="T63" fmla="*/ 91537283 h 5348"/>
              <a:gd name="T64" fmla="*/ 18044154 w 9856"/>
              <a:gd name="T65" fmla="*/ 84803845 h 5348"/>
              <a:gd name="T66" fmla="*/ 8891224 w 9856"/>
              <a:gd name="T67" fmla="*/ 75002998 h 5348"/>
              <a:gd name="T68" fmla="*/ 4445709 w 9856"/>
              <a:gd name="T69" fmla="*/ 68157307 h 5348"/>
              <a:gd name="T70" fmla="*/ 1158153 w 9856"/>
              <a:gd name="T71" fmla="*/ 59516149 h 5348"/>
              <a:gd name="T72" fmla="*/ 0 w 9856"/>
              <a:gd name="T73" fmla="*/ 51922234 h 5348"/>
              <a:gd name="T74" fmla="*/ 672433 w 9856"/>
              <a:gd name="T75" fmla="*/ 49640402 h 5348"/>
              <a:gd name="T76" fmla="*/ 5342350 w 9856"/>
              <a:gd name="T77" fmla="*/ 46086627 h 5348"/>
              <a:gd name="T78" fmla="*/ 2540322 w 9856"/>
              <a:gd name="T79" fmla="*/ 42158740 h 5348"/>
              <a:gd name="T80" fmla="*/ 635129 w 9856"/>
              <a:gd name="T81" fmla="*/ 38904371 h 5348"/>
              <a:gd name="T82" fmla="*/ 1195457 w 9856"/>
              <a:gd name="T83" fmla="*/ 37782035 h 5348"/>
              <a:gd name="T84" fmla="*/ 5902678 w 9856"/>
              <a:gd name="T85" fmla="*/ 37033810 h 5348"/>
              <a:gd name="T86" fmla="*/ 16811200 w 9856"/>
              <a:gd name="T87" fmla="*/ 34714625 h 5348"/>
              <a:gd name="T88" fmla="*/ 18978099 w 9856"/>
              <a:gd name="T89" fmla="*/ 33442682 h 5348"/>
              <a:gd name="T90" fmla="*/ 17371721 w 9856"/>
              <a:gd name="T91" fmla="*/ 28317753 h 5348"/>
              <a:gd name="T92" fmla="*/ 15541135 w 9856"/>
              <a:gd name="T93" fmla="*/ 23866341 h 5348"/>
              <a:gd name="T94" fmla="*/ 17670537 w 9856"/>
              <a:gd name="T95" fmla="*/ 21883721 h 5348"/>
              <a:gd name="T96" fmla="*/ 17110209 w 9856"/>
              <a:gd name="T97" fmla="*/ 15823608 h 5348"/>
              <a:gd name="T98" fmla="*/ 16661792 w 9856"/>
              <a:gd name="T99" fmla="*/ 10100060 h 5348"/>
              <a:gd name="T100" fmla="*/ 18006850 w 9856"/>
              <a:gd name="T101" fmla="*/ 7668621 h 5348"/>
              <a:gd name="T102" fmla="*/ 22825982 w 9856"/>
              <a:gd name="T103" fmla="*/ 4152199 h 5348"/>
              <a:gd name="T104" fmla="*/ 28429844 w 9856"/>
              <a:gd name="T105" fmla="*/ 2057520 h 5348"/>
              <a:gd name="T106" fmla="*/ 38591326 w 9856"/>
              <a:gd name="T107" fmla="*/ 186959 h 5348"/>
              <a:gd name="T108" fmla="*/ 49873464 w 9856"/>
              <a:gd name="T109" fmla="*/ 486365 h 5348"/>
              <a:gd name="T110" fmla="*/ 63882830 w 9856"/>
              <a:gd name="T111" fmla="*/ 3553775 h 5348"/>
              <a:gd name="T112" fmla="*/ 72923655 w 9856"/>
              <a:gd name="T113" fmla="*/ 6957944 h 5348"/>
              <a:gd name="T114" fmla="*/ 85363947 w 9856"/>
              <a:gd name="T115" fmla="*/ 13466875 h 5348"/>
              <a:gd name="T116" fmla="*/ 94927797 w 9856"/>
              <a:gd name="T117" fmla="*/ 20910991 h 5348"/>
              <a:gd name="T118" fmla="*/ 103333493 w 9856"/>
              <a:gd name="T119" fmla="*/ 29814201 h 5348"/>
              <a:gd name="T120" fmla="*/ 110692947 w 9856"/>
              <a:gd name="T121" fmla="*/ 40437979 h 5348"/>
              <a:gd name="T122" fmla="*/ 120929230 w 9856"/>
              <a:gd name="T123" fmla="*/ 59628402 h 534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9856" h="5348">
                <a:moveTo>
                  <a:pt x="3750" y="2273"/>
                </a:moveTo>
                <a:lnTo>
                  <a:pt x="4899" y="2749"/>
                </a:lnTo>
                <a:lnTo>
                  <a:pt x="5759" y="3100"/>
                </a:lnTo>
                <a:lnTo>
                  <a:pt x="6278" y="3317"/>
                </a:lnTo>
                <a:lnTo>
                  <a:pt x="6298" y="3314"/>
                </a:lnTo>
                <a:lnTo>
                  <a:pt x="6724" y="3469"/>
                </a:lnTo>
                <a:lnTo>
                  <a:pt x="6728" y="3464"/>
                </a:lnTo>
                <a:lnTo>
                  <a:pt x="6736" y="3455"/>
                </a:lnTo>
                <a:lnTo>
                  <a:pt x="6743" y="3452"/>
                </a:lnTo>
                <a:lnTo>
                  <a:pt x="6748" y="3448"/>
                </a:lnTo>
                <a:lnTo>
                  <a:pt x="6756" y="3447"/>
                </a:lnTo>
                <a:lnTo>
                  <a:pt x="6759" y="3447"/>
                </a:lnTo>
                <a:lnTo>
                  <a:pt x="6763" y="3447"/>
                </a:lnTo>
                <a:lnTo>
                  <a:pt x="6787" y="3454"/>
                </a:lnTo>
                <a:lnTo>
                  <a:pt x="6816" y="3465"/>
                </a:lnTo>
                <a:lnTo>
                  <a:pt x="6846" y="3477"/>
                </a:lnTo>
                <a:lnTo>
                  <a:pt x="6876" y="3490"/>
                </a:lnTo>
                <a:lnTo>
                  <a:pt x="6924" y="3512"/>
                </a:lnTo>
                <a:lnTo>
                  <a:pt x="6945" y="3522"/>
                </a:lnTo>
                <a:lnTo>
                  <a:pt x="6946" y="3568"/>
                </a:lnTo>
                <a:lnTo>
                  <a:pt x="6987" y="3587"/>
                </a:lnTo>
                <a:lnTo>
                  <a:pt x="6990" y="3583"/>
                </a:lnTo>
                <a:lnTo>
                  <a:pt x="6993" y="3579"/>
                </a:lnTo>
                <a:lnTo>
                  <a:pt x="6999" y="3575"/>
                </a:lnTo>
                <a:lnTo>
                  <a:pt x="7004" y="3570"/>
                </a:lnTo>
                <a:lnTo>
                  <a:pt x="7012" y="3567"/>
                </a:lnTo>
                <a:lnTo>
                  <a:pt x="7019" y="3566"/>
                </a:lnTo>
                <a:lnTo>
                  <a:pt x="7024" y="3566"/>
                </a:lnTo>
                <a:lnTo>
                  <a:pt x="7028" y="3567"/>
                </a:lnTo>
                <a:lnTo>
                  <a:pt x="7054" y="3576"/>
                </a:lnTo>
                <a:lnTo>
                  <a:pt x="7085" y="3587"/>
                </a:lnTo>
                <a:lnTo>
                  <a:pt x="7116" y="3601"/>
                </a:lnTo>
                <a:lnTo>
                  <a:pt x="7146" y="3614"/>
                </a:lnTo>
                <a:lnTo>
                  <a:pt x="7194" y="3638"/>
                </a:lnTo>
                <a:lnTo>
                  <a:pt x="7215" y="3649"/>
                </a:lnTo>
                <a:lnTo>
                  <a:pt x="7224" y="3692"/>
                </a:lnTo>
                <a:lnTo>
                  <a:pt x="7309" y="3698"/>
                </a:lnTo>
                <a:lnTo>
                  <a:pt x="7475" y="3777"/>
                </a:lnTo>
                <a:lnTo>
                  <a:pt x="7483" y="3805"/>
                </a:lnTo>
                <a:lnTo>
                  <a:pt x="7486" y="3808"/>
                </a:lnTo>
                <a:lnTo>
                  <a:pt x="7496" y="3813"/>
                </a:lnTo>
                <a:lnTo>
                  <a:pt x="7510" y="3818"/>
                </a:lnTo>
                <a:lnTo>
                  <a:pt x="7518" y="3822"/>
                </a:lnTo>
                <a:lnTo>
                  <a:pt x="7527" y="3823"/>
                </a:lnTo>
                <a:lnTo>
                  <a:pt x="7533" y="3823"/>
                </a:lnTo>
                <a:lnTo>
                  <a:pt x="7541" y="3823"/>
                </a:lnTo>
                <a:lnTo>
                  <a:pt x="7554" y="3820"/>
                </a:lnTo>
                <a:lnTo>
                  <a:pt x="7564" y="3816"/>
                </a:lnTo>
                <a:lnTo>
                  <a:pt x="7568" y="3815"/>
                </a:lnTo>
                <a:lnTo>
                  <a:pt x="7739" y="3900"/>
                </a:lnTo>
                <a:lnTo>
                  <a:pt x="7742" y="3911"/>
                </a:lnTo>
                <a:lnTo>
                  <a:pt x="7744" y="3925"/>
                </a:lnTo>
                <a:lnTo>
                  <a:pt x="7745" y="3940"/>
                </a:lnTo>
                <a:lnTo>
                  <a:pt x="7744" y="3953"/>
                </a:lnTo>
                <a:lnTo>
                  <a:pt x="7742" y="3965"/>
                </a:lnTo>
                <a:lnTo>
                  <a:pt x="7739" y="3978"/>
                </a:lnTo>
                <a:lnTo>
                  <a:pt x="7749" y="3991"/>
                </a:lnTo>
                <a:lnTo>
                  <a:pt x="7758" y="4007"/>
                </a:lnTo>
                <a:lnTo>
                  <a:pt x="7772" y="4027"/>
                </a:lnTo>
                <a:lnTo>
                  <a:pt x="7786" y="4052"/>
                </a:lnTo>
                <a:lnTo>
                  <a:pt x="7800" y="4081"/>
                </a:lnTo>
                <a:lnTo>
                  <a:pt x="7813" y="4113"/>
                </a:lnTo>
                <a:lnTo>
                  <a:pt x="7820" y="4129"/>
                </a:lnTo>
                <a:lnTo>
                  <a:pt x="7824" y="4146"/>
                </a:lnTo>
                <a:lnTo>
                  <a:pt x="7827" y="4158"/>
                </a:lnTo>
                <a:lnTo>
                  <a:pt x="7829" y="4172"/>
                </a:lnTo>
                <a:lnTo>
                  <a:pt x="7833" y="4199"/>
                </a:lnTo>
                <a:lnTo>
                  <a:pt x="7834" y="4225"/>
                </a:lnTo>
                <a:lnTo>
                  <a:pt x="7833" y="4250"/>
                </a:lnTo>
                <a:lnTo>
                  <a:pt x="7832" y="4272"/>
                </a:lnTo>
                <a:lnTo>
                  <a:pt x="7831" y="4290"/>
                </a:lnTo>
                <a:lnTo>
                  <a:pt x="7828" y="4306"/>
                </a:lnTo>
                <a:lnTo>
                  <a:pt x="7832" y="4325"/>
                </a:lnTo>
                <a:lnTo>
                  <a:pt x="8705" y="4732"/>
                </a:lnTo>
                <a:lnTo>
                  <a:pt x="9381" y="5043"/>
                </a:lnTo>
                <a:lnTo>
                  <a:pt x="9855" y="5340"/>
                </a:lnTo>
                <a:lnTo>
                  <a:pt x="9856" y="5342"/>
                </a:lnTo>
                <a:lnTo>
                  <a:pt x="9855" y="5344"/>
                </a:lnTo>
                <a:lnTo>
                  <a:pt x="9854" y="5346"/>
                </a:lnTo>
                <a:lnTo>
                  <a:pt x="9851" y="5347"/>
                </a:lnTo>
                <a:lnTo>
                  <a:pt x="9845" y="5348"/>
                </a:lnTo>
                <a:lnTo>
                  <a:pt x="9838" y="5347"/>
                </a:lnTo>
                <a:lnTo>
                  <a:pt x="9825" y="5342"/>
                </a:lnTo>
                <a:lnTo>
                  <a:pt x="9766" y="5322"/>
                </a:lnTo>
                <a:lnTo>
                  <a:pt x="9693" y="5294"/>
                </a:lnTo>
                <a:lnTo>
                  <a:pt x="9533" y="5232"/>
                </a:lnTo>
                <a:lnTo>
                  <a:pt x="9341" y="5158"/>
                </a:lnTo>
                <a:lnTo>
                  <a:pt x="9277" y="5138"/>
                </a:lnTo>
                <a:lnTo>
                  <a:pt x="8466" y="4756"/>
                </a:lnTo>
                <a:lnTo>
                  <a:pt x="7779" y="4434"/>
                </a:lnTo>
                <a:lnTo>
                  <a:pt x="7770" y="4445"/>
                </a:lnTo>
                <a:lnTo>
                  <a:pt x="7760" y="4457"/>
                </a:lnTo>
                <a:lnTo>
                  <a:pt x="7745" y="4472"/>
                </a:lnTo>
                <a:lnTo>
                  <a:pt x="7728" y="4490"/>
                </a:lnTo>
                <a:lnTo>
                  <a:pt x="7707" y="4507"/>
                </a:lnTo>
                <a:lnTo>
                  <a:pt x="7683" y="4525"/>
                </a:lnTo>
                <a:lnTo>
                  <a:pt x="7670" y="4532"/>
                </a:lnTo>
                <a:lnTo>
                  <a:pt x="7657" y="4540"/>
                </a:lnTo>
                <a:lnTo>
                  <a:pt x="7640" y="4548"/>
                </a:lnTo>
                <a:lnTo>
                  <a:pt x="7624" y="4555"/>
                </a:lnTo>
                <a:lnTo>
                  <a:pt x="7590" y="4568"/>
                </a:lnTo>
                <a:lnTo>
                  <a:pt x="7556" y="4578"/>
                </a:lnTo>
                <a:lnTo>
                  <a:pt x="7526" y="4587"/>
                </a:lnTo>
                <a:lnTo>
                  <a:pt x="7499" y="4592"/>
                </a:lnTo>
                <a:lnTo>
                  <a:pt x="7478" y="4597"/>
                </a:lnTo>
                <a:lnTo>
                  <a:pt x="7459" y="4600"/>
                </a:lnTo>
                <a:lnTo>
                  <a:pt x="7440" y="4617"/>
                </a:lnTo>
                <a:lnTo>
                  <a:pt x="7423" y="4631"/>
                </a:lnTo>
                <a:lnTo>
                  <a:pt x="7405" y="4644"/>
                </a:lnTo>
                <a:lnTo>
                  <a:pt x="7401" y="4646"/>
                </a:lnTo>
                <a:lnTo>
                  <a:pt x="7398" y="4647"/>
                </a:lnTo>
                <a:lnTo>
                  <a:pt x="7391" y="4648"/>
                </a:lnTo>
                <a:lnTo>
                  <a:pt x="7387" y="4647"/>
                </a:lnTo>
                <a:lnTo>
                  <a:pt x="7386" y="4647"/>
                </a:lnTo>
                <a:lnTo>
                  <a:pt x="7212" y="4564"/>
                </a:lnTo>
                <a:lnTo>
                  <a:pt x="7177" y="4497"/>
                </a:lnTo>
                <a:lnTo>
                  <a:pt x="7170" y="4503"/>
                </a:lnTo>
                <a:lnTo>
                  <a:pt x="7154" y="4514"/>
                </a:lnTo>
                <a:lnTo>
                  <a:pt x="7144" y="4519"/>
                </a:lnTo>
                <a:lnTo>
                  <a:pt x="7134" y="4524"/>
                </a:lnTo>
                <a:lnTo>
                  <a:pt x="7126" y="4527"/>
                </a:lnTo>
                <a:lnTo>
                  <a:pt x="7121" y="4527"/>
                </a:lnTo>
                <a:lnTo>
                  <a:pt x="7118" y="4527"/>
                </a:lnTo>
                <a:lnTo>
                  <a:pt x="7106" y="4524"/>
                </a:lnTo>
                <a:lnTo>
                  <a:pt x="7093" y="4519"/>
                </a:lnTo>
                <a:lnTo>
                  <a:pt x="7066" y="4509"/>
                </a:lnTo>
                <a:lnTo>
                  <a:pt x="7040" y="4496"/>
                </a:lnTo>
                <a:lnTo>
                  <a:pt x="7014" y="4483"/>
                </a:lnTo>
                <a:lnTo>
                  <a:pt x="6974" y="4460"/>
                </a:lnTo>
                <a:lnTo>
                  <a:pt x="6956" y="4450"/>
                </a:lnTo>
                <a:lnTo>
                  <a:pt x="6923" y="4394"/>
                </a:lnTo>
                <a:lnTo>
                  <a:pt x="6869" y="4412"/>
                </a:lnTo>
                <a:lnTo>
                  <a:pt x="6668" y="4327"/>
                </a:lnTo>
                <a:lnTo>
                  <a:pt x="6665" y="4324"/>
                </a:lnTo>
                <a:lnTo>
                  <a:pt x="6660" y="4315"/>
                </a:lnTo>
                <a:lnTo>
                  <a:pt x="6655" y="4309"/>
                </a:lnTo>
                <a:lnTo>
                  <a:pt x="6650" y="4304"/>
                </a:lnTo>
                <a:lnTo>
                  <a:pt x="6643" y="4300"/>
                </a:lnTo>
                <a:lnTo>
                  <a:pt x="6636" y="4295"/>
                </a:lnTo>
                <a:lnTo>
                  <a:pt x="6627" y="4292"/>
                </a:lnTo>
                <a:lnTo>
                  <a:pt x="6617" y="4290"/>
                </a:lnTo>
                <a:lnTo>
                  <a:pt x="6608" y="4289"/>
                </a:lnTo>
                <a:lnTo>
                  <a:pt x="6599" y="4289"/>
                </a:lnTo>
                <a:lnTo>
                  <a:pt x="6586" y="4289"/>
                </a:lnTo>
                <a:lnTo>
                  <a:pt x="6579" y="4289"/>
                </a:lnTo>
                <a:lnTo>
                  <a:pt x="6406" y="4215"/>
                </a:lnTo>
                <a:lnTo>
                  <a:pt x="6403" y="4201"/>
                </a:lnTo>
                <a:lnTo>
                  <a:pt x="6400" y="4188"/>
                </a:lnTo>
                <a:lnTo>
                  <a:pt x="6399" y="4175"/>
                </a:lnTo>
                <a:lnTo>
                  <a:pt x="6399" y="4162"/>
                </a:lnTo>
                <a:lnTo>
                  <a:pt x="6401" y="4152"/>
                </a:lnTo>
                <a:lnTo>
                  <a:pt x="6403" y="4146"/>
                </a:lnTo>
                <a:lnTo>
                  <a:pt x="6404" y="4144"/>
                </a:lnTo>
                <a:lnTo>
                  <a:pt x="6323" y="4097"/>
                </a:lnTo>
                <a:lnTo>
                  <a:pt x="6018" y="3917"/>
                </a:lnTo>
                <a:lnTo>
                  <a:pt x="6013" y="3903"/>
                </a:lnTo>
                <a:lnTo>
                  <a:pt x="5221" y="3501"/>
                </a:lnTo>
                <a:lnTo>
                  <a:pt x="4247" y="3015"/>
                </a:lnTo>
                <a:lnTo>
                  <a:pt x="3264" y="2508"/>
                </a:lnTo>
                <a:lnTo>
                  <a:pt x="3219" y="2512"/>
                </a:lnTo>
                <a:lnTo>
                  <a:pt x="2882" y="2586"/>
                </a:lnTo>
                <a:lnTo>
                  <a:pt x="2587" y="2650"/>
                </a:lnTo>
                <a:lnTo>
                  <a:pt x="2319" y="2707"/>
                </a:lnTo>
                <a:lnTo>
                  <a:pt x="2282" y="2714"/>
                </a:lnTo>
                <a:lnTo>
                  <a:pt x="2248" y="2720"/>
                </a:lnTo>
                <a:lnTo>
                  <a:pt x="2195" y="2727"/>
                </a:lnTo>
                <a:lnTo>
                  <a:pt x="2160" y="2732"/>
                </a:lnTo>
                <a:lnTo>
                  <a:pt x="2148" y="2733"/>
                </a:lnTo>
                <a:lnTo>
                  <a:pt x="2091" y="2738"/>
                </a:lnTo>
                <a:lnTo>
                  <a:pt x="2026" y="2744"/>
                </a:lnTo>
                <a:lnTo>
                  <a:pt x="1943" y="2749"/>
                </a:lnTo>
                <a:lnTo>
                  <a:pt x="1897" y="2750"/>
                </a:lnTo>
                <a:lnTo>
                  <a:pt x="1847" y="2751"/>
                </a:lnTo>
                <a:lnTo>
                  <a:pt x="1796" y="2753"/>
                </a:lnTo>
                <a:lnTo>
                  <a:pt x="1742" y="2751"/>
                </a:lnTo>
                <a:lnTo>
                  <a:pt x="1688" y="2750"/>
                </a:lnTo>
                <a:lnTo>
                  <a:pt x="1633" y="2747"/>
                </a:lnTo>
                <a:lnTo>
                  <a:pt x="1578" y="2743"/>
                </a:lnTo>
                <a:lnTo>
                  <a:pt x="1523" y="2736"/>
                </a:lnTo>
                <a:lnTo>
                  <a:pt x="1473" y="2728"/>
                </a:lnTo>
                <a:lnTo>
                  <a:pt x="1423" y="2720"/>
                </a:lnTo>
                <a:lnTo>
                  <a:pt x="1375" y="2709"/>
                </a:lnTo>
                <a:lnTo>
                  <a:pt x="1329" y="2697"/>
                </a:lnTo>
                <a:lnTo>
                  <a:pt x="1285" y="2685"/>
                </a:lnTo>
                <a:lnTo>
                  <a:pt x="1244" y="2672"/>
                </a:lnTo>
                <a:lnTo>
                  <a:pt x="1205" y="2658"/>
                </a:lnTo>
                <a:lnTo>
                  <a:pt x="1169" y="2646"/>
                </a:lnTo>
                <a:lnTo>
                  <a:pt x="1108" y="2622"/>
                </a:lnTo>
                <a:lnTo>
                  <a:pt x="1061" y="2603"/>
                </a:lnTo>
                <a:lnTo>
                  <a:pt x="1031" y="2589"/>
                </a:lnTo>
                <a:lnTo>
                  <a:pt x="1022" y="2583"/>
                </a:lnTo>
                <a:lnTo>
                  <a:pt x="1007" y="2578"/>
                </a:lnTo>
                <a:lnTo>
                  <a:pt x="968" y="2560"/>
                </a:lnTo>
                <a:lnTo>
                  <a:pt x="908" y="2532"/>
                </a:lnTo>
                <a:lnTo>
                  <a:pt x="834" y="2495"/>
                </a:lnTo>
                <a:lnTo>
                  <a:pt x="792" y="2472"/>
                </a:lnTo>
                <a:lnTo>
                  <a:pt x="748" y="2447"/>
                </a:lnTo>
                <a:lnTo>
                  <a:pt x="704" y="2421"/>
                </a:lnTo>
                <a:lnTo>
                  <a:pt x="659" y="2394"/>
                </a:lnTo>
                <a:lnTo>
                  <a:pt x="613" y="2364"/>
                </a:lnTo>
                <a:lnTo>
                  <a:pt x="568" y="2334"/>
                </a:lnTo>
                <a:lnTo>
                  <a:pt x="524" y="2301"/>
                </a:lnTo>
                <a:lnTo>
                  <a:pt x="483" y="2267"/>
                </a:lnTo>
                <a:lnTo>
                  <a:pt x="440" y="2230"/>
                </a:lnTo>
                <a:lnTo>
                  <a:pt x="400" y="2192"/>
                </a:lnTo>
                <a:lnTo>
                  <a:pt x="362" y="2153"/>
                </a:lnTo>
                <a:lnTo>
                  <a:pt x="327" y="2114"/>
                </a:lnTo>
                <a:lnTo>
                  <a:pt x="295" y="2077"/>
                </a:lnTo>
                <a:lnTo>
                  <a:pt x="265" y="2040"/>
                </a:lnTo>
                <a:lnTo>
                  <a:pt x="238" y="2005"/>
                </a:lnTo>
                <a:lnTo>
                  <a:pt x="213" y="1971"/>
                </a:lnTo>
                <a:lnTo>
                  <a:pt x="191" y="1939"/>
                </a:lnTo>
                <a:lnTo>
                  <a:pt x="172" y="1911"/>
                </a:lnTo>
                <a:lnTo>
                  <a:pt x="143" y="1864"/>
                </a:lnTo>
                <a:lnTo>
                  <a:pt x="124" y="1833"/>
                </a:lnTo>
                <a:lnTo>
                  <a:pt x="119" y="1822"/>
                </a:lnTo>
                <a:lnTo>
                  <a:pt x="113" y="1810"/>
                </a:lnTo>
                <a:lnTo>
                  <a:pt x="98" y="1776"/>
                </a:lnTo>
                <a:lnTo>
                  <a:pt x="77" y="1726"/>
                </a:lnTo>
                <a:lnTo>
                  <a:pt x="66" y="1696"/>
                </a:lnTo>
                <a:lnTo>
                  <a:pt x="54" y="1664"/>
                </a:lnTo>
                <a:lnTo>
                  <a:pt x="42" y="1629"/>
                </a:lnTo>
                <a:lnTo>
                  <a:pt x="31" y="1591"/>
                </a:lnTo>
                <a:lnTo>
                  <a:pt x="21" y="1554"/>
                </a:lnTo>
                <a:lnTo>
                  <a:pt x="13" y="1516"/>
                </a:lnTo>
                <a:lnTo>
                  <a:pt x="6" y="1479"/>
                </a:lnTo>
                <a:lnTo>
                  <a:pt x="2" y="1442"/>
                </a:lnTo>
                <a:lnTo>
                  <a:pt x="0" y="1423"/>
                </a:lnTo>
                <a:lnTo>
                  <a:pt x="0" y="1406"/>
                </a:lnTo>
                <a:lnTo>
                  <a:pt x="0" y="1388"/>
                </a:lnTo>
                <a:lnTo>
                  <a:pt x="1" y="1371"/>
                </a:lnTo>
                <a:lnTo>
                  <a:pt x="2" y="1363"/>
                </a:lnTo>
                <a:lnTo>
                  <a:pt x="4" y="1355"/>
                </a:lnTo>
                <a:lnTo>
                  <a:pt x="6" y="1349"/>
                </a:lnTo>
                <a:lnTo>
                  <a:pt x="9" y="1341"/>
                </a:lnTo>
                <a:lnTo>
                  <a:pt x="18" y="1327"/>
                </a:lnTo>
                <a:lnTo>
                  <a:pt x="29" y="1313"/>
                </a:lnTo>
                <a:lnTo>
                  <a:pt x="42" y="1300"/>
                </a:lnTo>
                <a:lnTo>
                  <a:pt x="56" y="1288"/>
                </a:lnTo>
                <a:lnTo>
                  <a:pt x="72" y="1276"/>
                </a:lnTo>
                <a:lnTo>
                  <a:pt x="87" y="1265"/>
                </a:lnTo>
                <a:lnTo>
                  <a:pt x="117" y="1246"/>
                </a:lnTo>
                <a:lnTo>
                  <a:pt x="143" y="1232"/>
                </a:lnTo>
                <a:lnTo>
                  <a:pt x="161" y="1223"/>
                </a:lnTo>
                <a:lnTo>
                  <a:pt x="169" y="1220"/>
                </a:lnTo>
                <a:lnTo>
                  <a:pt x="142" y="1197"/>
                </a:lnTo>
                <a:lnTo>
                  <a:pt x="114" y="1173"/>
                </a:lnTo>
                <a:lnTo>
                  <a:pt x="84" y="1143"/>
                </a:lnTo>
                <a:lnTo>
                  <a:pt x="68" y="1127"/>
                </a:lnTo>
                <a:lnTo>
                  <a:pt x="54" y="1110"/>
                </a:lnTo>
                <a:lnTo>
                  <a:pt x="42" y="1094"/>
                </a:lnTo>
                <a:lnTo>
                  <a:pt x="31" y="1078"/>
                </a:lnTo>
                <a:lnTo>
                  <a:pt x="24" y="1062"/>
                </a:lnTo>
                <a:lnTo>
                  <a:pt x="20" y="1055"/>
                </a:lnTo>
                <a:lnTo>
                  <a:pt x="18" y="1047"/>
                </a:lnTo>
                <a:lnTo>
                  <a:pt x="17" y="1040"/>
                </a:lnTo>
                <a:lnTo>
                  <a:pt x="17" y="1034"/>
                </a:lnTo>
                <a:lnTo>
                  <a:pt x="18" y="1027"/>
                </a:lnTo>
                <a:lnTo>
                  <a:pt x="20" y="1022"/>
                </a:lnTo>
                <a:lnTo>
                  <a:pt x="24" y="1017"/>
                </a:lnTo>
                <a:lnTo>
                  <a:pt x="27" y="1013"/>
                </a:lnTo>
                <a:lnTo>
                  <a:pt x="32" y="1010"/>
                </a:lnTo>
                <a:lnTo>
                  <a:pt x="39" y="1007"/>
                </a:lnTo>
                <a:lnTo>
                  <a:pt x="53" y="1000"/>
                </a:lnTo>
                <a:lnTo>
                  <a:pt x="71" y="997"/>
                </a:lnTo>
                <a:lnTo>
                  <a:pt x="91" y="993"/>
                </a:lnTo>
                <a:lnTo>
                  <a:pt x="112" y="991"/>
                </a:lnTo>
                <a:lnTo>
                  <a:pt x="135" y="990"/>
                </a:lnTo>
                <a:lnTo>
                  <a:pt x="158" y="990"/>
                </a:lnTo>
                <a:lnTo>
                  <a:pt x="203" y="991"/>
                </a:lnTo>
                <a:lnTo>
                  <a:pt x="241" y="993"/>
                </a:lnTo>
                <a:lnTo>
                  <a:pt x="277" y="997"/>
                </a:lnTo>
                <a:lnTo>
                  <a:pt x="440" y="1011"/>
                </a:lnTo>
                <a:lnTo>
                  <a:pt x="439" y="949"/>
                </a:lnTo>
                <a:lnTo>
                  <a:pt x="405" y="916"/>
                </a:lnTo>
                <a:lnTo>
                  <a:pt x="450" y="928"/>
                </a:lnTo>
                <a:lnTo>
                  <a:pt x="468" y="914"/>
                </a:lnTo>
                <a:lnTo>
                  <a:pt x="483" y="903"/>
                </a:lnTo>
                <a:lnTo>
                  <a:pt x="494" y="895"/>
                </a:lnTo>
                <a:lnTo>
                  <a:pt x="499" y="894"/>
                </a:lnTo>
                <a:lnTo>
                  <a:pt x="508" y="894"/>
                </a:lnTo>
                <a:lnTo>
                  <a:pt x="528" y="894"/>
                </a:lnTo>
                <a:lnTo>
                  <a:pt x="553" y="897"/>
                </a:lnTo>
                <a:lnTo>
                  <a:pt x="533" y="869"/>
                </a:lnTo>
                <a:lnTo>
                  <a:pt x="513" y="837"/>
                </a:lnTo>
                <a:lnTo>
                  <a:pt x="489" y="799"/>
                </a:lnTo>
                <a:lnTo>
                  <a:pt x="465" y="757"/>
                </a:lnTo>
                <a:lnTo>
                  <a:pt x="454" y="735"/>
                </a:lnTo>
                <a:lnTo>
                  <a:pt x="443" y="715"/>
                </a:lnTo>
                <a:lnTo>
                  <a:pt x="434" y="693"/>
                </a:lnTo>
                <a:lnTo>
                  <a:pt x="426" y="673"/>
                </a:lnTo>
                <a:lnTo>
                  <a:pt x="419" y="655"/>
                </a:lnTo>
                <a:lnTo>
                  <a:pt x="416" y="638"/>
                </a:lnTo>
                <a:lnTo>
                  <a:pt x="416" y="633"/>
                </a:lnTo>
                <a:lnTo>
                  <a:pt x="418" y="628"/>
                </a:lnTo>
                <a:lnTo>
                  <a:pt x="423" y="623"/>
                </a:lnTo>
                <a:lnTo>
                  <a:pt x="428" y="617"/>
                </a:lnTo>
                <a:lnTo>
                  <a:pt x="441" y="605"/>
                </a:lnTo>
                <a:lnTo>
                  <a:pt x="456" y="594"/>
                </a:lnTo>
                <a:lnTo>
                  <a:pt x="473" y="585"/>
                </a:lnTo>
                <a:lnTo>
                  <a:pt x="486" y="577"/>
                </a:lnTo>
                <a:lnTo>
                  <a:pt x="500" y="569"/>
                </a:lnTo>
                <a:lnTo>
                  <a:pt x="488" y="533"/>
                </a:lnTo>
                <a:lnTo>
                  <a:pt x="476" y="495"/>
                </a:lnTo>
                <a:lnTo>
                  <a:pt x="463" y="448"/>
                </a:lnTo>
                <a:lnTo>
                  <a:pt x="458" y="423"/>
                </a:lnTo>
                <a:lnTo>
                  <a:pt x="452" y="397"/>
                </a:lnTo>
                <a:lnTo>
                  <a:pt x="448" y="371"/>
                </a:lnTo>
                <a:lnTo>
                  <a:pt x="444" y="346"/>
                </a:lnTo>
                <a:lnTo>
                  <a:pt x="442" y="322"/>
                </a:lnTo>
                <a:lnTo>
                  <a:pt x="442" y="299"/>
                </a:lnTo>
                <a:lnTo>
                  <a:pt x="443" y="280"/>
                </a:lnTo>
                <a:lnTo>
                  <a:pt x="446" y="270"/>
                </a:lnTo>
                <a:lnTo>
                  <a:pt x="448" y="261"/>
                </a:lnTo>
                <a:lnTo>
                  <a:pt x="451" y="251"/>
                </a:lnTo>
                <a:lnTo>
                  <a:pt x="455" y="242"/>
                </a:lnTo>
                <a:lnTo>
                  <a:pt x="461" y="233"/>
                </a:lnTo>
                <a:lnTo>
                  <a:pt x="467" y="223"/>
                </a:lnTo>
                <a:lnTo>
                  <a:pt x="482" y="205"/>
                </a:lnTo>
                <a:lnTo>
                  <a:pt x="497" y="189"/>
                </a:lnTo>
                <a:lnTo>
                  <a:pt x="516" y="172"/>
                </a:lnTo>
                <a:lnTo>
                  <a:pt x="534" y="158"/>
                </a:lnTo>
                <a:lnTo>
                  <a:pt x="554" y="145"/>
                </a:lnTo>
                <a:lnTo>
                  <a:pt x="573" y="132"/>
                </a:lnTo>
                <a:lnTo>
                  <a:pt x="592" y="121"/>
                </a:lnTo>
                <a:lnTo>
                  <a:pt x="611" y="111"/>
                </a:lnTo>
                <a:lnTo>
                  <a:pt x="642" y="96"/>
                </a:lnTo>
                <a:lnTo>
                  <a:pt x="665" y="86"/>
                </a:lnTo>
                <a:lnTo>
                  <a:pt x="673" y="83"/>
                </a:lnTo>
                <a:lnTo>
                  <a:pt x="684" y="79"/>
                </a:lnTo>
                <a:lnTo>
                  <a:pt x="714" y="70"/>
                </a:lnTo>
                <a:lnTo>
                  <a:pt x="761" y="55"/>
                </a:lnTo>
                <a:lnTo>
                  <a:pt x="791" y="47"/>
                </a:lnTo>
                <a:lnTo>
                  <a:pt x="825" y="39"/>
                </a:lnTo>
                <a:lnTo>
                  <a:pt x="861" y="31"/>
                </a:lnTo>
                <a:lnTo>
                  <a:pt x="900" y="24"/>
                </a:lnTo>
                <a:lnTo>
                  <a:pt x="942" y="16"/>
                </a:lnTo>
                <a:lnTo>
                  <a:pt x="986" y="9"/>
                </a:lnTo>
                <a:lnTo>
                  <a:pt x="1033" y="5"/>
                </a:lnTo>
                <a:lnTo>
                  <a:pt x="1081" y="2"/>
                </a:lnTo>
                <a:lnTo>
                  <a:pt x="1130" y="0"/>
                </a:lnTo>
                <a:lnTo>
                  <a:pt x="1180" y="0"/>
                </a:lnTo>
                <a:lnTo>
                  <a:pt x="1231" y="2"/>
                </a:lnTo>
                <a:lnTo>
                  <a:pt x="1284" y="6"/>
                </a:lnTo>
                <a:lnTo>
                  <a:pt x="1335" y="13"/>
                </a:lnTo>
                <a:lnTo>
                  <a:pt x="1387" y="20"/>
                </a:lnTo>
                <a:lnTo>
                  <a:pt x="1436" y="29"/>
                </a:lnTo>
                <a:lnTo>
                  <a:pt x="1484" y="38"/>
                </a:lnTo>
                <a:lnTo>
                  <a:pt x="1531" y="48"/>
                </a:lnTo>
                <a:lnTo>
                  <a:pt x="1574" y="59"/>
                </a:lnTo>
                <a:lnTo>
                  <a:pt x="1651" y="78"/>
                </a:lnTo>
                <a:lnTo>
                  <a:pt x="1710" y="95"/>
                </a:lnTo>
                <a:lnTo>
                  <a:pt x="1750" y="107"/>
                </a:lnTo>
                <a:lnTo>
                  <a:pt x="1764" y="111"/>
                </a:lnTo>
                <a:lnTo>
                  <a:pt x="1777" y="117"/>
                </a:lnTo>
                <a:lnTo>
                  <a:pt x="1816" y="131"/>
                </a:lnTo>
                <a:lnTo>
                  <a:pt x="1875" y="154"/>
                </a:lnTo>
                <a:lnTo>
                  <a:pt x="1952" y="186"/>
                </a:lnTo>
                <a:lnTo>
                  <a:pt x="1994" y="205"/>
                </a:lnTo>
                <a:lnTo>
                  <a:pt x="2040" y="226"/>
                </a:lnTo>
                <a:lnTo>
                  <a:pt x="2087" y="249"/>
                </a:lnTo>
                <a:lnTo>
                  <a:pt x="2135" y="274"/>
                </a:lnTo>
                <a:lnTo>
                  <a:pt x="2185" y="301"/>
                </a:lnTo>
                <a:lnTo>
                  <a:pt x="2235" y="330"/>
                </a:lnTo>
                <a:lnTo>
                  <a:pt x="2285" y="360"/>
                </a:lnTo>
                <a:lnTo>
                  <a:pt x="2333" y="392"/>
                </a:lnTo>
                <a:lnTo>
                  <a:pt x="2378" y="425"/>
                </a:lnTo>
                <a:lnTo>
                  <a:pt x="2422" y="458"/>
                </a:lnTo>
                <a:lnTo>
                  <a:pt x="2463" y="492"/>
                </a:lnTo>
                <a:lnTo>
                  <a:pt x="2504" y="526"/>
                </a:lnTo>
                <a:lnTo>
                  <a:pt x="2541" y="559"/>
                </a:lnTo>
                <a:lnTo>
                  <a:pt x="2577" y="593"/>
                </a:lnTo>
                <a:lnTo>
                  <a:pt x="2610" y="626"/>
                </a:lnTo>
                <a:lnTo>
                  <a:pt x="2641" y="657"/>
                </a:lnTo>
                <a:lnTo>
                  <a:pt x="2693" y="712"/>
                </a:lnTo>
                <a:lnTo>
                  <a:pt x="2732" y="757"/>
                </a:lnTo>
                <a:lnTo>
                  <a:pt x="2757" y="787"/>
                </a:lnTo>
                <a:lnTo>
                  <a:pt x="2766" y="797"/>
                </a:lnTo>
                <a:lnTo>
                  <a:pt x="2787" y="824"/>
                </a:lnTo>
                <a:lnTo>
                  <a:pt x="2811" y="857"/>
                </a:lnTo>
                <a:lnTo>
                  <a:pt x="2843" y="901"/>
                </a:lnTo>
                <a:lnTo>
                  <a:pt x="2879" y="953"/>
                </a:lnTo>
                <a:lnTo>
                  <a:pt x="2919" y="1013"/>
                </a:lnTo>
                <a:lnTo>
                  <a:pt x="2963" y="1081"/>
                </a:lnTo>
                <a:lnTo>
                  <a:pt x="3007" y="1154"/>
                </a:lnTo>
                <a:lnTo>
                  <a:pt x="3055" y="1237"/>
                </a:lnTo>
                <a:lnTo>
                  <a:pt x="3101" y="1323"/>
                </a:lnTo>
                <a:lnTo>
                  <a:pt x="3143" y="1403"/>
                </a:lnTo>
                <a:lnTo>
                  <a:pt x="3180" y="1479"/>
                </a:lnTo>
                <a:lnTo>
                  <a:pt x="3237" y="1594"/>
                </a:lnTo>
                <a:lnTo>
                  <a:pt x="3259" y="1640"/>
                </a:lnTo>
                <a:lnTo>
                  <a:pt x="3543" y="2192"/>
                </a:lnTo>
                <a:lnTo>
                  <a:pt x="3750" y="2273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7513353" y="3771666"/>
            <a:ext cx="2763685" cy="1170814"/>
            <a:chOff x="8253360" y="1876571"/>
            <a:chExt cx="2763685" cy="1170814"/>
          </a:xfrm>
        </p:grpSpPr>
        <p:sp>
          <p:nvSpPr>
            <p:cNvPr id="33" name="文本框 32"/>
            <p:cNvSpPr txBox="1"/>
            <p:nvPr/>
          </p:nvSpPr>
          <p:spPr>
            <a:xfrm>
              <a:off x="8279810" y="2201384"/>
              <a:ext cx="2737235" cy="8460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253360" y="1876571"/>
              <a:ext cx="1314784" cy="3289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 </a:t>
              </a:r>
              <a:endPara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7295893" y="1673740"/>
            <a:ext cx="2763685" cy="1170814"/>
            <a:chOff x="8253360" y="1876571"/>
            <a:chExt cx="2763685" cy="1170814"/>
          </a:xfrm>
        </p:grpSpPr>
        <p:sp>
          <p:nvSpPr>
            <p:cNvPr id="36" name="文本框 35"/>
            <p:cNvSpPr txBox="1"/>
            <p:nvPr/>
          </p:nvSpPr>
          <p:spPr>
            <a:xfrm>
              <a:off x="8279810" y="2201384"/>
              <a:ext cx="2737235" cy="8460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8253360" y="1876571"/>
              <a:ext cx="1314784" cy="3289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 </a:t>
              </a:r>
              <a:endPara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256663" y="4828198"/>
            <a:ext cx="2757345" cy="1170814"/>
            <a:chOff x="8279810" y="1876571"/>
            <a:chExt cx="2757345" cy="1170814"/>
          </a:xfrm>
        </p:grpSpPr>
        <p:sp>
          <p:nvSpPr>
            <p:cNvPr id="39" name="文本框 38"/>
            <p:cNvSpPr txBox="1"/>
            <p:nvPr/>
          </p:nvSpPr>
          <p:spPr>
            <a:xfrm>
              <a:off x="8279810" y="2201384"/>
              <a:ext cx="2737235" cy="8460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9722371" y="1876571"/>
              <a:ext cx="1314784" cy="3289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 </a:t>
              </a:r>
              <a:endPara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011767" y="2320355"/>
            <a:ext cx="2757345" cy="1170814"/>
            <a:chOff x="8279810" y="1876571"/>
            <a:chExt cx="2757345" cy="1170814"/>
          </a:xfrm>
        </p:grpSpPr>
        <p:sp>
          <p:nvSpPr>
            <p:cNvPr id="42" name="文本框 41"/>
            <p:cNvSpPr txBox="1"/>
            <p:nvPr/>
          </p:nvSpPr>
          <p:spPr>
            <a:xfrm>
              <a:off x="8279810" y="2201384"/>
              <a:ext cx="2737235" cy="8460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9722371" y="1876571"/>
              <a:ext cx="1314784" cy="3289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 </a:t>
              </a:r>
              <a:endPara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8" name="任意多边形 47"/>
          <p:cNvSpPr/>
          <p:nvPr/>
        </p:nvSpPr>
        <p:spPr>
          <a:xfrm>
            <a:off x="4293729" y="2491458"/>
            <a:ext cx="3190253" cy="2705664"/>
          </a:xfrm>
          <a:custGeom>
            <a:avLst/>
            <a:gdLst>
              <a:gd name="connsiteX0" fmla="*/ 2765778 w 3220432"/>
              <a:gd name="connsiteY0" fmla="*/ 0 h 2698044"/>
              <a:gd name="connsiteX1" fmla="*/ 632178 w 3220432"/>
              <a:gd name="connsiteY1" fmla="*/ 824089 h 2698044"/>
              <a:gd name="connsiteX2" fmla="*/ 3217333 w 3220432"/>
              <a:gd name="connsiteY2" fmla="*/ 1693333 h 2698044"/>
              <a:gd name="connsiteX3" fmla="*/ 0 w 3220432"/>
              <a:gd name="connsiteY3" fmla="*/ 2698044 h 2698044"/>
              <a:gd name="connsiteX0" fmla="*/ 2765778 w 3220853"/>
              <a:gd name="connsiteY0" fmla="*/ 0 h 2698044"/>
              <a:gd name="connsiteX1" fmla="*/ 670278 w 3220853"/>
              <a:gd name="connsiteY1" fmla="*/ 915529 h 2698044"/>
              <a:gd name="connsiteX2" fmla="*/ 3217333 w 3220853"/>
              <a:gd name="connsiteY2" fmla="*/ 1693333 h 2698044"/>
              <a:gd name="connsiteX3" fmla="*/ 0 w 3220853"/>
              <a:gd name="connsiteY3" fmla="*/ 2698044 h 2698044"/>
              <a:gd name="connsiteX0" fmla="*/ 2765778 w 3205630"/>
              <a:gd name="connsiteY0" fmla="*/ 0 h 2698044"/>
              <a:gd name="connsiteX1" fmla="*/ 670278 w 3205630"/>
              <a:gd name="connsiteY1" fmla="*/ 915529 h 2698044"/>
              <a:gd name="connsiteX2" fmla="*/ 3202093 w 3205630"/>
              <a:gd name="connsiteY2" fmla="*/ 1807633 h 2698044"/>
              <a:gd name="connsiteX3" fmla="*/ 0 w 3205630"/>
              <a:gd name="connsiteY3" fmla="*/ 2698044 h 2698044"/>
              <a:gd name="connsiteX0" fmla="*/ 2765778 w 3205630"/>
              <a:gd name="connsiteY0" fmla="*/ 0 h 2644704"/>
              <a:gd name="connsiteX1" fmla="*/ 670278 w 3205630"/>
              <a:gd name="connsiteY1" fmla="*/ 862189 h 2644704"/>
              <a:gd name="connsiteX2" fmla="*/ 3202093 w 3205630"/>
              <a:gd name="connsiteY2" fmla="*/ 1754293 h 2644704"/>
              <a:gd name="connsiteX3" fmla="*/ 0 w 3205630"/>
              <a:gd name="connsiteY3" fmla="*/ 2644704 h 2644704"/>
              <a:gd name="connsiteX0" fmla="*/ 2750538 w 3190236"/>
              <a:gd name="connsiteY0" fmla="*/ 0 h 2682804"/>
              <a:gd name="connsiteX1" fmla="*/ 655038 w 3190236"/>
              <a:gd name="connsiteY1" fmla="*/ 862189 h 2682804"/>
              <a:gd name="connsiteX2" fmla="*/ 3186853 w 3190236"/>
              <a:gd name="connsiteY2" fmla="*/ 1754293 h 2682804"/>
              <a:gd name="connsiteX3" fmla="*/ 0 w 3190236"/>
              <a:gd name="connsiteY3" fmla="*/ 2682804 h 2682804"/>
              <a:gd name="connsiteX0" fmla="*/ 2674338 w 3190253"/>
              <a:gd name="connsiteY0" fmla="*/ 0 h 2705664"/>
              <a:gd name="connsiteX1" fmla="*/ 655038 w 3190253"/>
              <a:gd name="connsiteY1" fmla="*/ 885049 h 2705664"/>
              <a:gd name="connsiteX2" fmla="*/ 3186853 w 3190253"/>
              <a:gd name="connsiteY2" fmla="*/ 1777153 h 2705664"/>
              <a:gd name="connsiteX3" fmla="*/ 0 w 3190253"/>
              <a:gd name="connsiteY3" fmla="*/ 2705664 h 2705664"/>
              <a:gd name="connsiteX0" fmla="*/ 2674338 w 3190253"/>
              <a:gd name="connsiteY0" fmla="*/ 0 h 2705664"/>
              <a:gd name="connsiteX1" fmla="*/ 655038 w 3190253"/>
              <a:gd name="connsiteY1" fmla="*/ 885049 h 2705664"/>
              <a:gd name="connsiteX2" fmla="*/ 3186853 w 3190253"/>
              <a:gd name="connsiteY2" fmla="*/ 1777153 h 2705664"/>
              <a:gd name="connsiteX3" fmla="*/ 0 w 3190253"/>
              <a:gd name="connsiteY3" fmla="*/ 2705664 h 2705664"/>
              <a:gd name="connsiteX0" fmla="*/ 2674338 w 3190253"/>
              <a:gd name="connsiteY0" fmla="*/ 0 h 2705664"/>
              <a:gd name="connsiteX1" fmla="*/ 655038 w 3190253"/>
              <a:gd name="connsiteY1" fmla="*/ 885049 h 2705664"/>
              <a:gd name="connsiteX2" fmla="*/ 3186853 w 3190253"/>
              <a:gd name="connsiteY2" fmla="*/ 1777153 h 2705664"/>
              <a:gd name="connsiteX3" fmla="*/ 0 w 3190253"/>
              <a:gd name="connsiteY3" fmla="*/ 2705664 h 2705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90253" h="2705664">
                <a:moveTo>
                  <a:pt x="2674338" y="0"/>
                </a:moveTo>
                <a:cubicBezTo>
                  <a:pt x="1906458" y="372533"/>
                  <a:pt x="569619" y="588857"/>
                  <a:pt x="655038" y="885049"/>
                </a:cubicBezTo>
                <a:cubicBezTo>
                  <a:pt x="740457" y="1181241"/>
                  <a:pt x="3296026" y="1473717"/>
                  <a:pt x="3186853" y="1777153"/>
                </a:cubicBezTo>
                <a:cubicBezTo>
                  <a:pt x="3077680" y="2080589"/>
                  <a:pt x="1555985" y="2359471"/>
                  <a:pt x="0" y="2705664"/>
                </a:cubicBezTo>
              </a:path>
            </a:pathLst>
          </a:custGeom>
          <a:noFill/>
          <a:ln w="15875">
            <a:solidFill>
              <a:schemeClr val="bg1">
                <a:lumMod val="50000"/>
              </a:schemeClr>
            </a:solidFill>
            <a:prstDash val="dash"/>
          </a:ln>
        </p:spPr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4" name="组合 43"/>
          <p:cNvGrpSpPr/>
          <p:nvPr/>
        </p:nvGrpSpPr>
        <p:grpSpPr>
          <a:xfrm>
            <a:off x="1260189" y="647699"/>
            <a:ext cx="483306" cy="754357"/>
            <a:chOff x="2178715" y="2618233"/>
            <a:chExt cx="692991" cy="1081640"/>
          </a:xfrm>
        </p:grpSpPr>
        <p:sp>
          <p:nvSpPr>
            <p:cNvPr id="45" name="椭圆 44"/>
            <p:cNvSpPr/>
            <p:nvPr/>
          </p:nvSpPr>
          <p:spPr>
            <a:xfrm>
              <a:off x="2201803" y="3542169"/>
              <a:ext cx="646815" cy="157704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100000">
                  <a:srgbClr val="ECF0F1"/>
                </a:gs>
                <a:gs pos="0">
                  <a:schemeClr val="accent3">
                    <a:lumMod val="10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2178715" y="2618350"/>
              <a:ext cx="692991" cy="689503"/>
              <a:chOff x="2467479" y="1258550"/>
              <a:chExt cx="753156" cy="749365"/>
            </a:xfrm>
          </p:grpSpPr>
          <p:sp>
            <p:nvSpPr>
              <p:cNvPr id="49" name="直角三角形 48"/>
              <p:cNvSpPr/>
              <p:nvPr/>
            </p:nvSpPr>
            <p:spPr>
              <a:xfrm rot="2700000">
                <a:off x="2471335" y="1258550"/>
                <a:ext cx="749300" cy="749300"/>
              </a:xfrm>
              <a:prstGeom prst="rtTriangle">
                <a:avLst/>
              </a:prstGeom>
              <a:solidFill>
                <a:srgbClr val="4AA6B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直角三角形 49"/>
              <p:cNvSpPr/>
              <p:nvPr/>
            </p:nvSpPr>
            <p:spPr>
              <a:xfrm rot="13500000">
                <a:off x="2467479" y="1258615"/>
                <a:ext cx="749300" cy="749299"/>
              </a:xfrm>
              <a:prstGeom prst="rtTriangle">
                <a:avLst/>
              </a:prstGeom>
              <a:solidFill>
                <a:srgbClr val="345B7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7" name="文本框 46"/>
            <p:cNvSpPr txBox="1"/>
            <p:nvPr/>
          </p:nvSpPr>
          <p:spPr>
            <a:xfrm>
              <a:off x="2210614" y="2618233"/>
              <a:ext cx="625646" cy="7034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2400" dirty="0" smtClean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24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1" name="文本框 50"/>
          <p:cNvSpPr txBox="1"/>
          <p:nvPr/>
        </p:nvSpPr>
        <p:spPr>
          <a:xfrm>
            <a:off x="1838130" y="565109"/>
            <a:ext cx="26981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目标考核与总结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1874802" y="1018236"/>
            <a:ext cx="2077813" cy="357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dirty="0">
                <a:latin typeface="Agency FB" panose="020B0503020202020204" pitchFamily="34" charset="0"/>
                <a:ea typeface="微软雅黑" panose="020B0503020204020204" pitchFamily="34" charset="-122"/>
              </a:rPr>
              <a:t>PLEASE ADD YOUR TITLE HERE</a:t>
            </a:r>
            <a:endParaRPr lang="zh-CN" altLang="en-US" sz="1600" dirty="0"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52107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75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5" presetID="2" presetClass="entr" presetSubtype="9" fill="hold" grpId="0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17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18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" presetClass="entr" presetSubtype="3" fill="hold" grpId="0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31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32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3" presetID="2" presetClass="entr" presetSubtype="9" fill="hold" grpId="0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45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46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9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7" presetID="2" presetClass="entr" presetSubtype="3" fill="hold" grpId="0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59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60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3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 animBg="1"/>
          <p:bldP spid="29" grpId="0" animBg="1"/>
          <p:bldP spid="30" grpId="0" animBg="1"/>
          <p:bldP spid="31" grpId="0" animBg="1"/>
          <p:bldP spid="4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75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5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3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9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7" presetID="2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3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 animBg="1"/>
          <p:bldP spid="29" grpId="0" animBg="1"/>
          <p:bldP spid="30" grpId="0" animBg="1"/>
          <p:bldP spid="31" grpId="0" animBg="1"/>
          <p:bldP spid="48" grpId="0" animBg="1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îṣḻïḋè"/>
          <p:cNvGrpSpPr/>
          <p:nvPr/>
        </p:nvGrpSpPr>
        <p:grpSpPr>
          <a:xfrm>
            <a:off x="4180436" y="1624852"/>
            <a:ext cx="3831129" cy="3608296"/>
            <a:chOff x="4180436" y="1624852"/>
            <a:chExt cx="3831129" cy="3608296"/>
          </a:xfrm>
        </p:grpSpPr>
        <p:sp>
          <p:nvSpPr>
            <p:cNvPr id="18" name="iš1ïde"/>
            <p:cNvSpPr/>
            <p:nvPr/>
          </p:nvSpPr>
          <p:spPr>
            <a:xfrm>
              <a:off x="4276200" y="1720616"/>
              <a:ext cx="1483242" cy="1483242"/>
            </a:xfrm>
            <a:prstGeom prst="roundRect">
              <a:avLst>
                <a:gd name="adj" fmla="val 6631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/>
              <a:r>
                <a:rPr lang="en-US" sz="4400" b="1">
                  <a:solidFill>
                    <a:schemeClr val="bg1"/>
                  </a:solidFill>
                </a:rPr>
                <a:t>S</a:t>
              </a:r>
            </a:p>
          </p:txBody>
        </p:sp>
        <p:sp>
          <p:nvSpPr>
            <p:cNvPr id="19" name="îṧḻiḓé"/>
            <p:cNvSpPr/>
            <p:nvPr/>
          </p:nvSpPr>
          <p:spPr>
            <a:xfrm>
              <a:off x="4180436" y="1624852"/>
              <a:ext cx="1674771" cy="1674771"/>
            </a:xfrm>
            <a:prstGeom prst="roundRect">
              <a:avLst>
                <a:gd name="adj" fmla="val 6631"/>
              </a:avLst>
            </a:prstGeom>
            <a:noFill/>
            <a:ln w="12700" cap="flat" cmpd="sng" algn="ctr">
              <a:solidFill>
                <a:schemeClr val="accent1">
                  <a:lumMod val="100000"/>
                </a:schemeClr>
              </a:solidFill>
              <a:prstDash val="dash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iṡľíḋé"/>
            <p:cNvSpPr/>
            <p:nvPr/>
          </p:nvSpPr>
          <p:spPr>
            <a:xfrm>
              <a:off x="6432558" y="1720616"/>
              <a:ext cx="1483242" cy="1483242"/>
            </a:xfrm>
            <a:prstGeom prst="roundRect">
              <a:avLst>
                <a:gd name="adj" fmla="val 6631"/>
              </a:avLst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/>
              <a:r>
                <a:rPr lang="en-US" sz="4400" b="1">
                  <a:solidFill>
                    <a:schemeClr val="bg1"/>
                  </a:solidFill>
                </a:rPr>
                <a:t>W</a:t>
              </a:r>
            </a:p>
          </p:txBody>
        </p:sp>
        <p:sp>
          <p:nvSpPr>
            <p:cNvPr id="21" name="ïṩľïḋê"/>
            <p:cNvSpPr/>
            <p:nvPr/>
          </p:nvSpPr>
          <p:spPr>
            <a:xfrm>
              <a:off x="6336794" y="1624852"/>
              <a:ext cx="1674771" cy="1674771"/>
            </a:xfrm>
            <a:prstGeom prst="roundRect">
              <a:avLst>
                <a:gd name="adj" fmla="val 6631"/>
              </a:avLst>
            </a:prstGeom>
            <a:noFill/>
            <a:ln w="12700" cap="flat" cmpd="sng" algn="ctr">
              <a:solidFill>
                <a:schemeClr val="accent2">
                  <a:lumMod val="100000"/>
                </a:schemeClr>
              </a:solidFill>
              <a:prstDash val="dash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islíďe"/>
            <p:cNvSpPr/>
            <p:nvPr/>
          </p:nvSpPr>
          <p:spPr>
            <a:xfrm>
              <a:off x="4276200" y="3654141"/>
              <a:ext cx="1483242" cy="1483242"/>
            </a:xfrm>
            <a:prstGeom prst="roundRect">
              <a:avLst>
                <a:gd name="adj" fmla="val 6631"/>
              </a:avLst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/>
              <a:r>
                <a:rPr lang="en-US" sz="4400" b="1">
                  <a:solidFill>
                    <a:schemeClr val="bg1"/>
                  </a:solidFill>
                </a:rPr>
                <a:t>O</a:t>
              </a:r>
            </a:p>
          </p:txBody>
        </p:sp>
        <p:sp>
          <p:nvSpPr>
            <p:cNvPr id="23" name="íśļîḑê"/>
            <p:cNvSpPr/>
            <p:nvPr/>
          </p:nvSpPr>
          <p:spPr>
            <a:xfrm>
              <a:off x="4180436" y="3558377"/>
              <a:ext cx="1674771" cy="1674771"/>
            </a:xfrm>
            <a:prstGeom prst="roundRect">
              <a:avLst>
                <a:gd name="adj" fmla="val 6631"/>
              </a:avLst>
            </a:prstGeom>
            <a:noFill/>
            <a:ln w="12700" cap="flat" cmpd="sng" algn="ctr">
              <a:solidFill>
                <a:schemeClr val="accent3">
                  <a:lumMod val="100000"/>
                </a:schemeClr>
              </a:solidFill>
              <a:prstDash val="dash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íšḻîḑè"/>
            <p:cNvSpPr/>
            <p:nvPr/>
          </p:nvSpPr>
          <p:spPr>
            <a:xfrm>
              <a:off x="6432558" y="3654141"/>
              <a:ext cx="1483242" cy="1483242"/>
            </a:xfrm>
            <a:prstGeom prst="roundRect">
              <a:avLst>
                <a:gd name="adj" fmla="val 6631"/>
              </a:avLst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/>
              <a:r>
                <a:rPr lang="en-US" sz="4400" b="1">
                  <a:solidFill>
                    <a:schemeClr val="bg1"/>
                  </a:solidFill>
                </a:rPr>
                <a:t>T</a:t>
              </a:r>
            </a:p>
          </p:txBody>
        </p:sp>
        <p:sp>
          <p:nvSpPr>
            <p:cNvPr id="25" name="íṧľíḓê"/>
            <p:cNvSpPr/>
            <p:nvPr/>
          </p:nvSpPr>
          <p:spPr>
            <a:xfrm>
              <a:off x="6336794" y="3558377"/>
              <a:ext cx="1674771" cy="1674771"/>
            </a:xfrm>
            <a:prstGeom prst="roundRect">
              <a:avLst>
                <a:gd name="adj" fmla="val 6631"/>
              </a:avLst>
            </a:prstGeom>
            <a:noFill/>
            <a:ln w="12700" cap="flat" cmpd="sng" algn="ctr">
              <a:solidFill>
                <a:schemeClr val="accent4">
                  <a:lumMod val="100000"/>
                </a:schemeClr>
              </a:solidFill>
              <a:prstDash val="dash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i$1îḓe"/>
          <p:cNvGrpSpPr/>
          <p:nvPr/>
        </p:nvGrpSpPr>
        <p:grpSpPr>
          <a:xfrm>
            <a:off x="900865" y="2021402"/>
            <a:ext cx="10390271" cy="2815196"/>
            <a:chOff x="1091444" y="2021402"/>
            <a:chExt cx="10390271" cy="2815196"/>
          </a:xfrm>
        </p:grpSpPr>
        <p:grpSp>
          <p:nvGrpSpPr>
            <p:cNvPr id="6" name="íş1iḑe"/>
            <p:cNvGrpSpPr/>
            <p:nvPr/>
          </p:nvGrpSpPr>
          <p:grpSpPr>
            <a:xfrm>
              <a:off x="8550308" y="2021402"/>
              <a:ext cx="2897592" cy="881671"/>
              <a:chOff x="8550308" y="1903956"/>
              <a:chExt cx="2897592" cy="881671"/>
            </a:xfrm>
          </p:grpSpPr>
          <p:sp>
            <p:nvSpPr>
              <p:cNvPr id="16" name="ïş1îḍè"/>
              <p:cNvSpPr txBox="1"/>
              <p:nvPr/>
            </p:nvSpPr>
            <p:spPr>
              <a:xfrm>
                <a:off x="8550308" y="1903956"/>
                <a:ext cx="2897592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r"/>
                <a:r>
                  <a:rPr lang="zh-CN" altLang="en-US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  <p:sp>
            <p:nvSpPr>
              <p:cNvPr id="17" name="iṡļiḓe"/>
              <p:cNvSpPr/>
              <p:nvPr/>
            </p:nvSpPr>
            <p:spPr>
              <a:xfrm>
                <a:off x="8550308" y="2180954"/>
                <a:ext cx="2897592" cy="604673"/>
              </a:xfrm>
              <a:prstGeom prst="rect">
                <a:avLst/>
              </a:prstGeom>
            </p:spPr>
            <p:txBody>
              <a:bodyPr wrap="square" lIns="0" tIns="0" rIns="0" bIns="0" anchor="ctr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ysClr val="windowText" lastClr="000000"/>
                    </a:solidFill>
                  </a:rPr>
                  <a:t>您的内容打在这里，或者通过复制您的文本后，在此框中选择粘贴，并选择只保留文字</a:t>
                </a:r>
              </a:p>
            </p:txBody>
          </p:sp>
        </p:grpSp>
        <p:grpSp>
          <p:nvGrpSpPr>
            <p:cNvPr id="7" name="îṡḻïḓe"/>
            <p:cNvGrpSpPr/>
            <p:nvPr/>
          </p:nvGrpSpPr>
          <p:grpSpPr>
            <a:xfrm>
              <a:off x="8566165" y="3954927"/>
              <a:ext cx="2915550" cy="881671"/>
              <a:chOff x="8566165" y="4068958"/>
              <a:chExt cx="2915550" cy="881671"/>
            </a:xfrm>
          </p:grpSpPr>
          <p:sp>
            <p:nvSpPr>
              <p:cNvPr id="14" name="îṡḻïḓè"/>
              <p:cNvSpPr txBox="1"/>
              <p:nvPr/>
            </p:nvSpPr>
            <p:spPr>
              <a:xfrm>
                <a:off x="8566165" y="4068958"/>
                <a:ext cx="2915550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r"/>
                <a:r>
                  <a:rPr lang="zh-CN" altLang="en-US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  <p:sp>
            <p:nvSpPr>
              <p:cNvPr id="15" name="iṩḷîďè"/>
              <p:cNvSpPr/>
              <p:nvPr/>
            </p:nvSpPr>
            <p:spPr>
              <a:xfrm>
                <a:off x="8566165" y="4345956"/>
                <a:ext cx="2915550" cy="604673"/>
              </a:xfrm>
              <a:prstGeom prst="rect">
                <a:avLst/>
              </a:prstGeom>
            </p:spPr>
            <p:txBody>
              <a:bodyPr wrap="square" lIns="0" tIns="0" rIns="0" bIns="0" anchor="ctr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ysClr val="windowText" lastClr="000000"/>
                    </a:solidFill>
                  </a:rPr>
                  <a:t>您的内容打在这里，或者通过复制您的文本后，在此框中选择粘贴，并选择只保留文字</a:t>
                </a:r>
              </a:p>
            </p:txBody>
          </p:sp>
        </p:grpSp>
        <p:grpSp>
          <p:nvGrpSpPr>
            <p:cNvPr id="8" name="îşḷîḍè"/>
            <p:cNvGrpSpPr/>
            <p:nvPr/>
          </p:nvGrpSpPr>
          <p:grpSpPr>
            <a:xfrm>
              <a:off x="1091444" y="2021402"/>
              <a:ext cx="2902014" cy="881671"/>
              <a:chOff x="710285" y="1979542"/>
              <a:chExt cx="2902014" cy="881671"/>
            </a:xfrm>
          </p:grpSpPr>
          <p:sp>
            <p:nvSpPr>
              <p:cNvPr id="12" name="îṩḻiḋè"/>
              <p:cNvSpPr txBox="1"/>
              <p:nvPr/>
            </p:nvSpPr>
            <p:spPr>
              <a:xfrm>
                <a:off x="710285" y="1979542"/>
                <a:ext cx="2902014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b="1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  <p:sp>
            <p:nvSpPr>
              <p:cNvPr id="13" name="îŝľíḍê"/>
              <p:cNvSpPr/>
              <p:nvPr/>
            </p:nvSpPr>
            <p:spPr>
              <a:xfrm>
                <a:off x="710285" y="2256540"/>
                <a:ext cx="2902014" cy="604673"/>
              </a:xfrm>
              <a:prstGeom prst="rect">
                <a:avLst/>
              </a:prstGeom>
            </p:spPr>
            <p:txBody>
              <a:bodyPr wrap="square" lIns="0" tIns="0" rIns="0" bIns="0" anchor="ctr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ysClr val="windowText" lastClr="000000"/>
                    </a:solidFill>
                  </a:rPr>
                  <a:t>您的内容打在这里，或者通过复制您的文本后，在此框中选择粘贴，并选择只保留文字</a:t>
                </a:r>
              </a:p>
            </p:txBody>
          </p:sp>
        </p:grpSp>
        <p:grpSp>
          <p:nvGrpSpPr>
            <p:cNvPr id="9" name="íšḷîḍé"/>
            <p:cNvGrpSpPr/>
            <p:nvPr/>
          </p:nvGrpSpPr>
          <p:grpSpPr>
            <a:xfrm>
              <a:off x="1091444" y="3954927"/>
              <a:ext cx="2855562" cy="881671"/>
              <a:chOff x="710285" y="4072373"/>
              <a:chExt cx="2855562" cy="881671"/>
            </a:xfrm>
          </p:grpSpPr>
          <p:sp>
            <p:nvSpPr>
              <p:cNvPr id="10" name="iṧḷíḑe"/>
              <p:cNvSpPr txBox="1"/>
              <p:nvPr/>
            </p:nvSpPr>
            <p:spPr>
              <a:xfrm>
                <a:off x="710285" y="4072373"/>
                <a:ext cx="2855562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  <p:sp>
            <p:nvSpPr>
              <p:cNvPr id="11" name="iṡ1ïḓe"/>
              <p:cNvSpPr/>
              <p:nvPr/>
            </p:nvSpPr>
            <p:spPr>
              <a:xfrm>
                <a:off x="710285" y="4349371"/>
                <a:ext cx="2855562" cy="604673"/>
              </a:xfrm>
              <a:prstGeom prst="rect">
                <a:avLst/>
              </a:prstGeom>
            </p:spPr>
            <p:txBody>
              <a:bodyPr wrap="square" lIns="0" tIns="0" rIns="0" bIns="0" anchor="ctr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ysClr val="windowText" lastClr="000000"/>
                    </a:solidFill>
                  </a:rPr>
                  <a:t>您的内容打在这里，或者通过复制您的文本后，在此框中选择粘贴，并选择只保留文字</a:t>
                </a:r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1260189" y="647699"/>
            <a:ext cx="483306" cy="754357"/>
            <a:chOff x="2178715" y="2618233"/>
            <a:chExt cx="692991" cy="1081640"/>
          </a:xfrm>
        </p:grpSpPr>
        <p:sp>
          <p:nvSpPr>
            <p:cNvPr id="27" name="椭圆 26"/>
            <p:cNvSpPr/>
            <p:nvPr/>
          </p:nvSpPr>
          <p:spPr>
            <a:xfrm>
              <a:off x="2201803" y="3542169"/>
              <a:ext cx="646815" cy="157704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100000">
                  <a:srgbClr val="ECF0F1"/>
                </a:gs>
                <a:gs pos="0">
                  <a:schemeClr val="accent3">
                    <a:lumMod val="10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2178715" y="2618350"/>
              <a:ext cx="692991" cy="689503"/>
              <a:chOff x="2467479" y="1258550"/>
              <a:chExt cx="753156" cy="749365"/>
            </a:xfrm>
          </p:grpSpPr>
          <p:sp>
            <p:nvSpPr>
              <p:cNvPr id="30" name="直角三角形 29"/>
              <p:cNvSpPr/>
              <p:nvPr/>
            </p:nvSpPr>
            <p:spPr>
              <a:xfrm rot="2700000">
                <a:off x="2471335" y="1258550"/>
                <a:ext cx="749300" cy="749300"/>
              </a:xfrm>
              <a:prstGeom prst="rtTriangle">
                <a:avLst/>
              </a:prstGeom>
              <a:solidFill>
                <a:srgbClr val="4AA6B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直角三角形 30"/>
              <p:cNvSpPr/>
              <p:nvPr/>
            </p:nvSpPr>
            <p:spPr>
              <a:xfrm rot="13500000">
                <a:off x="2467479" y="1258615"/>
                <a:ext cx="749300" cy="749299"/>
              </a:xfrm>
              <a:prstGeom prst="rtTriangle">
                <a:avLst/>
              </a:prstGeom>
              <a:solidFill>
                <a:srgbClr val="345B7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9" name="文本框 28"/>
            <p:cNvSpPr txBox="1"/>
            <p:nvPr/>
          </p:nvSpPr>
          <p:spPr>
            <a:xfrm>
              <a:off x="2210614" y="2618233"/>
              <a:ext cx="625646" cy="7034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2400" dirty="0" smtClean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24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1838130" y="565109"/>
            <a:ext cx="26981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目标考核与总结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1874802" y="1018236"/>
            <a:ext cx="2077813" cy="357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dirty="0">
                <a:latin typeface="Agency FB" panose="020B0503020202020204" pitchFamily="34" charset="0"/>
                <a:ea typeface="微软雅黑" panose="020B0503020204020204" pitchFamily="34" charset="-122"/>
              </a:rPr>
              <a:t>PLEASE ADD YOUR TITLE HERE</a:t>
            </a:r>
            <a:endParaRPr lang="zh-CN" altLang="en-US" sz="1600" dirty="0"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256514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iSḷiḑè">
            <a:extLst>
              <a:ext uri="{FF2B5EF4-FFF2-40B4-BE49-F238E27FC236}">
                <a16:creationId xmlns:a16="http://schemas.microsoft.com/office/drawing/2014/main" xmlns="" id="{3FA52A9D-AAF9-4A87-A50C-8496F6BF4A4D}"/>
              </a:ext>
            </a:extLst>
          </p:cNvPr>
          <p:cNvGrpSpPr/>
          <p:nvPr/>
        </p:nvGrpSpPr>
        <p:grpSpPr>
          <a:xfrm>
            <a:off x="4022921" y="2307387"/>
            <a:ext cx="1614876" cy="1919529"/>
            <a:chOff x="4004874" y="2307387"/>
            <a:chExt cx="1614876" cy="1919529"/>
          </a:xfrm>
        </p:grpSpPr>
        <p:grpSp>
          <p:nvGrpSpPr>
            <p:cNvPr id="41" name="î$líḍe">
              <a:extLst>
                <a:ext uri="{FF2B5EF4-FFF2-40B4-BE49-F238E27FC236}">
                  <a16:creationId xmlns:a16="http://schemas.microsoft.com/office/drawing/2014/main" xmlns="" id="{0FE26339-9A49-4492-8856-5EA326B3BE1B}"/>
                </a:ext>
              </a:extLst>
            </p:cNvPr>
            <p:cNvGrpSpPr/>
            <p:nvPr/>
          </p:nvGrpSpPr>
          <p:grpSpPr>
            <a:xfrm>
              <a:off x="4004874" y="2307387"/>
              <a:ext cx="1614876" cy="1919529"/>
              <a:chOff x="3647728" y="1916832"/>
              <a:chExt cx="2272017" cy="2700650"/>
            </a:xfrm>
          </p:grpSpPr>
          <p:sp>
            <p:nvSpPr>
              <p:cNvPr id="45" name="î$liḍe">
                <a:extLst>
                  <a:ext uri="{FF2B5EF4-FFF2-40B4-BE49-F238E27FC236}">
                    <a16:creationId xmlns:a16="http://schemas.microsoft.com/office/drawing/2014/main" xmlns="" id="{E6F9B13A-6D5F-43B9-AC49-8C58498A62C4}"/>
                  </a:ext>
                </a:extLst>
              </p:cNvPr>
              <p:cNvSpPr>
                <a:spLocks/>
              </p:cNvSpPr>
              <p:nvPr/>
            </p:nvSpPr>
            <p:spPr>
              <a:xfrm rot="10800000">
                <a:off x="3647728" y="3053809"/>
                <a:ext cx="2272015" cy="98422"/>
              </a:xfrm>
              <a:prstGeom prst="trapezoid">
                <a:avLst>
                  <a:gd name="adj" fmla="val 75086"/>
                </a:avLst>
              </a:prstGeom>
              <a:pattFill prst="dkDnDiag">
                <a:fgClr>
                  <a:schemeClr val="accent1">
                    <a:lumMod val="50000"/>
                  </a:schemeClr>
                </a:fgClr>
                <a:bgClr>
                  <a:schemeClr val="accent1">
                    <a:lumMod val="75000"/>
                  </a:schemeClr>
                </a:bgClr>
              </a:pattFill>
              <a:ln w="3175"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îṩḷíḓê">
                <a:extLst>
                  <a:ext uri="{FF2B5EF4-FFF2-40B4-BE49-F238E27FC236}">
                    <a16:creationId xmlns:a16="http://schemas.microsoft.com/office/drawing/2014/main" xmlns="" id="{515998B6-257D-495D-8F89-9B6AA88D5C0C}"/>
                  </a:ext>
                </a:extLst>
              </p:cNvPr>
              <p:cNvSpPr>
                <a:spLocks/>
              </p:cNvSpPr>
              <p:nvPr/>
            </p:nvSpPr>
            <p:spPr>
              <a:xfrm rot="10800000">
                <a:off x="4070710" y="4519060"/>
                <a:ext cx="1437652" cy="98422"/>
              </a:xfrm>
              <a:prstGeom prst="trapezoid">
                <a:avLst>
                  <a:gd name="adj" fmla="val 75086"/>
                </a:avLst>
              </a:prstGeom>
              <a:pattFill prst="dkDnDiag">
                <a:fgClr>
                  <a:schemeClr val="accent1">
                    <a:lumMod val="50000"/>
                  </a:schemeClr>
                </a:fgClr>
                <a:bgClr>
                  <a:schemeClr val="accent1">
                    <a:lumMod val="75000"/>
                  </a:schemeClr>
                </a:bgClr>
              </a:pattFill>
              <a:ln w="3175"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îsḻîḋê">
                <a:extLst>
                  <a:ext uri="{FF2B5EF4-FFF2-40B4-BE49-F238E27FC236}">
                    <a16:creationId xmlns:a16="http://schemas.microsoft.com/office/drawing/2014/main" xmlns="" id="{8A3C612E-2004-46C8-9807-45D309132F8B}"/>
                  </a:ext>
                </a:extLst>
              </p:cNvPr>
              <p:cNvSpPr/>
              <p:nvPr/>
            </p:nvSpPr>
            <p:spPr>
              <a:xfrm>
                <a:off x="3647730" y="1916832"/>
                <a:ext cx="2272015" cy="2599629"/>
              </a:xfrm>
              <a:prstGeom prst="upArrow">
                <a:avLst>
                  <a:gd name="adj1" fmla="val 63377"/>
                  <a:gd name="adj2" fmla="val 50000"/>
                </a:avLst>
              </a:prstGeom>
              <a:solidFill>
                <a:schemeClr val="accent1"/>
              </a:solidFill>
              <a:ln w="3175" cap="flat" cmpd="sng" algn="ctr">
                <a:noFill/>
                <a:prstDash val="solid"/>
              </a:ln>
              <a:effectLst>
                <a:outerShdw dist="25400" dir="5400000" algn="ctr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2" name="íŝḻídè">
              <a:extLst>
                <a:ext uri="{FF2B5EF4-FFF2-40B4-BE49-F238E27FC236}">
                  <a16:creationId xmlns:a16="http://schemas.microsoft.com/office/drawing/2014/main" xmlns="" id="{79FCA539-5610-43BA-BF57-D9F838483A24}"/>
                </a:ext>
              </a:extLst>
            </p:cNvPr>
            <p:cNvGrpSpPr/>
            <p:nvPr/>
          </p:nvGrpSpPr>
          <p:grpSpPr>
            <a:xfrm>
              <a:off x="4326536" y="2608839"/>
              <a:ext cx="914400" cy="1244834"/>
              <a:chOff x="4326535" y="2503096"/>
              <a:chExt cx="914400" cy="1244834"/>
            </a:xfrm>
          </p:grpSpPr>
          <p:sp>
            <p:nvSpPr>
              <p:cNvPr id="43" name="iṣļïḓé">
                <a:extLst>
                  <a:ext uri="{FF2B5EF4-FFF2-40B4-BE49-F238E27FC236}">
                    <a16:creationId xmlns:a16="http://schemas.microsoft.com/office/drawing/2014/main" xmlns="" id="{979B7189-B359-4A84-B03A-6EFBB9B39A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2005" y="2503096"/>
                <a:ext cx="563461" cy="562720"/>
              </a:xfrm>
              <a:custGeom>
                <a:avLst/>
                <a:gdLst>
                  <a:gd name="connsiteX0" fmla="*/ 86413 w 591547"/>
                  <a:gd name="connsiteY0" fmla="*/ 515758 h 590770"/>
                  <a:gd name="connsiteX1" fmla="*/ 171919 w 591547"/>
                  <a:gd name="connsiteY1" fmla="*/ 515758 h 590770"/>
                  <a:gd name="connsiteX2" fmla="*/ 171919 w 591547"/>
                  <a:gd name="connsiteY2" fmla="*/ 537523 h 590770"/>
                  <a:gd name="connsiteX3" fmla="*/ 86413 w 591547"/>
                  <a:gd name="connsiteY3" fmla="*/ 537523 h 590770"/>
                  <a:gd name="connsiteX4" fmla="*/ 86413 w 591547"/>
                  <a:gd name="connsiteY4" fmla="*/ 461733 h 590770"/>
                  <a:gd name="connsiteX5" fmla="*/ 171919 w 591547"/>
                  <a:gd name="connsiteY5" fmla="*/ 461733 h 590770"/>
                  <a:gd name="connsiteX6" fmla="*/ 171919 w 591547"/>
                  <a:gd name="connsiteY6" fmla="*/ 483498 h 590770"/>
                  <a:gd name="connsiteX7" fmla="*/ 86413 w 591547"/>
                  <a:gd name="connsiteY7" fmla="*/ 483498 h 590770"/>
                  <a:gd name="connsiteX8" fmla="*/ 86413 w 591547"/>
                  <a:gd name="connsiteY8" fmla="*/ 408616 h 590770"/>
                  <a:gd name="connsiteX9" fmla="*/ 171919 w 591547"/>
                  <a:gd name="connsiteY9" fmla="*/ 408616 h 590770"/>
                  <a:gd name="connsiteX10" fmla="*/ 171919 w 591547"/>
                  <a:gd name="connsiteY10" fmla="*/ 429474 h 590770"/>
                  <a:gd name="connsiteX11" fmla="*/ 86413 w 591547"/>
                  <a:gd name="connsiteY11" fmla="*/ 429474 h 590770"/>
                  <a:gd name="connsiteX12" fmla="*/ 204177 w 591547"/>
                  <a:gd name="connsiteY12" fmla="*/ 357041 h 590770"/>
                  <a:gd name="connsiteX13" fmla="*/ 204177 w 591547"/>
                  <a:gd name="connsiteY13" fmla="*/ 569815 h 590770"/>
                  <a:gd name="connsiteX14" fmla="*/ 333300 w 591547"/>
                  <a:gd name="connsiteY14" fmla="*/ 569815 h 590770"/>
                  <a:gd name="connsiteX15" fmla="*/ 333300 w 591547"/>
                  <a:gd name="connsiteY15" fmla="*/ 382026 h 590770"/>
                  <a:gd name="connsiteX16" fmla="*/ 183194 w 591547"/>
                  <a:gd name="connsiteY16" fmla="*/ 357041 h 590770"/>
                  <a:gd name="connsiteX17" fmla="*/ 75053 w 591547"/>
                  <a:gd name="connsiteY17" fmla="*/ 382026 h 590770"/>
                  <a:gd name="connsiteX18" fmla="*/ 75053 w 591547"/>
                  <a:gd name="connsiteY18" fmla="*/ 569815 h 590770"/>
                  <a:gd name="connsiteX19" fmla="*/ 183194 w 591547"/>
                  <a:gd name="connsiteY19" fmla="*/ 569815 h 590770"/>
                  <a:gd name="connsiteX20" fmla="*/ 247709 w 591547"/>
                  <a:gd name="connsiteY20" fmla="*/ 311838 h 590770"/>
                  <a:gd name="connsiteX21" fmla="*/ 322851 w 591547"/>
                  <a:gd name="connsiteY21" fmla="*/ 311838 h 590770"/>
                  <a:gd name="connsiteX22" fmla="*/ 322851 w 591547"/>
                  <a:gd name="connsiteY22" fmla="*/ 332826 h 590770"/>
                  <a:gd name="connsiteX23" fmla="*/ 247709 w 591547"/>
                  <a:gd name="connsiteY23" fmla="*/ 332826 h 590770"/>
                  <a:gd name="connsiteX24" fmla="*/ 247709 w 591547"/>
                  <a:gd name="connsiteY24" fmla="*/ 257944 h 590770"/>
                  <a:gd name="connsiteX25" fmla="*/ 322851 w 591547"/>
                  <a:gd name="connsiteY25" fmla="*/ 257944 h 590770"/>
                  <a:gd name="connsiteX26" fmla="*/ 322851 w 591547"/>
                  <a:gd name="connsiteY26" fmla="*/ 279580 h 590770"/>
                  <a:gd name="connsiteX27" fmla="*/ 247709 w 591547"/>
                  <a:gd name="connsiteY27" fmla="*/ 279580 h 590770"/>
                  <a:gd name="connsiteX28" fmla="*/ 247709 w 591547"/>
                  <a:gd name="connsiteY28" fmla="*/ 203919 h 590770"/>
                  <a:gd name="connsiteX29" fmla="*/ 322851 w 591547"/>
                  <a:gd name="connsiteY29" fmla="*/ 203919 h 590770"/>
                  <a:gd name="connsiteX30" fmla="*/ 322851 w 591547"/>
                  <a:gd name="connsiteY30" fmla="*/ 225684 h 590770"/>
                  <a:gd name="connsiteX31" fmla="*/ 247709 w 591547"/>
                  <a:gd name="connsiteY31" fmla="*/ 225684 h 590770"/>
                  <a:gd name="connsiteX32" fmla="*/ 247709 w 591547"/>
                  <a:gd name="connsiteY32" fmla="*/ 150672 h 590770"/>
                  <a:gd name="connsiteX33" fmla="*/ 322851 w 591547"/>
                  <a:gd name="connsiteY33" fmla="*/ 150672 h 590770"/>
                  <a:gd name="connsiteX34" fmla="*/ 322851 w 591547"/>
                  <a:gd name="connsiteY34" fmla="*/ 171660 h 590770"/>
                  <a:gd name="connsiteX35" fmla="*/ 247709 w 591547"/>
                  <a:gd name="connsiteY35" fmla="*/ 171660 h 590770"/>
                  <a:gd name="connsiteX36" fmla="*/ 355090 w 591547"/>
                  <a:gd name="connsiteY36" fmla="*/ 102357 h 590770"/>
                  <a:gd name="connsiteX37" fmla="*/ 355090 w 591547"/>
                  <a:gd name="connsiteY37" fmla="*/ 373160 h 590770"/>
                  <a:gd name="connsiteX38" fmla="*/ 355090 w 591547"/>
                  <a:gd name="connsiteY38" fmla="*/ 376384 h 590770"/>
                  <a:gd name="connsiteX39" fmla="*/ 355090 w 591547"/>
                  <a:gd name="connsiteY39" fmla="*/ 569815 h 590770"/>
                  <a:gd name="connsiteX40" fmla="*/ 484213 w 591547"/>
                  <a:gd name="connsiteY40" fmla="*/ 569815 h 590770"/>
                  <a:gd name="connsiteX41" fmla="*/ 484213 w 591547"/>
                  <a:gd name="connsiteY41" fmla="*/ 154744 h 590770"/>
                  <a:gd name="connsiteX42" fmla="*/ 333300 w 591547"/>
                  <a:gd name="connsiteY42" fmla="*/ 99939 h 590770"/>
                  <a:gd name="connsiteX43" fmla="*/ 236458 w 591547"/>
                  <a:gd name="connsiteY43" fmla="*/ 125730 h 590770"/>
                  <a:gd name="connsiteX44" fmla="*/ 236458 w 591547"/>
                  <a:gd name="connsiteY44" fmla="*/ 341728 h 590770"/>
                  <a:gd name="connsiteX45" fmla="*/ 333300 w 591547"/>
                  <a:gd name="connsiteY45" fmla="*/ 360265 h 590770"/>
                  <a:gd name="connsiteX46" fmla="*/ 397862 w 591547"/>
                  <a:gd name="connsiteY46" fmla="*/ 21761 h 590770"/>
                  <a:gd name="connsiteX47" fmla="*/ 387371 w 591547"/>
                  <a:gd name="connsiteY47" fmla="*/ 32238 h 590770"/>
                  <a:gd name="connsiteX48" fmla="*/ 397862 w 591547"/>
                  <a:gd name="connsiteY48" fmla="*/ 42716 h 590770"/>
                  <a:gd name="connsiteX49" fmla="*/ 409160 w 591547"/>
                  <a:gd name="connsiteY49" fmla="*/ 32238 h 590770"/>
                  <a:gd name="connsiteX50" fmla="*/ 397862 w 591547"/>
                  <a:gd name="connsiteY50" fmla="*/ 21761 h 590770"/>
                  <a:gd name="connsiteX51" fmla="*/ 397862 w 591547"/>
                  <a:gd name="connsiteY51" fmla="*/ 0 h 590770"/>
                  <a:gd name="connsiteX52" fmla="*/ 430143 w 591547"/>
                  <a:gd name="connsiteY52" fmla="*/ 32238 h 590770"/>
                  <a:gd name="connsiteX53" fmla="*/ 409160 w 591547"/>
                  <a:gd name="connsiteY53" fmla="*/ 62865 h 590770"/>
                  <a:gd name="connsiteX54" fmla="*/ 409160 w 591547"/>
                  <a:gd name="connsiteY54" fmla="*/ 100745 h 590770"/>
                  <a:gd name="connsiteX55" fmla="*/ 498740 w 591547"/>
                  <a:gd name="connsiteY55" fmla="*/ 137819 h 590770"/>
                  <a:gd name="connsiteX56" fmla="*/ 506003 w 591547"/>
                  <a:gd name="connsiteY56" fmla="*/ 147491 h 590770"/>
                  <a:gd name="connsiteX57" fmla="*/ 506003 w 591547"/>
                  <a:gd name="connsiteY57" fmla="*/ 569815 h 590770"/>
                  <a:gd name="connsiteX58" fmla="*/ 591547 w 591547"/>
                  <a:gd name="connsiteY58" fmla="*/ 569815 h 590770"/>
                  <a:gd name="connsiteX59" fmla="*/ 591547 w 591547"/>
                  <a:gd name="connsiteY59" fmla="*/ 590770 h 590770"/>
                  <a:gd name="connsiteX60" fmla="*/ 494705 w 591547"/>
                  <a:gd name="connsiteY60" fmla="*/ 590770 h 590770"/>
                  <a:gd name="connsiteX61" fmla="*/ 344598 w 591547"/>
                  <a:gd name="connsiteY61" fmla="*/ 590770 h 590770"/>
                  <a:gd name="connsiteX62" fmla="*/ 193685 w 591547"/>
                  <a:gd name="connsiteY62" fmla="*/ 590770 h 590770"/>
                  <a:gd name="connsiteX63" fmla="*/ 64562 w 591547"/>
                  <a:gd name="connsiteY63" fmla="*/ 590770 h 590770"/>
                  <a:gd name="connsiteX64" fmla="*/ 0 w 591547"/>
                  <a:gd name="connsiteY64" fmla="*/ 590770 h 590770"/>
                  <a:gd name="connsiteX65" fmla="*/ 0 w 591547"/>
                  <a:gd name="connsiteY65" fmla="*/ 569815 h 590770"/>
                  <a:gd name="connsiteX66" fmla="*/ 54070 w 591547"/>
                  <a:gd name="connsiteY66" fmla="*/ 569815 h 590770"/>
                  <a:gd name="connsiteX67" fmla="*/ 54070 w 591547"/>
                  <a:gd name="connsiteY67" fmla="*/ 373160 h 590770"/>
                  <a:gd name="connsiteX68" fmla="*/ 62141 w 591547"/>
                  <a:gd name="connsiteY68" fmla="*/ 362683 h 590770"/>
                  <a:gd name="connsiteX69" fmla="*/ 191264 w 591547"/>
                  <a:gd name="connsiteY69" fmla="*/ 333668 h 590770"/>
                  <a:gd name="connsiteX70" fmla="*/ 195299 w 591547"/>
                  <a:gd name="connsiteY70" fmla="*/ 333668 h 590770"/>
                  <a:gd name="connsiteX71" fmla="*/ 196106 w 591547"/>
                  <a:gd name="connsiteY71" fmla="*/ 333668 h 590770"/>
                  <a:gd name="connsiteX72" fmla="*/ 215475 w 591547"/>
                  <a:gd name="connsiteY72" fmla="*/ 336892 h 590770"/>
                  <a:gd name="connsiteX73" fmla="*/ 215475 w 591547"/>
                  <a:gd name="connsiteY73" fmla="*/ 116864 h 590770"/>
                  <a:gd name="connsiteX74" fmla="*/ 223545 w 591547"/>
                  <a:gd name="connsiteY74" fmla="*/ 106387 h 590770"/>
                  <a:gd name="connsiteX75" fmla="*/ 341370 w 591547"/>
                  <a:gd name="connsiteY75" fmla="*/ 75760 h 590770"/>
                  <a:gd name="connsiteX76" fmla="*/ 342984 w 591547"/>
                  <a:gd name="connsiteY76" fmla="*/ 75760 h 590770"/>
                  <a:gd name="connsiteX77" fmla="*/ 345405 w 591547"/>
                  <a:gd name="connsiteY77" fmla="*/ 75760 h 590770"/>
                  <a:gd name="connsiteX78" fmla="*/ 347020 w 591547"/>
                  <a:gd name="connsiteY78" fmla="*/ 75760 h 590770"/>
                  <a:gd name="connsiteX79" fmla="*/ 348634 w 591547"/>
                  <a:gd name="connsiteY79" fmla="*/ 75760 h 590770"/>
                  <a:gd name="connsiteX80" fmla="*/ 387371 w 591547"/>
                  <a:gd name="connsiteY80" fmla="*/ 91879 h 590770"/>
                  <a:gd name="connsiteX81" fmla="*/ 387371 w 591547"/>
                  <a:gd name="connsiteY81" fmla="*/ 62865 h 590770"/>
                  <a:gd name="connsiteX82" fmla="*/ 365581 w 591547"/>
                  <a:gd name="connsiteY82" fmla="*/ 32238 h 590770"/>
                  <a:gd name="connsiteX83" fmla="*/ 397862 w 591547"/>
                  <a:gd name="connsiteY83" fmla="*/ 0 h 590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591547" h="590770">
                    <a:moveTo>
                      <a:pt x="86413" y="515758"/>
                    </a:moveTo>
                    <a:lnTo>
                      <a:pt x="171919" y="515758"/>
                    </a:lnTo>
                    <a:lnTo>
                      <a:pt x="171919" y="537523"/>
                    </a:lnTo>
                    <a:lnTo>
                      <a:pt x="86413" y="537523"/>
                    </a:lnTo>
                    <a:close/>
                    <a:moveTo>
                      <a:pt x="86413" y="461733"/>
                    </a:moveTo>
                    <a:lnTo>
                      <a:pt x="171919" y="461733"/>
                    </a:lnTo>
                    <a:lnTo>
                      <a:pt x="171919" y="483498"/>
                    </a:lnTo>
                    <a:lnTo>
                      <a:pt x="86413" y="483498"/>
                    </a:lnTo>
                    <a:close/>
                    <a:moveTo>
                      <a:pt x="86413" y="408616"/>
                    </a:moveTo>
                    <a:lnTo>
                      <a:pt x="171919" y="408616"/>
                    </a:lnTo>
                    <a:lnTo>
                      <a:pt x="171919" y="429474"/>
                    </a:lnTo>
                    <a:lnTo>
                      <a:pt x="86413" y="429474"/>
                    </a:lnTo>
                    <a:close/>
                    <a:moveTo>
                      <a:pt x="204177" y="357041"/>
                    </a:moveTo>
                    <a:lnTo>
                      <a:pt x="204177" y="569815"/>
                    </a:lnTo>
                    <a:lnTo>
                      <a:pt x="333300" y="569815"/>
                    </a:lnTo>
                    <a:lnTo>
                      <a:pt x="333300" y="382026"/>
                    </a:lnTo>
                    <a:close/>
                    <a:moveTo>
                      <a:pt x="183194" y="357041"/>
                    </a:moveTo>
                    <a:lnTo>
                      <a:pt x="75053" y="382026"/>
                    </a:lnTo>
                    <a:lnTo>
                      <a:pt x="75053" y="569815"/>
                    </a:lnTo>
                    <a:lnTo>
                      <a:pt x="183194" y="569815"/>
                    </a:lnTo>
                    <a:close/>
                    <a:moveTo>
                      <a:pt x="247709" y="311838"/>
                    </a:moveTo>
                    <a:lnTo>
                      <a:pt x="322851" y="311838"/>
                    </a:lnTo>
                    <a:lnTo>
                      <a:pt x="322851" y="332826"/>
                    </a:lnTo>
                    <a:lnTo>
                      <a:pt x="247709" y="332826"/>
                    </a:lnTo>
                    <a:close/>
                    <a:moveTo>
                      <a:pt x="247709" y="257944"/>
                    </a:moveTo>
                    <a:lnTo>
                      <a:pt x="322851" y="257944"/>
                    </a:lnTo>
                    <a:lnTo>
                      <a:pt x="322851" y="279580"/>
                    </a:lnTo>
                    <a:lnTo>
                      <a:pt x="247709" y="279580"/>
                    </a:lnTo>
                    <a:close/>
                    <a:moveTo>
                      <a:pt x="247709" y="203919"/>
                    </a:moveTo>
                    <a:lnTo>
                      <a:pt x="322851" y="203919"/>
                    </a:lnTo>
                    <a:lnTo>
                      <a:pt x="322851" y="225684"/>
                    </a:lnTo>
                    <a:lnTo>
                      <a:pt x="247709" y="225684"/>
                    </a:lnTo>
                    <a:close/>
                    <a:moveTo>
                      <a:pt x="247709" y="150672"/>
                    </a:moveTo>
                    <a:lnTo>
                      <a:pt x="322851" y="150672"/>
                    </a:lnTo>
                    <a:lnTo>
                      <a:pt x="322851" y="171660"/>
                    </a:lnTo>
                    <a:lnTo>
                      <a:pt x="247709" y="171660"/>
                    </a:lnTo>
                    <a:close/>
                    <a:moveTo>
                      <a:pt x="355090" y="102357"/>
                    </a:moveTo>
                    <a:lnTo>
                      <a:pt x="355090" y="373160"/>
                    </a:lnTo>
                    <a:lnTo>
                      <a:pt x="355090" y="376384"/>
                    </a:lnTo>
                    <a:lnTo>
                      <a:pt x="355090" y="569815"/>
                    </a:lnTo>
                    <a:lnTo>
                      <a:pt x="484213" y="569815"/>
                    </a:lnTo>
                    <a:lnTo>
                      <a:pt x="484213" y="154744"/>
                    </a:lnTo>
                    <a:close/>
                    <a:moveTo>
                      <a:pt x="333300" y="99939"/>
                    </a:moveTo>
                    <a:lnTo>
                      <a:pt x="236458" y="125730"/>
                    </a:lnTo>
                    <a:lnTo>
                      <a:pt x="236458" y="341728"/>
                    </a:lnTo>
                    <a:lnTo>
                      <a:pt x="333300" y="360265"/>
                    </a:lnTo>
                    <a:close/>
                    <a:moveTo>
                      <a:pt x="397862" y="21761"/>
                    </a:moveTo>
                    <a:cubicBezTo>
                      <a:pt x="392213" y="21761"/>
                      <a:pt x="387371" y="26596"/>
                      <a:pt x="387371" y="32238"/>
                    </a:cubicBezTo>
                    <a:cubicBezTo>
                      <a:pt x="387371" y="37880"/>
                      <a:pt x="392213" y="42716"/>
                      <a:pt x="397862" y="42716"/>
                    </a:cubicBezTo>
                    <a:cubicBezTo>
                      <a:pt x="404318" y="42716"/>
                      <a:pt x="409160" y="37880"/>
                      <a:pt x="409160" y="32238"/>
                    </a:cubicBezTo>
                    <a:cubicBezTo>
                      <a:pt x="409160" y="26596"/>
                      <a:pt x="404318" y="21761"/>
                      <a:pt x="397862" y="21761"/>
                    </a:cubicBezTo>
                    <a:close/>
                    <a:moveTo>
                      <a:pt x="397862" y="0"/>
                    </a:moveTo>
                    <a:cubicBezTo>
                      <a:pt x="415616" y="0"/>
                      <a:pt x="430143" y="14507"/>
                      <a:pt x="430143" y="32238"/>
                    </a:cubicBezTo>
                    <a:cubicBezTo>
                      <a:pt x="430143" y="45940"/>
                      <a:pt x="421266" y="58029"/>
                      <a:pt x="409160" y="62865"/>
                    </a:cubicBezTo>
                    <a:lnTo>
                      <a:pt x="409160" y="100745"/>
                    </a:lnTo>
                    <a:lnTo>
                      <a:pt x="498740" y="137819"/>
                    </a:lnTo>
                    <a:cubicBezTo>
                      <a:pt x="502775" y="139431"/>
                      <a:pt x="506003" y="143461"/>
                      <a:pt x="506003" y="147491"/>
                    </a:cubicBezTo>
                    <a:lnTo>
                      <a:pt x="506003" y="569815"/>
                    </a:lnTo>
                    <a:lnTo>
                      <a:pt x="591547" y="569815"/>
                    </a:lnTo>
                    <a:lnTo>
                      <a:pt x="591547" y="590770"/>
                    </a:lnTo>
                    <a:lnTo>
                      <a:pt x="494705" y="590770"/>
                    </a:lnTo>
                    <a:lnTo>
                      <a:pt x="344598" y="590770"/>
                    </a:lnTo>
                    <a:lnTo>
                      <a:pt x="193685" y="590770"/>
                    </a:lnTo>
                    <a:lnTo>
                      <a:pt x="64562" y="590770"/>
                    </a:lnTo>
                    <a:lnTo>
                      <a:pt x="0" y="590770"/>
                    </a:lnTo>
                    <a:lnTo>
                      <a:pt x="0" y="569815"/>
                    </a:lnTo>
                    <a:lnTo>
                      <a:pt x="54070" y="569815"/>
                    </a:lnTo>
                    <a:lnTo>
                      <a:pt x="54070" y="373160"/>
                    </a:lnTo>
                    <a:cubicBezTo>
                      <a:pt x="54070" y="368324"/>
                      <a:pt x="57298" y="364294"/>
                      <a:pt x="62141" y="362683"/>
                    </a:cubicBezTo>
                    <a:lnTo>
                      <a:pt x="191264" y="333668"/>
                    </a:lnTo>
                    <a:cubicBezTo>
                      <a:pt x="192878" y="332862"/>
                      <a:pt x="194492" y="332862"/>
                      <a:pt x="195299" y="333668"/>
                    </a:cubicBezTo>
                    <a:cubicBezTo>
                      <a:pt x="196106" y="333668"/>
                      <a:pt x="196106" y="333668"/>
                      <a:pt x="196106" y="333668"/>
                    </a:cubicBezTo>
                    <a:lnTo>
                      <a:pt x="215475" y="336892"/>
                    </a:lnTo>
                    <a:lnTo>
                      <a:pt x="215475" y="116864"/>
                    </a:lnTo>
                    <a:cubicBezTo>
                      <a:pt x="215475" y="112028"/>
                      <a:pt x="218703" y="107999"/>
                      <a:pt x="223545" y="106387"/>
                    </a:cubicBezTo>
                    <a:lnTo>
                      <a:pt x="341370" y="75760"/>
                    </a:lnTo>
                    <a:cubicBezTo>
                      <a:pt x="342177" y="75760"/>
                      <a:pt x="342177" y="75760"/>
                      <a:pt x="342984" y="75760"/>
                    </a:cubicBezTo>
                    <a:cubicBezTo>
                      <a:pt x="343791" y="75760"/>
                      <a:pt x="344598" y="74954"/>
                      <a:pt x="345405" y="75760"/>
                    </a:cubicBezTo>
                    <a:cubicBezTo>
                      <a:pt x="346213" y="75760"/>
                      <a:pt x="347020" y="75760"/>
                      <a:pt x="347020" y="75760"/>
                    </a:cubicBezTo>
                    <a:cubicBezTo>
                      <a:pt x="347827" y="75760"/>
                      <a:pt x="347827" y="75760"/>
                      <a:pt x="348634" y="75760"/>
                    </a:cubicBezTo>
                    <a:lnTo>
                      <a:pt x="387371" y="91879"/>
                    </a:lnTo>
                    <a:lnTo>
                      <a:pt x="387371" y="62865"/>
                    </a:lnTo>
                    <a:cubicBezTo>
                      <a:pt x="375265" y="58029"/>
                      <a:pt x="365581" y="45940"/>
                      <a:pt x="365581" y="32238"/>
                    </a:cubicBezTo>
                    <a:cubicBezTo>
                      <a:pt x="365581" y="14507"/>
                      <a:pt x="380107" y="0"/>
                      <a:pt x="39786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íṩļiḑe">
                <a:extLst>
                  <a:ext uri="{FF2B5EF4-FFF2-40B4-BE49-F238E27FC236}">
                    <a16:creationId xmlns:a16="http://schemas.microsoft.com/office/drawing/2014/main" xmlns="" id="{22CD17EF-3236-4031-843A-C966779B000B}"/>
                  </a:ext>
                </a:extLst>
              </p:cNvPr>
              <p:cNvSpPr txBox="1"/>
              <p:nvPr/>
            </p:nvSpPr>
            <p:spPr>
              <a:xfrm>
                <a:off x="4326535" y="3226210"/>
                <a:ext cx="914400" cy="521720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anchor="ctr" anchorCtr="0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</a:rPr>
                  <a:t>关键词</a:t>
                </a:r>
              </a:p>
            </p:txBody>
          </p:sp>
        </p:grpSp>
      </p:grpSp>
      <p:grpSp>
        <p:nvGrpSpPr>
          <p:cNvPr id="5" name="is1iḑè">
            <a:extLst>
              <a:ext uri="{FF2B5EF4-FFF2-40B4-BE49-F238E27FC236}">
                <a16:creationId xmlns:a16="http://schemas.microsoft.com/office/drawing/2014/main" xmlns="" id="{43EE4E7B-EF55-4017-8A24-51C0B878EAF0}"/>
              </a:ext>
            </a:extLst>
          </p:cNvPr>
          <p:cNvGrpSpPr/>
          <p:nvPr/>
        </p:nvGrpSpPr>
        <p:grpSpPr>
          <a:xfrm>
            <a:off x="6464010" y="2307390"/>
            <a:ext cx="1614876" cy="1919534"/>
            <a:chOff x="6528048" y="2307390"/>
            <a:chExt cx="1614876" cy="1919534"/>
          </a:xfrm>
        </p:grpSpPr>
        <p:sp>
          <p:nvSpPr>
            <p:cNvPr id="36" name="isḷíḋê">
              <a:extLst>
                <a:ext uri="{FF2B5EF4-FFF2-40B4-BE49-F238E27FC236}">
                  <a16:creationId xmlns:a16="http://schemas.microsoft.com/office/drawing/2014/main" xmlns="" id="{03F66096-BD7F-4C7E-B59D-04BC0E739564}"/>
                </a:ext>
              </a:extLst>
            </p:cNvPr>
            <p:cNvSpPr>
              <a:spLocks/>
            </p:cNvSpPr>
            <p:nvPr/>
          </p:nvSpPr>
          <p:spPr>
            <a:xfrm rot="10800000" flipV="1">
              <a:off x="6528048" y="3348843"/>
              <a:ext cx="1614875" cy="69955"/>
            </a:xfrm>
            <a:prstGeom prst="trapezoid">
              <a:avLst>
                <a:gd name="adj" fmla="val 75086"/>
              </a:avLst>
            </a:prstGeom>
            <a:pattFill prst="dkDnDiag">
              <a:fgClr>
                <a:schemeClr val="accent3">
                  <a:lumMod val="50000"/>
                </a:schemeClr>
              </a:fgClr>
              <a:bgClr>
                <a:schemeClr val="accent3">
                  <a:lumMod val="75000"/>
                </a:schemeClr>
              </a:bgClr>
            </a:pattFill>
            <a:ln w="3175"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îsļîḋê">
              <a:extLst>
                <a:ext uri="{FF2B5EF4-FFF2-40B4-BE49-F238E27FC236}">
                  <a16:creationId xmlns:a16="http://schemas.microsoft.com/office/drawing/2014/main" xmlns="" id="{079C3500-F874-443E-B84E-5E77CC371F2F}"/>
                </a:ext>
              </a:extLst>
            </p:cNvPr>
            <p:cNvSpPr>
              <a:spLocks/>
            </p:cNvSpPr>
            <p:nvPr/>
          </p:nvSpPr>
          <p:spPr>
            <a:xfrm rot="10800000" flipV="1">
              <a:off x="6828690" y="2307390"/>
              <a:ext cx="1021836" cy="69955"/>
            </a:xfrm>
            <a:prstGeom prst="trapezoid">
              <a:avLst>
                <a:gd name="adj" fmla="val 75086"/>
              </a:avLst>
            </a:prstGeom>
            <a:pattFill prst="dkDnDiag">
              <a:fgClr>
                <a:schemeClr val="accent3">
                  <a:lumMod val="50000"/>
                </a:schemeClr>
              </a:fgClr>
              <a:bgClr>
                <a:schemeClr val="accent3">
                  <a:lumMod val="75000"/>
                </a:schemeClr>
              </a:bgClr>
            </a:pattFill>
            <a:ln w="3175"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îṣľîdè">
              <a:extLst>
                <a:ext uri="{FF2B5EF4-FFF2-40B4-BE49-F238E27FC236}">
                  <a16:creationId xmlns:a16="http://schemas.microsoft.com/office/drawing/2014/main" xmlns="" id="{DB24D12A-FA1A-411F-A572-A470D5EBFC4F}"/>
                </a:ext>
              </a:extLst>
            </p:cNvPr>
            <p:cNvSpPr/>
            <p:nvPr/>
          </p:nvSpPr>
          <p:spPr>
            <a:xfrm flipV="1">
              <a:off x="6528049" y="2379192"/>
              <a:ext cx="1614875" cy="1847732"/>
            </a:xfrm>
            <a:prstGeom prst="upArrow">
              <a:avLst>
                <a:gd name="adj1" fmla="val 63377"/>
                <a:gd name="adj2" fmla="val 50000"/>
              </a:avLst>
            </a:prstGeom>
            <a:solidFill>
              <a:schemeClr val="accent3"/>
            </a:solidFill>
            <a:ln w="3175" cap="flat" cmpd="sng" algn="ctr">
              <a:noFill/>
              <a:prstDash val="solid"/>
            </a:ln>
            <a:effectLst>
              <a:outerShdw dist="25400" dir="5400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íṩḷíḋè">
              <a:extLst>
                <a:ext uri="{FF2B5EF4-FFF2-40B4-BE49-F238E27FC236}">
                  <a16:creationId xmlns:a16="http://schemas.microsoft.com/office/drawing/2014/main" xmlns="" id="{FFDAFBF9-C63A-4B69-835D-74F61B14E3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5180" y="2697951"/>
              <a:ext cx="563461" cy="384495"/>
            </a:xfrm>
            <a:custGeom>
              <a:avLst/>
              <a:gdLst>
                <a:gd name="connsiteX0" fmla="*/ 20293 w 607639"/>
                <a:gd name="connsiteY0" fmla="*/ 364067 h 414642"/>
                <a:gd name="connsiteX1" fmla="*/ 20293 w 607639"/>
                <a:gd name="connsiteY1" fmla="*/ 384244 h 414642"/>
                <a:gd name="connsiteX2" fmla="*/ 30351 w 607639"/>
                <a:gd name="connsiteY2" fmla="*/ 394377 h 414642"/>
                <a:gd name="connsiteX3" fmla="*/ 577199 w 607639"/>
                <a:gd name="connsiteY3" fmla="*/ 394377 h 414642"/>
                <a:gd name="connsiteX4" fmla="*/ 587346 w 607639"/>
                <a:gd name="connsiteY4" fmla="*/ 384244 h 414642"/>
                <a:gd name="connsiteX5" fmla="*/ 587346 w 607639"/>
                <a:gd name="connsiteY5" fmla="*/ 364067 h 414642"/>
                <a:gd name="connsiteX6" fmla="*/ 556995 w 607639"/>
                <a:gd name="connsiteY6" fmla="*/ 364067 h 414642"/>
                <a:gd name="connsiteX7" fmla="*/ 394916 w 607639"/>
                <a:gd name="connsiteY7" fmla="*/ 364067 h 414642"/>
                <a:gd name="connsiteX8" fmla="*/ 394916 w 607639"/>
                <a:gd name="connsiteY8" fmla="*/ 374200 h 414642"/>
                <a:gd name="connsiteX9" fmla="*/ 384859 w 607639"/>
                <a:gd name="connsiteY9" fmla="*/ 384244 h 414642"/>
                <a:gd name="connsiteX10" fmla="*/ 222780 w 607639"/>
                <a:gd name="connsiteY10" fmla="*/ 384244 h 414642"/>
                <a:gd name="connsiteX11" fmla="*/ 212634 w 607639"/>
                <a:gd name="connsiteY11" fmla="*/ 374200 h 414642"/>
                <a:gd name="connsiteX12" fmla="*/ 212634 w 607639"/>
                <a:gd name="connsiteY12" fmla="*/ 364067 h 414642"/>
                <a:gd name="connsiteX13" fmla="*/ 50644 w 607639"/>
                <a:gd name="connsiteY13" fmla="*/ 364067 h 414642"/>
                <a:gd name="connsiteX14" fmla="*/ 141754 w 607639"/>
                <a:gd name="connsiteY14" fmla="*/ 232583 h 414642"/>
                <a:gd name="connsiteX15" fmla="*/ 161961 w 607639"/>
                <a:gd name="connsiteY15" fmla="*/ 232583 h 414642"/>
                <a:gd name="connsiteX16" fmla="*/ 172110 w 607639"/>
                <a:gd name="connsiteY16" fmla="*/ 242719 h 414642"/>
                <a:gd name="connsiteX17" fmla="*/ 161961 w 607639"/>
                <a:gd name="connsiteY17" fmla="*/ 252765 h 414642"/>
                <a:gd name="connsiteX18" fmla="*/ 141754 w 607639"/>
                <a:gd name="connsiteY18" fmla="*/ 252765 h 414642"/>
                <a:gd name="connsiteX19" fmla="*/ 131605 w 607639"/>
                <a:gd name="connsiteY19" fmla="*/ 242719 h 414642"/>
                <a:gd name="connsiteX20" fmla="*/ 141754 w 607639"/>
                <a:gd name="connsiteY20" fmla="*/ 232583 h 414642"/>
                <a:gd name="connsiteX21" fmla="*/ 141758 w 607639"/>
                <a:gd name="connsiteY21" fmla="*/ 192149 h 414642"/>
                <a:gd name="connsiteX22" fmla="*/ 182279 w 607639"/>
                <a:gd name="connsiteY22" fmla="*/ 192149 h 414642"/>
                <a:gd name="connsiteX23" fmla="*/ 192432 w 607639"/>
                <a:gd name="connsiteY23" fmla="*/ 202196 h 414642"/>
                <a:gd name="connsiteX24" fmla="*/ 182279 w 607639"/>
                <a:gd name="connsiteY24" fmla="*/ 212331 h 414642"/>
                <a:gd name="connsiteX25" fmla="*/ 141758 w 607639"/>
                <a:gd name="connsiteY25" fmla="*/ 212331 h 414642"/>
                <a:gd name="connsiteX26" fmla="*/ 131605 w 607639"/>
                <a:gd name="connsiteY26" fmla="*/ 202196 h 414642"/>
                <a:gd name="connsiteX27" fmla="*/ 141758 w 607639"/>
                <a:gd name="connsiteY27" fmla="*/ 192149 h 414642"/>
                <a:gd name="connsiteX28" fmla="*/ 141754 w 607639"/>
                <a:gd name="connsiteY28" fmla="*/ 151716 h 414642"/>
                <a:gd name="connsiteX29" fmla="*/ 161961 w 607639"/>
                <a:gd name="connsiteY29" fmla="*/ 151716 h 414642"/>
                <a:gd name="connsiteX30" fmla="*/ 172110 w 607639"/>
                <a:gd name="connsiteY30" fmla="*/ 161763 h 414642"/>
                <a:gd name="connsiteX31" fmla="*/ 161961 w 607639"/>
                <a:gd name="connsiteY31" fmla="*/ 171898 h 414642"/>
                <a:gd name="connsiteX32" fmla="*/ 141754 w 607639"/>
                <a:gd name="connsiteY32" fmla="*/ 171898 h 414642"/>
                <a:gd name="connsiteX33" fmla="*/ 131605 w 607639"/>
                <a:gd name="connsiteY33" fmla="*/ 161763 h 414642"/>
                <a:gd name="connsiteX34" fmla="*/ 141754 w 607639"/>
                <a:gd name="connsiteY34" fmla="*/ 151716 h 414642"/>
                <a:gd name="connsiteX35" fmla="*/ 141758 w 607639"/>
                <a:gd name="connsiteY35" fmla="*/ 111211 h 414642"/>
                <a:gd name="connsiteX36" fmla="*/ 182279 w 607639"/>
                <a:gd name="connsiteY36" fmla="*/ 111211 h 414642"/>
                <a:gd name="connsiteX37" fmla="*/ 192432 w 607639"/>
                <a:gd name="connsiteY37" fmla="*/ 121337 h 414642"/>
                <a:gd name="connsiteX38" fmla="*/ 182279 w 607639"/>
                <a:gd name="connsiteY38" fmla="*/ 131463 h 414642"/>
                <a:gd name="connsiteX39" fmla="*/ 141758 w 607639"/>
                <a:gd name="connsiteY39" fmla="*/ 131463 h 414642"/>
                <a:gd name="connsiteX40" fmla="*/ 131605 w 607639"/>
                <a:gd name="connsiteY40" fmla="*/ 121337 h 414642"/>
                <a:gd name="connsiteX41" fmla="*/ 141758 w 607639"/>
                <a:gd name="connsiteY41" fmla="*/ 111211 h 414642"/>
                <a:gd name="connsiteX42" fmla="*/ 425367 w 607639"/>
                <a:gd name="connsiteY42" fmla="*/ 101191 h 414642"/>
                <a:gd name="connsiteX43" fmla="*/ 496228 w 607639"/>
                <a:gd name="connsiteY43" fmla="*/ 101191 h 414642"/>
                <a:gd name="connsiteX44" fmla="*/ 506377 w 607639"/>
                <a:gd name="connsiteY44" fmla="*/ 111231 h 414642"/>
                <a:gd name="connsiteX45" fmla="*/ 506377 w 607639"/>
                <a:gd name="connsiteY45" fmla="*/ 182042 h 414642"/>
                <a:gd name="connsiteX46" fmla="*/ 496228 w 607639"/>
                <a:gd name="connsiteY46" fmla="*/ 192171 h 414642"/>
                <a:gd name="connsiteX47" fmla="*/ 486080 w 607639"/>
                <a:gd name="connsiteY47" fmla="*/ 182042 h 414642"/>
                <a:gd name="connsiteX48" fmla="*/ 486080 w 607639"/>
                <a:gd name="connsiteY48" fmla="*/ 135575 h 414642"/>
                <a:gd name="connsiteX49" fmla="*/ 402043 w 607639"/>
                <a:gd name="connsiteY49" fmla="*/ 219447 h 414642"/>
                <a:gd name="connsiteX50" fmla="*/ 394921 w 607639"/>
                <a:gd name="connsiteY50" fmla="*/ 222468 h 414642"/>
                <a:gd name="connsiteX51" fmla="*/ 387889 w 607639"/>
                <a:gd name="connsiteY51" fmla="*/ 219447 h 414642"/>
                <a:gd name="connsiteX52" fmla="*/ 344268 w 607639"/>
                <a:gd name="connsiteY52" fmla="*/ 176001 h 414642"/>
                <a:gd name="connsiteX53" fmla="*/ 270380 w 607639"/>
                <a:gd name="connsiteY53" fmla="*/ 249744 h 414642"/>
                <a:gd name="connsiteX54" fmla="*/ 263258 w 607639"/>
                <a:gd name="connsiteY54" fmla="*/ 252765 h 414642"/>
                <a:gd name="connsiteX55" fmla="*/ 256225 w 607639"/>
                <a:gd name="connsiteY55" fmla="*/ 249744 h 414642"/>
                <a:gd name="connsiteX56" fmla="*/ 256225 w 607639"/>
                <a:gd name="connsiteY56" fmla="*/ 235617 h 414642"/>
                <a:gd name="connsiteX57" fmla="*/ 337235 w 607639"/>
                <a:gd name="connsiteY57" fmla="*/ 154766 h 414642"/>
                <a:gd name="connsiteX58" fmla="*/ 338837 w 607639"/>
                <a:gd name="connsiteY58" fmla="*/ 153433 h 414642"/>
                <a:gd name="connsiteX59" fmla="*/ 340618 w 607639"/>
                <a:gd name="connsiteY59" fmla="*/ 152456 h 414642"/>
                <a:gd name="connsiteX60" fmla="*/ 341508 w 607639"/>
                <a:gd name="connsiteY60" fmla="*/ 152101 h 414642"/>
                <a:gd name="connsiteX61" fmla="*/ 343378 w 607639"/>
                <a:gd name="connsiteY61" fmla="*/ 151745 h 414642"/>
                <a:gd name="connsiteX62" fmla="*/ 344268 w 607639"/>
                <a:gd name="connsiteY62" fmla="*/ 151745 h 414642"/>
                <a:gd name="connsiteX63" fmla="*/ 346226 w 607639"/>
                <a:gd name="connsiteY63" fmla="*/ 151923 h 414642"/>
                <a:gd name="connsiteX64" fmla="*/ 351390 w 607639"/>
                <a:gd name="connsiteY64" fmla="*/ 154766 h 414642"/>
                <a:gd name="connsiteX65" fmla="*/ 394921 w 607639"/>
                <a:gd name="connsiteY65" fmla="*/ 198213 h 414642"/>
                <a:gd name="connsiteX66" fmla="*/ 471925 w 607639"/>
                <a:gd name="connsiteY66" fmla="*/ 121359 h 414642"/>
                <a:gd name="connsiteX67" fmla="*/ 425367 w 607639"/>
                <a:gd name="connsiteY67" fmla="*/ 121359 h 414642"/>
                <a:gd name="connsiteX68" fmla="*/ 415218 w 607639"/>
                <a:gd name="connsiteY68" fmla="*/ 111231 h 414642"/>
                <a:gd name="connsiteX69" fmla="*/ 425367 w 607639"/>
                <a:gd name="connsiteY69" fmla="*/ 101191 h 414642"/>
                <a:gd name="connsiteX70" fmla="*/ 101297 w 607639"/>
                <a:gd name="connsiteY70" fmla="*/ 91029 h 414642"/>
                <a:gd name="connsiteX71" fmla="*/ 111423 w 607639"/>
                <a:gd name="connsiteY71" fmla="*/ 101159 h 414642"/>
                <a:gd name="connsiteX72" fmla="*/ 111423 w 607639"/>
                <a:gd name="connsiteY72" fmla="*/ 262887 h 414642"/>
                <a:gd name="connsiteX73" fmla="*/ 101297 w 607639"/>
                <a:gd name="connsiteY73" fmla="*/ 273017 h 414642"/>
                <a:gd name="connsiteX74" fmla="*/ 91171 w 607639"/>
                <a:gd name="connsiteY74" fmla="*/ 262887 h 414642"/>
                <a:gd name="connsiteX75" fmla="*/ 91171 w 607639"/>
                <a:gd name="connsiteY75" fmla="*/ 101159 h 414642"/>
                <a:gd name="connsiteX76" fmla="*/ 101297 w 607639"/>
                <a:gd name="connsiteY76" fmla="*/ 91029 h 414642"/>
                <a:gd name="connsiteX77" fmla="*/ 70848 w 607639"/>
                <a:gd name="connsiteY77" fmla="*/ 20177 h 414642"/>
                <a:gd name="connsiteX78" fmla="*/ 60791 w 607639"/>
                <a:gd name="connsiteY78" fmla="*/ 30309 h 414642"/>
                <a:gd name="connsiteX79" fmla="*/ 60791 w 607639"/>
                <a:gd name="connsiteY79" fmla="*/ 343802 h 414642"/>
                <a:gd name="connsiteX80" fmla="*/ 222780 w 607639"/>
                <a:gd name="connsiteY80" fmla="*/ 343802 h 414642"/>
                <a:gd name="connsiteX81" fmla="*/ 232927 w 607639"/>
                <a:gd name="connsiteY81" fmla="*/ 353935 h 414642"/>
                <a:gd name="connsiteX82" fmla="*/ 232927 w 607639"/>
                <a:gd name="connsiteY82" fmla="*/ 364067 h 414642"/>
                <a:gd name="connsiteX83" fmla="*/ 374712 w 607639"/>
                <a:gd name="connsiteY83" fmla="*/ 364067 h 414642"/>
                <a:gd name="connsiteX84" fmla="*/ 374712 w 607639"/>
                <a:gd name="connsiteY84" fmla="*/ 353935 h 414642"/>
                <a:gd name="connsiteX85" fmla="*/ 384859 w 607639"/>
                <a:gd name="connsiteY85" fmla="*/ 343802 h 414642"/>
                <a:gd name="connsiteX86" fmla="*/ 546848 w 607639"/>
                <a:gd name="connsiteY86" fmla="*/ 343802 h 414642"/>
                <a:gd name="connsiteX87" fmla="*/ 546848 w 607639"/>
                <a:gd name="connsiteY87" fmla="*/ 30309 h 414642"/>
                <a:gd name="connsiteX88" fmla="*/ 536702 w 607639"/>
                <a:gd name="connsiteY88" fmla="*/ 20177 h 414642"/>
                <a:gd name="connsiteX89" fmla="*/ 70848 w 607639"/>
                <a:gd name="connsiteY89" fmla="*/ 0 h 414642"/>
                <a:gd name="connsiteX90" fmla="*/ 536702 w 607639"/>
                <a:gd name="connsiteY90" fmla="*/ 0 h 414642"/>
                <a:gd name="connsiteX91" fmla="*/ 567142 w 607639"/>
                <a:gd name="connsiteY91" fmla="*/ 30309 h 414642"/>
                <a:gd name="connsiteX92" fmla="*/ 567142 w 607639"/>
                <a:gd name="connsiteY92" fmla="*/ 343802 h 414642"/>
                <a:gd name="connsiteX93" fmla="*/ 597492 w 607639"/>
                <a:gd name="connsiteY93" fmla="*/ 343802 h 414642"/>
                <a:gd name="connsiteX94" fmla="*/ 607639 w 607639"/>
                <a:gd name="connsiteY94" fmla="*/ 353935 h 414642"/>
                <a:gd name="connsiteX95" fmla="*/ 607639 w 607639"/>
                <a:gd name="connsiteY95" fmla="*/ 384244 h 414642"/>
                <a:gd name="connsiteX96" fmla="*/ 577199 w 607639"/>
                <a:gd name="connsiteY96" fmla="*/ 414642 h 414642"/>
                <a:gd name="connsiteX97" fmla="*/ 30351 w 607639"/>
                <a:gd name="connsiteY97" fmla="*/ 414642 h 414642"/>
                <a:gd name="connsiteX98" fmla="*/ 0 w 607639"/>
                <a:gd name="connsiteY98" fmla="*/ 384244 h 414642"/>
                <a:gd name="connsiteX99" fmla="*/ 0 w 607639"/>
                <a:gd name="connsiteY99" fmla="*/ 353935 h 414642"/>
                <a:gd name="connsiteX100" fmla="*/ 10147 w 607639"/>
                <a:gd name="connsiteY100" fmla="*/ 343802 h 414642"/>
                <a:gd name="connsiteX101" fmla="*/ 40497 w 607639"/>
                <a:gd name="connsiteY101" fmla="*/ 343802 h 414642"/>
                <a:gd name="connsiteX102" fmla="*/ 40497 w 607639"/>
                <a:gd name="connsiteY102" fmla="*/ 30309 h 414642"/>
                <a:gd name="connsiteX103" fmla="*/ 70848 w 607639"/>
                <a:gd name="connsiteY103" fmla="*/ 0 h 414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607639" h="414642">
                  <a:moveTo>
                    <a:pt x="20293" y="364067"/>
                  </a:moveTo>
                  <a:lnTo>
                    <a:pt x="20293" y="384244"/>
                  </a:lnTo>
                  <a:cubicBezTo>
                    <a:pt x="20293" y="390377"/>
                    <a:pt x="24298" y="394377"/>
                    <a:pt x="30351" y="394377"/>
                  </a:cubicBezTo>
                  <a:lnTo>
                    <a:pt x="577199" y="394377"/>
                  </a:lnTo>
                  <a:cubicBezTo>
                    <a:pt x="583341" y="394377"/>
                    <a:pt x="587346" y="390377"/>
                    <a:pt x="587346" y="384244"/>
                  </a:cubicBezTo>
                  <a:lnTo>
                    <a:pt x="587346" y="364067"/>
                  </a:lnTo>
                  <a:lnTo>
                    <a:pt x="556995" y="364067"/>
                  </a:lnTo>
                  <a:lnTo>
                    <a:pt x="394916" y="364067"/>
                  </a:lnTo>
                  <a:lnTo>
                    <a:pt x="394916" y="374200"/>
                  </a:lnTo>
                  <a:cubicBezTo>
                    <a:pt x="394916" y="380244"/>
                    <a:pt x="390911" y="384244"/>
                    <a:pt x="384859" y="384244"/>
                  </a:cubicBezTo>
                  <a:lnTo>
                    <a:pt x="222780" y="384244"/>
                  </a:lnTo>
                  <a:cubicBezTo>
                    <a:pt x="216728" y="384244"/>
                    <a:pt x="212634" y="380244"/>
                    <a:pt x="212634" y="374200"/>
                  </a:cubicBezTo>
                  <a:lnTo>
                    <a:pt x="212634" y="364067"/>
                  </a:lnTo>
                  <a:lnTo>
                    <a:pt x="50644" y="364067"/>
                  </a:lnTo>
                  <a:close/>
                  <a:moveTo>
                    <a:pt x="141754" y="232583"/>
                  </a:moveTo>
                  <a:lnTo>
                    <a:pt x="161961" y="232583"/>
                  </a:lnTo>
                  <a:cubicBezTo>
                    <a:pt x="168104" y="232583"/>
                    <a:pt x="172110" y="236584"/>
                    <a:pt x="172110" y="242719"/>
                  </a:cubicBezTo>
                  <a:cubicBezTo>
                    <a:pt x="172110" y="248764"/>
                    <a:pt x="168104" y="252765"/>
                    <a:pt x="161961" y="252765"/>
                  </a:cubicBezTo>
                  <a:lnTo>
                    <a:pt x="141754" y="252765"/>
                  </a:lnTo>
                  <a:cubicBezTo>
                    <a:pt x="135700" y="252765"/>
                    <a:pt x="131605" y="248764"/>
                    <a:pt x="131605" y="242719"/>
                  </a:cubicBezTo>
                  <a:cubicBezTo>
                    <a:pt x="131605" y="236584"/>
                    <a:pt x="135700" y="232583"/>
                    <a:pt x="141754" y="232583"/>
                  </a:cubicBezTo>
                  <a:close/>
                  <a:moveTo>
                    <a:pt x="141758" y="192149"/>
                  </a:moveTo>
                  <a:lnTo>
                    <a:pt x="182279" y="192149"/>
                  </a:lnTo>
                  <a:cubicBezTo>
                    <a:pt x="188335" y="192149"/>
                    <a:pt x="192432" y="196150"/>
                    <a:pt x="192432" y="202196"/>
                  </a:cubicBezTo>
                  <a:cubicBezTo>
                    <a:pt x="192432" y="208330"/>
                    <a:pt x="188335" y="212331"/>
                    <a:pt x="182279" y="212331"/>
                  </a:cubicBezTo>
                  <a:lnTo>
                    <a:pt x="141758" y="212331"/>
                  </a:lnTo>
                  <a:cubicBezTo>
                    <a:pt x="135702" y="212331"/>
                    <a:pt x="131605" y="208330"/>
                    <a:pt x="131605" y="202196"/>
                  </a:cubicBezTo>
                  <a:cubicBezTo>
                    <a:pt x="131605" y="196150"/>
                    <a:pt x="135702" y="192149"/>
                    <a:pt x="141758" y="192149"/>
                  </a:cubicBezTo>
                  <a:close/>
                  <a:moveTo>
                    <a:pt x="141754" y="151716"/>
                  </a:moveTo>
                  <a:lnTo>
                    <a:pt x="161961" y="151716"/>
                  </a:lnTo>
                  <a:cubicBezTo>
                    <a:pt x="168104" y="151716"/>
                    <a:pt x="172110" y="155717"/>
                    <a:pt x="172110" y="161763"/>
                  </a:cubicBezTo>
                  <a:cubicBezTo>
                    <a:pt x="172110" y="167897"/>
                    <a:pt x="168104" y="171898"/>
                    <a:pt x="161961" y="171898"/>
                  </a:cubicBezTo>
                  <a:lnTo>
                    <a:pt x="141754" y="171898"/>
                  </a:lnTo>
                  <a:cubicBezTo>
                    <a:pt x="135700" y="171898"/>
                    <a:pt x="131605" y="167897"/>
                    <a:pt x="131605" y="161763"/>
                  </a:cubicBezTo>
                  <a:cubicBezTo>
                    <a:pt x="131605" y="155717"/>
                    <a:pt x="135700" y="151716"/>
                    <a:pt x="141754" y="151716"/>
                  </a:cubicBezTo>
                  <a:close/>
                  <a:moveTo>
                    <a:pt x="141758" y="111211"/>
                  </a:moveTo>
                  <a:lnTo>
                    <a:pt x="182279" y="111211"/>
                  </a:lnTo>
                  <a:cubicBezTo>
                    <a:pt x="188335" y="111211"/>
                    <a:pt x="192432" y="115297"/>
                    <a:pt x="192432" y="121337"/>
                  </a:cubicBezTo>
                  <a:cubicBezTo>
                    <a:pt x="192432" y="127377"/>
                    <a:pt x="188335" y="131463"/>
                    <a:pt x="182279" y="131463"/>
                  </a:cubicBezTo>
                  <a:lnTo>
                    <a:pt x="141758" y="131463"/>
                  </a:lnTo>
                  <a:cubicBezTo>
                    <a:pt x="135702" y="131463"/>
                    <a:pt x="131605" y="127377"/>
                    <a:pt x="131605" y="121337"/>
                  </a:cubicBezTo>
                  <a:cubicBezTo>
                    <a:pt x="131605" y="115297"/>
                    <a:pt x="135702" y="111211"/>
                    <a:pt x="141758" y="111211"/>
                  </a:cubicBezTo>
                  <a:close/>
                  <a:moveTo>
                    <a:pt x="425367" y="101191"/>
                  </a:moveTo>
                  <a:lnTo>
                    <a:pt x="496228" y="101191"/>
                  </a:lnTo>
                  <a:cubicBezTo>
                    <a:pt x="502282" y="101191"/>
                    <a:pt x="506377" y="105189"/>
                    <a:pt x="506377" y="111231"/>
                  </a:cubicBezTo>
                  <a:lnTo>
                    <a:pt x="506377" y="182042"/>
                  </a:lnTo>
                  <a:cubicBezTo>
                    <a:pt x="506377" y="188084"/>
                    <a:pt x="502282" y="192171"/>
                    <a:pt x="496228" y="192171"/>
                  </a:cubicBezTo>
                  <a:cubicBezTo>
                    <a:pt x="490175" y="192171"/>
                    <a:pt x="486080" y="188084"/>
                    <a:pt x="486080" y="182042"/>
                  </a:cubicBezTo>
                  <a:lnTo>
                    <a:pt x="486080" y="135575"/>
                  </a:lnTo>
                  <a:lnTo>
                    <a:pt x="402043" y="219447"/>
                  </a:lnTo>
                  <a:cubicBezTo>
                    <a:pt x="399996" y="221491"/>
                    <a:pt x="397948" y="222468"/>
                    <a:pt x="394921" y="222468"/>
                  </a:cubicBezTo>
                  <a:cubicBezTo>
                    <a:pt x="391895" y="222468"/>
                    <a:pt x="389847" y="221491"/>
                    <a:pt x="387889" y="219447"/>
                  </a:cubicBezTo>
                  <a:lnTo>
                    <a:pt x="344268" y="176001"/>
                  </a:lnTo>
                  <a:lnTo>
                    <a:pt x="270380" y="249744"/>
                  </a:lnTo>
                  <a:cubicBezTo>
                    <a:pt x="268332" y="251788"/>
                    <a:pt x="266285" y="252765"/>
                    <a:pt x="263258" y="252765"/>
                  </a:cubicBezTo>
                  <a:cubicBezTo>
                    <a:pt x="260231" y="252765"/>
                    <a:pt x="258184" y="251788"/>
                    <a:pt x="256225" y="249744"/>
                  </a:cubicBezTo>
                  <a:cubicBezTo>
                    <a:pt x="252130" y="245746"/>
                    <a:pt x="252130" y="239616"/>
                    <a:pt x="256225" y="235617"/>
                  </a:cubicBezTo>
                  <a:lnTo>
                    <a:pt x="337235" y="154766"/>
                  </a:lnTo>
                  <a:cubicBezTo>
                    <a:pt x="337769" y="154233"/>
                    <a:pt x="338303" y="153789"/>
                    <a:pt x="338837" y="153433"/>
                  </a:cubicBezTo>
                  <a:cubicBezTo>
                    <a:pt x="339372" y="152989"/>
                    <a:pt x="339995" y="152723"/>
                    <a:pt x="340618" y="152456"/>
                  </a:cubicBezTo>
                  <a:cubicBezTo>
                    <a:pt x="340885" y="152367"/>
                    <a:pt x="341152" y="152190"/>
                    <a:pt x="341508" y="152101"/>
                  </a:cubicBezTo>
                  <a:cubicBezTo>
                    <a:pt x="342131" y="151923"/>
                    <a:pt x="342754" y="151834"/>
                    <a:pt x="343378" y="151745"/>
                  </a:cubicBezTo>
                  <a:cubicBezTo>
                    <a:pt x="343645" y="151745"/>
                    <a:pt x="344001" y="151745"/>
                    <a:pt x="344268" y="151745"/>
                  </a:cubicBezTo>
                  <a:cubicBezTo>
                    <a:pt x="344980" y="151745"/>
                    <a:pt x="345603" y="151745"/>
                    <a:pt x="346226" y="151923"/>
                  </a:cubicBezTo>
                  <a:cubicBezTo>
                    <a:pt x="348096" y="152278"/>
                    <a:pt x="349876" y="153256"/>
                    <a:pt x="351390" y="154766"/>
                  </a:cubicBezTo>
                  <a:lnTo>
                    <a:pt x="394921" y="198213"/>
                  </a:lnTo>
                  <a:lnTo>
                    <a:pt x="471925" y="121359"/>
                  </a:lnTo>
                  <a:lnTo>
                    <a:pt x="425367" y="121359"/>
                  </a:lnTo>
                  <a:cubicBezTo>
                    <a:pt x="419224" y="121359"/>
                    <a:pt x="415218" y="117361"/>
                    <a:pt x="415218" y="111231"/>
                  </a:cubicBezTo>
                  <a:cubicBezTo>
                    <a:pt x="415218" y="105189"/>
                    <a:pt x="419224" y="101191"/>
                    <a:pt x="425367" y="101191"/>
                  </a:cubicBezTo>
                  <a:close/>
                  <a:moveTo>
                    <a:pt x="101297" y="91029"/>
                  </a:moveTo>
                  <a:cubicBezTo>
                    <a:pt x="107337" y="91029"/>
                    <a:pt x="111423" y="95028"/>
                    <a:pt x="111423" y="101159"/>
                  </a:cubicBezTo>
                  <a:lnTo>
                    <a:pt x="111423" y="262887"/>
                  </a:lnTo>
                  <a:cubicBezTo>
                    <a:pt x="111423" y="268929"/>
                    <a:pt x="107337" y="273017"/>
                    <a:pt x="101297" y="273017"/>
                  </a:cubicBezTo>
                  <a:cubicBezTo>
                    <a:pt x="95257" y="273017"/>
                    <a:pt x="91171" y="268929"/>
                    <a:pt x="91171" y="262887"/>
                  </a:cubicBezTo>
                  <a:lnTo>
                    <a:pt x="91171" y="101159"/>
                  </a:lnTo>
                  <a:cubicBezTo>
                    <a:pt x="91171" y="95028"/>
                    <a:pt x="95257" y="91029"/>
                    <a:pt x="101297" y="91029"/>
                  </a:cubicBezTo>
                  <a:close/>
                  <a:moveTo>
                    <a:pt x="70848" y="20177"/>
                  </a:moveTo>
                  <a:cubicBezTo>
                    <a:pt x="64796" y="20177"/>
                    <a:pt x="60791" y="24265"/>
                    <a:pt x="60791" y="30309"/>
                  </a:cubicBezTo>
                  <a:lnTo>
                    <a:pt x="60791" y="343802"/>
                  </a:lnTo>
                  <a:lnTo>
                    <a:pt x="222780" y="343802"/>
                  </a:lnTo>
                  <a:cubicBezTo>
                    <a:pt x="228833" y="343802"/>
                    <a:pt x="232927" y="347890"/>
                    <a:pt x="232927" y="353935"/>
                  </a:cubicBezTo>
                  <a:lnTo>
                    <a:pt x="232927" y="364067"/>
                  </a:lnTo>
                  <a:lnTo>
                    <a:pt x="374712" y="364067"/>
                  </a:lnTo>
                  <a:lnTo>
                    <a:pt x="374712" y="353935"/>
                  </a:lnTo>
                  <a:cubicBezTo>
                    <a:pt x="374712" y="347890"/>
                    <a:pt x="378717" y="343802"/>
                    <a:pt x="384859" y="343802"/>
                  </a:cubicBezTo>
                  <a:lnTo>
                    <a:pt x="546848" y="343802"/>
                  </a:lnTo>
                  <a:lnTo>
                    <a:pt x="546848" y="30309"/>
                  </a:lnTo>
                  <a:cubicBezTo>
                    <a:pt x="546848" y="24265"/>
                    <a:pt x="542754" y="20177"/>
                    <a:pt x="536702" y="20177"/>
                  </a:cubicBezTo>
                  <a:close/>
                  <a:moveTo>
                    <a:pt x="70848" y="0"/>
                  </a:moveTo>
                  <a:lnTo>
                    <a:pt x="536702" y="0"/>
                  </a:lnTo>
                  <a:cubicBezTo>
                    <a:pt x="553969" y="0"/>
                    <a:pt x="567142" y="13155"/>
                    <a:pt x="567142" y="30309"/>
                  </a:cubicBezTo>
                  <a:lnTo>
                    <a:pt x="567142" y="343802"/>
                  </a:lnTo>
                  <a:lnTo>
                    <a:pt x="597492" y="343802"/>
                  </a:lnTo>
                  <a:cubicBezTo>
                    <a:pt x="603545" y="343802"/>
                    <a:pt x="607639" y="347890"/>
                    <a:pt x="607639" y="353935"/>
                  </a:cubicBezTo>
                  <a:lnTo>
                    <a:pt x="607639" y="384244"/>
                  </a:lnTo>
                  <a:cubicBezTo>
                    <a:pt x="607639" y="401487"/>
                    <a:pt x="594466" y="414642"/>
                    <a:pt x="577199" y="414642"/>
                  </a:cubicBezTo>
                  <a:lnTo>
                    <a:pt x="30351" y="414642"/>
                  </a:lnTo>
                  <a:cubicBezTo>
                    <a:pt x="13173" y="414642"/>
                    <a:pt x="0" y="401487"/>
                    <a:pt x="0" y="384244"/>
                  </a:cubicBezTo>
                  <a:lnTo>
                    <a:pt x="0" y="353935"/>
                  </a:lnTo>
                  <a:cubicBezTo>
                    <a:pt x="0" y="347890"/>
                    <a:pt x="4094" y="343802"/>
                    <a:pt x="10147" y="343802"/>
                  </a:cubicBezTo>
                  <a:lnTo>
                    <a:pt x="40497" y="343802"/>
                  </a:lnTo>
                  <a:lnTo>
                    <a:pt x="40497" y="30309"/>
                  </a:lnTo>
                  <a:cubicBezTo>
                    <a:pt x="40497" y="13155"/>
                    <a:pt x="53670" y="0"/>
                    <a:pt x="7084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íṧľîďê">
              <a:extLst>
                <a:ext uri="{FF2B5EF4-FFF2-40B4-BE49-F238E27FC236}">
                  <a16:creationId xmlns:a16="http://schemas.microsoft.com/office/drawing/2014/main" xmlns="" id="{E89C9A19-DAA9-4C73-A73A-B87C513226C2}"/>
                </a:ext>
              </a:extLst>
            </p:cNvPr>
            <p:cNvSpPr txBox="1"/>
            <p:nvPr/>
          </p:nvSpPr>
          <p:spPr>
            <a:xfrm>
              <a:off x="6849710" y="3331953"/>
              <a:ext cx="914400" cy="521720"/>
            </a:xfrm>
            <a:prstGeom prst="rect">
              <a:avLst/>
            </a:prstGeom>
            <a:noFill/>
          </p:spPr>
          <p:txBody>
            <a:bodyPr wrap="none" lIns="90000" tIns="46800" rIns="90000" bIns="46800" anchor="ctr" anchorCtr="0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关键词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613028" y="1591410"/>
            <a:ext cx="8965944" cy="4672589"/>
            <a:chOff x="1613028" y="1340768"/>
            <a:chExt cx="8965944" cy="4672589"/>
          </a:xfrm>
        </p:grpSpPr>
        <p:grpSp>
          <p:nvGrpSpPr>
            <p:cNvPr id="6" name="ïśļîdè">
              <a:extLst>
                <a:ext uri="{FF2B5EF4-FFF2-40B4-BE49-F238E27FC236}">
                  <a16:creationId xmlns:a16="http://schemas.microsoft.com/office/drawing/2014/main" xmlns="" id="{9A212D23-CF0D-4140-B538-6E21CD34AF84}"/>
                </a:ext>
              </a:extLst>
            </p:cNvPr>
            <p:cNvGrpSpPr/>
            <p:nvPr/>
          </p:nvGrpSpPr>
          <p:grpSpPr>
            <a:xfrm>
              <a:off x="1613028" y="1340768"/>
              <a:ext cx="2195910" cy="908538"/>
              <a:chOff x="1268227" y="1619185"/>
              <a:chExt cx="2195910" cy="908538"/>
            </a:xfrm>
          </p:grpSpPr>
          <p:sp>
            <p:nvSpPr>
              <p:cNvPr id="34" name="îṣḻíḋé">
                <a:extLst>
                  <a:ext uri="{FF2B5EF4-FFF2-40B4-BE49-F238E27FC236}">
                    <a16:creationId xmlns:a16="http://schemas.microsoft.com/office/drawing/2014/main" xmlns="" id="{8DA6DFB4-0E0A-4560-914F-F63E8AA254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8227" y="1970324"/>
                <a:ext cx="2195910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dirty="0"/>
                  <a:t>您的内容打在这里，或者通过复制您的文本后，在此框中选择粘贴，并选择只保留文字</a:t>
                </a:r>
              </a:p>
            </p:txBody>
          </p:sp>
          <p:sp>
            <p:nvSpPr>
              <p:cNvPr id="35" name="iṡḻide">
                <a:extLst>
                  <a:ext uri="{FF2B5EF4-FFF2-40B4-BE49-F238E27FC236}">
                    <a16:creationId xmlns:a16="http://schemas.microsoft.com/office/drawing/2014/main" xmlns="" id="{AB8EEC7E-D099-4983-B4DC-5FB162093708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268227" y="1619185"/>
                <a:ext cx="219591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lnSpcReduction="1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dirty="0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7" name="isḷiḑè">
              <a:extLst>
                <a:ext uri="{FF2B5EF4-FFF2-40B4-BE49-F238E27FC236}">
                  <a16:creationId xmlns:a16="http://schemas.microsoft.com/office/drawing/2014/main" xmlns="" id="{C8CB6ADB-E614-439E-8AAA-8A9B6BA8362E}"/>
                </a:ext>
              </a:extLst>
            </p:cNvPr>
            <p:cNvGrpSpPr/>
            <p:nvPr/>
          </p:nvGrpSpPr>
          <p:grpSpPr>
            <a:xfrm>
              <a:off x="1613028" y="2595452"/>
              <a:ext cx="2195910" cy="908538"/>
              <a:chOff x="1268227" y="1619185"/>
              <a:chExt cx="2195910" cy="908538"/>
            </a:xfrm>
          </p:grpSpPr>
          <p:sp>
            <p:nvSpPr>
              <p:cNvPr id="32" name="íṡľîḋe">
                <a:extLst>
                  <a:ext uri="{FF2B5EF4-FFF2-40B4-BE49-F238E27FC236}">
                    <a16:creationId xmlns:a16="http://schemas.microsoft.com/office/drawing/2014/main" xmlns="" id="{A7E1315E-8530-41EF-810B-56F8A5C719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8227" y="1970324"/>
                <a:ext cx="2195910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dirty="0"/>
                  <a:t>您的内容打在这里，或者通过复制您的文本后，在此框中选择粘贴，并选择只保留文字</a:t>
                </a:r>
              </a:p>
            </p:txBody>
          </p:sp>
          <p:sp>
            <p:nvSpPr>
              <p:cNvPr id="33" name="iṣľiḓe">
                <a:extLst>
                  <a:ext uri="{FF2B5EF4-FFF2-40B4-BE49-F238E27FC236}">
                    <a16:creationId xmlns:a16="http://schemas.microsoft.com/office/drawing/2014/main" xmlns="" id="{792381B7-BE91-40B8-A5E7-7A5563943FD8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268227" y="1619185"/>
                <a:ext cx="219591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lnSpcReduction="1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dirty="0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8" name="îṣ1idè">
              <a:extLst>
                <a:ext uri="{FF2B5EF4-FFF2-40B4-BE49-F238E27FC236}">
                  <a16:creationId xmlns:a16="http://schemas.microsoft.com/office/drawing/2014/main" xmlns="" id="{086956A3-7757-48BF-8291-1AABA87F3471}"/>
                </a:ext>
              </a:extLst>
            </p:cNvPr>
            <p:cNvGrpSpPr/>
            <p:nvPr/>
          </p:nvGrpSpPr>
          <p:grpSpPr>
            <a:xfrm>
              <a:off x="1613028" y="3850136"/>
              <a:ext cx="2195910" cy="908538"/>
              <a:chOff x="1268227" y="1619185"/>
              <a:chExt cx="2195910" cy="908538"/>
            </a:xfrm>
          </p:grpSpPr>
          <p:sp>
            <p:nvSpPr>
              <p:cNvPr id="30" name="íŝḷíďè">
                <a:extLst>
                  <a:ext uri="{FF2B5EF4-FFF2-40B4-BE49-F238E27FC236}">
                    <a16:creationId xmlns:a16="http://schemas.microsoft.com/office/drawing/2014/main" xmlns="" id="{4E7EB513-52E4-4BC3-B5FD-57E6E8D59C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8227" y="1970324"/>
                <a:ext cx="2195910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dirty="0"/>
                  <a:t>您的内容打在这里，或者通过复制您的文本后，在此框中选择粘贴，并选择只保留文字</a:t>
                </a:r>
              </a:p>
            </p:txBody>
          </p:sp>
          <p:sp>
            <p:nvSpPr>
              <p:cNvPr id="31" name="íš1îdé">
                <a:extLst>
                  <a:ext uri="{FF2B5EF4-FFF2-40B4-BE49-F238E27FC236}">
                    <a16:creationId xmlns:a16="http://schemas.microsoft.com/office/drawing/2014/main" xmlns="" id="{9FE45CB5-9422-40D0-8038-DFDF8337388E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268227" y="1619185"/>
                <a:ext cx="219591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lnSpcReduction="1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dirty="0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9" name="iṥḷiḍè">
              <a:extLst>
                <a:ext uri="{FF2B5EF4-FFF2-40B4-BE49-F238E27FC236}">
                  <a16:creationId xmlns:a16="http://schemas.microsoft.com/office/drawing/2014/main" xmlns="" id="{EE434EBD-DD72-45EA-998C-50BFC62190DF}"/>
                </a:ext>
              </a:extLst>
            </p:cNvPr>
            <p:cNvGrpSpPr/>
            <p:nvPr/>
          </p:nvGrpSpPr>
          <p:grpSpPr>
            <a:xfrm>
              <a:off x="1613028" y="5104819"/>
              <a:ext cx="2195910" cy="908538"/>
              <a:chOff x="1268227" y="1619185"/>
              <a:chExt cx="2195910" cy="908538"/>
            </a:xfrm>
          </p:grpSpPr>
          <p:sp>
            <p:nvSpPr>
              <p:cNvPr id="28" name="islîḑé">
                <a:extLst>
                  <a:ext uri="{FF2B5EF4-FFF2-40B4-BE49-F238E27FC236}">
                    <a16:creationId xmlns:a16="http://schemas.microsoft.com/office/drawing/2014/main" xmlns="" id="{7214EF2F-DE4B-4637-ADDD-7EAB8FDBD7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8227" y="1970324"/>
                <a:ext cx="2195910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dirty="0"/>
                  <a:t>您的内容打在这里，或者通过复制您的文本后，在此框中选择粘贴，并选择只保留文字</a:t>
                </a:r>
              </a:p>
            </p:txBody>
          </p:sp>
          <p:sp>
            <p:nvSpPr>
              <p:cNvPr id="29" name="îśľîdê">
                <a:extLst>
                  <a:ext uri="{FF2B5EF4-FFF2-40B4-BE49-F238E27FC236}">
                    <a16:creationId xmlns:a16="http://schemas.microsoft.com/office/drawing/2014/main" xmlns="" id="{791A3B96-DAAE-48AB-90BA-A1559421C3AE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268227" y="1619185"/>
                <a:ext cx="219591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lnSpcReduction="1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dirty="0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10" name="ïś1ïḓé">
              <a:extLst>
                <a:ext uri="{FF2B5EF4-FFF2-40B4-BE49-F238E27FC236}">
                  <a16:creationId xmlns:a16="http://schemas.microsoft.com/office/drawing/2014/main" xmlns="" id="{2075D9F6-1CF8-4B40-B9AA-F324BEC22B4F}"/>
                </a:ext>
              </a:extLst>
            </p:cNvPr>
            <p:cNvGrpSpPr/>
            <p:nvPr/>
          </p:nvGrpSpPr>
          <p:grpSpPr>
            <a:xfrm>
              <a:off x="8383062" y="1340768"/>
              <a:ext cx="2195910" cy="908538"/>
              <a:chOff x="1268227" y="1619185"/>
              <a:chExt cx="2195910" cy="908538"/>
            </a:xfrm>
          </p:grpSpPr>
          <p:sp>
            <p:nvSpPr>
              <p:cNvPr id="26" name="ïŝļíḑè">
                <a:extLst>
                  <a:ext uri="{FF2B5EF4-FFF2-40B4-BE49-F238E27FC236}">
                    <a16:creationId xmlns:a16="http://schemas.microsoft.com/office/drawing/2014/main" xmlns="" id="{15A6D02A-78FB-4EC9-A6EF-D31EC81B7E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8227" y="1970324"/>
                <a:ext cx="2195910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dirty="0"/>
                  <a:t>您的内容打在这里，或者通过复制您的文本后，在此框中选择粘贴，并选择只保留文字</a:t>
                </a:r>
              </a:p>
            </p:txBody>
          </p:sp>
          <p:sp>
            <p:nvSpPr>
              <p:cNvPr id="27" name="íṩḻïdé">
                <a:extLst>
                  <a:ext uri="{FF2B5EF4-FFF2-40B4-BE49-F238E27FC236}">
                    <a16:creationId xmlns:a16="http://schemas.microsoft.com/office/drawing/2014/main" xmlns="" id="{302B25CF-8888-4179-9517-8100616F2C1A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268227" y="1619185"/>
                <a:ext cx="219591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lnSpcReduction="1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dirty="0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11" name="ïSļíḋè">
              <a:extLst>
                <a:ext uri="{FF2B5EF4-FFF2-40B4-BE49-F238E27FC236}">
                  <a16:creationId xmlns:a16="http://schemas.microsoft.com/office/drawing/2014/main" xmlns="" id="{1659B71C-2469-4173-9421-D0A16063DDB5}"/>
                </a:ext>
              </a:extLst>
            </p:cNvPr>
            <p:cNvGrpSpPr/>
            <p:nvPr/>
          </p:nvGrpSpPr>
          <p:grpSpPr>
            <a:xfrm>
              <a:off x="8383062" y="2595452"/>
              <a:ext cx="2195910" cy="908538"/>
              <a:chOff x="1268227" y="1619185"/>
              <a:chExt cx="2195910" cy="908538"/>
            </a:xfrm>
          </p:grpSpPr>
          <p:sp>
            <p:nvSpPr>
              <p:cNvPr id="24" name="ïṣľíḑe">
                <a:extLst>
                  <a:ext uri="{FF2B5EF4-FFF2-40B4-BE49-F238E27FC236}">
                    <a16:creationId xmlns:a16="http://schemas.microsoft.com/office/drawing/2014/main" xmlns="" id="{0B43EE12-5EBC-402A-A29A-9304BAF022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8227" y="1970324"/>
                <a:ext cx="2195910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dirty="0"/>
                  <a:t>您的内容打在这里，或者通过复制您的文本后，在此框中选择粘贴，并选择只保留文字</a:t>
                </a:r>
              </a:p>
            </p:txBody>
          </p:sp>
          <p:sp>
            <p:nvSpPr>
              <p:cNvPr id="25" name="iṣlïḑe">
                <a:extLst>
                  <a:ext uri="{FF2B5EF4-FFF2-40B4-BE49-F238E27FC236}">
                    <a16:creationId xmlns:a16="http://schemas.microsoft.com/office/drawing/2014/main" xmlns="" id="{416316EF-B543-453E-BC6F-E9674A35970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268227" y="1619185"/>
                <a:ext cx="219591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lnSpcReduction="1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dirty="0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12" name="ïslïḋè">
              <a:extLst>
                <a:ext uri="{FF2B5EF4-FFF2-40B4-BE49-F238E27FC236}">
                  <a16:creationId xmlns:a16="http://schemas.microsoft.com/office/drawing/2014/main" xmlns="" id="{F267A5C6-048A-4EE0-A2C5-E90DEAC3D374}"/>
                </a:ext>
              </a:extLst>
            </p:cNvPr>
            <p:cNvGrpSpPr/>
            <p:nvPr/>
          </p:nvGrpSpPr>
          <p:grpSpPr>
            <a:xfrm>
              <a:off x="8383062" y="3850136"/>
              <a:ext cx="2195910" cy="908538"/>
              <a:chOff x="1268227" y="1619185"/>
              <a:chExt cx="2195910" cy="908538"/>
            </a:xfrm>
          </p:grpSpPr>
          <p:sp>
            <p:nvSpPr>
              <p:cNvPr id="22" name="ïṩ1ïḑè">
                <a:extLst>
                  <a:ext uri="{FF2B5EF4-FFF2-40B4-BE49-F238E27FC236}">
                    <a16:creationId xmlns:a16="http://schemas.microsoft.com/office/drawing/2014/main" xmlns="" id="{8310567B-AA97-4E95-9606-880D98C2F4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8227" y="1970324"/>
                <a:ext cx="2195910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dirty="0"/>
                  <a:t>您的内容打在这里，或者通过复制您的文本后，在此框中选择粘贴，并选择只保留文字</a:t>
                </a:r>
              </a:p>
            </p:txBody>
          </p:sp>
          <p:sp>
            <p:nvSpPr>
              <p:cNvPr id="23" name="îṧļïḍe">
                <a:extLst>
                  <a:ext uri="{FF2B5EF4-FFF2-40B4-BE49-F238E27FC236}">
                    <a16:creationId xmlns:a16="http://schemas.microsoft.com/office/drawing/2014/main" xmlns="" id="{1A1FFC62-159A-44DA-B5CE-6D6E9F23D2C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268227" y="1619185"/>
                <a:ext cx="219591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lnSpcReduction="1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dirty="0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13" name="íś1íḓè">
              <a:extLst>
                <a:ext uri="{FF2B5EF4-FFF2-40B4-BE49-F238E27FC236}">
                  <a16:creationId xmlns:a16="http://schemas.microsoft.com/office/drawing/2014/main" xmlns="" id="{DCAD222A-6A65-419F-B4C1-ED6E76972F7F}"/>
                </a:ext>
              </a:extLst>
            </p:cNvPr>
            <p:cNvGrpSpPr/>
            <p:nvPr/>
          </p:nvGrpSpPr>
          <p:grpSpPr>
            <a:xfrm>
              <a:off x="8383062" y="5104819"/>
              <a:ext cx="2195910" cy="908538"/>
              <a:chOff x="1268227" y="1619185"/>
              <a:chExt cx="2195910" cy="908538"/>
            </a:xfrm>
          </p:grpSpPr>
          <p:sp>
            <p:nvSpPr>
              <p:cNvPr id="20" name="ï$lîdé">
                <a:extLst>
                  <a:ext uri="{FF2B5EF4-FFF2-40B4-BE49-F238E27FC236}">
                    <a16:creationId xmlns:a16="http://schemas.microsoft.com/office/drawing/2014/main" xmlns="" id="{94BB06FE-0511-493B-A0F2-D8E2710426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8227" y="1970324"/>
                <a:ext cx="2195910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dirty="0"/>
                  <a:t>您的内容打在这里，或者通过复制您的文本后，在此框中选择粘贴，并选择只保留文字</a:t>
                </a:r>
              </a:p>
            </p:txBody>
          </p:sp>
          <p:sp>
            <p:nvSpPr>
              <p:cNvPr id="21" name="î$1îḓê">
                <a:extLst>
                  <a:ext uri="{FF2B5EF4-FFF2-40B4-BE49-F238E27FC236}">
                    <a16:creationId xmlns:a16="http://schemas.microsoft.com/office/drawing/2014/main" xmlns="" id="{D07324BA-8C5A-461C-B402-B7B804966F7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268227" y="1619185"/>
                <a:ext cx="219591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lnSpcReduction="1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dirty="0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</p:grp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xmlns="" id="{3A42A86D-A080-445E-ADDC-DD5A650465B8}"/>
                </a:ext>
              </a:extLst>
            </p:cNvPr>
            <p:cNvCxnSpPr/>
            <p:nvPr/>
          </p:nvCxnSpPr>
          <p:spPr>
            <a:xfrm>
              <a:off x="1613028" y="2420888"/>
              <a:ext cx="2088232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xmlns="" id="{167F5028-5A93-49F4-B3C4-9BF091CABE9D}"/>
                </a:ext>
              </a:extLst>
            </p:cNvPr>
            <p:cNvCxnSpPr/>
            <p:nvPr/>
          </p:nvCxnSpPr>
          <p:spPr>
            <a:xfrm>
              <a:off x="1613028" y="3664472"/>
              <a:ext cx="2088232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xmlns="" id="{819CF5B1-951C-4076-A262-9D41AB08EB4A}"/>
                </a:ext>
              </a:extLst>
            </p:cNvPr>
            <p:cNvCxnSpPr/>
            <p:nvPr/>
          </p:nvCxnSpPr>
          <p:spPr>
            <a:xfrm>
              <a:off x="1613028" y="4889768"/>
              <a:ext cx="2088232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xmlns="" id="{7C53D91A-AE83-4098-B6DE-9C9D4C7AD5B2}"/>
                </a:ext>
              </a:extLst>
            </p:cNvPr>
            <p:cNvCxnSpPr/>
            <p:nvPr/>
          </p:nvCxnSpPr>
          <p:spPr>
            <a:xfrm>
              <a:off x="8490740" y="2420888"/>
              <a:ext cx="2088232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xmlns="" id="{2A6EB6EB-F1E4-457C-A772-320A0B144299}"/>
                </a:ext>
              </a:extLst>
            </p:cNvPr>
            <p:cNvCxnSpPr/>
            <p:nvPr/>
          </p:nvCxnSpPr>
          <p:spPr>
            <a:xfrm>
              <a:off x="8490740" y="3664472"/>
              <a:ext cx="2088232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xmlns="" id="{599CD6ED-4355-40E2-8D0B-9FCB2C156EC4}"/>
                </a:ext>
              </a:extLst>
            </p:cNvPr>
            <p:cNvCxnSpPr/>
            <p:nvPr/>
          </p:nvCxnSpPr>
          <p:spPr>
            <a:xfrm>
              <a:off x="8490740" y="4889768"/>
              <a:ext cx="2088232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组合 48"/>
          <p:cNvGrpSpPr/>
          <p:nvPr/>
        </p:nvGrpSpPr>
        <p:grpSpPr>
          <a:xfrm>
            <a:off x="1260189" y="647699"/>
            <a:ext cx="483306" cy="754357"/>
            <a:chOff x="2178715" y="2618233"/>
            <a:chExt cx="692991" cy="1081640"/>
          </a:xfrm>
        </p:grpSpPr>
        <p:sp>
          <p:nvSpPr>
            <p:cNvPr id="50" name="椭圆 49"/>
            <p:cNvSpPr/>
            <p:nvPr/>
          </p:nvSpPr>
          <p:spPr>
            <a:xfrm>
              <a:off x="2201803" y="3542169"/>
              <a:ext cx="646815" cy="157704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100000">
                  <a:srgbClr val="ECF0F1"/>
                </a:gs>
                <a:gs pos="0">
                  <a:schemeClr val="accent3">
                    <a:lumMod val="10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1" name="组合 50"/>
            <p:cNvGrpSpPr/>
            <p:nvPr/>
          </p:nvGrpSpPr>
          <p:grpSpPr>
            <a:xfrm>
              <a:off x="2178715" y="2618350"/>
              <a:ext cx="692991" cy="689503"/>
              <a:chOff x="2467479" y="1258550"/>
              <a:chExt cx="753156" cy="749365"/>
            </a:xfrm>
          </p:grpSpPr>
          <p:sp>
            <p:nvSpPr>
              <p:cNvPr id="53" name="直角三角形 52"/>
              <p:cNvSpPr/>
              <p:nvPr/>
            </p:nvSpPr>
            <p:spPr>
              <a:xfrm rot="2700000">
                <a:off x="2471335" y="1258550"/>
                <a:ext cx="749300" cy="749300"/>
              </a:xfrm>
              <a:prstGeom prst="rtTriangle">
                <a:avLst/>
              </a:prstGeom>
              <a:solidFill>
                <a:srgbClr val="4AA6B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直角三角形 53"/>
              <p:cNvSpPr/>
              <p:nvPr/>
            </p:nvSpPr>
            <p:spPr>
              <a:xfrm rot="13500000">
                <a:off x="2467479" y="1258615"/>
                <a:ext cx="749300" cy="749299"/>
              </a:xfrm>
              <a:prstGeom prst="rtTriangle">
                <a:avLst/>
              </a:prstGeom>
              <a:solidFill>
                <a:srgbClr val="345B7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2" name="文本框 51"/>
            <p:cNvSpPr txBox="1"/>
            <p:nvPr/>
          </p:nvSpPr>
          <p:spPr>
            <a:xfrm>
              <a:off x="2210614" y="2618233"/>
              <a:ext cx="625646" cy="7034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2400" dirty="0" smtClean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24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5" name="文本框 54"/>
          <p:cNvSpPr txBox="1"/>
          <p:nvPr/>
        </p:nvSpPr>
        <p:spPr>
          <a:xfrm>
            <a:off x="1838130" y="565109"/>
            <a:ext cx="26981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目标考核与总结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1874802" y="1018236"/>
            <a:ext cx="2077813" cy="357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dirty="0">
                <a:latin typeface="Agency FB" panose="020B0503020202020204" pitchFamily="34" charset="0"/>
                <a:ea typeface="微软雅黑" panose="020B0503020204020204" pitchFamily="34" charset="-122"/>
              </a:rPr>
              <a:t>PLEASE ADD YOUR TITLE HERE</a:t>
            </a:r>
            <a:endParaRPr lang="zh-CN" altLang="en-US" sz="1600" dirty="0"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599225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drap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椭圆 20"/>
          <p:cNvSpPr/>
          <p:nvPr/>
        </p:nvSpPr>
        <p:spPr>
          <a:xfrm>
            <a:off x="4908007" y="2011893"/>
            <a:ext cx="2629441" cy="3135694"/>
          </a:xfrm>
          <a:custGeom>
            <a:avLst/>
            <a:gdLst>
              <a:gd name="connsiteX0" fmla="*/ 0 w 2393950"/>
              <a:gd name="connsiteY0" fmla="*/ 1196975 h 2393950"/>
              <a:gd name="connsiteX1" fmla="*/ 1196975 w 2393950"/>
              <a:gd name="connsiteY1" fmla="*/ 0 h 2393950"/>
              <a:gd name="connsiteX2" fmla="*/ 2393950 w 2393950"/>
              <a:gd name="connsiteY2" fmla="*/ 1196975 h 2393950"/>
              <a:gd name="connsiteX3" fmla="*/ 1196975 w 2393950"/>
              <a:gd name="connsiteY3" fmla="*/ 2393950 h 2393950"/>
              <a:gd name="connsiteX4" fmla="*/ 0 w 2393950"/>
              <a:gd name="connsiteY4" fmla="*/ 1196975 h 2393950"/>
              <a:gd name="connsiteX0" fmla="*/ 0 w 2393950"/>
              <a:gd name="connsiteY0" fmla="*/ 1196975 h 2393950"/>
              <a:gd name="connsiteX1" fmla="*/ 1196975 w 2393950"/>
              <a:gd name="connsiteY1" fmla="*/ 0 h 2393950"/>
              <a:gd name="connsiteX2" fmla="*/ 2393950 w 2393950"/>
              <a:gd name="connsiteY2" fmla="*/ 1196975 h 2393950"/>
              <a:gd name="connsiteX3" fmla="*/ 1196975 w 2393950"/>
              <a:gd name="connsiteY3" fmla="*/ 2393950 h 2393950"/>
              <a:gd name="connsiteX4" fmla="*/ 91440 w 2393950"/>
              <a:gd name="connsiteY4" fmla="*/ 1288415 h 2393950"/>
              <a:gd name="connsiteX0" fmla="*/ 1115735 w 2312710"/>
              <a:gd name="connsiteY0" fmla="*/ 0 h 2393950"/>
              <a:gd name="connsiteX1" fmla="*/ 2312710 w 2312710"/>
              <a:gd name="connsiteY1" fmla="*/ 1196975 h 2393950"/>
              <a:gd name="connsiteX2" fmla="*/ 1115735 w 2312710"/>
              <a:gd name="connsiteY2" fmla="*/ 2393950 h 2393950"/>
              <a:gd name="connsiteX3" fmla="*/ 10200 w 2312710"/>
              <a:gd name="connsiteY3" fmla="*/ 1288415 h 2393950"/>
              <a:gd name="connsiteX0" fmla="*/ 1105535 w 2302510"/>
              <a:gd name="connsiteY0" fmla="*/ 0 h 2423798"/>
              <a:gd name="connsiteX1" fmla="*/ 2302510 w 2302510"/>
              <a:gd name="connsiteY1" fmla="*/ 1196975 h 2423798"/>
              <a:gd name="connsiteX2" fmla="*/ 1105535 w 2302510"/>
              <a:gd name="connsiteY2" fmla="*/ 2393950 h 2423798"/>
              <a:gd name="connsiteX3" fmla="*/ 226060 w 2302510"/>
              <a:gd name="connsiteY3" fmla="*/ 1997075 h 2423798"/>
              <a:gd name="connsiteX4" fmla="*/ 0 w 2302510"/>
              <a:gd name="connsiteY4" fmla="*/ 1288415 h 2423798"/>
              <a:gd name="connsiteX0" fmla="*/ 1222997 w 2419972"/>
              <a:gd name="connsiteY0" fmla="*/ 0 h 2407324"/>
              <a:gd name="connsiteX1" fmla="*/ 2419972 w 2419972"/>
              <a:gd name="connsiteY1" fmla="*/ 1196975 h 2407324"/>
              <a:gd name="connsiteX2" fmla="*/ 1222997 w 2419972"/>
              <a:gd name="connsiteY2" fmla="*/ 2393950 h 2407324"/>
              <a:gd name="connsiteX3" fmla="*/ 64122 w 2419972"/>
              <a:gd name="connsiteY3" fmla="*/ 1806575 h 2407324"/>
              <a:gd name="connsiteX4" fmla="*/ 117462 w 2419972"/>
              <a:gd name="connsiteY4" fmla="*/ 1288415 h 2407324"/>
              <a:gd name="connsiteX0" fmla="*/ 1215702 w 2412677"/>
              <a:gd name="connsiteY0" fmla="*/ 0 h 2407324"/>
              <a:gd name="connsiteX1" fmla="*/ 2412677 w 2412677"/>
              <a:gd name="connsiteY1" fmla="*/ 1196975 h 2407324"/>
              <a:gd name="connsiteX2" fmla="*/ 1215702 w 2412677"/>
              <a:gd name="connsiteY2" fmla="*/ 2393950 h 2407324"/>
              <a:gd name="connsiteX3" fmla="*/ 56827 w 2412677"/>
              <a:gd name="connsiteY3" fmla="*/ 1806575 h 2407324"/>
              <a:gd name="connsiteX4" fmla="*/ 160967 w 2412677"/>
              <a:gd name="connsiteY4" fmla="*/ 869315 h 2407324"/>
              <a:gd name="connsiteX0" fmla="*/ 1295175 w 2492150"/>
              <a:gd name="connsiteY0" fmla="*/ 0 h 2398364"/>
              <a:gd name="connsiteX1" fmla="*/ 2492150 w 2492150"/>
              <a:gd name="connsiteY1" fmla="*/ 1196975 h 2398364"/>
              <a:gd name="connsiteX2" fmla="*/ 1295175 w 2492150"/>
              <a:gd name="connsiteY2" fmla="*/ 2393950 h 2398364"/>
              <a:gd name="connsiteX3" fmla="*/ 47400 w 2492150"/>
              <a:gd name="connsiteY3" fmla="*/ 1590675 h 2398364"/>
              <a:gd name="connsiteX4" fmla="*/ 240440 w 2492150"/>
              <a:gd name="connsiteY4" fmla="*/ 869315 h 2398364"/>
              <a:gd name="connsiteX0" fmla="*/ 1295175 w 2492150"/>
              <a:gd name="connsiteY0" fmla="*/ 0 h 2399999"/>
              <a:gd name="connsiteX1" fmla="*/ 2492150 w 2492150"/>
              <a:gd name="connsiteY1" fmla="*/ 1196975 h 2399999"/>
              <a:gd name="connsiteX2" fmla="*/ 1295175 w 2492150"/>
              <a:gd name="connsiteY2" fmla="*/ 2393950 h 2399999"/>
              <a:gd name="connsiteX3" fmla="*/ 47400 w 2492150"/>
              <a:gd name="connsiteY3" fmla="*/ 1590675 h 2399999"/>
              <a:gd name="connsiteX4" fmla="*/ 240440 w 2492150"/>
              <a:gd name="connsiteY4" fmla="*/ 869315 h 2399999"/>
              <a:gd name="connsiteX0" fmla="*/ 1389227 w 2586202"/>
              <a:gd name="connsiteY0" fmla="*/ 0 h 2404201"/>
              <a:gd name="connsiteX1" fmla="*/ 2586202 w 2586202"/>
              <a:gd name="connsiteY1" fmla="*/ 1196975 h 2404201"/>
              <a:gd name="connsiteX2" fmla="*/ 1389227 w 2586202"/>
              <a:gd name="connsiteY2" fmla="*/ 2393950 h 2404201"/>
              <a:gd name="connsiteX3" fmla="*/ 39852 w 2586202"/>
              <a:gd name="connsiteY3" fmla="*/ 1679575 h 2404201"/>
              <a:gd name="connsiteX4" fmla="*/ 334492 w 2586202"/>
              <a:gd name="connsiteY4" fmla="*/ 869315 h 2404201"/>
              <a:gd name="connsiteX0" fmla="*/ 1355133 w 2552108"/>
              <a:gd name="connsiteY0" fmla="*/ 0 h 2404201"/>
              <a:gd name="connsiteX1" fmla="*/ 2552108 w 2552108"/>
              <a:gd name="connsiteY1" fmla="*/ 1196975 h 2404201"/>
              <a:gd name="connsiteX2" fmla="*/ 1355133 w 2552108"/>
              <a:gd name="connsiteY2" fmla="*/ 2393950 h 2404201"/>
              <a:gd name="connsiteX3" fmla="*/ 5758 w 2552108"/>
              <a:gd name="connsiteY3" fmla="*/ 1679575 h 2404201"/>
              <a:gd name="connsiteX4" fmla="*/ 300398 w 2552108"/>
              <a:gd name="connsiteY4" fmla="*/ 869315 h 2404201"/>
              <a:gd name="connsiteX0" fmla="*/ 1358154 w 2555129"/>
              <a:gd name="connsiteY0" fmla="*/ 0 h 2404201"/>
              <a:gd name="connsiteX1" fmla="*/ 2555129 w 2555129"/>
              <a:gd name="connsiteY1" fmla="*/ 1196975 h 2404201"/>
              <a:gd name="connsiteX2" fmla="*/ 1358154 w 2555129"/>
              <a:gd name="connsiteY2" fmla="*/ 2393950 h 2404201"/>
              <a:gd name="connsiteX3" fmla="*/ 8779 w 2555129"/>
              <a:gd name="connsiteY3" fmla="*/ 1679575 h 2404201"/>
              <a:gd name="connsiteX4" fmla="*/ 303419 w 2555129"/>
              <a:gd name="connsiteY4" fmla="*/ 869315 h 2404201"/>
              <a:gd name="connsiteX0" fmla="*/ 1354768 w 2551743"/>
              <a:gd name="connsiteY0" fmla="*/ 0 h 2404201"/>
              <a:gd name="connsiteX1" fmla="*/ 2551743 w 2551743"/>
              <a:gd name="connsiteY1" fmla="*/ 1196975 h 2404201"/>
              <a:gd name="connsiteX2" fmla="*/ 1354768 w 2551743"/>
              <a:gd name="connsiteY2" fmla="*/ 2393950 h 2404201"/>
              <a:gd name="connsiteX3" fmla="*/ 5393 w 2551743"/>
              <a:gd name="connsiteY3" fmla="*/ 1679575 h 2404201"/>
              <a:gd name="connsiteX4" fmla="*/ 477833 w 2551743"/>
              <a:gd name="connsiteY4" fmla="*/ 805815 h 2404201"/>
              <a:gd name="connsiteX0" fmla="*/ 1267162 w 2464137"/>
              <a:gd name="connsiteY0" fmla="*/ 0 h 2417909"/>
              <a:gd name="connsiteX1" fmla="*/ 2464137 w 2464137"/>
              <a:gd name="connsiteY1" fmla="*/ 1196975 h 2417909"/>
              <a:gd name="connsiteX2" fmla="*/ 1267162 w 2464137"/>
              <a:gd name="connsiteY2" fmla="*/ 2393950 h 2417909"/>
              <a:gd name="connsiteX3" fmla="*/ 6687 w 2464137"/>
              <a:gd name="connsiteY3" fmla="*/ 1844675 h 2417909"/>
              <a:gd name="connsiteX4" fmla="*/ 390227 w 2464137"/>
              <a:gd name="connsiteY4" fmla="*/ 805815 h 2417909"/>
              <a:gd name="connsiteX0" fmla="*/ 1304011 w 2500986"/>
              <a:gd name="connsiteY0" fmla="*/ 0 h 2417909"/>
              <a:gd name="connsiteX1" fmla="*/ 2500986 w 2500986"/>
              <a:gd name="connsiteY1" fmla="*/ 1196975 h 2417909"/>
              <a:gd name="connsiteX2" fmla="*/ 1304011 w 2500986"/>
              <a:gd name="connsiteY2" fmla="*/ 2393950 h 2417909"/>
              <a:gd name="connsiteX3" fmla="*/ 43536 w 2500986"/>
              <a:gd name="connsiteY3" fmla="*/ 1844675 h 2417909"/>
              <a:gd name="connsiteX4" fmla="*/ 427076 w 2500986"/>
              <a:gd name="connsiteY4" fmla="*/ 805815 h 2417909"/>
              <a:gd name="connsiteX0" fmla="*/ 1304011 w 2500986"/>
              <a:gd name="connsiteY0" fmla="*/ 0 h 2420301"/>
              <a:gd name="connsiteX1" fmla="*/ 2500986 w 2500986"/>
              <a:gd name="connsiteY1" fmla="*/ 1196975 h 2420301"/>
              <a:gd name="connsiteX2" fmla="*/ 1304011 w 2500986"/>
              <a:gd name="connsiteY2" fmla="*/ 2393950 h 2420301"/>
              <a:gd name="connsiteX3" fmla="*/ 43536 w 2500986"/>
              <a:gd name="connsiteY3" fmla="*/ 1844675 h 2420301"/>
              <a:gd name="connsiteX4" fmla="*/ 427076 w 2500986"/>
              <a:gd name="connsiteY4" fmla="*/ 805815 h 2420301"/>
              <a:gd name="connsiteX0" fmla="*/ 1304011 w 2500986"/>
              <a:gd name="connsiteY0" fmla="*/ 0 h 2328425"/>
              <a:gd name="connsiteX1" fmla="*/ 2500986 w 2500986"/>
              <a:gd name="connsiteY1" fmla="*/ 1196975 h 2328425"/>
              <a:gd name="connsiteX2" fmla="*/ 1367511 w 2500986"/>
              <a:gd name="connsiteY2" fmla="*/ 2292350 h 2328425"/>
              <a:gd name="connsiteX3" fmla="*/ 43536 w 2500986"/>
              <a:gd name="connsiteY3" fmla="*/ 1844675 h 2328425"/>
              <a:gd name="connsiteX4" fmla="*/ 427076 w 2500986"/>
              <a:gd name="connsiteY4" fmla="*/ 805815 h 2328425"/>
              <a:gd name="connsiteX0" fmla="*/ 1257264 w 2454239"/>
              <a:gd name="connsiteY0" fmla="*/ 0 h 2349433"/>
              <a:gd name="connsiteX1" fmla="*/ 2454239 w 2454239"/>
              <a:gd name="connsiteY1" fmla="*/ 1196975 h 2349433"/>
              <a:gd name="connsiteX2" fmla="*/ 1320764 w 2454239"/>
              <a:gd name="connsiteY2" fmla="*/ 2292350 h 2349433"/>
              <a:gd name="connsiteX3" fmla="*/ 47589 w 2454239"/>
              <a:gd name="connsiteY3" fmla="*/ 1933575 h 2349433"/>
              <a:gd name="connsiteX4" fmla="*/ 380329 w 2454239"/>
              <a:gd name="connsiteY4" fmla="*/ 805815 h 2349433"/>
              <a:gd name="connsiteX0" fmla="*/ 1257264 w 2454239"/>
              <a:gd name="connsiteY0" fmla="*/ 0 h 2434400"/>
              <a:gd name="connsiteX1" fmla="*/ 2454239 w 2454239"/>
              <a:gd name="connsiteY1" fmla="*/ 1196975 h 2434400"/>
              <a:gd name="connsiteX2" fmla="*/ 1358864 w 2454239"/>
              <a:gd name="connsiteY2" fmla="*/ 2393950 h 2434400"/>
              <a:gd name="connsiteX3" fmla="*/ 47589 w 2454239"/>
              <a:gd name="connsiteY3" fmla="*/ 1933575 h 2434400"/>
              <a:gd name="connsiteX4" fmla="*/ 380329 w 2454239"/>
              <a:gd name="connsiteY4" fmla="*/ 805815 h 2434400"/>
              <a:gd name="connsiteX0" fmla="*/ 1257264 w 2454239"/>
              <a:gd name="connsiteY0" fmla="*/ 0 h 2424341"/>
              <a:gd name="connsiteX1" fmla="*/ 2454239 w 2454239"/>
              <a:gd name="connsiteY1" fmla="*/ 1196975 h 2424341"/>
              <a:gd name="connsiteX2" fmla="*/ 1358864 w 2454239"/>
              <a:gd name="connsiteY2" fmla="*/ 2393950 h 2424341"/>
              <a:gd name="connsiteX3" fmla="*/ 47589 w 2454239"/>
              <a:gd name="connsiteY3" fmla="*/ 1933575 h 2424341"/>
              <a:gd name="connsiteX4" fmla="*/ 380329 w 2454239"/>
              <a:gd name="connsiteY4" fmla="*/ 805815 h 2424341"/>
              <a:gd name="connsiteX0" fmla="*/ 1142964 w 2454239"/>
              <a:gd name="connsiteY0" fmla="*/ 0 h 2716441"/>
              <a:gd name="connsiteX1" fmla="*/ 2454239 w 2454239"/>
              <a:gd name="connsiteY1" fmla="*/ 1489075 h 2716441"/>
              <a:gd name="connsiteX2" fmla="*/ 1358864 w 2454239"/>
              <a:gd name="connsiteY2" fmla="*/ 2686050 h 2716441"/>
              <a:gd name="connsiteX3" fmla="*/ 47589 w 2454239"/>
              <a:gd name="connsiteY3" fmla="*/ 2225675 h 2716441"/>
              <a:gd name="connsiteX4" fmla="*/ 380329 w 2454239"/>
              <a:gd name="connsiteY4" fmla="*/ 1097915 h 2716441"/>
              <a:gd name="connsiteX0" fmla="*/ 1142964 w 2454239"/>
              <a:gd name="connsiteY0" fmla="*/ 0 h 2716441"/>
              <a:gd name="connsiteX1" fmla="*/ 2454239 w 2454239"/>
              <a:gd name="connsiteY1" fmla="*/ 1489075 h 2716441"/>
              <a:gd name="connsiteX2" fmla="*/ 1358864 w 2454239"/>
              <a:gd name="connsiteY2" fmla="*/ 2686050 h 2716441"/>
              <a:gd name="connsiteX3" fmla="*/ 47589 w 2454239"/>
              <a:gd name="connsiteY3" fmla="*/ 2225675 h 2716441"/>
              <a:gd name="connsiteX4" fmla="*/ 380329 w 2454239"/>
              <a:gd name="connsiteY4" fmla="*/ 1097915 h 2716441"/>
              <a:gd name="connsiteX0" fmla="*/ 838164 w 2454239"/>
              <a:gd name="connsiteY0" fmla="*/ 0 h 2881541"/>
              <a:gd name="connsiteX1" fmla="*/ 2454239 w 2454239"/>
              <a:gd name="connsiteY1" fmla="*/ 1654175 h 2881541"/>
              <a:gd name="connsiteX2" fmla="*/ 1358864 w 2454239"/>
              <a:gd name="connsiteY2" fmla="*/ 2851150 h 2881541"/>
              <a:gd name="connsiteX3" fmla="*/ 47589 w 2454239"/>
              <a:gd name="connsiteY3" fmla="*/ 2390775 h 2881541"/>
              <a:gd name="connsiteX4" fmla="*/ 380329 w 2454239"/>
              <a:gd name="connsiteY4" fmla="*/ 1263015 h 2881541"/>
              <a:gd name="connsiteX0" fmla="*/ 838164 w 2454239"/>
              <a:gd name="connsiteY0" fmla="*/ 0 h 3034800"/>
              <a:gd name="connsiteX1" fmla="*/ 2454239 w 2454239"/>
              <a:gd name="connsiteY1" fmla="*/ 1654175 h 3034800"/>
              <a:gd name="connsiteX2" fmla="*/ 1765264 w 2454239"/>
              <a:gd name="connsiteY2" fmla="*/ 3016250 h 3034800"/>
              <a:gd name="connsiteX3" fmla="*/ 47589 w 2454239"/>
              <a:gd name="connsiteY3" fmla="*/ 2390775 h 3034800"/>
              <a:gd name="connsiteX4" fmla="*/ 380329 w 2454239"/>
              <a:gd name="connsiteY4" fmla="*/ 1263015 h 3034800"/>
              <a:gd name="connsiteX0" fmla="*/ 838164 w 2822539"/>
              <a:gd name="connsiteY0" fmla="*/ 0 h 3031763"/>
              <a:gd name="connsiteX1" fmla="*/ 2822539 w 2822539"/>
              <a:gd name="connsiteY1" fmla="*/ 1870075 h 3031763"/>
              <a:gd name="connsiteX2" fmla="*/ 1765264 w 2822539"/>
              <a:gd name="connsiteY2" fmla="*/ 3016250 h 3031763"/>
              <a:gd name="connsiteX3" fmla="*/ 47589 w 2822539"/>
              <a:gd name="connsiteY3" fmla="*/ 2390775 h 3031763"/>
              <a:gd name="connsiteX4" fmla="*/ 380329 w 2822539"/>
              <a:gd name="connsiteY4" fmla="*/ 1263015 h 3031763"/>
              <a:gd name="connsiteX0" fmla="*/ 714589 w 2698964"/>
              <a:gd name="connsiteY0" fmla="*/ 0 h 3036745"/>
              <a:gd name="connsiteX1" fmla="*/ 2698964 w 2698964"/>
              <a:gd name="connsiteY1" fmla="*/ 1870075 h 3036745"/>
              <a:gd name="connsiteX2" fmla="*/ 1641689 w 2698964"/>
              <a:gd name="connsiteY2" fmla="*/ 3016250 h 3036745"/>
              <a:gd name="connsiteX3" fmla="*/ 63714 w 2698964"/>
              <a:gd name="connsiteY3" fmla="*/ 2441575 h 3036745"/>
              <a:gd name="connsiteX4" fmla="*/ 256754 w 2698964"/>
              <a:gd name="connsiteY4" fmla="*/ 1263015 h 3036745"/>
              <a:gd name="connsiteX0" fmla="*/ 838163 w 2822538"/>
              <a:gd name="connsiteY0" fmla="*/ 0 h 3036745"/>
              <a:gd name="connsiteX1" fmla="*/ 2822538 w 2822538"/>
              <a:gd name="connsiteY1" fmla="*/ 1870075 h 3036745"/>
              <a:gd name="connsiteX2" fmla="*/ 1765263 w 2822538"/>
              <a:gd name="connsiteY2" fmla="*/ 3016250 h 3036745"/>
              <a:gd name="connsiteX3" fmla="*/ 47588 w 2822538"/>
              <a:gd name="connsiteY3" fmla="*/ 2441575 h 3036745"/>
              <a:gd name="connsiteX4" fmla="*/ 380328 w 2822538"/>
              <a:gd name="connsiteY4" fmla="*/ 1263015 h 3036745"/>
              <a:gd name="connsiteX0" fmla="*/ 847579 w 2831954"/>
              <a:gd name="connsiteY0" fmla="*/ 0 h 3036745"/>
              <a:gd name="connsiteX1" fmla="*/ 2831954 w 2831954"/>
              <a:gd name="connsiteY1" fmla="*/ 1870075 h 3036745"/>
              <a:gd name="connsiteX2" fmla="*/ 1774679 w 2831954"/>
              <a:gd name="connsiteY2" fmla="*/ 3016250 h 3036745"/>
              <a:gd name="connsiteX3" fmla="*/ 57004 w 2831954"/>
              <a:gd name="connsiteY3" fmla="*/ 2441575 h 3036745"/>
              <a:gd name="connsiteX4" fmla="*/ 389744 w 2831954"/>
              <a:gd name="connsiteY4" fmla="*/ 1263015 h 3036745"/>
              <a:gd name="connsiteX0" fmla="*/ 847579 w 2831954"/>
              <a:gd name="connsiteY0" fmla="*/ 0 h 3047394"/>
              <a:gd name="connsiteX1" fmla="*/ 2831954 w 2831954"/>
              <a:gd name="connsiteY1" fmla="*/ 1870075 h 3047394"/>
              <a:gd name="connsiteX2" fmla="*/ 1774679 w 2831954"/>
              <a:gd name="connsiteY2" fmla="*/ 3016250 h 3047394"/>
              <a:gd name="connsiteX3" fmla="*/ 57004 w 2831954"/>
              <a:gd name="connsiteY3" fmla="*/ 2441575 h 3047394"/>
              <a:gd name="connsiteX4" fmla="*/ 389744 w 2831954"/>
              <a:gd name="connsiteY4" fmla="*/ 1263015 h 3047394"/>
              <a:gd name="connsiteX0" fmla="*/ 847579 w 2831954"/>
              <a:gd name="connsiteY0" fmla="*/ 0 h 3052329"/>
              <a:gd name="connsiteX1" fmla="*/ 2831954 w 2831954"/>
              <a:gd name="connsiteY1" fmla="*/ 1870075 h 3052329"/>
              <a:gd name="connsiteX2" fmla="*/ 1774679 w 2831954"/>
              <a:gd name="connsiteY2" fmla="*/ 3016250 h 3052329"/>
              <a:gd name="connsiteX3" fmla="*/ 57004 w 2831954"/>
              <a:gd name="connsiteY3" fmla="*/ 2441575 h 3052329"/>
              <a:gd name="connsiteX4" fmla="*/ 389744 w 2831954"/>
              <a:gd name="connsiteY4" fmla="*/ 1263015 h 3052329"/>
              <a:gd name="connsiteX0" fmla="*/ 860310 w 2844685"/>
              <a:gd name="connsiteY0" fmla="*/ 0 h 3052329"/>
              <a:gd name="connsiteX1" fmla="*/ 2844685 w 2844685"/>
              <a:gd name="connsiteY1" fmla="*/ 1870075 h 3052329"/>
              <a:gd name="connsiteX2" fmla="*/ 1787410 w 2844685"/>
              <a:gd name="connsiteY2" fmla="*/ 3016250 h 3052329"/>
              <a:gd name="connsiteX3" fmla="*/ 69735 w 2844685"/>
              <a:gd name="connsiteY3" fmla="*/ 2441575 h 3052329"/>
              <a:gd name="connsiteX4" fmla="*/ 402475 w 2844685"/>
              <a:gd name="connsiteY4" fmla="*/ 1263015 h 3052329"/>
              <a:gd name="connsiteX0" fmla="*/ 860310 w 2844685"/>
              <a:gd name="connsiteY0" fmla="*/ 0 h 3048933"/>
              <a:gd name="connsiteX1" fmla="*/ 2844685 w 2844685"/>
              <a:gd name="connsiteY1" fmla="*/ 1870075 h 3048933"/>
              <a:gd name="connsiteX2" fmla="*/ 1787410 w 2844685"/>
              <a:gd name="connsiteY2" fmla="*/ 3016250 h 3048933"/>
              <a:gd name="connsiteX3" fmla="*/ 69735 w 2844685"/>
              <a:gd name="connsiteY3" fmla="*/ 2441575 h 3048933"/>
              <a:gd name="connsiteX4" fmla="*/ 402475 w 2844685"/>
              <a:gd name="connsiteY4" fmla="*/ 1263015 h 3048933"/>
              <a:gd name="connsiteX0" fmla="*/ 837537 w 2821912"/>
              <a:gd name="connsiteY0" fmla="*/ 0 h 3048933"/>
              <a:gd name="connsiteX1" fmla="*/ 2821912 w 2821912"/>
              <a:gd name="connsiteY1" fmla="*/ 1870075 h 3048933"/>
              <a:gd name="connsiteX2" fmla="*/ 1764637 w 2821912"/>
              <a:gd name="connsiteY2" fmla="*/ 3016250 h 3048933"/>
              <a:gd name="connsiteX3" fmla="*/ 46962 w 2821912"/>
              <a:gd name="connsiteY3" fmla="*/ 2441575 h 3048933"/>
              <a:gd name="connsiteX4" fmla="*/ 692122 w 2821912"/>
              <a:gd name="connsiteY4" fmla="*/ 1415415 h 3048933"/>
              <a:gd name="connsiteX0" fmla="*/ 843530 w 2827905"/>
              <a:gd name="connsiteY0" fmla="*/ 0 h 3048933"/>
              <a:gd name="connsiteX1" fmla="*/ 2827905 w 2827905"/>
              <a:gd name="connsiteY1" fmla="*/ 1870075 h 3048933"/>
              <a:gd name="connsiteX2" fmla="*/ 1770630 w 2827905"/>
              <a:gd name="connsiteY2" fmla="*/ 3016250 h 3048933"/>
              <a:gd name="connsiteX3" fmla="*/ 52955 w 2827905"/>
              <a:gd name="connsiteY3" fmla="*/ 2441575 h 3048933"/>
              <a:gd name="connsiteX4" fmla="*/ 698115 w 2827905"/>
              <a:gd name="connsiteY4" fmla="*/ 1415415 h 3048933"/>
              <a:gd name="connsiteX0" fmla="*/ 800804 w 2785179"/>
              <a:gd name="connsiteY0" fmla="*/ 0 h 3047524"/>
              <a:gd name="connsiteX1" fmla="*/ 2785179 w 2785179"/>
              <a:gd name="connsiteY1" fmla="*/ 1870075 h 3047524"/>
              <a:gd name="connsiteX2" fmla="*/ 1727904 w 2785179"/>
              <a:gd name="connsiteY2" fmla="*/ 3016250 h 3047524"/>
              <a:gd name="connsiteX3" fmla="*/ 55949 w 2785179"/>
              <a:gd name="connsiteY3" fmla="*/ 2433955 h 3047524"/>
              <a:gd name="connsiteX4" fmla="*/ 655389 w 2785179"/>
              <a:gd name="connsiteY4" fmla="*/ 1415415 h 3047524"/>
              <a:gd name="connsiteX0" fmla="*/ 944315 w 2928690"/>
              <a:gd name="connsiteY0" fmla="*/ 0 h 3030224"/>
              <a:gd name="connsiteX1" fmla="*/ 2928690 w 2928690"/>
              <a:gd name="connsiteY1" fmla="*/ 1870075 h 3030224"/>
              <a:gd name="connsiteX2" fmla="*/ 1871415 w 2928690"/>
              <a:gd name="connsiteY2" fmla="*/ 3016250 h 3030224"/>
              <a:gd name="connsiteX3" fmla="*/ 47060 w 2928690"/>
              <a:gd name="connsiteY3" fmla="*/ 2304415 h 3030224"/>
              <a:gd name="connsiteX4" fmla="*/ 798900 w 2928690"/>
              <a:gd name="connsiteY4" fmla="*/ 1415415 h 3030224"/>
              <a:gd name="connsiteX0" fmla="*/ 897255 w 2881630"/>
              <a:gd name="connsiteY0" fmla="*/ 0 h 3030224"/>
              <a:gd name="connsiteX1" fmla="*/ 2881630 w 2881630"/>
              <a:gd name="connsiteY1" fmla="*/ 1870075 h 3030224"/>
              <a:gd name="connsiteX2" fmla="*/ 1824355 w 2881630"/>
              <a:gd name="connsiteY2" fmla="*/ 3016250 h 3030224"/>
              <a:gd name="connsiteX3" fmla="*/ 0 w 2881630"/>
              <a:gd name="connsiteY3" fmla="*/ 2304415 h 3030224"/>
              <a:gd name="connsiteX4" fmla="*/ 751840 w 2881630"/>
              <a:gd name="connsiteY4" fmla="*/ 1415415 h 3030224"/>
              <a:gd name="connsiteX0" fmla="*/ 898552 w 2882927"/>
              <a:gd name="connsiteY0" fmla="*/ 0 h 3025319"/>
              <a:gd name="connsiteX1" fmla="*/ 2882927 w 2882927"/>
              <a:gd name="connsiteY1" fmla="*/ 1870075 h 3025319"/>
              <a:gd name="connsiteX2" fmla="*/ 1825652 w 2882927"/>
              <a:gd name="connsiteY2" fmla="*/ 3016250 h 3025319"/>
              <a:gd name="connsiteX3" fmla="*/ 1297 w 2882927"/>
              <a:gd name="connsiteY3" fmla="*/ 2304415 h 3025319"/>
              <a:gd name="connsiteX4" fmla="*/ 753137 w 2882927"/>
              <a:gd name="connsiteY4" fmla="*/ 1415415 h 3025319"/>
              <a:gd name="connsiteX0" fmla="*/ 746280 w 2730655"/>
              <a:gd name="connsiteY0" fmla="*/ 0 h 3025319"/>
              <a:gd name="connsiteX1" fmla="*/ 2730655 w 2730655"/>
              <a:gd name="connsiteY1" fmla="*/ 1870075 h 3025319"/>
              <a:gd name="connsiteX2" fmla="*/ 1673380 w 2730655"/>
              <a:gd name="connsiteY2" fmla="*/ 3016250 h 3025319"/>
              <a:gd name="connsiteX3" fmla="*/ 1425 w 2730655"/>
              <a:gd name="connsiteY3" fmla="*/ 2304415 h 3025319"/>
              <a:gd name="connsiteX4" fmla="*/ 600865 w 2730655"/>
              <a:gd name="connsiteY4" fmla="*/ 1415415 h 3025319"/>
              <a:gd name="connsiteX0" fmla="*/ 746280 w 2730655"/>
              <a:gd name="connsiteY0" fmla="*/ 0 h 3025319"/>
              <a:gd name="connsiteX1" fmla="*/ 2730655 w 2730655"/>
              <a:gd name="connsiteY1" fmla="*/ 1870075 h 3025319"/>
              <a:gd name="connsiteX2" fmla="*/ 1673380 w 2730655"/>
              <a:gd name="connsiteY2" fmla="*/ 3016250 h 3025319"/>
              <a:gd name="connsiteX3" fmla="*/ 1425 w 2730655"/>
              <a:gd name="connsiteY3" fmla="*/ 2304415 h 3025319"/>
              <a:gd name="connsiteX4" fmla="*/ 600865 w 2730655"/>
              <a:gd name="connsiteY4" fmla="*/ 1415415 h 3025319"/>
              <a:gd name="connsiteX0" fmla="*/ 747237 w 2731612"/>
              <a:gd name="connsiteY0" fmla="*/ 0 h 3024754"/>
              <a:gd name="connsiteX1" fmla="*/ 2731612 w 2731612"/>
              <a:gd name="connsiteY1" fmla="*/ 1870075 h 3024754"/>
              <a:gd name="connsiteX2" fmla="*/ 1674337 w 2731612"/>
              <a:gd name="connsiteY2" fmla="*/ 3016250 h 3024754"/>
              <a:gd name="connsiteX3" fmla="*/ 2382 w 2731612"/>
              <a:gd name="connsiteY3" fmla="*/ 2304415 h 3024754"/>
              <a:gd name="connsiteX4" fmla="*/ 601822 w 2731612"/>
              <a:gd name="connsiteY4" fmla="*/ 1415415 h 3024754"/>
              <a:gd name="connsiteX0" fmla="*/ 747237 w 2731612"/>
              <a:gd name="connsiteY0" fmla="*/ 0 h 3024754"/>
              <a:gd name="connsiteX1" fmla="*/ 2731612 w 2731612"/>
              <a:gd name="connsiteY1" fmla="*/ 1870075 h 3024754"/>
              <a:gd name="connsiteX2" fmla="*/ 1674337 w 2731612"/>
              <a:gd name="connsiteY2" fmla="*/ 3016250 h 3024754"/>
              <a:gd name="connsiteX3" fmla="*/ 2382 w 2731612"/>
              <a:gd name="connsiteY3" fmla="*/ 2304415 h 3024754"/>
              <a:gd name="connsiteX4" fmla="*/ 601822 w 2731612"/>
              <a:gd name="connsiteY4" fmla="*/ 1415415 h 3024754"/>
              <a:gd name="connsiteX0" fmla="*/ 744855 w 2729230"/>
              <a:gd name="connsiteY0" fmla="*/ 0 h 3025319"/>
              <a:gd name="connsiteX1" fmla="*/ 2729230 w 2729230"/>
              <a:gd name="connsiteY1" fmla="*/ 1870075 h 3025319"/>
              <a:gd name="connsiteX2" fmla="*/ 1671955 w 2729230"/>
              <a:gd name="connsiteY2" fmla="*/ 3016250 h 3025319"/>
              <a:gd name="connsiteX3" fmla="*/ 0 w 2729230"/>
              <a:gd name="connsiteY3" fmla="*/ 2304415 h 3025319"/>
              <a:gd name="connsiteX4" fmla="*/ 599440 w 2729230"/>
              <a:gd name="connsiteY4" fmla="*/ 1415415 h 3025319"/>
              <a:gd name="connsiteX0" fmla="*/ 750549 w 2734924"/>
              <a:gd name="connsiteY0" fmla="*/ 0 h 3025319"/>
              <a:gd name="connsiteX1" fmla="*/ 2734924 w 2734924"/>
              <a:gd name="connsiteY1" fmla="*/ 1870075 h 3025319"/>
              <a:gd name="connsiteX2" fmla="*/ 1677649 w 2734924"/>
              <a:gd name="connsiteY2" fmla="*/ 3016250 h 3025319"/>
              <a:gd name="connsiteX3" fmla="*/ 5694 w 2734924"/>
              <a:gd name="connsiteY3" fmla="*/ 2304415 h 3025319"/>
              <a:gd name="connsiteX4" fmla="*/ 605134 w 2734924"/>
              <a:gd name="connsiteY4" fmla="*/ 1415415 h 3025319"/>
              <a:gd name="connsiteX0" fmla="*/ 645482 w 2629857"/>
              <a:gd name="connsiteY0" fmla="*/ 0 h 3033031"/>
              <a:gd name="connsiteX1" fmla="*/ 2629857 w 2629857"/>
              <a:gd name="connsiteY1" fmla="*/ 1870075 h 3033031"/>
              <a:gd name="connsiteX2" fmla="*/ 1572582 w 2629857"/>
              <a:gd name="connsiteY2" fmla="*/ 3016250 h 3033031"/>
              <a:gd name="connsiteX3" fmla="*/ 7307 w 2629857"/>
              <a:gd name="connsiteY3" fmla="*/ 2411095 h 3033031"/>
              <a:gd name="connsiteX4" fmla="*/ 500067 w 2629857"/>
              <a:gd name="connsiteY4" fmla="*/ 1415415 h 3033031"/>
              <a:gd name="connsiteX0" fmla="*/ 647128 w 2631503"/>
              <a:gd name="connsiteY0" fmla="*/ 0 h 3033031"/>
              <a:gd name="connsiteX1" fmla="*/ 2631503 w 2631503"/>
              <a:gd name="connsiteY1" fmla="*/ 1870075 h 3033031"/>
              <a:gd name="connsiteX2" fmla="*/ 1574228 w 2631503"/>
              <a:gd name="connsiteY2" fmla="*/ 3016250 h 3033031"/>
              <a:gd name="connsiteX3" fmla="*/ 8953 w 2631503"/>
              <a:gd name="connsiteY3" fmla="*/ 2411095 h 3033031"/>
              <a:gd name="connsiteX4" fmla="*/ 501713 w 2631503"/>
              <a:gd name="connsiteY4" fmla="*/ 1415415 h 3033031"/>
              <a:gd name="connsiteX0" fmla="*/ 646636 w 2631011"/>
              <a:gd name="connsiteY0" fmla="*/ 0 h 3033031"/>
              <a:gd name="connsiteX1" fmla="*/ 2631011 w 2631011"/>
              <a:gd name="connsiteY1" fmla="*/ 1870075 h 3033031"/>
              <a:gd name="connsiteX2" fmla="*/ 1573736 w 2631011"/>
              <a:gd name="connsiteY2" fmla="*/ 3016250 h 3033031"/>
              <a:gd name="connsiteX3" fmla="*/ 8461 w 2631011"/>
              <a:gd name="connsiteY3" fmla="*/ 2411095 h 3033031"/>
              <a:gd name="connsiteX4" fmla="*/ 524081 w 2631011"/>
              <a:gd name="connsiteY4" fmla="*/ 1583055 h 3033031"/>
              <a:gd name="connsiteX0" fmla="*/ 645066 w 2629441"/>
              <a:gd name="connsiteY0" fmla="*/ 0 h 3033031"/>
              <a:gd name="connsiteX1" fmla="*/ 2629441 w 2629441"/>
              <a:gd name="connsiteY1" fmla="*/ 1870075 h 3033031"/>
              <a:gd name="connsiteX2" fmla="*/ 1572166 w 2629441"/>
              <a:gd name="connsiteY2" fmla="*/ 3016250 h 3033031"/>
              <a:gd name="connsiteX3" fmla="*/ 6891 w 2629441"/>
              <a:gd name="connsiteY3" fmla="*/ 2411095 h 3033031"/>
              <a:gd name="connsiteX4" fmla="*/ 522511 w 2629441"/>
              <a:gd name="connsiteY4" fmla="*/ 1583055 h 3033031"/>
              <a:gd name="connsiteX0" fmla="*/ 645066 w 2629441"/>
              <a:gd name="connsiteY0" fmla="*/ 0 h 3033031"/>
              <a:gd name="connsiteX1" fmla="*/ 2629441 w 2629441"/>
              <a:gd name="connsiteY1" fmla="*/ 1870075 h 3033031"/>
              <a:gd name="connsiteX2" fmla="*/ 1572166 w 2629441"/>
              <a:gd name="connsiteY2" fmla="*/ 3016250 h 3033031"/>
              <a:gd name="connsiteX3" fmla="*/ 6891 w 2629441"/>
              <a:gd name="connsiteY3" fmla="*/ 2411095 h 3033031"/>
              <a:gd name="connsiteX4" fmla="*/ 522511 w 2629441"/>
              <a:gd name="connsiteY4" fmla="*/ 1583055 h 3033031"/>
              <a:gd name="connsiteX0" fmla="*/ 645066 w 2629441"/>
              <a:gd name="connsiteY0" fmla="*/ 0 h 3023178"/>
              <a:gd name="connsiteX1" fmla="*/ 2629441 w 2629441"/>
              <a:gd name="connsiteY1" fmla="*/ 1870075 h 3023178"/>
              <a:gd name="connsiteX2" fmla="*/ 1572166 w 2629441"/>
              <a:gd name="connsiteY2" fmla="*/ 3016250 h 3023178"/>
              <a:gd name="connsiteX3" fmla="*/ 6891 w 2629441"/>
              <a:gd name="connsiteY3" fmla="*/ 2411095 h 3023178"/>
              <a:gd name="connsiteX4" fmla="*/ 522511 w 2629441"/>
              <a:gd name="connsiteY4" fmla="*/ 1583055 h 3023178"/>
              <a:gd name="connsiteX0" fmla="*/ 645066 w 2629441"/>
              <a:gd name="connsiteY0" fmla="*/ 0 h 3075488"/>
              <a:gd name="connsiteX1" fmla="*/ 2629441 w 2629441"/>
              <a:gd name="connsiteY1" fmla="*/ 1870075 h 3075488"/>
              <a:gd name="connsiteX2" fmla="*/ 1587406 w 2629441"/>
              <a:gd name="connsiteY2" fmla="*/ 3069590 h 3075488"/>
              <a:gd name="connsiteX3" fmla="*/ 6891 w 2629441"/>
              <a:gd name="connsiteY3" fmla="*/ 2411095 h 3075488"/>
              <a:gd name="connsiteX4" fmla="*/ 522511 w 2629441"/>
              <a:gd name="connsiteY4" fmla="*/ 1583055 h 3075488"/>
              <a:gd name="connsiteX0" fmla="*/ 645066 w 2629441"/>
              <a:gd name="connsiteY0" fmla="*/ 0 h 3095178"/>
              <a:gd name="connsiteX1" fmla="*/ 2629441 w 2629441"/>
              <a:gd name="connsiteY1" fmla="*/ 1870075 h 3095178"/>
              <a:gd name="connsiteX2" fmla="*/ 1587406 w 2629441"/>
              <a:gd name="connsiteY2" fmla="*/ 3069590 h 3095178"/>
              <a:gd name="connsiteX3" fmla="*/ 6891 w 2629441"/>
              <a:gd name="connsiteY3" fmla="*/ 2411095 h 3095178"/>
              <a:gd name="connsiteX4" fmla="*/ 522511 w 2629441"/>
              <a:gd name="connsiteY4" fmla="*/ 1583055 h 3095178"/>
              <a:gd name="connsiteX0" fmla="*/ 645066 w 2629441"/>
              <a:gd name="connsiteY0" fmla="*/ 0 h 3116932"/>
              <a:gd name="connsiteX1" fmla="*/ 2629441 w 2629441"/>
              <a:gd name="connsiteY1" fmla="*/ 1870075 h 3116932"/>
              <a:gd name="connsiteX2" fmla="*/ 1473106 w 2629441"/>
              <a:gd name="connsiteY2" fmla="*/ 3092450 h 3116932"/>
              <a:gd name="connsiteX3" fmla="*/ 6891 w 2629441"/>
              <a:gd name="connsiteY3" fmla="*/ 2411095 h 3116932"/>
              <a:gd name="connsiteX4" fmla="*/ 522511 w 2629441"/>
              <a:gd name="connsiteY4" fmla="*/ 1583055 h 3116932"/>
              <a:gd name="connsiteX0" fmla="*/ 645066 w 2629441"/>
              <a:gd name="connsiteY0" fmla="*/ 0 h 3106436"/>
              <a:gd name="connsiteX1" fmla="*/ 2629441 w 2629441"/>
              <a:gd name="connsiteY1" fmla="*/ 1870075 h 3106436"/>
              <a:gd name="connsiteX2" fmla="*/ 1473106 w 2629441"/>
              <a:gd name="connsiteY2" fmla="*/ 3092450 h 3106436"/>
              <a:gd name="connsiteX3" fmla="*/ 6891 w 2629441"/>
              <a:gd name="connsiteY3" fmla="*/ 2411095 h 3106436"/>
              <a:gd name="connsiteX4" fmla="*/ 522511 w 2629441"/>
              <a:gd name="connsiteY4" fmla="*/ 1583055 h 3106436"/>
              <a:gd name="connsiteX0" fmla="*/ 645066 w 2629441"/>
              <a:gd name="connsiteY0" fmla="*/ 0 h 3129551"/>
              <a:gd name="connsiteX1" fmla="*/ 2629441 w 2629441"/>
              <a:gd name="connsiteY1" fmla="*/ 1870075 h 3129551"/>
              <a:gd name="connsiteX2" fmla="*/ 1296894 w 2629441"/>
              <a:gd name="connsiteY2" fmla="*/ 3116263 h 3129551"/>
              <a:gd name="connsiteX3" fmla="*/ 6891 w 2629441"/>
              <a:gd name="connsiteY3" fmla="*/ 2411095 h 3129551"/>
              <a:gd name="connsiteX4" fmla="*/ 522511 w 2629441"/>
              <a:gd name="connsiteY4" fmla="*/ 1583055 h 3129551"/>
              <a:gd name="connsiteX0" fmla="*/ 645066 w 2629441"/>
              <a:gd name="connsiteY0" fmla="*/ 0 h 3135694"/>
              <a:gd name="connsiteX1" fmla="*/ 2629441 w 2629441"/>
              <a:gd name="connsiteY1" fmla="*/ 1870075 h 3135694"/>
              <a:gd name="connsiteX2" fmla="*/ 1296894 w 2629441"/>
              <a:gd name="connsiteY2" fmla="*/ 3116263 h 3135694"/>
              <a:gd name="connsiteX3" fmla="*/ 6891 w 2629441"/>
              <a:gd name="connsiteY3" fmla="*/ 2411095 h 3135694"/>
              <a:gd name="connsiteX4" fmla="*/ 522511 w 2629441"/>
              <a:gd name="connsiteY4" fmla="*/ 1583055 h 3135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9441" h="3135694">
                <a:moveTo>
                  <a:pt x="645066" y="0"/>
                </a:moveTo>
                <a:cubicBezTo>
                  <a:pt x="1356937" y="381000"/>
                  <a:pt x="2629441" y="1209004"/>
                  <a:pt x="2629441" y="1870075"/>
                </a:cubicBezTo>
                <a:cubicBezTo>
                  <a:pt x="2629441" y="2531146"/>
                  <a:pt x="1945441" y="3002280"/>
                  <a:pt x="1296894" y="3116263"/>
                </a:cubicBezTo>
                <a:cubicBezTo>
                  <a:pt x="648347" y="3230246"/>
                  <a:pt x="101929" y="2822999"/>
                  <a:pt x="6891" y="2411095"/>
                </a:cubicBezTo>
                <a:cubicBezTo>
                  <a:pt x="-53223" y="2072216"/>
                  <a:pt x="293488" y="1706245"/>
                  <a:pt x="522511" y="1583055"/>
                </a:cubicBezTo>
              </a:path>
            </a:pathLst>
          </a:custGeom>
          <a:noFill/>
          <a:ln w="15875">
            <a:solidFill>
              <a:schemeClr val="bg1">
                <a:lumMod val="50000"/>
              </a:schemeClr>
            </a:solidFill>
            <a:prstDash val="dash"/>
            <a:headEnd type="stealth" w="lg" len="lg"/>
            <a:tailEnd type="none" w="lg" len="lg"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6937614" y="3970867"/>
            <a:ext cx="930742" cy="930742"/>
            <a:chOff x="6937614" y="3970867"/>
            <a:chExt cx="930742" cy="930742"/>
          </a:xfrm>
        </p:grpSpPr>
        <p:sp>
          <p:nvSpPr>
            <p:cNvPr id="22" name="椭圆 21"/>
            <p:cNvSpPr/>
            <p:nvPr/>
          </p:nvSpPr>
          <p:spPr>
            <a:xfrm>
              <a:off x="6937614" y="3970867"/>
              <a:ext cx="930742" cy="930742"/>
            </a:xfrm>
            <a:prstGeom prst="ellipse">
              <a:avLst/>
            </a:prstGeom>
            <a:solidFill>
              <a:srgbClr val="345B78"/>
            </a:solidFill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KSO_Shape"/>
            <p:cNvSpPr>
              <a:spLocks/>
            </p:cNvSpPr>
            <p:nvPr/>
          </p:nvSpPr>
          <p:spPr bwMode="auto">
            <a:xfrm>
              <a:off x="7194728" y="4106542"/>
              <a:ext cx="416515" cy="659392"/>
            </a:xfrm>
            <a:custGeom>
              <a:avLst/>
              <a:gdLst>
                <a:gd name="T0" fmla="*/ 2147483646 w 3864"/>
                <a:gd name="T1" fmla="*/ 1817606605 h 6111"/>
                <a:gd name="T2" fmla="*/ 2147483646 w 3864"/>
                <a:gd name="T3" fmla="*/ 2147483646 h 6111"/>
                <a:gd name="T4" fmla="*/ 2147483646 w 3864"/>
                <a:gd name="T5" fmla="*/ 2147483646 h 6111"/>
                <a:gd name="T6" fmla="*/ 2147483646 w 3864"/>
                <a:gd name="T7" fmla="*/ 2147483646 h 6111"/>
                <a:gd name="T8" fmla="*/ 2147483646 w 3864"/>
                <a:gd name="T9" fmla="*/ 2147483646 h 6111"/>
                <a:gd name="T10" fmla="*/ 2147483646 w 3864"/>
                <a:gd name="T11" fmla="*/ 2147483646 h 6111"/>
                <a:gd name="T12" fmla="*/ 2147483646 w 3864"/>
                <a:gd name="T13" fmla="*/ 2147483646 h 6111"/>
                <a:gd name="T14" fmla="*/ 2147483646 w 3864"/>
                <a:gd name="T15" fmla="*/ 2147483646 h 6111"/>
                <a:gd name="T16" fmla="*/ 2147483646 w 3864"/>
                <a:gd name="T17" fmla="*/ 2147483646 h 6111"/>
                <a:gd name="T18" fmla="*/ 2147483646 w 3864"/>
                <a:gd name="T19" fmla="*/ 2147483646 h 6111"/>
                <a:gd name="T20" fmla="*/ 2147483646 w 3864"/>
                <a:gd name="T21" fmla="*/ 2147483646 h 6111"/>
                <a:gd name="T22" fmla="*/ 2147483646 w 3864"/>
                <a:gd name="T23" fmla="*/ 2147483646 h 6111"/>
                <a:gd name="T24" fmla="*/ 2147483646 w 3864"/>
                <a:gd name="T25" fmla="*/ 2147483646 h 6111"/>
                <a:gd name="T26" fmla="*/ 2147483646 w 3864"/>
                <a:gd name="T27" fmla="*/ 2147483646 h 6111"/>
                <a:gd name="T28" fmla="*/ 2147483646 w 3864"/>
                <a:gd name="T29" fmla="*/ 2147483646 h 6111"/>
                <a:gd name="T30" fmla="*/ 2147483646 w 3864"/>
                <a:gd name="T31" fmla="*/ 2147483646 h 6111"/>
                <a:gd name="T32" fmla="*/ 2147483646 w 3864"/>
                <a:gd name="T33" fmla="*/ 2147483646 h 6111"/>
                <a:gd name="T34" fmla="*/ 2147483646 w 3864"/>
                <a:gd name="T35" fmla="*/ 2147483646 h 6111"/>
                <a:gd name="T36" fmla="*/ 574134261 w 3864"/>
                <a:gd name="T37" fmla="*/ 2147483646 h 6111"/>
                <a:gd name="T38" fmla="*/ 906491754 w 3864"/>
                <a:gd name="T39" fmla="*/ 2147483646 h 6111"/>
                <a:gd name="T40" fmla="*/ 2147483646 w 3864"/>
                <a:gd name="T41" fmla="*/ 2147483646 h 6111"/>
                <a:gd name="T42" fmla="*/ 2147483646 w 3864"/>
                <a:gd name="T43" fmla="*/ 2147483646 h 6111"/>
                <a:gd name="T44" fmla="*/ 2147483646 w 3864"/>
                <a:gd name="T45" fmla="*/ 2147483646 h 6111"/>
                <a:gd name="T46" fmla="*/ 2147483646 w 3864"/>
                <a:gd name="T47" fmla="*/ 1817606605 h 6111"/>
                <a:gd name="T48" fmla="*/ 2147483646 w 3864"/>
                <a:gd name="T49" fmla="*/ 2147483646 h 6111"/>
                <a:gd name="T50" fmla="*/ 2147483646 w 3864"/>
                <a:gd name="T51" fmla="*/ 2147483646 h 6111"/>
                <a:gd name="T52" fmla="*/ 2147483646 w 3864"/>
                <a:gd name="T53" fmla="*/ 2147483646 h 6111"/>
                <a:gd name="T54" fmla="*/ 2147483646 w 3864"/>
                <a:gd name="T55" fmla="*/ 2147483646 h 6111"/>
                <a:gd name="T56" fmla="*/ 2147483646 w 3864"/>
                <a:gd name="T57" fmla="*/ 2147483646 h 6111"/>
                <a:gd name="T58" fmla="*/ 2147483646 w 3864"/>
                <a:gd name="T59" fmla="*/ 2147483646 h 6111"/>
                <a:gd name="T60" fmla="*/ 2147483646 w 3864"/>
                <a:gd name="T61" fmla="*/ 2147483646 h 6111"/>
                <a:gd name="T62" fmla="*/ 2147483646 w 3864"/>
                <a:gd name="T63" fmla="*/ 2147483646 h 6111"/>
                <a:gd name="T64" fmla="*/ 2147483646 w 3864"/>
                <a:gd name="T65" fmla="*/ 2147483646 h 6111"/>
                <a:gd name="T66" fmla="*/ 2147483646 w 3864"/>
                <a:gd name="T67" fmla="*/ 2147483646 h 6111"/>
                <a:gd name="T68" fmla="*/ 2147483646 w 3864"/>
                <a:gd name="T69" fmla="*/ 2147483646 h 6111"/>
                <a:gd name="T70" fmla="*/ 2147483646 w 3864"/>
                <a:gd name="T71" fmla="*/ 2147483646 h 6111"/>
                <a:gd name="T72" fmla="*/ 2147483646 w 3864"/>
                <a:gd name="T73" fmla="*/ 2147483646 h 6111"/>
                <a:gd name="T74" fmla="*/ 2147483646 w 3864"/>
                <a:gd name="T75" fmla="*/ 2147483646 h 6111"/>
                <a:gd name="T76" fmla="*/ 2147483646 w 3864"/>
                <a:gd name="T77" fmla="*/ 2147483646 h 6111"/>
                <a:gd name="T78" fmla="*/ 2147483646 w 3864"/>
                <a:gd name="T79" fmla="*/ 2147483646 h 6111"/>
                <a:gd name="T80" fmla="*/ 2147483646 w 3864"/>
                <a:gd name="T81" fmla="*/ 2147483646 h 6111"/>
                <a:gd name="T82" fmla="*/ 2147483646 w 3864"/>
                <a:gd name="T83" fmla="*/ 2147483646 h 6111"/>
                <a:gd name="T84" fmla="*/ 2147483646 w 3864"/>
                <a:gd name="T85" fmla="*/ 2147483646 h 6111"/>
                <a:gd name="T86" fmla="*/ 2147483646 w 3864"/>
                <a:gd name="T87" fmla="*/ 2147483646 h 6111"/>
                <a:gd name="T88" fmla="*/ 2147483646 w 3864"/>
                <a:gd name="T89" fmla="*/ 2147483646 h 6111"/>
                <a:gd name="T90" fmla="*/ 2147483646 w 3864"/>
                <a:gd name="T91" fmla="*/ 2147483646 h 6111"/>
                <a:gd name="T92" fmla="*/ 2147483646 w 3864"/>
                <a:gd name="T93" fmla="*/ 2147483646 h 6111"/>
                <a:gd name="T94" fmla="*/ 2147483646 w 3864"/>
                <a:gd name="T95" fmla="*/ 2147483646 h 6111"/>
                <a:gd name="T96" fmla="*/ 2147483646 w 3864"/>
                <a:gd name="T97" fmla="*/ 2147483646 h 6111"/>
                <a:gd name="T98" fmla="*/ 2147483646 w 3864"/>
                <a:gd name="T99" fmla="*/ 2147483646 h 6111"/>
                <a:gd name="T100" fmla="*/ 2147483646 w 3864"/>
                <a:gd name="T101" fmla="*/ 2147483646 h 6111"/>
                <a:gd name="T102" fmla="*/ 2147483646 w 3864"/>
                <a:gd name="T103" fmla="*/ 2147483646 h 6111"/>
                <a:gd name="T104" fmla="*/ 2147483646 w 3864"/>
                <a:gd name="T105" fmla="*/ 2147483646 h 6111"/>
                <a:gd name="T106" fmla="*/ 2147483646 w 3864"/>
                <a:gd name="T107" fmla="*/ 2147483646 h 6111"/>
                <a:gd name="T108" fmla="*/ 2147483646 w 3864"/>
                <a:gd name="T109" fmla="*/ 2147483646 h 6111"/>
                <a:gd name="T110" fmla="*/ 2147483646 w 3864"/>
                <a:gd name="T111" fmla="*/ 2147483646 h 6111"/>
                <a:gd name="T112" fmla="*/ 2147483646 w 3864"/>
                <a:gd name="T113" fmla="*/ 2147483646 h 6111"/>
                <a:gd name="T114" fmla="*/ 2147483646 w 3864"/>
                <a:gd name="T115" fmla="*/ 2147483646 h 6111"/>
                <a:gd name="T116" fmla="*/ 2147483646 w 3864"/>
                <a:gd name="T117" fmla="*/ 2147483646 h 6111"/>
                <a:gd name="T118" fmla="*/ 2147483646 w 3864"/>
                <a:gd name="T119" fmla="*/ 2147483646 h 611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3864" h="6111">
                  <a:moveTo>
                    <a:pt x="1932" y="0"/>
                  </a:moveTo>
                  <a:lnTo>
                    <a:pt x="1932" y="0"/>
                  </a:lnTo>
                  <a:lnTo>
                    <a:pt x="1982" y="0"/>
                  </a:lnTo>
                  <a:lnTo>
                    <a:pt x="2031" y="2"/>
                  </a:lnTo>
                  <a:lnTo>
                    <a:pt x="2081" y="5"/>
                  </a:lnTo>
                  <a:lnTo>
                    <a:pt x="2129" y="9"/>
                  </a:lnTo>
                  <a:lnTo>
                    <a:pt x="2178" y="15"/>
                  </a:lnTo>
                  <a:lnTo>
                    <a:pt x="2226" y="22"/>
                  </a:lnTo>
                  <a:lnTo>
                    <a:pt x="2273" y="30"/>
                  </a:lnTo>
                  <a:lnTo>
                    <a:pt x="2321" y="39"/>
                  </a:lnTo>
                  <a:lnTo>
                    <a:pt x="2367" y="48"/>
                  </a:lnTo>
                  <a:lnTo>
                    <a:pt x="2415" y="60"/>
                  </a:lnTo>
                  <a:lnTo>
                    <a:pt x="2460" y="73"/>
                  </a:lnTo>
                  <a:lnTo>
                    <a:pt x="2507" y="87"/>
                  </a:lnTo>
                  <a:lnTo>
                    <a:pt x="2551" y="101"/>
                  </a:lnTo>
                  <a:lnTo>
                    <a:pt x="2596" y="117"/>
                  </a:lnTo>
                  <a:lnTo>
                    <a:pt x="2640" y="133"/>
                  </a:lnTo>
                  <a:lnTo>
                    <a:pt x="2683" y="152"/>
                  </a:lnTo>
                  <a:lnTo>
                    <a:pt x="2727" y="170"/>
                  </a:lnTo>
                  <a:lnTo>
                    <a:pt x="2769" y="190"/>
                  </a:lnTo>
                  <a:lnTo>
                    <a:pt x="2811" y="211"/>
                  </a:lnTo>
                  <a:lnTo>
                    <a:pt x="2853" y="233"/>
                  </a:lnTo>
                  <a:lnTo>
                    <a:pt x="2893" y="255"/>
                  </a:lnTo>
                  <a:lnTo>
                    <a:pt x="2934" y="279"/>
                  </a:lnTo>
                  <a:lnTo>
                    <a:pt x="2973" y="304"/>
                  </a:lnTo>
                  <a:lnTo>
                    <a:pt x="3012" y="329"/>
                  </a:lnTo>
                  <a:lnTo>
                    <a:pt x="3050" y="356"/>
                  </a:lnTo>
                  <a:lnTo>
                    <a:pt x="3087" y="383"/>
                  </a:lnTo>
                  <a:lnTo>
                    <a:pt x="3124" y="412"/>
                  </a:lnTo>
                  <a:lnTo>
                    <a:pt x="3160" y="441"/>
                  </a:lnTo>
                  <a:lnTo>
                    <a:pt x="3196" y="471"/>
                  </a:lnTo>
                  <a:lnTo>
                    <a:pt x="3231" y="501"/>
                  </a:lnTo>
                  <a:lnTo>
                    <a:pt x="3265" y="532"/>
                  </a:lnTo>
                  <a:lnTo>
                    <a:pt x="3297" y="565"/>
                  </a:lnTo>
                  <a:lnTo>
                    <a:pt x="3330" y="599"/>
                  </a:lnTo>
                  <a:lnTo>
                    <a:pt x="3362" y="632"/>
                  </a:lnTo>
                  <a:lnTo>
                    <a:pt x="3393" y="667"/>
                  </a:lnTo>
                  <a:lnTo>
                    <a:pt x="3423" y="702"/>
                  </a:lnTo>
                  <a:lnTo>
                    <a:pt x="3452" y="739"/>
                  </a:lnTo>
                  <a:lnTo>
                    <a:pt x="3480" y="775"/>
                  </a:lnTo>
                  <a:lnTo>
                    <a:pt x="3507" y="813"/>
                  </a:lnTo>
                  <a:lnTo>
                    <a:pt x="3534" y="852"/>
                  </a:lnTo>
                  <a:lnTo>
                    <a:pt x="3560" y="890"/>
                  </a:lnTo>
                  <a:lnTo>
                    <a:pt x="3584" y="930"/>
                  </a:lnTo>
                  <a:lnTo>
                    <a:pt x="3607" y="970"/>
                  </a:lnTo>
                  <a:lnTo>
                    <a:pt x="3631" y="1011"/>
                  </a:lnTo>
                  <a:lnTo>
                    <a:pt x="3653" y="1051"/>
                  </a:lnTo>
                  <a:lnTo>
                    <a:pt x="3674" y="1094"/>
                  </a:lnTo>
                  <a:lnTo>
                    <a:pt x="3693" y="1136"/>
                  </a:lnTo>
                  <a:lnTo>
                    <a:pt x="3712" y="1179"/>
                  </a:lnTo>
                  <a:lnTo>
                    <a:pt x="3729" y="1223"/>
                  </a:lnTo>
                  <a:lnTo>
                    <a:pt x="3747" y="1267"/>
                  </a:lnTo>
                  <a:lnTo>
                    <a:pt x="3762" y="1312"/>
                  </a:lnTo>
                  <a:lnTo>
                    <a:pt x="3777" y="1357"/>
                  </a:lnTo>
                  <a:lnTo>
                    <a:pt x="3791" y="1402"/>
                  </a:lnTo>
                  <a:lnTo>
                    <a:pt x="3802" y="1449"/>
                  </a:lnTo>
                  <a:lnTo>
                    <a:pt x="3814" y="1495"/>
                  </a:lnTo>
                  <a:lnTo>
                    <a:pt x="3824" y="1543"/>
                  </a:lnTo>
                  <a:lnTo>
                    <a:pt x="3834" y="1589"/>
                  </a:lnTo>
                  <a:lnTo>
                    <a:pt x="3842" y="1638"/>
                  </a:lnTo>
                  <a:lnTo>
                    <a:pt x="3848" y="1685"/>
                  </a:lnTo>
                  <a:lnTo>
                    <a:pt x="3853" y="1734"/>
                  </a:lnTo>
                  <a:lnTo>
                    <a:pt x="3858" y="1783"/>
                  </a:lnTo>
                  <a:lnTo>
                    <a:pt x="3862" y="1832"/>
                  </a:lnTo>
                  <a:lnTo>
                    <a:pt x="3863" y="1882"/>
                  </a:lnTo>
                  <a:lnTo>
                    <a:pt x="3864" y="1932"/>
                  </a:lnTo>
                  <a:lnTo>
                    <a:pt x="3863" y="1999"/>
                  </a:lnTo>
                  <a:lnTo>
                    <a:pt x="3859" y="2065"/>
                  </a:lnTo>
                  <a:lnTo>
                    <a:pt x="3853" y="2130"/>
                  </a:lnTo>
                  <a:lnTo>
                    <a:pt x="3845" y="2195"/>
                  </a:lnTo>
                  <a:lnTo>
                    <a:pt x="3836" y="2260"/>
                  </a:lnTo>
                  <a:lnTo>
                    <a:pt x="3823" y="2324"/>
                  </a:lnTo>
                  <a:lnTo>
                    <a:pt x="3809" y="2387"/>
                  </a:lnTo>
                  <a:lnTo>
                    <a:pt x="3793" y="2449"/>
                  </a:lnTo>
                  <a:lnTo>
                    <a:pt x="3776" y="2511"/>
                  </a:lnTo>
                  <a:lnTo>
                    <a:pt x="3755" y="2571"/>
                  </a:lnTo>
                  <a:lnTo>
                    <a:pt x="3733" y="2631"/>
                  </a:lnTo>
                  <a:lnTo>
                    <a:pt x="3709" y="2690"/>
                  </a:lnTo>
                  <a:lnTo>
                    <a:pt x="3683" y="2747"/>
                  </a:lnTo>
                  <a:lnTo>
                    <a:pt x="3656" y="2804"/>
                  </a:lnTo>
                  <a:lnTo>
                    <a:pt x="3626" y="2859"/>
                  </a:lnTo>
                  <a:lnTo>
                    <a:pt x="3596" y="2914"/>
                  </a:lnTo>
                  <a:lnTo>
                    <a:pt x="3566" y="2963"/>
                  </a:lnTo>
                  <a:lnTo>
                    <a:pt x="3534" y="3011"/>
                  </a:lnTo>
                  <a:lnTo>
                    <a:pt x="3502" y="3058"/>
                  </a:lnTo>
                  <a:lnTo>
                    <a:pt x="3467" y="3103"/>
                  </a:lnTo>
                  <a:lnTo>
                    <a:pt x="3432" y="3148"/>
                  </a:lnTo>
                  <a:lnTo>
                    <a:pt x="3395" y="3193"/>
                  </a:lnTo>
                  <a:lnTo>
                    <a:pt x="3358" y="3234"/>
                  </a:lnTo>
                  <a:lnTo>
                    <a:pt x="3318" y="3276"/>
                  </a:lnTo>
                  <a:lnTo>
                    <a:pt x="3278" y="3317"/>
                  </a:lnTo>
                  <a:lnTo>
                    <a:pt x="3237" y="3356"/>
                  </a:lnTo>
                  <a:lnTo>
                    <a:pt x="3194" y="3393"/>
                  </a:lnTo>
                  <a:lnTo>
                    <a:pt x="3150" y="3431"/>
                  </a:lnTo>
                  <a:lnTo>
                    <a:pt x="3106" y="3465"/>
                  </a:lnTo>
                  <a:lnTo>
                    <a:pt x="3059" y="3500"/>
                  </a:lnTo>
                  <a:lnTo>
                    <a:pt x="3013" y="3533"/>
                  </a:lnTo>
                  <a:lnTo>
                    <a:pt x="2965" y="3564"/>
                  </a:lnTo>
                  <a:lnTo>
                    <a:pt x="2965" y="3763"/>
                  </a:lnTo>
                  <a:lnTo>
                    <a:pt x="3040" y="3756"/>
                  </a:lnTo>
                  <a:lnTo>
                    <a:pt x="3184" y="3744"/>
                  </a:lnTo>
                  <a:lnTo>
                    <a:pt x="3240" y="3879"/>
                  </a:lnTo>
                  <a:lnTo>
                    <a:pt x="3257" y="3921"/>
                  </a:lnTo>
                  <a:lnTo>
                    <a:pt x="3272" y="3961"/>
                  </a:lnTo>
                  <a:lnTo>
                    <a:pt x="3283" y="4003"/>
                  </a:lnTo>
                  <a:lnTo>
                    <a:pt x="3293" y="4044"/>
                  </a:lnTo>
                  <a:lnTo>
                    <a:pt x="3301" y="4084"/>
                  </a:lnTo>
                  <a:lnTo>
                    <a:pt x="3305" y="4125"/>
                  </a:lnTo>
                  <a:lnTo>
                    <a:pt x="3309" y="4166"/>
                  </a:lnTo>
                  <a:lnTo>
                    <a:pt x="3310" y="4206"/>
                  </a:lnTo>
                  <a:lnTo>
                    <a:pt x="3309" y="4248"/>
                  </a:lnTo>
                  <a:lnTo>
                    <a:pt x="3305" y="4289"/>
                  </a:lnTo>
                  <a:lnTo>
                    <a:pt x="3300" y="4329"/>
                  </a:lnTo>
                  <a:lnTo>
                    <a:pt x="3292" y="4370"/>
                  </a:lnTo>
                  <a:lnTo>
                    <a:pt x="3282" y="4409"/>
                  </a:lnTo>
                  <a:lnTo>
                    <a:pt x="3269" y="4449"/>
                  </a:lnTo>
                  <a:lnTo>
                    <a:pt x="3256" y="4487"/>
                  </a:lnTo>
                  <a:lnTo>
                    <a:pt x="3239" y="4527"/>
                  </a:lnTo>
                  <a:lnTo>
                    <a:pt x="3224" y="4560"/>
                  </a:lnTo>
                  <a:lnTo>
                    <a:pt x="3240" y="4600"/>
                  </a:lnTo>
                  <a:lnTo>
                    <a:pt x="3257" y="4642"/>
                  </a:lnTo>
                  <a:lnTo>
                    <a:pt x="3272" y="4682"/>
                  </a:lnTo>
                  <a:lnTo>
                    <a:pt x="3283" y="4724"/>
                  </a:lnTo>
                  <a:lnTo>
                    <a:pt x="3293" y="4765"/>
                  </a:lnTo>
                  <a:lnTo>
                    <a:pt x="3301" y="4805"/>
                  </a:lnTo>
                  <a:lnTo>
                    <a:pt x="3305" y="4846"/>
                  </a:lnTo>
                  <a:lnTo>
                    <a:pt x="3309" y="4888"/>
                  </a:lnTo>
                  <a:lnTo>
                    <a:pt x="3310" y="4927"/>
                  </a:lnTo>
                  <a:lnTo>
                    <a:pt x="3309" y="4969"/>
                  </a:lnTo>
                  <a:lnTo>
                    <a:pt x="3305" y="5010"/>
                  </a:lnTo>
                  <a:lnTo>
                    <a:pt x="3300" y="5050"/>
                  </a:lnTo>
                  <a:lnTo>
                    <a:pt x="3292" y="5091"/>
                  </a:lnTo>
                  <a:lnTo>
                    <a:pt x="3282" y="5130"/>
                  </a:lnTo>
                  <a:lnTo>
                    <a:pt x="3269" y="5170"/>
                  </a:lnTo>
                  <a:lnTo>
                    <a:pt x="3256" y="5209"/>
                  </a:lnTo>
                  <a:lnTo>
                    <a:pt x="3239" y="5248"/>
                  </a:lnTo>
                  <a:lnTo>
                    <a:pt x="3191" y="5356"/>
                  </a:lnTo>
                  <a:lnTo>
                    <a:pt x="3073" y="5366"/>
                  </a:lnTo>
                  <a:lnTo>
                    <a:pt x="886" y="5559"/>
                  </a:lnTo>
                  <a:lnTo>
                    <a:pt x="735" y="5573"/>
                  </a:lnTo>
                  <a:lnTo>
                    <a:pt x="681" y="5430"/>
                  </a:lnTo>
                  <a:lnTo>
                    <a:pt x="668" y="5395"/>
                  </a:lnTo>
                  <a:lnTo>
                    <a:pt x="656" y="5359"/>
                  </a:lnTo>
                  <a:lnTo>
                    <a:pt x="646" y="5323"/>
                  </a:lnTo>
                  <a:lnTo>
                    <a:pt x="636" y="5286"/>
                  </a:lnTo>
                  <a:lnTo>
                    <a:pt x="628" y="5249"/>
                  </a:lnTo>
                  <a:lnTo>
                    <a:pt x="623" y="5210"/>
                  </a:lnTo>
                  <a:lnTo>
                    <a:pt x="618" y="5172"/>
                  </a:lnTo>
                  <a:lnTo>
                    <a:pt x="616" y="5133"/>
                  </a:lnTo>
                  <a:lnTo>
                    <a:pt x="614" y="5091"/>
                  </a:lnTo>
                  <a:lnTo>
                    <a:pt x="617" y="5049"/>
                  </a:lnTo>
                  <a:lnTo>
                    <a:pt x="621" y="5006"/>
                  </a:lnTo>
                  <a:lnTo>
                    <a:pt x="628" y="4963"/>
                  </a:lnTo>
                  <a:lnTo>
                    <a:pt x="633" y="4941"/>
                  </a:lnTo>
                  <a:lnTo>
                    <a:pt x="638" y="4919"/>
                  </a:lnTo>
                  <a:lnTo>
                    <a:pt x="645" y="4897"/>
                  </a:lnTo>
                  <a:lnTo>
                    <a:pt x="652" y="4875"/>
                  </a:lnTo>
                  <a:lnTo>
                    <a:pt x="659" y="4853"/>
                  </a:lnTo>
                  <a:lnTo>
                    <a:pt x="668" y="4831"/>
                  </a:lnTo>
                  <a:lnTo>
                    <a:pt x="677" y="4808"/>
                  </a:lnTo>
                  <a:lnTo>
                    <a:pt x="688" y="4786"/>
                  </a:lnTo>
                  <a:lnTo>
                    <a:pt x="700" y="4759"/>
                  </a:lnTo>
                  <a:lnTo>
                    <a:pt x="681" y="4709"/>
                  </a:lnTo>
                  <a:lnTo>
                    <a:pt x="668" y="4674"/>
                  </a:lnTo>
                  <a:lnTo>
                    <a:pt x="656" y="4638"/>
                  </a:lnTo>
                  <a:lnTo>
                    <a:pt x="646" y="4602"/>
                  </a:lnTo>
                  <a:lnTo>
                    <a:pt x="636" y="4565"/>
                  </a:lnTo>
                  <a:lnTo>
                    <a:pt x="628" y="4528"/>
                  </a:lnTo>
                  <a:lnTo>
                    <a:pt x="623" y="4489"/>
                  </a:lnTo>
                  <a:lnTo>
                    <a:pt x="618" y="4451"/>
                  </a:lnTo>
                  <a:lnTo>
                    <a:pt x="616" y="4412"/>
                  </a:lnTo>
                  <a:lnTo>
                    <a:pt x="614" y="4370"/>
                  </a:lnTo>
                  <a:lnTo>
                    <a:pt x="617" y="4327"/>
                  </a:lnTo>
                  <a:lnTo>
                    <a:pt x="621" y="4285"/>
                  </a:lnTo>
                  <a:lnTo>
                    <a:pt x="628" y="4242"/>
                  </a:lnTo>
                  <a:lnTo>
                    <a:pt x="633" y="4220"/>
                  </a:lnTo>
                  <a:lnTo>
                    <a:pt x="638" y="4198"/>
                  </a:lnTo>
                  <a:lnTo>
                    <a:pt x="645" y="4176"/>
                  </a:lnTo>
                  <a:lnTo>
                    <a:pt x="652" y="4154"/>
                  </a:lnTo>
                  <a:lnTo>
                    <a:pt x="659" y="4132"/>
                  </a:lnTo>
                  <a:lnTo>
                    <a:pt x="668" y="4110"/>
                  </a:lnTo>
                  <a:lnTo>
                    <a:pt x="677" y="4087"/>
                  </a:lnTo>
                  <a:lnTo>
                    <a:pt x="688" y="4064"/>
                  </a:lnTo>
                  <a:lnTo>
                    <a:pt x="736" y="3960"/>
                  </a:lnTo>
                  <a:lnTo>
                    <a:pt x="851" y="3950"/>
                  </a:lnTo>
                  <a:lnTo>
                    <a:pt x="934" y="3943"/>
                  </a:lnTo>
                  <a:lnTo>
                    <a:pt x="934" y="3586"/>
                  </a:lnTo>
                  <a:lnTo>
                    <a:pt x="885" y="3555"/>
                  </a:lnTo>
                  <a:lnTo>
                    <a:pt x="836" y="3522"/>
                  </a:lnTo>
                  <a:lnTo>
                    <a:pt x="789" y="3489"/>
                  </a:lnTo>
                  <a:lnTo>
                    <a:pt x="742" y="3454"/>
                  </a:lnTo>
                  <a:lnTo>
                    <a:pt x="697" y="3417"/>
                  </a:lnTo>
                  <a:lnTo>
                    <a:pt x="653" y="3378"/>
                  </a:lnTo>
                  <a:lnTo>
                    <a:pt x="610" y="3340"/>
                  </a:lnTo>
                  <a:lnTo>
                    <a:pt x="568" y="3299"/>
                  </a:lnTo>
                  <a:lnTo>
                    <a:pt x="527" y="3258"/>
                  </a:lnTo>
                  <a:lnTo>
                    <a:pt x="488" y="3215"/>
                  </a:lnTo>
                  <a:lnTo>
                    <a:pt x="450" y="3170"/>
                  </a:lnTo>
                  <a:lnTo>
                    <a:pt x="414" y="3125"/>
                  </a:lnTo>
                  <a:lnTo>
                    <a:pt x="378" y="3079"/>
                  </a:lnTo>
                  <a:lnTo>
                    <a:pt x="344" y="3031"/>
                  </a:lnTo>
                  <a:lnTo>
                    <a:pt x="311" y="2982"/>
                  </a:lnTo>
                  <a:lnTo>
                    <a:pt x="280" y="2934"/>
                  </a:lnTo>
                  <a:lnTo>
                    <a:pt x="248" y="2878"/>
                  </a:lnTo>
                  <a:lnTo>
                    <a:pt x="217" y="2821"/>
                  </a:lnTo>
                  <a:lnTo>
                    <a:pt x="188" y="2763"/>
                  </a:lnTo>
                  <a:lnTo>
                    <a:pt x="162" y="2705"/>
                  </a:lnTo>
                  <a:lnTo>
                    <a:pt x="136" y="2644"/>
                  </a:lnTo>
                  <a:lnTo>
                    <a:pt x="113" y="2584"/>
                  </a:lnTo>
                  <a:lnTo>
                    <a:pt x="92" y="2523"/>
                  </a:lnTo>
                  <a:lnTo>
                    <a:pt x="73" y="2460"/>
                  </a:lnTo>
                  <a:lnTo>
                    <a:pt x="56" y="2396"/>
                  </a:lnTo>
                  <a:lnTo>
                    <a:pt x="42" y="2332"/>
                  </a:lnTo>
                  <a:lnTo>
                    <a:pt x="29" y="2267"/>
                  </a:lnTo>
                  <a:lnTo>
                    <a:pt x="19" y="2201"/>
                  </a:lnTo>
                  <a:lnTo>
                    <a:pt x="11" y="2135"/>
                  </a:lnTo>
                  <a:lnTo>
                    <a:pt x="5" y="2067"/>
                  </a:lnTo>
                  <a:lnTo>
                    <a:pt x="1" y="2000"/>
                  </a:lnTo>
                  <a:lnTo>
                    <a:pt x="0" y="1932"/>
                  </a:lnTo>
                  <a:lnTo>
                    <a:pt x="0" y="1882"/>
                  </a:lnTo>
                  <a:lnTo>
                    <a:pt x="3" y="1832"/>
                  </a:lnTo>
                  <a:lnTo>
                    <a:pt x="5" y="1783"/>
                  </a:lnTo>
                  <a:lnTo>
                    <a:pt x="10" y="1734"/>
                  </a:lnTo>
                  <a:lnTo>
                    <a:pt x="15" y="1685"/>
                  </a:lnTo>
                  <a:lnTo>
                    <a:pt x="22" y="1638"/>
                  </a:lnTo>
                  <a:lnTo>
                    <a:pt x="30" y="1589"/>
                  </a:lnTo>
                  <a:lnTo>
                    <a:pt x="39" y="1543"/>
                  </a:lnTo>
                  <a:lnTo>
                    <a:pt x="49" y="1495"/>
                  </a:lnTo>
                  <a:lnTo>
                    <a:pt x="61" y="1449"/>
                  </a:lnTo>
                  <a:lnTo>
                    <a:pt x="73" y="1402"/>
                  </a:lnTo>
                  <a:lnTo>
                    <a:pt x="86" y="1357"/>
                  </a:lnTo>
                  <a:lnTo>
                    <a:pt x="101" y="1312"/>
                  </a:lnTo>
                  <a:lnTo>
                    <a:pt x="118" y="1267"/>
                  </a:lnTo>
                  <a:lnTo>
                    <a:pt x="134" y="1223"/>
                  </a:lnTo>
                  <a:lnTo>
                    <a:pt x="151" y="1179"/>
                  </a:lnTo>
                  <a:lnTo>
                    <a:pt x="171" y="1136"/>
                  </a:lnTo>
                  <a:lnTo>
                    <a:pt x="191" y="1094"/>
                  </a:lnTo>
                  <a:lnTo>
                    <a:pt x="212" y="1051"/>
                  </a:lnTo>
                  <a:lnTo>
                    <a:pt x="232" y="1011"/>
                  </a:lnTo>
                  <a:lnTo>
                    <a:pt x="256" y="970"/>
                  </a:lnTo>
                  <a:lnTo>
                    <a:pt x="279" y="930"/>
                  </a:lnTo>
                  <a:lnTo>
                    <a:pt x="304" y="890"/>
                  </a:lnTo>
                  <a:lnTo>
                    <a:pt x="330" y="852"/>
                  </a:lnTo>
                  <a:lnTo>
                    <a:pt x="357" y="813"/>
                  </a:lnTo>
                  <a:lnTo>
                    <a:pt x="383" y="775"/>
                  </a:lnTo>
                  <a:lnTo>
                    <a:pt x="411" y="739"/>
                  </a:lnTo>
                  <a:lnTo>
                    <a:pt x="441" y="702"/>
                  </a:lnTo>
                  <a:lnTo>
                    <a:pt x="470" y="667"/>
                  </a:lnTo>
                  <a:lnTo>
                    <a:pt x="502" y="632"/>
                  </a:lnTo>
                  <a:lnTo>
                    <a:pt x="533" y="599"/>
                  </a:lnTo>
                  <a:lnTo>
                    <a:pt x="566" y="565"/>
                  </a:lnTo>
                  <a:lnTo>
                    <a:pt x="599" y="532"/>
                  </a:lnTo>
                  <a:lnTo>
                    <a:pt x="633" y="501"/>
                  </a:lnTo>
                  <a:lnTo>
                    <a:pt x="668" y="471"/>
                  </a:lnTo>
                  <a:lnTo>
                    <a:pt x="703" y="441"/>
                  </a:lnTo>
                  <a:lnTo>
                    <a:pt x="739" y="412"/>
                  </a:lnTo>
                  <a:lnTo>
                    <a:pt x="776" y="383"/>
                  </a:lnTo>
                  <a:lnTo>
                    <a:pt x="813" y="356"/>
                  </a:lnTo>
                  <a:lnTo>
                    <a:pt x="851" y="329"/>
                  </a:lnTo>
                  <a:lnTo>
                    <a:pt x="891" y="304"/>
                  </a:lnTo>
                  <a:lnTo>
                    <a:pt x="930" y="279"/>
                  </a:lnTo>
                  <a:lnTo>
                    <a:pt x="970" y="255"/>
                  </a:lnTo>
                  <a:lnTo>
                    <a:pt x="1010" y="233"/>
                  </a:lnTo>
                  <a:lnTo>
                    <a:pt x="1052" y="211"/>
                  </a:lnTo>
                  <a:lnTo>
                    <a:pt x="1094" y="190"/>
                  </a:lnTo>
                  <a:lnTo>
                    <a:pt x="1137" y="170"/>
                  </a:lnTo>
                  <a:lnTo>
                    <a:pt x="1180" y="152"/>
                  </a:lnTo>
                  <a:lnTo>
                    <a:pt x="1224" y="133"/>
                  </a:lnTo>
                  <a:lnTo>
                    <a:pt x="1268" y="117"/>
                  </a:lnTo>
                  <a:lnTo>
                    <a:pt x="1312" y="101"/>
                  </a:lnTo>
                  <a:lnTo>
                    <a:pt x="1357" y="87"/>
                  </a:lnTo>
                  <a:lnTo>
                    <a:pt x="1403" y="73"/>
                  </a:lnTo>
                  <a:lnTo>
                    <a:pt x="1449" y="60"/>
                  </a:lnTo>
                  <a:lnTo>
                    <a:pt x="1496" y="48"/>
                  </a:lnTo>
                  <a:lnTo>
                    <a:pt x="1542" y="39"/>
                  </a:lnTo>
                  <a:lnTo>
                    <a:pt x="1590" y="30"/>
                  </a:lnTo>
                  <a:lnTo>
                    <a:pt x="1637" y="22"/>
                  </a:lnTo>
                  <a:lnTo>
                    <a:pt x="1686" y="15"/>
                  </a:lnTo>
                  <a:lnTo>
                    <a:pt x="1735" y="9"/>
                  </a:lnTo>
                  <a:lnTo>
                    <a:pt x="1783" y="5"/>
                  </a:lnTo>
                  <a:lnTo>
                    <a:pt x="1832" y="2"/>
                  </a:lnTo>
                  <a:lnTo>
                    <a:pt x="1882" y="0"/>
                  </a:lnTo>
                  <a:lnTo>
                    <a:pt x="1932" y="0"/>
                  </a:lnTo>
                  <a:close/>
                  <a:moveTo>
                    <a:pt x="1507" y="2300"/>
                  </a:moveTo>
                  <a:lnTo>
                    <a:pt x="1507" y="2300"/>
                  </a:lnTo>
                  <a:lnTo>
                    <a:pt x="1533" y="2310"/>
                  </a:lnTo>
                  <a:lnTo>
                    <a:pt x="1557" y="2318"/>
                  </a:lnTo>
                  <a:lnTo>
                    <a:pt x="1569" y="2321"/>
                  </a:lnTo>
                  <a:lnTo>
                    <a:pt x="1580" y="2323"/>
                  </a:lnTo>
                  <a:lnTo>
                    <a:pt x="1592" y="2324"/>
                  </a:lnTo>
                  <a:lnTo>
                    <a:pt x="1604" y="2324"/>
                  </a:lnTo>
                  <a:lnTo>
                    <a:pt x="1619" y="2324"/>
                  </a:lnTo>
                  <a:lnTo>
                    <a:pt x="1633" y="2322"/>
                  </a:lnTo>
                  <a:lnTo>
                    <a:pt x="1648" y="2318"/>
                  </a:lnTo>
                  <a:lnTo>
                    <a:pt x="1663" y="2314"/>
                  </a:lnTo>
                  <a:lnTo>
                    <a:pt x="1677" y="2308"/>
                  </a:lnTo>
                  <a:lnTo>
                    <a:pt x="1691" y="2300"/>
                  </a:lnTo>
                  <a:lnTo>
                    <a:pt x="1705" y="2289"/>
                  </a:lnTo>
                  <a:lnTo>
                    <a:pt x="1718" y="2279"/>
                  </a:lnTo>
                  <a:lnTo>
                    <a:pt x="1750" y="2251"/>
                  </a:lnTo>
                  <a:lnTo>
                    <a:pt x="1782" y="2276"/>
                  </a:lnTo>
                  <a:lnTo>
                    <a:pt x="1801" y="2290"/>
                  </a:lnTo>
                  <a:lnTo>
                    <a:pt x="1819" y="2303"/>
                  </a:lnTo>
                  <a:lnTo>
                    <a:pt x="1838" y="2314"/>
                  </a:lnTo>
                  <a:lnTo>
                    <a:pt x="1855" y="2323"/>
                  </a:lnTo>
                  <a:lnTo>
                    <a:pt x="1873" y="2330"/>
                  </a:lnTo>
                  <a:lnTo>
                    <a:pt x="1890" y="2336"/>
                  </a:lnTo>
                  <a:lnTo>
                    <a:pt x="1908" y="2339"/>
                  </a:lnTo>
                  <a:lnTo>
                    <a:pt x="1924" y="2340"/>
                  </a:lnTo>
                  <a:lnTo>
                    <a:pt x="1939" y="2340"/>
                  </a:lnTo>
                  <a:lnTo>
                    <a:pt x="1954" y="2338"/>
                  </a:lnTo>
                  <a:lnTo>
                    <a:pt x="1969" y="2333"/>
                  </a:lnTo>
                  <a:lnTo>
                    <a:pt x="1984" y="2328"/>
                  </a:lnTo>
                  <a:lnTo>
                    <a:pt x="1999" y="2319"/>
                  </a:lnTo>
                  <a:lnTo>
                    <a:pt x="2013" y="2309"/>
                  </a:lnTo>
                  <a:lnTo>
                    <a:pt x="2028" y="2296"/>
                  </a:lnTo>
                  <a:lnTo>
                    <a:pt x="2044" y="2282"/>
                  </a:lnTo>
                  <a:lnTo>
                    <a:pt x="2077" y="2246"/>
                  </a:lnTo>
                  <a:lnTo>
                    <a:pt x="2113" y="2279"/>
                  </a:lnTo>
                  <a:lnTo>
                    <a:pt x="2134" y="2295"/>
                  </a:lnTo>
                  <a:lnTo>
                    <a:pt x="2154" y="2308"/>
                  </a:lnTo>
                  <a:lnTo>
                    <a:pt x="2175" y="2319"/>
                  </a:lnTo>
                  <a:lnTo>
                    <a:pt x="2194" y="2326"/>
                  </a:lnTo>
                  <a:lnTo>
                    <a:pt x="2215" y="2332"/>
                  </a:lnTo>
                  <a:lnTo>
                    <a:pt x="2235" y="2336"/>
                  </a:lnTo>
                  <a:lnTo>
                    <a:pt x="2255" y="2337"/>
                  </a:lnTo>
                  <a:lnTo>
                    <a:pt x="2275" y="2336"/>
                  </a:lnTo>
                  <a:lnTo>
                    <a:pt x="2291" y="2333"/>
                  </a:lnTo>
                  <a:lnTo>
                    <a:pt x="2308" y="2330"/>
                  </a:lnTo>
                  <a:lnTo>
                    <a:pt x="2324" y="2325"/>
                  </a:lnTo>
                  <a:lnTo>
                    <a:pt x="2342" y="2319"/>
                  </a:lnTo>
                  <a:lnTo>
                    <a:pt x="2359" y="2314"/>
                  </a:lnTo>
                  <a:lnTo>
                    <a:pt x="2377" y="2307"/>
                  </a:lnTo>
                  <a:lnTo>
                    <a:pt x="2412" y="2290"/>
                  </a:lnTo>
                  <a:lnTo>
                    <a:pt x="2484" y="2175"/>
                  </a:lnTo>
                  <a:lnTo>
                    <a:pt x="2653" y="2281"/>
                  </a:lnTo>
                  <a:lnTo>
                    <a:pt x="2239" y="2948"/>
                  </a:lnTo>
                  <a:lnTo>
                    <a:pt x="2239" y="3826"/>
                  </a:lnTo>
                  <a:lnTo>
                    <a:pt x="2564" y="3799"/>
                  </a:lnTo>
                  <a:lnTo>
                    <a:pt x="2564" y="3450"/>
                  </a:lnTo>
                  <a:lnTo>
                    <a:pt x="2564" y="3332"/>
                  </a:lnTo>
                  <a:lnTo>
                    <a:pt x="2668" y="3274"/>
                  </a:lnTo>
                  <a:lnTo>
                    <a:pt x="2712" y="3248"/>
                  </a:lnTo>
                  <a:lnTo>
                    <a:pt x="2756" y="3222"/>
                  </a:lnTo>
                  <a:lnTo>
                    <a:pt x="2799" y="3194"/>
                  </a:lnTo>
                  <a:lnTo>
                    <a:pt x="2841" y="3163"/>
                  </a:lnTo>
                  <a:lnTo>
                    <a:pt x="2882" y="3132"/>
                  </a:lnTo>
                  <a:lnTo>
                    <a:pt x="2921" y="3100"/>
                  </a:lnTo>
                  <a:lnTo>
                    <a:pt x="2960" y="3066"/>
                  </a:lnTo>
                  <a:lnTo>
                    <a:pt x="2997" y="3031"/>
                  </a:lnTo>
                  <a:lnTo>
                    <a:pt x="3033" y="2995"/>
                  </a:lnTo>
                  <a:lnTo>
                    <a:pt x="3067" y="2958"/>
                  </a:lnTo>
                  <a:lnTo>
                    <a:pt x="3101" y="2918"/>
                  </a:lnTo>
                  <a:lnTo>
                    <a:pt x="3134" y="2879"/>
                  </a:lnTo>
                  <a:lnTo>
                    <a:pt x="3165" y="2838"/>
                  </a:lnTo>
                  <a:lnTo>
                    <a:pt x="3195" y="2797"/>
                  </a:lnTo>
                  <a:lnTo>
                    <a:pt x="3223" y="2754"/>
                  </a:lnTo>
                  <a:lnTo>
                    <a:pt x="3250" y="2711"/>
                  </a:lnTo>
                  <a:lnTo>
                    <a:pt x="3275" y="2667"/>
                  </a:lnTo>
                  <a:lnTo>
                    <a:pt x="3299" y="2624"/>
                  </a:lnTo>
                  <a:lnTo>
                    <a:pt x="3319" y="2578"/>
                  </a:lnTo>
                  <a:lnTo>
                    <a:pt x="3340" y="2533"/>
                  </a:lnTo>
                  <a:lnTo>
                    <a:pt x="3359" y="2487"/>
                  </a:lnTo>
                  <a:lnTo>
                    <a:pt x="3376" y="2439"/>
                  </a:lnTo>
                  <a:lnTo>
                    <a:pt x="3393" y="2391"/>
                  </a:lnTo>
                  <a:lnTo>
                    <a:pt x="3406" y="2343"/>
                  </a:lnTo>
                  <a:lnTo>
                    <a:pt x="3419" y="2293"/>
                  </a:lnTo>
                  <a:lnTo>
                    <a:pt x="3431" y="2243"/>
                  </a:lnTo>
                  <a:lnTo>
                    <a:pt x="3440" y="2193"/>
                  </a:lnTo>
                  <a:lnTo>
                    <a:pt x="3448" y="2142"/>
                  </a:lnTo>
                  <a:lnTo>
                    <a:pt x="3454" y="2089"/>
                  </a:lnTo>
                  <a:lnTo>
                    <a:pt x="3459" y="2037"/>
                  </a:lnTo>
                  <a:lnTo>
                    <a:pt x="3461" y="1985"/>
                  </a:lnTo>
                  <a:lnTo>
                    <a:pt x="3462" y="1932"/>
                  </a:lnTo>
                  <a:lnTo>
                    <a:pt x="3462" y="1892"/>
                  </a:lnTo>
                  <a:lnTo>
                    <a:pt x="3460" y="1853"/>
                  </a:lnTo>
                  <a:lnTo>
                    <a:pt x="3458" y="1814"/>
                  </a:lnTo>
                  <a:lnTo>
                    <a:pt x="3454" y="1775"/>
                  </a:lnTo>
                  <a:lnTo>
                    <a:pt x="3449" y="1737"/>
                  </a:lnTo>
                  <a:lnTo>
                    <a:pt x="3445" y="1698"/>
                  </a:lnTo>
                  <a:lnTo>
                    <a:pt x="3438" y="1661"/>
                  </a:lnTo>
                  <a:lnTo>
                    <a:pt x="3431" y="1623"/>
                  </a:lnTo>
                  <a:lnTo>
                    <a:pt x="3423" y="1586"/>
                  </a:lnTo>
                  <a:lnTo>
                    <a:pt x="3415" y="1548"/>
                  </a:lnTo>
                  <a:lnTo>
                    <a:pt x="3404" y="1512"/>
                  </a:lnTo>
                  <a:lnTo>
                    <a:pt x="3394" y="1476"/>
                  </a:lnTo>
                  <a:lnTo>
                    <a:pt x="3382" y="1440"/>
                  </a:lnTo>
                  <a:lnTo>
                    <a:pt x="3369" y="1406"/>
                  </a:lnTo>
                  <a:lnTo>
                    <a:pt x="3357" y="1371"/>
                  </a:lnTo>
                  <a:lnTo>
                    <a:pt x="3341" y="1336"/>
                  </a:lnTo>
                  <a:lnTo>
                    <a:pt x="3328" y="1301"/>
                  </a:lnTo>
                  <a:lnTo>
                    <a:pt x="3311" y="1267"/>
                  </a:lnTo>
                  <a:lnTo>
                    <a:pt x="3295" y="1235"/>
                  </a:lnTo>
                  <a:lnTo>
                    <a:pt x="3278" y="1202"/>
                  </a:lnTo>
                  <a:lnTo>
                    <a:pt x="3259" y="1170"/>
                  </a:lnTo>
                  <a:lnTo>
                    <a:pt x="3240" y="1137"/>
                  </a:lnTo>
                  <a:lnTo>
                    <a:pt x="3221" y="1106"/>
                  </a:lnTo>
                  <a:lnTo>
                    <a:pt x="3201" y="1076"/>
                  </a:lnTo>
                  <a:lnTo>
                    <a:pt x="3180" y="1046"/>
                  </a:lnTo>
                  <a:lnTo>
                    <a:pt x="3158" y="1015"/>
                  </a:lnTo>
                  <a:lnTo>
                    <a:pt x="3136" y="986"/>
                  </a:lnTo>
                  <a:lnTo>
                    <a:pt x="3113" y="957"/>
                  </a:lnTo>
                  <a:lnTo>
                    <a:pt x="3090" y="930"/>
                  </a:lnTo>
                  <a:lnTo>
                    <a:pt x="3065" y="902"/>
                  </a:lnTo>
                  <a:lnTo>
                    <a:pt x="3040" y="875"/>
                  </a:lnTo>
                  <a:lnTo>
                    <a:pt x="3014" y="849"/>
                  </a:lnTo>
                  <a:lnTo>
                    <a:pt x="2987" y="824"/>
                  </a:lnTo>
                  <a:lnTo>
                    <a:pt x="2961" y="798"/>
                  </a:lnTo>
                  <a:lnTo>
                    <a:pt x="2934" y="774"/>
                  </a:lnTo>
                  <a:lnTo>
                    <a:pt x="2905" y="751"/>
                  </a:lnTo>
                  <a:lnTo>
                    <a:pt x="2877" y="728"/>
                  </a:lnTo>
                  <a:lnTo>
                    <a:pt x="2848" y="704"/>
                  </a:lnTo>
                  <a:lnTo>
                    <a:pt x="2818" y="683"/>
                  </a:lnTo>
                  <a:lnTo>
                    <a:pt x="2788" y="663"/>
                  </a:lnTo>
                  <a:lnTo>
                    <a:pt x="2756" y="642"/>
                  </a:lnTo>
                  <a:lnTo>
                    <a:pt x="2725" y="622"/>
                  </a:lnTo>
                  <a:lnTo>
                    <a:pt x="2694" y="603"/>
                  </a:lnTo>
                  <a:lnTo>
                    <a:pt x="2661" y="586"/>
                  </a:lnTo>
                  <a:lnTo>
                    <a:pt x="2629" y="568"/>
                  </a:lnTo>
                  <a:lnTo>
                    <a:pt x="2595" y="552"/>
                  </a:lnTo>
                  <a:lnTo>
                    <a:pt x="2561" y="536"/>
                  </a:lnTo>
                  <a:lnTo>
                    <a:pt x="2528" y="521"/>
                  </a:lnTo>
                  <a:lnTo>
                    <a:pt x="2493" y="507"/>
                  </a:lnTo>
                  <a:lnTo>
                    <a:pt x="2458" y="494"/>
                  </a:lnTo>
                  <a:lnTo>
                    <a:pt x="2423" y="481"/>
                  </a:lnTo>
                  <a:lnTo>
                    <a:pt x="2387" y="470"/>
                  </a:lnTo>
                  <a:lnTo>
                    <a:pt x="2351" y="459"/>
                  </a:lnTo>
                  <a:lnTo>
                    <a:pt x="2314" y="449"/>
                  </a:lnTo>
                  <a:lnTo>
                    <a:pt x="2277" y="440"/>
                  </a:lnTo>
                  <a:lnTo>
                    <a:pt x="2240" y="431"/>
                  </a:lnTo>
                  <a:lnTo>
                    <a:pt x="2203" y="424"/>
                  </a:lnTo>
                  <a:lnTo>
                    <a:pt x="2164" y="419"/>
                  </a:lnTo>
                  <a:lnTo>
                    <a:pt x="2127" y="413"/>
                  </a:lnTo>
                  <a:lnTo>
                    <a:pt x="2088" y="408"/>
                  </a:lnTo>
                  <a:lnTo>
                    <a:pt x="2049" y="405"/>
                  </a:lnTo>
                  <a:lnTo>
                    <a:pt x="2011" y="402"/>
                  </a:lnTo>
                  <a:lnTo>
                    <a:pt x="1972" y="401"/>
                  </a:lnTo>
                  <a:lnTo>
                    <a:pt x="1932" y="401"/>
                  </a:lnTo>
                  <a:lnTo>
                    <a:pt x="1893" y="401"/>
                  </a:lnTo>
                  <a:lnTo>
                    <a:pt x="1853" y="402"/>
                  </a:lnTo>
                  <a:lnTo>
                    <a:pt x="1814" y="405"/>
                  </a:lnTo>
                  <a:lnTo>
                    <a:pt x="1775" y="408"/>
                  </a:lnTo>
                  <a:lnTo>
                    <a:pt x="1737" y="413"/>
                  </a:lnTo>
                  <a:lnTo>
                    <a:pt x="1699" y="419"/>
                  </a:lnTo>
                  <a:lnTo>
                    <a:pt x="1660" y="424"/>
                  </a:lnTo>
                  <a:lnTo>
                    <a:pt x="1623" y="431"/>
                  </a:lnTo>
                  <a:lnTo>
                    <a:pt x="1586" y="440"/>
                  </a:lnTo>
                  <a:lnTo>
                    <a:pt x="1549" y="449"/>
                  </a:lnTo>
                  <a:lnTo>
                    <a:pt x="1513" y="459"/>
                  </a:lnTo>
                  <a:lnTo>
                    <a:pt x="1477" y="470"/>
                  </a:lnTo>
                  <a:lnTo>
                    <a:pt x="1441" y="481"/>
                  </a:lnTo>
                  <a:lnTo>
                    <a:pt x="1405" y="494"/>
                  </a:lnTo>
                  <a:lnTo>
                    <a:pt x="1370" y="507"/>
                  </a:lnTo>
                  <a:lnTo>
                    <a:pt x="1335" y="521"/>
                  </a:lnTo>
                  <a:lnTo>
                    <a:pt x="1302" y="536"/>
                  </a:lnTo>
                  <a:lnTo>
                    <a:pt x="1268" y="552"/>
                  </a:lnTo>
                  <a:lnTo>
                    <a:pt x="1234" y="568"/>
                  </a:lnTo>
                  <a:lnTo>
                    <a:pt x="1202" y="586"/>
                  </a:lnTo>
                  <a:lnTo>
                    <a:pt x="1169" y="603"/>
                  </a:lnTo>
                  <a:lnTo>
                    <a:pt x="1138" y="622"/>
                  </a:lnTo>
                  <a:lnTo>
                    <a:pt x="1107" y="642"/>
                  </a:lnTo>
                  <a:lnTo>
                    <a:pt x="1076" y="663"/>
                  </a:lnTo>
                  <a:lnTo>
                    <a:pt x="1045" y="683"/>
                  </a:lnTo>
                  <a:lnTo>
                    <a:pt x="1016" y="704"/>
                  </a:lnTo>
                  <a:lnTo>
                    <a:pt x="987" y="728"/>
                  </a:lnTo>
                  <a:lnTo>
                    <a:pt x="958" y="751"/>
                  </a:lnTo>
                  <a:lnTo>
                    <a:pt x="930" y="774"/>
                  </a:lnTo>
                  <a:lnTo>
                    <a:pt x="902" y="798"/>
                  </a:lnTo>
                  <a:lnTo>
                    <a:pt x="876" y="824"/>
                  </a:lnTo>
                  <a:lnTo>
                    <a:pt x="849" y="849"/>
                  </a:lnTo>
                  <a:lnTo>
                    <a:pt x="823" y="875"/>
                  </a:lnTo>
                  <a:lnTo>
                    <a:pt x="799" y="902"/>
                  </a:lnTo>
                  <a:lnTo>
                    <a:pt x="775" y="930"/>
                  </a:lnTo>
                  <a:lnTo>
                    <a:pt x="750" y="957"/>
                  </a:lnTo>
                  <a:lnTo>
                    <a:pt x="728" y="986"/>
                  </a:lnTo>
                  <a:lnTo>
                    <a:pt x="705" y="1015"/>
                  </a:lnTo>
                  <a:lnTo>
                    <a:pt x="684" y="1046"/>
                  </a:lnTo>
                  <a:lnTo>
                    <a:pt x="662" y="1076"/>
                  </a:lnTo>
                  <a:lnTo>
                    <a:pt x="642" y="1106"/>
                  </a:lnTo>
                  <a:lnTo>
                    <a:pt x="623" y="1137"/>
                  </a:lnTo>
                  <a:lnTo>
                    <a:pt x="604" y="1170"/>
                  </a:lnTo>
                  <a:lnTo>
                    <a:pt x="585" y="1202"/>
                  </a:lnTo>
                  <a:lnTo>
                    <a:pt x="569" y="1235"/>
                  </a:lnTo>
                  <a:lnTo>
                    <a:pt x="552" y="1267"/>
                  </a:lnTo>
                  <a:lnTo>
                    <a:pt x="537" y="1301"/>
                  </a:lnTo>
                  <a:lnTo>
                    <a:pt x="522" y="1336"/>
                  </a:lnTo>
                  <a:lnTo>
                    <a:pt x="508" y="1371"/>
                  </a:lnTo>
                  <a:lnTo>
                    <a:pt x="494" y="1406"/>
                  </a:lnTo>
                  <a:lnTo>
                    <a:pt x="482" y="1440"/>
                  </a:lnTo>
                  <a:lnTo>
                    <a:pt x="470" y="1476"/>
                  </a:lnTo>
                  <a:lnTo>
                    <a:pt x="459" y="1512"/>
                  </a:lnTo>
                  <a:lnTo>
                    <a:pt x="450" y="1548"/>
                  </a:lnTo>
                  <a:lnTo>
                    <a:pt x="440" y="1586"/>
                  </a:lnTo>
                  <a:lnTo>
                    <a:pt x="432" y="1623"/>
                  </a:lnTo>
                  <a:lnTo>
                    <a:pt x="425" y="1661"/>
                  </a:lnTo>
                  <a:lnTo>
                    <a:pt x="418" y="1698"/>
                  </a:lnTo>
                  <a:lnTo>
                    <a:pt x="414" y="1737"/>
                  </a:lnTo>
                  <a:lnTo>
                    <a:pt x="409" y="1775"/>
                  </a:lnTo>
                  <a:lnTo>
                    <a:pt x="405" y="1814"/>
                  </a:lnTo>
                  <a:lnTo>
                    <a:pt x="403" y="1853"/>
                  </a:lnTo>
                  <a:lnTo>
                    <a:pt x="402" y="1892"/>
                  </a:lnTo>
                  <a:lnTo>
                    <a:pt x="401" y="1932"/>
                  </a:lnTo>
                  <a:lnTo>
                    <a:pt x="402" y="1986"/>
                  </a:lnTo>
                  <a:lnTo>
                    <a:pt x="405" y="2040"/>
                  </a:lnTo>
                  <a:lnTo>
                    <a:pt x="410" y="2093"/>
                  </a:lnTo>
                  <a:lnTo>
                    <a:pt x="416" y="2146"/>
                  </a:lnTo>
                  <a:lnTo>
                    <a:pt x="424" y="2199"/>
                  </a:lnTo>
                  <a:lnTo>
                    <a:pt x="434" y="2251"/>
                  </a:lnTo>
                  <a:lnTo>
                    <a:pt x="446" y="2301"/>
                  </a:lnTo>
                  <a:lnTo>
                    <a:pt x="459" y="2352"/>
                  </a:lnTo>
                  <a:lnTo>
                    <a:pt x="474" y="2402"/>
                  </a:lnTo>
                  <a:lnTo>
                    <a:pt x="490" y="2451"/>
                  </a:lnTo>
                  <a:lnTo>
                    <a:pt x="509" y="2498"/>
                  </a:lnTo>
                  <a:lnTo>
                    <a:pt x="529" y="2546"/>
                  </a:lnTo>
                  <a:lnTo>
                    <a:pt x="549" y="2592"/>
                  </a:lnTo>
                  <a:lnTo>
                    <a:pt x="573" y="2638"/>
                  </a:lnTo>
                  <a:lnTo>
                    <a:pt x="597" y="2682"/>
                  </a:lnTo>
                  <a:lnTo>
                    <a:pt x="623" y="2726"/>
                  </a:lnTo>
                  <a:lnTo>
                    <a:pt x="650" y="2770"/>
                  </a:lnTo>
                  <a:lnTo>
                    <a:pt x="679" y="2814"/>
                  </a:lnTo>
                  <a:lnTo>
                    <a:pt x="711" y="2856"/>
                  </a:lnTo>
                  <a:lnTo>
                    <a:pt x="743" y="2896"/>
                  </a:lnTo>
                  <a:lnTo>
                    <a:pt x="777" y="2937"/>
                  </a:lnTo>
                  <a:lnTo>
                    <a:pt x="812" y="2975"/>
                  </a:lnTo>
                  <a:lnTo>
                    <a:pt x="848" y="3014"/>
                  </a:lnTo>
                  <a:lnTo>
                    <a:pt x="885" y="3050"/>
                  </a:lnTo>
                  <a:lnTo>
                    <a:pt x="924" y="3085"/>
                  </a:lnTo>
                  <a:lnTo>
                    <a:pt x="964" y="3118"/>
                  </a:lnTo>
                  <a:lnTo>
                    <a:pt x="1004" y="3151"/>
                  </a:lnTo>
                  <a:lnTo>
                    <a:pt x="1047" y="3182"/>
                  </a:lnTo>
                  <a:lnTo>
                    <a:pt x="1090" y="3211"/>
                  </a:lnTo>
                  <a:lnTo>
                    <a:pt x="1135" y="3239"/>
                  </a:lnTo>
                  <a:lnTo>
                    <a:pt x="1180" y="3266"/>
                  </a:lnTo>
                  <a:lnTo>
                    <a:pt x="1226" y="3291"/>
                  </a:lnTo>
                  <a:lnTo>
                    <a:pt x="1335" y="3348"/>
                  </a:lnTo>
                  <a:lnTo>
                    <a:pt x="1335" y="3469"/>
                  </a:lnTo>
                  <a:lnTo>
                    <a:pt x="1335" y="3838"/>
                  </a:lnTo>
                  <a:lnTo>
                    <a:pt x="1674" y="3838"/>
                  </a:lnTo>
                  <a:lnTo>
                    <a:pt x="1674" y="2948"/>
                  </a:lnTo>
                  <a:lnTo>
                    <a:pt x="1260" y="2281"/>
                  </a:lnTo>
                  <a:lnTo>
                    <a:pt x="1431" y="2175"/>
                  </a:lnTo>
                  <a:lnTo>
                    <a:pt x="1507" y="2300"/>
                  </a:lnTo>
                  <a:close/>
                  <a:moveTo>
                    <a:pt x="2326" y="2429"/>
                  </a:moveTo>
                  <a:lnTo>
                    <a:pt x="2326" y="2429"/>
                  </a:lnTo>
                  <a:lnTo>
                    <a:pt x="2305" y="2432"/>
                  </a:lnTo>
                  <a:lnTo>
                    <a:pt x="2284" y="2435"/>
                  </a:lnTo>
                  <a:lnTo>
                    <a:pt x="2258" y="2437"/>
                  </a:lnTo>
                  <a:lnTo>
                    <a:pt x="2234" y="2437"/>
                  </a:lnTo>
                  <a:lnTo>
                    <a:pt x="2208" y="2433"/>
                  </a:lnTo>
                  <a:lnTo>
                    <a:pt x="2184" y="2429"/>
                  </a:lnTo>
                  <a:lnTo>
                    <a:pt x="2158" y="2420"/>
                  </a:lnTo>
                  <a:lnTo>
                    <a:pt x="2134" y="2411"/>
                  </a:lnTo>
                  <a:lnTo>
                    <a:pt x="2109" y="2397"/>
                  </a:lnTo>
                  <a:lnTo>
                    <a:pt x="2083" y="2382"/>
                  </a:lnTo>
                  <a:lnTo>
                    <a:pt x="2063" y="2396"/>
                  </a:lnTo>
                  <a:lnTo>
                    <a:pt x="2045" y="2409"/>
                  </a:lnTo>
                  <a:lnTo>
                    <a:pt x="2024" y="2419"/>
                  </a:lnTo>
                  <a:lnTo>
                    <a:pt x="2004" y="2427"/>
                  </a:lnTo>
                  <a:lnTo>
                    <a:pt x="1983" y="2434"/>
                  </a:lnTo>
                  <a:lnTo>
                    <a:pt x="1962" y="2438"/>
                  </a:lnTo>
                  <a:lnTo>
                    <a:pt x="1941" y="2440"/>
                  </a:lnTo>
                  <a:lnTo>
                    <a:pt x="1920" y="2440"/>
                  </a:lnTo>
                  <a:lnTo>
                    <a:pt x="1900" y="2439"/>
                  </a:lnTo>
                  <a:lnTo>
                    <a:pt x="1879" y="2435"/>
                  </a:lnTo>
                  <a:lnTo>
                    <a:pt x="1858" y="2430"/>
                  </a:lnTo>
                  <a:lnTo>
                    <a:pt x="1837" y="2423"/>
                  </a:lnTo>
                  <a:lnTo>
                    <a:pt x="1816" y="2415"/>
                  </a:lnTo>
                  <a:lnTo>
                    <a:pt x="1794" y="2404"/>
                  </a:lnTo>
                  <a:lnTo>
                    <a:pt x="1773" y="2393"/>
                  </a:lnTo>
                  <a:lnTo>
                    <a:pt x="1752" y="2379"/>
                  </a:lnTo>
                  <a:lnTo>
                    <a:pt x="1735" y="2390"/>
                  </a:lnTo>
                  <a:lnTo>
                    <a:pt x="1716" y="2399"/>
                  </a:lnTo>
                  <a:lnTo>
                    <a:pt x="1699" y="2408"/>
                  </a:lnTo>
                  <a:lnTo>
                    <a:pt x="1679" y="2413"/>
                  </a:lnTo>
                  <a:lnTo>
                    <a:pt x="1660" y="2418"/>
                  </a:lnTo>
                  <a:lnTo>
                    <a:pt x="1642" y="2422"/>
                  </a:lnTo>
                  <a:lnTo>
                    <a:pt x="1622" y="2424"/>
                  </a:lnTo>
                  <a:lnTo>
                    <a:pt x="1602" y="2424"/>
                  </a:lnTo>
                  <a:lnTo>
                    <a:pt x="1585" y="2424"/>
                  </a:lnTo>
                  <a:lnTo>
                    <a:pt x="1860" y="2866"/>
                  </a:lnTo>
                  <a:lnTo>
                    <a:pt x="1875" y="2891"/>
                  </a:lnTo>
                  <a:lnTo>
                    <a:pt x="1875" y="2918"/>
                  </a:lnTo>
                  <a:lnTo>
                    <a:pt x="1875" y="3838"/>
                  </a:lnTo>
                  <a:lnTo>
                    <a:pt x="2038" y="3838"/>
                  </a:lnTo>
                  <a:lnTo>
                    <a:pt x="2038" y="2918"/>
                  </a:lnTo>
                  <a:lnTo>
                    <a:pt x="2038" y="2891"/>
                  </a:lnTo>
                  <a:lnTo>
                    <a:pt x="2053" y="2866"/>
                  </a:lnTo>
                  <a:lnTo>
                    <a:pt x="2326" y="2429"/>
                  </a:lnTo>
                  <a:close/>
                  <a:moveTo>
                    <a:pt x="2506" y="5533"/>
                  </a:moveTo>
                  <a:lnTo>
                    <a:pt x="1402" y="5631"/>
                  </a:lnTo>
                  <a:lnTo>
                    <a:pt x="1405" y="5656"/>
                  </a:lnTo>
                  <a:lnTo>
                    <a:pt x="1410" y="5681"/>
                  </a:lnTo>
                  <a:lnTo>
                    <a:pt x="1417" y="5705"/>
                  </a:lnTo>
                  <a:lnTo>
                    <a:pt x="1424" y="5729"/>
                  </a:lnTo>
                  <a:lnTo>
                    <a:pt x="1432" y="5753"/>
                  </a:lnTo>
                  <a:lnTo>
                    <a:pt x="1441" y="5776"/>
                  </a:lnTo>
                  <a:lnTo>
                    <a:pt x="1451" y="5798"/>
                  </a:lnTo>
                  <a:lnTo>
                    <a:pt x="1463" y="5820"/>
                  </a:lnTo>
                  <a:lnTo>
                    <a:pt x="1475" y="5842"/>
                  </a:lnTo>
                  <a:lnTo>
                    <a:pt x="1489" y="5862"/>
                  </a:lnTo>
                  <a:lnTo>
                    <a:pt x="1503" y="5883"/>
                  </a:lnTo>
                  <a:lnTo>
                    <a:pt x="1516" y="5902"/>
                  </a:lnTo>
                  <a:lnTo>
                    <a:pt x="1533" y="5921"/>
                  </a:lnTo>
                  <a:lnTo>
                    <a:pt x="1549" y="5938"/>
                  </a:lnTo>
                  <a:lnTo>
                    <a:pt x="1566" y="5956"/>
                  </a:lnTo>
                  <a:lnTo>
                    <a:pt x="1584" y="5973"/>
                  </a:lnTo>
                  <a:lnTo>
                    <a:pt x="1602" y="5988"/>
                  </a:lnTo>
                  <a:lnTo>
                    <a:pt x="1622" y="6003"/>
                  </a:lnTo>
                  <a:lnTo>
                    <a:pt x="1642" y="6017"/>
                  </a:lnTo>
                  <a:lnTo>
                    <a:pt x="1663" y="6031"/>
                  </a:lnTo>
                  <a:lnTo>
                    <a:pt x="1685" y="6043"/>
                  </a:lnTo>
                  <a:lnTo>
                    <a:pt x="1706" y="6055"/>
                  </a:lnTo>
                  <a:lnTo>
                    <a:pt x="1729" y="6065"/>
                  </a:lnTo>
                  <a:lnTo>
                    <a:pt x="1752" y="6074"/>
                  </a:lnTo>
                  <a:lnTo>
                    <a:pt x="1775" y="6082"/>
                  </a:lnTo>
                  <a:lnTo>
                    <a:pt x="1799" y="6091"/>
                  </a:lnTo>
                  <a:lnTo>
                    <a:pt x="1823" y="6096"/>
                  </a:lnTo>
                  <a:lnTo>
                    <a:pt x="1849" y="6102"/>
                  </a:lnTo>
                  <a:lnTo>
                    <a:pt x="1873" y="6106"/>
                  </a:lnTo>
                  <a:lnTo>
                    <a:pt x="1900" y="6109"/>
                  </a:lnTo>
                  <a:lnTo>
                    <a:pt x="1925" y="6110"/>
                  </a:lnTo>
                  <a:lnTo>
                    <a:pt x="1951" y="6111"/>
                  </a:lnTo>
                  <a:lnTo>
                    <a:pt x="1980" y="6110"/>
                  </a:lnTo>
                  <a:lnTo>
                    <a:pt x="2008" y="6109"/>
                  </a:lnTo>
                  <a:lnTo>
                    <a:pt x="2035" y="6106"/>
                  </a:lnTo>
                  <a:lnTo>
                    <a:pt x="2063" y="6100"/>
                  </a:lnTo>
                  <a:lnTo>
                    <a:pt x="2090" y="6094"/>
                  </a:lnTo>
                  <a:lnTo>
                    <a:pt x="2117" y="6087"/>
                  </a:lnTo>
                  <a:lnTo>
                    <a:pt x="2142" y="6078"/>
                  </a:lnTo>
                  <a:lnTo>
                    <a:pt x="2168" y="6067"/>
                  </a:lnTo>
                  <a:lnTo>
                    <a:pt x="2192" y="6057"/>
                  </a:lnTo>
                  <a:lnTo>
                    <a:pt x="2215" y="6044"/>
                  </a:lnTo>
                  <a:lnTo>
                    <a:pt x="2239" y="6031"/>
                  </a:lnTo>
                  <a:lnTo>
                    <a:pt x="2262" y="6016"/>
                  </a:lnTo>
                  <a:lnTo>
                    <a:pt x="2284" y="6001"/>
                  </a:lnTo>
                  <a:lnTo>
                    <a:pt x="2305" y="5985"/>
                  </a:lnTo>
                  <a:lnTo>
                    <a:pt x="2324" y="5968"/>
                  </a:lnTo>
                  <a:lnTo>
                    <a:pt x="2344" y="5949"/>
                  </a:lnTo>
                  <a:lnTo>
                    <a:pt x="2362" y="5929"/>
                  </a:lnTo>
                  <a:lnTo>
                    <a:pt x="2379" y="5909"/>
                  </a:lnTo>
                  <a:lnTo>
                    <a:pt x="2396" y="5889"/>
                  </a:lnTo>
                  <a:lnTo>
                    <a:pt x="2412" y="5866"/>
                  </a:lnTo>
                  <a:lnTo>
                    <a:pt x="2425" y="5844"/>
                  </a:lnTo>
                  <a:lnTo>
                    <a:pt x="2439" y="5821"/>
                  </a:lnTo>
                  <a:lnTo>
                    <a:pt x="2451" y="5797"/>
                  </a:lnTo>
                  <a:lnTo>
                    <a:pt x="2463" y="5772"/>
                  </a:lnTo>
                  <a:lnTo>
                    <a:pt x="2473" y="5747"/>
                  </a:lnTo>
                  <a:lnTo>
                    <a:pt x="2481" y="5721"/>
                  </a:lnTo>
                  <a:lnTo>
                    <a:pt x="2489" y="5695"/>
                  </a:lnTo>
                  <a:lnTo>
                    <a:pt x="2495" y="5668"/>
                  </a:lnTo>
                  <a:lnTo>
                    <a:pt x="2500" y="5641"/>
                  </a:lnTo>
                  <a:lnTo>
                    <a:pt x="2503" y="5613"/>
                  </a:lnTo>
                  <a:lnTo>
                    <a:pt x="2506" y="5584"/>
                  </a:lnTo>
                  <a:lnTo>
                    <a:pt x="2507" y="5556"/>
                  </a:lnTo>
                  <a:lnTo>
                    <a:pt x="2506" y="5533"/>
                  </a:lnTo>
                  <a:close/>
                  <a:moveTo>
                    <a:pt x="2908" y="4892"/>
                  </a:moveTo>
                  <a:lnTo>
                    <a:pt x="1018" y="5060"/>
                  </a:lnTo>
                  <a:lnTo>
                    <a:pt x="1015" y="5089"/>
                  </a:lnTo>
                  <a:lnTo>
                    <a:pt x="1015" y="5118"/>
                  </a:lnTo>
                  <a:lnTo>
                    <a:pt x="1017" y="5144"/>
                  </a:lnTo>
                  <a:lnTo>
                    <a:pt x="2906" y="4978"/>
                  </a:lnTo>
                  <a:lnTo>
                    <a:pt x="2908" y="4953"/>
                  </a:lnTo>
                  <a:lnTo>
                    <a:pt x="2910" y="4927"/>
                  </a:lnTo>
                  <a:lnTo>
                    <a:pt x="2910" y="4910"/>
                  </a:lnTo>
                  <a:lnTo>
                    <a:pt x="2908" y="4892"/>
                  </a:lnTo>
                  <a:close/>
                  <a:moveTo>
                    <a:pt x="2908" y="4171"/>
                  </a:moveTo>
                  <a:lnTo>
                    <a:pt x="1018" y="4337"/>
                  </a:lnTo>
                  <a:lnTo>
                    <a:pt x="1015" y="4368"/>
                  </a:lnTo>
                  <a:lnTo>
                    <a:pt x="1015" y="4397"/>
                  </a:lnTo>
                  <a:lnTo>
                    <a:pt x="1017" y="4423"/>
                  </a:lnTo>
                  <a:lnTo>
                    <a:pt x="2906" y="4257"/>
                  </a:lnTo>
                  <a:lnTo>
                    <a:pt x="2908" y="4232"/>
                  </a:lnTo>
                  <a:lnTo>
                    <a:pt x="2910" y="4206"/>
                  </a:lnTo>
                  <a:lnTo>
                    <a:pt x="2910" y="4189"/>
                  </a:lnTo>
                  <a:lnTo>
                    <a:pt x="2908" y="41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251803" y="3426264"/>
            <a:ext cx="393700" cy="393700"/>
            <a:chOff x="5251803" y="3426264"/>
            <a:chExt cx="393700" cy="393700"/>
          </a:xfrm>
        </p:grpSpPr>
        <p:sp>
          <p:nvSpPr>
            <p:cNvPr id="11" name="椭圆 10"/>
            <p:cNvSpPr/>
            <p:nvPr/>
          </p:nvSpPr>
          <p:spPr>
            <a:xfrm>
              <a:off x="5251803" y="3426264"/>
              <a:ext cx="393700" cy="393700"/>
            </a:xfrm>
            <a:prstGeom prst="ellipse">
              <a:avLst/>
            </a:prstGeom>
            <a:solidFill>
              <a:srgbClr val="345B78"/>
            </a:solidFill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KSO_Shape"/>
            <p:cNvSpPr>
              <a:spLocks/>
            </p:cNvSpPr>
            <p:nvPr/>
          </p:nvSpPr>
          <p:spPr bwMode="auto">
            <a:xfrm>
              <a:off x="5315511" y="3502177"/>
              <a:ext cx="266285" cy="241875"/>
            </a:xfrm>
            <a:custGeom>
              <a:avLst/>
              <a:gdLst>
                <a:gd name="T0" fmla="*/ 1905000 w 2301875"/>
                <a:gd name="T1" fmla="*/ 1125992 h 2090738"/>
                <a:gd name="T2" fmla="*/ 748124 w 2301875"/>
                <a:gd name="T3" fmla="*/ 979328 h 2090738"/>
                <a:gd name="T4" fmla="*/ 705549 w 2301875"/>
                <a:gd name="T5" fmla="*/ 1045945 h 2090738"/>
                <a:gd name="T6" fmla="*/ 646680 w 2301875"/>
                <a:gd name="T7" fmla="*/ 1080176 h 2090738"/>
                <a:gd name="T8" fmla="*/ 589913 w 2301875"/>
                <a:gd name="T9" fmla="*/ 1077017 h 2090738"/>
                <a:gd name="T10" fmla="*/ 523423 w 2301875"/>
                <a:gd name="T11" fmla="*/ 1023828 h 2090738"/>
                <a:gd name="T12" fmla="*/ 483214 w 2301875"/>
                <a:gd name="T13" fmla="*/ 928772 h 2090738"/>
                <a:gd name="T14" fmla="*/ 481375 w 2301875"/>
                <a:gd name="T15" fmla="*/ 811862 h 2090738"/>
                <a:gd name="T16" fmla="*/ 518430 w 2301875"/>
                <a:gd name="T17" fmla="*/ 713910 h 2090738"/>
                <a:gd name="T18" fmla="*/ 582818 w 2301875"/>
                <a:gd name="T19" fmla="*/ 655981 h 2090738"/>
                <a:gd name="T20" fmla="*/ 640898 w 2301875"/>
                <a:gd name="T21" fmla="*/ 648872 h 2090738"/>
                <a:gd name="T22" fmla="*/ 700555 w 2301875"/>
                <a:gd name="T23" fmla="*/ 680206 h 2090738"/>
                <a:gd name="T24" fmla="*/ 745232 w 2301875"/>
                <a:gd name="T25" fmla="*/ 744191 h 2090738"/>
                <a:gd name="T26" fmla="*/ 1479516 w 2301875"/>
                <a:gd name="T27" fmla="*/ 609638 h 2090738"/>
                <a:gd name="T28" fmla="*/ 757270 w 2301875"/>
                <a:gd name="T29" fmla="*/ 19191 h 2090738"/>
                <a:gd name="T30" fmla="*/ 892066 w 2301875"/>
                <a:gd name="T31" fmla="*/ 82023 h 2090738"/>
                <a:gd name="T32" fmla="*/ 1010307 w 2301875"/>
                <a:gd name="T33" fmla="*/ 182975 h 2090738"/>
                <a:gd name="T34" fmla="*/ 1108579 w 2301875"/>
                <a:gd name="T35" fmla="*/ 317314 h 2090738"/>
                <a:gd name="T36" fmla="*/ 1182939 w 2301875"/>
                <a:gd name="T37" fmla="*/ 479784 h 2090738"/>
                <a:gd name="T38" fmla="*/ 1024759 w 2301875"/>
                <a:gd name="T39" fmla="*/ 648037 h 2090738"/>
                <a:gd name="T40" fmla="*/ 931217 w 2301875"/>
                <a:gd name="T41" fmla="*/ 409853 h 2090738"/>
                <a:gd name="T42" fmla="*/ 850025 w 2301875"/>
                <a:gd name="T43" fmla="*/ 303906 h 2090738"/>
                <a:gd name="T44" fmla="*/ 770146 w 2301875"/>
                <a:gd name="T45" fmla="*/ 240286 h 2090738"/>
                <a:gd name="T46" fmla="*/ 682385 w 2301875"/>
                <a:gd name="T47" fmla="*/ 204269 h 2090738"/>
                <a:gd name="T48" fmla="*/ 580434 w 2301875"/>
                <a:gd name="T49" fmla="*/ 200851 h 2090738"/>
                <a:gd name="T50" fmla="*/ 469024 w 2301875"/>
                <a:gd name="T51" fmla="*/ 244755 h 2090738"/>
                <a:gd name="T52" fmla="*/ 370226 w 2301875"/>
                <a:gd name="T53" fmla="*/ 332299 h 2090738"/>
                <a:gd name="T54" fmla="*/ 289560 w 2301875"/>
                <a:gd name="T55" fmla="*/ 455860 h 2090738"/>
                <a:gd name="T56" fmla="*/ 231228 w 2301875"/>
                <a:gd name="T57" fmla="*/ 608339 h 2090738"/>
                <a:gd name="T58" fmla="*/ 200748 w 2301875"/>
                <a:gd name="T59" fmla="*/ 781324 h 2090738"/>
                <a:gd name="T60" fmla="*/ 202324 w 2301875"/>
                <a:gd name="T61" fmla="*/ 965351 h 2090738"/>
                <a:gd name="T62" fmla="*/ 235694 w 2301875"/>
                <a:gd name="T63" fmla="*/ 1137021 h 2090738"/>
                <a:gd name="T64" fmla="*/ 296129 w 2301875"/>
                <a:gd name="T65" fmla="*/ 1287134 h 2090738"/>
                <a:gd name="T66" fmla="*/ 378635 w 2301875"/>
                <a:gd name="T67" fmla="*/ 1407540 h 2090738"/>
                <a:gd name="T68" fmla="*/ 478484 w 2301875"/>
                <a:gd name="T69" fmla="*/ 1491667 h 2090738"/>
                <a:gd name="T70" fmla="*/ 591207 w 2301875"/>
                <a:gd name="T71" fmla="*/ 1530575 h 2090738"/>
                <a:gd name="T72" fmla="*/ 690530 w 2301875"/>
                <a:gd name="T73" fmla="*/ 1524003 h 2090738"/>
                <a:gd name="T74" fmla="*/ 777766 w 2301875"/>
                <a:gd name="T75" fmla="*/ 1485620 h 2090738"/>
                <a:gd name="T76" fmla="*/ 857119 w 2301875"/>
                <a:gd name="T77" fmla="*/ 1419370 h 2090738"/>
                <a:gd name="T78" fmla="*/ 942252 w 2301875"/>
                <a:gd name="T79" fmla="*/ 1301594 h 2090738"/>
                <a:gd name="T80" fmla="*/ 1227083 w 2301875"/>
                <a:gd name="T81" fmla="*/ 1082339 h 2090738"/>
                <a:gd name="T82" fmla="*/ 1177159 w 2301875"/>
                <a:gd name="T83" fmla="*/ 1266365 h 2090738"/>
                <a:gd name="T84" fmla="*/ 1100433 w 2301875"/>
                <a:gd name="T85" fmla="*/ 1426469 h 2090738"/>
                <a:gd name="T86" fmla="*/ 1000322 w 2301875"/>
                <a:gd name="T87" fmla="*/ 1558179 h 2090738"/>
                <a:gd name="T88" fmla="*/ 880241 w 2301875"/>
                <a:gd name="T89" fmla="*/ 1655976 h 2090738"/>
                <a:gd name="T90" fmla="*/ 744132 w 2301875"/>
                <a:gd name="T91" fmla="*/ 1714602 h 2090738"/>
                <a:gd name="T92" fmla="*/ 590681 w 2301875"/>
                <a:gd name="T93" fmla="*/ 1729061 h 2090738"/>
                <a:gd name="T94" fmla="*/ 421465 w 2301875"/>
                <a:gd name="T95" fmla="*/ 1685420 h 2090738"/>
                <a:gd name="T96" fmla="*/ 272480 w 2301875"/>
                <a:gd name="T97" fmla="*/ 1584468 h 2090738"/>
                <a:gd name="T98" fmla="*/ 150035 w 2301875"/>
                <a:gd name="T99" fmla="*/ 1434093 h 2090738"/>
                <a:gd name="T100" fmla="*/ 60434 w 2301875"/>
                <a:gd name="T101" fmla="*/ 1243494 h 2090738"/>
                <a:gd name="T102" fmla="*/ 9459 w 2301875"/>
                <a:gd name="T103" fmla="*/ 1020296 h 2090738"/>
                <a:gd name="T104" fmla="*/ 3153 w 2301875"/>
                <a:gd name="T105" fmla="*/ 775540 h 2090738"/>
                <a:gd name="T106" fmla="*/ 42567 w 2301875"/>
                <a:gd name="T107" fmla="*/ 544981 h 2090738"/>
                <a:gd name="T108" fmla="*/ 122182 w 2301875"/>
                <a:gd name="T109" fmla="*/ 344393 h 2090738"/>
                <a:gd name="T110" fmla="*/ 236220 w 2301875"/>
                <a:gd name="T111" fmla="*/ 182449 h 2090738"/>
                <a:gd name="T112" fmla="*/ 378372 w 2301875"/>
                <a:gd name="T113" fmla="*/ 67038 h 2090738"/>
                <a:gd name="T114" fmla="*/ 542859 w 2301875"/>
                <a:gd name="T115" fmla="*/ 6835 h 2090738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2301875" h="2090738">
                  <a:moveTo>
                    <a:pt x="1992037" y="1047013"/>
                  </a:moveTo>
                  <a:lnTo>
                    <a:pt x="1990668" y="1048385"/>
                  </a:lnTo>
                  <a:lnTo>
                    <a:pt x="1990772" y="1048489"/>
                  </a:lnTo>
                  <a:lnTo>
                    <a:pt x="1992037" y="1047013"/>
                  </a:lnTo>
                  <a:close/>
                  <a:moveTo>
                    <a:pt x="1787748" y="736600"/>
                  </a:moveTo>
                  <a:lnTo>
                    <a:pt x="2301875" y="736600"/>
                  </a:lnTo>
                  <a:lnTo>
                    <a:pt x="1995749" y="1043295"/>
                  </a:lnTo>
                  <a:lnTo>
                    <a:pt x="1995488" y="1043556"/>
                  </a:lnTo>
                  <a:lnTo>
                    <a:pt x="1995488" y="1053214"/>
                  </a:lnTo>
                  <a:lnTo>
                    <a:pt x="1995749" y="1053475"/>
                  </a:lnTo>
                  <a:lnTo>
                    <a:pt x="2301875" y="1360488"/>
                  </a:lnTo>
                  <a:lnTo>
                    <a:pt x="1787748" y="1360488"/>
                  </a:lnTo>
                  <a:lnTo>
                    <a:pt x="1735668" y="1308312"/>
                  </a:lnTo>
                  <a:lnTo>
                    <a:pt x="1543545" y="1117423"/>
                  </a:lnTo>
                  <a:lnTo>
                    <a:pt x="923671" y="1117423"/>
                  </a:lnTo>
                  <a:lnTo>
                    <a:pt x="921766" y="1127286"/>
                  </a:lnTo>
                  <a:lnTo>
                    <a:pt x="919225" y="1137148"/>
                  </a:lnTo>
                  <a:lnTo>
                    <a:pt x="917002" y="1146693"/>
                  </a:lnTo>
                  <a:lnTo>
                    <a:pt x="914144" y="1156237"/>
                  </a:lnTo>
                  <a:lnTo>
                    <a:pt x="910969" y="1165463"/>
                  </a:lnTo>
                  <a:lnTo>
                    <a:pt x="907793" y="1174372"/>
                  </a:lnTo>
                  <a:lnTo>
                    <a:pt x="903983" y="1183280"/>
                  </a:lnTo>
                  <a:lnTo>
                    <a:pt x="900489" y="1192188"/>
                  </a:lnTo>
                  <a:lnTo>
                    <a:pt x="896679" y="1200142"/>
                  </a:lnTo>
                  <a:lnTo>
                    <a:pt x="892233" y="1208413"/>
                  </a:lnTo>
                  <a:lnTo>
                    <a:pt x="888105" y="1216367"/>
                  </a:lnTo>
                  <a:lnTo>
                    <a:pt x="883341" y="1224003"/>
                  </a:lnTo>
                  <a:lnTo>
                    <a:pt x="878578" y="1231320"/>
                  </a:lnTo>
                  <a:lnTo>
                    <a:pt x="873814" y="1238319"/>
                  </a:lnTo>
                  <a:lnTo>
                    <a:pt x="868734" y="1245319"/>
                  </a:lnTo>
                  <a:lnTo>
                    <a:pt x="863653" y="1251682"/>
                  </a:lnTo>
                  <a:lnTo>
                    <a:pt x="857937" y="1257726"/>
                  </a:lnTo>
                  <a:lnTo>
                    <a:pt x="852538" y="1263771"/>
                  </a:lnTo>
                  <a:lnTo>
                    <a:pt x="846504" y="1269180"/>
                  </a:lnTo>
                  <a:lnTo>
                    <a:pt x="840788" y="1274588"/>
                  </a:lnTo>
                  <a:lnTo>
                    <a:pt x="834437" y="1279360"/>
                  </a:lnTo>
                  <a:lnTo>
                    <a:pt x="828404" y="1284133"/>
                  </a:lnTo>
                  <a:lnTo>
                    <a:pt x="821735" y="1288269"/>
                  </a:lnTo>
                  <a:lnTo>
                    <a:pt x="815701" y="1291768"/>
                  </a:lnTo>
                  <a:lnTo>
                    <a:pt x="809033" y="1295586"/>
                  </a:lnTo>
                  <a:lnTo>
                    <a:pt x="802364" y="1298449"/>
                  </a:lnTo>
                  <a:lnTo>
                    <a:pt x="795378" y="1300995"/>
                  </a:lnTo>
                  <a:lnTo>
                    <a:pt x="788391" y="1303222"/>
                  </a:lnTo>
                  <a:lnTo>
                    <a:pt x="781405" y="1305130"/>
                  </a:lnTo>
                  <a:lnTo>
                    <a:pt x="774419" y="1306721"/>
                  </a:lnTo>
                  <a:lnTo>
                    <a:pt x="766797" y="1307676"/>
                  </a:lnTo>
                  <a:lnTo>
                    <a:pt x="759493" y="1308312"/>
                  </a:lnTo>
                  <a:lnTo>
                    <a:pt x="756635" y="1308948"/>
                  </a:lnTo>
                  <a:lnTo>
                    <a:pt x="753777" y="1308948"/>
                  </a:lnTo>
                  <a:lnTo>
                    <a:pt x="750284" y="1308948"/>
                  </a:lnTo>
                  <a:lnTo>
                    <a:pt x="747426" y="1308312"/>
                  </a:lnTo>
                  <a:lnTo>
                    <a:pt x="738535" y="1307676"/>
                  </a:lnTo>
                  <a:lnTo>
                    <a:pt x="729643" y="1306403"/>
                  </a:lnTo>
                  <a:lnTo>
                    <a:pt x="721069" y="1304176"/>
                  </a:lnTo>
                  <a:lnTo>
                    <a:pt x="712812" y="1301313"/>
                  </a:lnTo>
                  <a:lnTo>
                    <a:pt x="704238" y="1298131"/>
                  </a:lnTo>
                  <a:lnTo>
                    <a:pt x="695982" y="1294313"/>
                  </a:lnTo>
                  <a:lnTo>
                    <a:pt x="688360" y="1289859"/>
                  </a:lnTo>
                  <a:lnTo>
                    <a:pt x="680739" y="1285087"/>
                  </a:lnTo>
                  <a:lnTo>
                    <a:pt x="672800" y="1279997"/>
                  </a:lnTo>
                  <a:lnTo>
                    <a:pt x="665496" y="1273634"/>
                  </a:lnTo>
                  <a:lnTo>
                    <a:pt x="658510" y="1267589"/>
                  </a:lnTo>
                  <a:lnTo>
                    <a:pt x="651523" y="1260590"/>
                  </a:lnTo>
                  <a:lnTo>
                    <a:pt x="644855" y="1252954"/>
                  </a:lnTo>
                  <a:lnTo>
                    <a:pt x="638186" y="1245319"/>
                  </a:lnTo>
                  <a:lnTo>
                    <a:pt x="632470" y="1237047"/>
                  </a:lnTo>
                  <a:lnTo>
                    <a:pt x="626436" y="1228775"/>
                  </a:lnTo>
                  <a:lnTo>
                    <a:pt x="620403" y="1219549"/>
                  </a:lnTo>
                  <a:lnTo>
                    <a:pt x="615322" y="1209686"/>
                  </a:lnTo>
                  <a:lnTo>
                    <a:pt x="610241" y="1200142"/>
                  </a:lnTo>
                  <a:lnTo>
                    <a:pt x="605478" y="1189961"/>
                  </a:lnTo>
                  <a:lnTo>
                    <a:pt x="601032" y="1179462"/>
                  </a:lnTo>
                  <a:lnTo>
                    <a:pt x="596903" y="1168327"/>
                  </a:lnTo>
                  <a:lnTo>
                    <a:pt x="593093" y="1157192"/>
                  </a:lnTo>
                  <a:lnTo>
                    <a:pt x="589917" y="1145738"/>
                  </a:lnTo>
                  <a:lnTo>
                    <a:pt x="586742" y="1133967"/>
                  </a:lnTo>
                  <a:lnTo>
                    <a:pt x="583884" y="1122195"/>
                  </a:lnTo>
                  <a:lnTo>
                    <a:pt x="581661" y="1110106"/>
                  </a:lnTo>
                  <a:lnTo>
                    <a:pt x="580073" y="1097380"/>
                  </a:lnTo>
                  <a:lnTo>
                    <a:pt x="578485" y="1084972"/>
                  </a:lnTo>
                  <a:lnTo>
                    <a:pt x="577532" y="1071928"/>
                  </a:lnTo>
                  <a:lnTo>
                    <a:pt x="576580" y="1058566"/>
                  </a:lnTo>
                  <a:lnTo>
                    <a:pt x="576262" y="1045840"/>
                  </a:lnTo>
                  <a:lnTo>
                    <a:pt x="576580" y="1032478"/>
                  </a:lnTo>
                  <a:lnTo>
                    <a:pt x="577532" y="1019115"/>
                  </a:lnTo>
                  <a:lnTo>
                    <a:pt x="578485" y="1006071"/>
                  </a:lnTo>
                  <a:lnTo>
                    <a:pt x="580073" y="993664"/>
                  </a:lnTo>
                  <a:lnTo>
                    <a:pt x="581661" y="980938"/>
                  </a:lnTo>
                  <a:lnTo>
                    <a:pt x="583884" y="968848"/>
                  </a:lnTo>
                  <a:lnTo>
                    <a:pt x="586742" y="956758"/>
                  </a:lnTo>
                  <a:lnTo>
                    <a:pt x="589917" y="945305"/>
                  </a:lnTo>
                  <a:lnTo>
                    <a:pt x="593093" y="933852"/>
                  </a:lnTo>
                  <a:lnTo>
                    <a:pt x="596903" y="922398"/>
                  </a:lnTo>
                  <a:lnTo>
                    <a:pt x="601032" y="911581"/>
                  </a:lnTo>
                  <a:lnTo>
                    <a:pt x="605478" y="901401"/>
                  </a:lnTo>
                  <a:lnTo>
                    <a:pt x="610241" y="890902"/>
                  </a:lnTo>
                  <a:lnTo>
                    <a:pt x="615322" y="881039"/>
                  </a:lnTo>
                  <a:lnTo>
                    <a:pt x="620403" y="871813"/>
                  </a:lnTo>
                  <a:lnTo>
                    <a:pt x="626436" y="862587"/>
                  </a:lnTo>
                  <a:lnTo>
                    <a:pt x="632470" y="853997"/>
                  </a:lnTo>
                  <a:lnTo>
                    <a:pt x="638186" y="845407"/>
                  </a:lnTo>
                  <a:lnTo>
                    <a:pt x="644855" y="837771"/>
                  </a:lnTo>
                  <a:lnTo>
                    <a:pt x="651523" y="830454"/>
                  </a:lnTo>
                  <a:lnTo>
                    <a:pt x="658510" y="823773"/>
                  </a:lnTo>
                  <a:lnTo>
                    <a:pt x="665496" y="817092"/>
                  </a:lnTo>
                  <a:lnTo>
                    <a:pt x="672800" y="811047"/>
                  </a:lnTo>
                  <a:lnTo>
                    <a:pt x="680739" y="805956"/>
                  </a:lnTo>
                  <a:lnTo>
                    <a:pt x="688360" y="800866"/>
                  </a:lnTo>
                  <a:lnTo>
                    <a:pt x="695982" y="796730"/>
                  </a:lnTo>
                  <a:lnTo>
                    <a:pt x="704238" y="792594"/>
                  </a:lnTo>
                  <a:lnTo>
                    <a:pt x="712812" y="789731"/>
                  </a:lnTo>
                  <a:lnTo>
                    <a:pt x="721069" y="786867"/>
                  </a:lnTo>
                  <a:lnTo>
                    <a:pt x="729643" y="784959"/>
                  </a:lnTo>
                  <a:lnTo>
                    <a:pt x="738535" y="783368"/>
                  </a:lnTo>
                  <a:lnTo>
                    <a:pt x="747426" y="782732"/>
                  </a:lnTo>
                  <a:lnTo>
                    <a:pt x="750284" y="782413"/>
                  </a:lnTo>
                  <a:lnTo>
                    <a:pt x="753777" y="782413"/>
                  </a:lnTo>
                  <a:lnTo>
                    <a:pt x="756635" y="782413"/>
                  </a:lnTo>
                  <a:lnTo>
                    <a:pt x="759493" y="782732"/>
                  </a:lnTo>
                  <a:lnTo>
                    <a:pt x="766797" y="783368"/>
                  </a:lnTo>
                  <a:lnTo>
                    <a:pt x="774419" y="784004"/>
                  </a:lnTo>
                  <a:lnTo>
                    <a:pt x="781405" y="785595"/>
                  </a:lnTo>
                  <a:lnTo>
                    <a:pt x="788391" y="787504"/>
                  </a:lnTo>
                  <a:lnTo>
                    <a:pt x="795378" y="790049"/>
                  </a:lnTo>
                  <a:lnTo>
                    <a:pt x="802364" y="792594"/>
                  </a:lnTo>
                  <a:lnTo>
                    <a:pt x="809033" y="795457"/>
                  </a:lnTo>
                  <a:lnTo>
                    <a:pt x="815701" y="799275"/>
                  </a:lnTo>
                  <a:lnTo>
                    <a:pt x="821735" y="803093"/>
                  </a:lnTo>
                  <a:lnTo>
                    <a:pt x="828404" y="806911"/>
                  </a:lnTo>
                  <a:lnTo>
                    <a:pt x="834437" y="811365"/>
                  </a:lnTo>
                  <a:lnTo>
                    <a:pt x="840788" y="816773"/>
                  </a:lnTo>
                  <a:lnTo>
                    <a:pt x="846504" y="821864"/>
                  </a:lnTo>
                  <a:lnTo>
                    <a:pt x="852538" y="827272"/>
                  </a:lnTo>
                  <a:lnTo>
                    <a:pt x="857937" y="833317"/>
                  </a:lnTo>
                  <a:lnTo>
                    <a:pt x="863653" y="839680"/>
                  </a:lnTo>
                  <a:lnTo>
                    <a:pt x="868734" y="845725"/>
                  </a:lnTo>
                  <a:lnTo>
                    <a:pt x="873814" y="852724"/>
                  </a:lnTo>
                  <a:lnTo>
                    <a:pt x="878578" y="860042"/>
                  </a:lnTo>
                  <a:lnTo>
                    <a:pt x="883341" y="867359"/>
                  </a:lnTo>
                  <a:lnTo>
                    <a:pt x="888105" y="874676"/>
                  </a:lnTo>
                  <a:lnTo>
                    <a:pt x="892233" y="882948"/>
                  </a:lnTo>
                  <a:lnTo>
                    <a:pt x="896679" y="890902"/>
                  </a:lnTo>
                  <a:lnTo>
                    <a:pt x="900489" y="899174"/>
                  </a:lnTo>
                  <a:lnTo>
                    <a:pt x="903983" y="908082"/>
                  </a:lnTo>
                  <a:lnTo>
                    <a:pt x="907793" y="916354"/>
                  </a:lnTo>
                  <a:lnTo>
                    <a:pt x="910969" y="925580"/>
                  </a:lnTo>
                  <a:lnTo>
                    <a:pt x="914144" y="934806"/>
                  </a:lnTo>
                  <a:lnTo>
                    <a:pt x="917002" y="944351"/>
                  </a:lnTo>
                  <a:lnTo>
                    <a:pt x="919225" y="954213"/>
                  </a:lnTo>
                  <a:lnTo>
                    <a:pt x="921766" y="963758"/>
                  </a:lnTo>
                  <a:lnTo>
                    <a:pt x="923671" y="973938"/>
                  </a:lnTo>
                  <a:lnTo>
                    <a:pt x="1549579" y="973938"/>
                  </a:lnTo>
                  <a:lnTo>
                    <a:pt x="1741384" y="782732"/>
                  </a:lnTo>
                  <a:lnTo>
                    <a:pt x="1787748" y="736600"/>
                  </a:lnTo>
                  <a:close/>
                  <a:moveTo>
                    <a:pt x="753428" y="0"/>
                  </a:moveTo>
                  <a:lnTo>
                    <a:pt x="769938" y="318"/>
                  </a:lnTo>
                  <a:lnTo>
                    <a:pt x="786448" y="1270"/>
                  </a:lnTo>
                  <a:lnTo>
                    <a:pt x="802958" y="2223"/>
                  </a:lnTo>
                  <a:lnTo>
                    <a:pt x="819150" y="3812"/>
                  </a:lnTo>
                  <a:lnTo>
                    <a:pt x="835660" y="6035"/>
                  </a:lnTo>
                  <a:lnTo>
                    <a:pt x="851853" y="8576"/>
                  </a:lnTo>
                  <a:lnTo>
                    <a:pt x="867728" y="11435"/>
                  </a:lnTo>
                  <a:lnTo>
                    <a:pt x="883603" y="15247"/>
                  </a:lnTo>
                  <a:lnTo>
                    <a:pt x="899160" y="19059"/>
                  </a:lnTo>
                  <a:lnTo>
                    <a:pt x="915035" y="23188"/>
                  </a:lnTo>
                  <a:lnTo>
                    <a:pt x="930593" y="28270"/>
                  </a:lnTo>
                  <a:lnTo>
                    <a:pt x="945833" y="33353"/>
                  </a:lnTo>
                  <a:lnTo>
                    <a:pt x="961390" y="38753"/>
                  </a:lnTo>
                  <a:lnTo>
                    <a:pt x="976313" y="45105"/>
                  </a:lnTo>
                  <a:lnTo>
                    <a:pt x="991235" y="51458"/>
                  </a:lnTo>
                  <a:lnTo>
                    <a:pt x="1006158" y="58447"/>
                  </a:lnTo>
                  <a:lnTo>
                    <a:pt x="1020763" y="65752"/>
                  </a:lnTo>
                  <a:lnTo>
                    <a:pt x="1035368" y="73376"/>
                  </a:lnTo>
                  <a:lnTo>
                    <a:pt x="1049655" y="81635"/>
                  </a:lnTo>
                  <a:lnTo>
                    <a:pt x="1063625" y="90211"/>
                  </a:lnTo>
                  <a:lnTo>
                    <a:pt x="1077913" y="99105"/>
                  </a:lnTo>
                  <a:lnTo>
                    <a:pt x="1091883" y="108317"/>
                  </a:lnTo>
                  <a:lnTo>
                    <a:pt x="1105535" y="117846"/>
                  </a:lnTo>
                  <a:lnTo>
                    <a:pt x="1119188" y="127693"/>
                  </a:lnTo>
                  <a:lnTo>
                    <a:pt x="1132205" y="138175"/>
                  </a:lnTo>
                  <a:lnTo>
                    <a:pt x="1145540" y="148975"/>
                  </a:lnTo>
                  <a:lnTo>
                    <a:pt x="1158558" y="160093"/>
                  </a:lnTo>
                  <a:lnTo>
                    <a:pt x="1171575" y="171528"/>
                  </a:lnTo>
                  <a:lnTo>
                    <a:pt x="1183958" y="183281"/>
                  </a:lnTo>
                  <a:lnTo>
                    <a:pt x="1196340" y="195669"/>
                  </a:lnTo>
                  <a:lnTo>
                    <a:pt x="1208723" y="208057"/>
                  </a:lnTo>
                  <a:lnTo>
                    <a:pt x="1220788" y="221081"/>
                  </a:lnTo>
                  <a:lnTo>
                    <a:pt x="1232535" y="234104"/>
                  </a:lnTo>
                  <a:lnTo>
                    <a:pt x="1244283" y="247763"/>
                  </a:lnTo>
                  <a:lnTo>
                    <a:pt x="1255713" y="261422"/>
                  </a:lnTo>
                  <a:lnTo>
                    <a:pt x="1266825" y="275716"/>
                  </a:lnTo>
                  <a:lnTo>
                    <a:pt x="1277938" y="290010"/>
                  </a:lnTo>
                  <a:lnTo>
                    <a:pt x="1288733" y="304939"/>
                  </a:lnTo>
                  <a:lnTo>
                    <a:pt x="1299210" y="319868"/>
                  </a:lnTo>
                  <a:lnTo>
                    <a:pt x="1309688" y="335433"/>
                  </a:lnTo>
                  <a:lnTo>
                    <a:pt x="1320165" y="350997"/>
                  </a:lnTo>
                  <a:lnTo>
                    <a:pt x="1329690" y="367197"/>
                  </a:lnTo>
                  <a:lnTo>
                    <a:pt x="1339533" y="383397"/>
                  </a:lnTo>
                  <a:lnTo>
                    <a:pt x="1348740" y="399597"/>
                  </a:lnTo>
                  <a:lnTo>
                    <a:pt x="1357948" y="416750"/>
                  </a:lnTo>
                  <a:lnTo>
                    <a:pt x="1366838" y="433585"/>
                  </a:lnTo>
                  <a:lnTo>
                    <a:pt x="1375728" y="451055"/>
                  </a:lnTo>
                  <a:lnTo>
                    <a:pt x="1384300" y="468526"/>
                  </a:lnTo>
                  <a:lnTo>
                    <a:pt x="1392238" y="486632"/>
                  </a:lnTo>
                  <a:lnTo>
                    <a:pt x="1400493" y="504737"/>
                  </a:lnTo>
                  <a:lnTo>
                    <a:pt x="1407795" y="523161"/>
                  </a:lnTo>
                  <a:lnTo>
                    <a:pt x="1415415" y="541584"/>
                  </a:lnTo>
                  <a:lnTo>
                    <a:pt x="1422400" y="560325"/>
                  </a:lnTo>
                  <a:lnTo>
                    <a:pt x="1429385" y="579702"/>
                  </a:lnTo>
                  <a:lnTo>
                    <a:pt x="1435735" y="599078"/>
                  </a:lnTo>
                  <a:lnTo>
                    <a:pt x="1442403" y="618772"/>
                  </a:lnTo>
                  <a:lnTo>
                    <a:pt x="1448435" y="638466"/>
                  </a:lnTo>
                  <a:lnTo>
                    <a:pt x="1454150" y="658477"/>
                  </a:lnTo>
                  <a:lnTo>
                    <a:pt x="1459230" y="678807"/>
                  </a:lnTo>
                  <a:lnTo>
                    <a:pt x="1464945" y="699136"/>
                  </a:lnTo>
                  <a:lnTo>
                    <a:pt x="1469708" y="719783"/>
                  </a:lnTo>
                  <a:lnTo>
                    <a:pt x="1474153" y="740430"/>
                  </a:lnTo>
                  <a:lnTo>
                    <a:pt x="1478598" y="761395"/>
                  </a:lnTo>
                  <a:lnTo>
                    <a:pt x="1482725" y="782995"/>
                  </a:lnTo>
                  <a:lnTo>
                    <a:pt x="1238250" y="782995"/>
                  </a:lnTo>
                  <a:lnTo>
                    <a:pt x="1231265" y="753771"/>
                  </a:lnTo>
                  <a:lnTo>
                    <a:pt x="1223328" y="725501"/>
                  </a:lnTo>
                  <a:lnTo>
                    <a:pt x="1215073" y="697230"/>
                  </a:lnTo>
                  <a:lnTo>
                    <a:pt x="1206183" y="669595"/>
                  </a:lnTo>
                  <a:lnTo>
                    <a:pt x="1196023" y="642595"/>
                  </a:lnTo>
                  <a:lnTo>
                    <a:pt x="1185863" y="616548"/>
                  </a:lnTo>
                  <a:lnTo>
                    <a:pt x="1175068" y="590819"/>
                  </a:lnTo>
                  <a:lnTo>
                    <a:pt x="1163320" y="566043"/>
                  </a:lnTo>
                  <a:lnTo>
                    <a:pt x="1151255" y="541584"/>
                  </a:lnTo>
                  <a:lnTo>
                    <a:pt x="1138555" y="518079"/>
                  </a:lnTo>
                  <a:lnTo>
                    <a:pt x="1125220" y="495208"/>
                  </a:lnTo>
                  <a:lnTo>
                    <a:pt x="1111568" y="472973"/>
                  </a:lnTo>
                  <a:lnTo>
                    <a:pt x="1097280" y="452008"/>
                  </a:lnTo>
                  <a:lnTo>
                    <a:pt x="1089978" y="441526"/>
                  </a:lnTo>
                  <a:lnTo>
                    <a:pt x="1082675" y="431679"/>
                  </a:lnTo>
                  <a:lnTo>
                    <a:pt x="1075055" y="421832"/>
                  </a:lnTo>
                  <a:lnTo>
                    <a:pt x="1067435" y="412303"/>
                  </a:lnTo>
                  <a:lnTo>
                    <a:pt x="1059815" y="402456"/>
                  </a:lnTo>
                  <a:lnTo>
                    <a:pt x="1051560" y="393244"/>
                  </a:lnTo>
                  <a:lnTo>
                    <a:pt x="1043940" y="384350"/>
                  </a:lnTo>
                  <a:lnTo>
                    <a:pt x="1035685" y="375774"/>
                  </a:lnTo>
                  <a:lnTo>
                    <a:pt x="1027113" y="367197"/>
                  </a:lnTo>
                  <a:lnTo>
                    <a:pt x="1019175" y="358938"/>
                  </a:lnTo>
                  <a:lnTo>
                    <a:pt x="1010603" y="350997"/>
                  </a:lnTo>
                  <a:lnTo>
                    <a:pt x="1002030" y="343056"/>
                  </a:lnTo>
                  <a:lnTo>
                    <a:pt x="993775" y="335750"/>
                  </a:lnTo>
                  <a:lnTo>
                    <a:pt x="984885" y="328445"/>
                  </a:lnTo>
                  <a:lnTo>
                    <a:pt x="975995" y="321456"/>
                  </a:lnTo>
                  <a:lnTo>
                    <a:pt x="967105" y="314786"/>
                  </a:lnTo>
                  <a:lnTo>
                    <a:pt x="958215" y="308115"/>
                  </a:lnTo>
                  <a:lnTo>
                    <a:pt x="949008" y="301762"/>
                  </a:lnTo>
                  <a:lnTo>
                    <a:pt x="939800" y="296045"/>
                  </a:lnTo>
                  <a:lnTo>
                    <a:pt x="930593" y="290327"/>
                  </a:lnTo>
                  <a:lnTo>
                    <a:pt x="921385" y="284927"/>
                  </a:lnTo>
                  <a:lnTo>
                    <a:pt x="912178" y="279845"/>
                  </a:lnTo>
                  <a:lnTo>
                    <a:pt x="902653" y="275080"/>
                  </a:lnTo>
                  <a:lnTo>
                    <a:pt x="893128" y="270633"/>
                  </a:lnTo>
                  <a:lnTo>
                    <a:pt x="883603" y="266186"/>
                  </a:lnTo>
                  <a:lnTo>
                    <a:pt x="873760" y="262057"/>
                  </a:lnTo>
                  <a:lnTo>
                    <a:pt x="863918" y="258245"/>
                  </a:lnTo>
                  <a:lnTo>
                    <a:pt x="854393" y="255069"/>
                  </a:lnTo>
                  <a:lnTo>
                    <a:pt x="844233" y="252210"/>
                  </a:lnTo>
                  <a:lnTo>
                    <a:pt x="834390" y="249033"/>
                  </a:lnTo>
                  <a:lnTo>
                    <a:pt x="824548" y="246810"/>
                  </a:lnTo>
                  <a:lnTo>
                    <a:pt x="814388" y="244586"/>
                  </a:lnTo>
                  <a:lnTo>
                    <a:pt x="804545" y="242680"/>
                  </a:lnTo>
                  <a:lnTo>
                    <a:pt x="794385" y="241410"/>
                  </a:lnTo>
                  <a:lnTo>
                    <a:pt x="783908" y="240139"/>
                  </a:lnTo>
                  <a:lnTo>
                    <a:pt x="774065" y="239504"/>
                  </a:lnTo>
                  <a:lnTo>
                    <a:pt x="763588" y="238869"/>
                  </a:lnTo>
                  <a:lnTo>
                    <a:pt x="753428" y="238869"/>
                  </a:lnTo>
                  <a:lnTo>
                    <a:pt x="740093" y="239186"/>
                  </a:lnTo>
                  <a:lnTo>
                    <a:pt x="727075" y="239822"/>
                  </a:lnTo>
                  <a:lnTo>
                    <a:pt x="714375" y="241092"/>
                  </a:lnTo>
                  <a:lnTo>
                    <a:pt x="701358" y="242680"/>
                  </a:lnTo>
                  <a:lnTo>
                    <a:pt x="688658" y="245539"/>
                  </a:lnTo>
                  <a:lnTo>
                    <a:pt x="675958" y="248398"/>
                  </a:lnTo>
                  <a:lnTo>
                    <a:pt x="663258" y="251575"/>
                  </a:lnTo>
                  <a:lnTo>
                    <a:pt x="650875" y="255386"/>
                  </a:lnTo>
                  <a:lnTo>
                    <a:pt x="638493" y="259833"/>
                  </a:lnTo>
                  <a:lnTo>
                    <a:pt x="626428" y="264598"/>
                  </a:lnTo>
                  <a:lnTo>
                    <a:pt x="614363" y="269680"/>
                  </a:lnTo>
                  <a:lnTo>
                    <a:pt x="602298" y="275716"/>
                  </a:lnTo>
                  <a:lnTo>
                    <a:pt x="589915" y="282068"/>
                  </a:lnTo>
                  <a:lnTo>
                    <a:pt x="578168" y="288421"/>
                  </a:lnTo>
                  <a:lnTo>
                    <a:pt x="566737" y="295727"/>
                  </a:lnTo>
                  <a:lnTo>
                    <a:pt x="554990" y="303351"/>
                  </a:lnTo>
                  <a:lnTo>
                    <a:pt x="543560" y="310974"/>
                  </a:lnTo>
                  <a:lnTo>
                    <a:pt x="532447" y="319551"/>
                  </a:lnTo>
                  <a:lnTo>
                    <a:pt x="521017" y="328445"/>
                  </a:lnTo>
                  <a:lnTo>
                    <a:pt x="510222" y="337656"/>
                  </a:lnTo>
                  <a:lnTo>
                    <a:pt x="499427" y="347186"/>
                  </a:lnTo>
                  <a:lnTo>
                    <a:pt x="488632" y="357668"/>
                  </a:lnTo>
                  <a:lnTo>
                    <a:pt x="477837" y="367833"/>
                  </a:lnTo>
                  <a:lnTo>
                    <a:pt x="467677" y="378632"/>
                  </a:lnTo>
                  <a:lnTo>
                    <a:pt x="457517" y="390068"/>
                  </a:lnTo>
                  <a:lnTo>
                    <a:pt x="447357" y="401503"/>
                  </a:lnTo>
                  <a:lnTo>
                    <a:pt x="437832" y="413256"/>
                  </a:lnTo>
                  <a:lnTo>
                    <a:pt x="427672" y="425326"/>
                  </a:lnTo>
                  <a:lnTo>
                    <a:pt x="418465" y="438350"/>
                  </a:lnTo>
                  <a:lnTo>
                    <a:pt x="409257" y="451373"/>
                  </a:lnTo>
                  <a:lnTo>
                    <a:pt x="400050" y="464397"/>
                  </a:lnTo>
                  <a:lnTo>
                    <a:pt x="391160" y="478055"/>
                  </a:lnTo>
                  <a:lnTo>
                    <a:pt x="382270" y="491714"/>
                  </a:lnTo>
                  <a:lnTo>
                    <a:pt x="374015" y="506326"/>
                  </a:lnTo>
                  <a:lnTo>
                    <a:pt x="365760" y="520937"/>
                  </a:lnTo>
                  <a:lnTo>
                    <a:pt x="357822" y="535867"/>
                  </a:lnTo>
                  <a:lnTo>
                    <a:pt x="349885" y="550796"/>
                  </a:lnTo>
                  <a:lnTo>
                    <a:pt x="342265" y="566361"/>
                  </a:lnTo>
                  <a:lnTo>
                    <a:pt x="334962" y="581925"/>
                  </a:lnTo>
                  <a:lnTo>
                    <a:pt x="327977" y="598125"/>
                  </a:lnTo>
                  <a:lnTo>
                    <a:pt x="320675" y="614325"/>
                  </a:lnTo>
                  <a:lnTo>
                    <a:pt x="314325" y="630842"/>
                  </a:lnTo>
                  <a:lnTo>
                    <a:pt x="307657" y="647678"/>
                  </a:lnTo>
                  <a:lnTo>
                    <a:pt x="301625" y="664513"/>
                  </a:lnTo>
                  <a:lnTo>
                    <a:pt x="295592" y="681983"/>
                  </a:lnTo>
                  <a:lnTo>
                    <a:pt x="290195" y="699136"/>
                  </a:lnTo>
                  <a:lnTo>
                    <a:pt x="284797" y="716924"/>
                  </a:lnTo>
                  <a:lnTo>
                    <a:pt x="279400" y="735030"/>
                  </a:lnTo>
                  <a:lnTo>
                    <a:pt x="274637" y="753136"/>
                  </a:lnTo>
                  <a:lnTo>
                    <a:pt x="270192" y="771559"/>
                  </a:lnTo>
                  <a:lnTo>
                    <a:pt x="265747" y="789983"/>
                  </a:lnTo>
                  <a:lnTo>
                    <a:pt x="261937" y="808724"/>
                  </a:lnTo>
                  <a:lnTo>
                    <a:pt x="258127" y="827465"/>
                  </a:lnTo>
                  <a:lnTo>
                    <a:pt x="254952" y="846841"/>
                  </a:lnTo>
                  <a:lnTo>
                    <a:pt x="251777" y="865900"/>
                  </a:lnTo>
                  <a:lnTo>
                    <a:pt x="248920" y="885276"/>
                  </a:lnTo>
                  <a:lnTo>
                    <a:pt x="246697" y="904653"/>
                  </a:lnTo>
                  <a:lnTo>
                    <a:pt x="244475" y="924664"/>
                  </a:lnTo>
                  <a:lnTo>
                    <a:pt x="242570" y="944040"/>
                  </a:lnTo>
                  <a:lnTo>
                    <a:pt x="241300" y="964370"/>
                  </a:lnTo>
                  <a:lnTo>
                    <a:pt x="240030" y="984381"/>
                  </a:lnTo>
                  <a:lnTo>
                    <a:pt x="239077" y="1004711"/>
                  </a:lnTo>
                  <a:lnTo>
                    <a:pt x="238442" y="1025040"/>
                  </a:lnTo>
                  <a:lnTo>
                    <a:pt x="238125" y="1045687"/>
                  </a:lnTo>
                  <a:lnTo>
                    <a:pt x="238442" y="1066016"/>
                  </a:lnTo>
                  <a:lnTo>
                    <a:pt x="239077" y="1086028"/>
                  </a:lnTo>
                  <a:lnTo>
                    <a:pt x="240030" y="1106357"/>
                  </a:lnTo>
                  <a:lnTo>
                    <a:pt x="241300" y="1126369"/>
                  </a:lnTo>
                  <a:lnTo>
                    <a:pt x="242570" y="1146698"/>
                  </a:lnTo>
                  <a:lnTo>
                    <a:pt x="244475" y="1166392"/>
                  </a:lnTo>
                  <a:lnTo>
                    <a:pt x="246697" y="1186086"/>
                  </a:lnTo>
                  <a:lnTo>
                    <a:pt x="248920" y="1205780"/>
                  </a:lnTo>
                  <a:lnTo>
                    <a:pt x="251777" y="1224838"/>
                  </a:lnTo>
                  <a:lnTo>
                    <a:pt x="254952" y="1244215"/>
                  </a:lnTo>
                  <a:lnTo>
                    <a:pt x="258127" y="1263274"/>
                  </a:lnTo>
                  <a:lnTo>
                    <a:pt x="261937" y="1282015"/>
                  </a:lnTo>
                  <a:lnTo>
                    <a:pt x="265747" y="1300756"/>
                  </a:lnTo>
                  <a:lnTo>
                    <a:pt x="270192" y="1319179"/>
                  </a:lnTo>
                  <a:lnTo>
                    <a:pt x="274637" y="1337920"/>
                  </a:lnTo>
                  <a:lnTo>
                    <a:pt x="279400" y="1355708"/>
                  </a:lnTo>
                  <a:lnTo>
                    <a:pt x="284797" y="1373814"/>
                  </a:lnTo>
                  <a:lnTo>
                    <a:pt x="290195" y="1391602"/>
                  </a:lnTo>
                  <a:lnTo>
                    <a:pt x="295592" y="1409072"/>
                  </a:lnTo>
                  <a:lnTo>
                    <a:pt x="301625" y="1426225"/>
                  </a:lnTo>
                  <a:lnTo>
                    <a:pt x="307657" y="1443378"/>
                  </a:lnTo>
                  <a:lnTo>
                    <a:pt x="314325" y="1459896"/>
                  </a:lnTo>
                  <a:lnTo>
                    <a:pt x="320675" y="1476413"/>
                  </a:lnTo>
                  <a:lnTo>
                    <a:pt x="327977" y="1492613"/>
                  </a:lnTo>
                  <a:lnTo>
                    <a:pt x="334962" y="1508495"/>
                  </a:lnTo>
                  <a:lnTo>
                    <a:pt x="342265" y="1524378"/>
                  </a:lnTo>
                  <a:lnTo>
                    <a:pt x="349885" y="1539942"/>
                  </a:lnTo>
                  <a:lnTo>
                    <a:pt x="357822" y="1555189"/>
                  </a:lnTo>
                  <a:lnTo>
                    <a:pt x="365760" y="1569801"/>
                  </a:lnTo>
                  <a:lnTo>
                    <a:pt x="374015" y="1584730"/>
                  </a:lnTo>
                  <a:lnTo>
                    <a:pt x="382270" y="1598706"/>
                  </a:lnTo>
                  <a:lnTo>
                    <a:pt x="391160" y="1612683"/>
                  </a:lnTo>
                  <a:lnTo>
                    <a:pt x="400050" y="1626342"/>
                  </a:lnTo>
                  <a:lnTo>
                    <a:pt x="409257" y="1639683"/>
                  </a:lnTo>
                  <a:lnTo>
                    <a:pt x="418465" y="1652388"/>
                  </a:lnTo>
                  <a:lnTo>
                    <a:pt x="427672" y="1665094"/>
                  </a:lnTo>
                  <a:lnTo>
                    <a:pt x="437832" y="1677482"/>
                  </a:lnTo>
                  <a:lnTo>
                    <a:pt x="447357" y="1689235"/>
                  </a:lnTo>
                  <a:lnTo>
                    <a:pt x="457517" y="1700670"/>
                  </a:lnTo>
                  <a:lnTo>
                    <a:pt x="467677" y="1712106"/>
                  </a:lnTo>
                  <a:lnTo>
                    <a:pt x="477837" y="1722906"/>
                  </a:lnTo>
                  <a:lnTo>
                    <a:pt x="488632" y="1733388"/>
                  </a:lnTo>
                  <a:lnTo>
                    <a:pt x="499427" y="1743235"/>
                  </a:lnTo>
                  <a:lnTo>
                    <a:pt x="510222" y="1752764"/>
                  </a:lnTo>
                  <a:lnTo>
                    <a:pt x="521017" y="1762293"/>
                  </a:lnTo>
                  <a:lnTo>
                    <a:pt x="532447" y="1770870"/>
                  </a:lnTo>
                  <a:lnTo>
                    <a:pt x="543560" y="1779446"/>
                  </a:lnTo>
                  <a:lnTo>
                    <a:pt x="554990" y="1787387"/>
                  </a:lnTo>
                  <a:lnTo>
                    <a:pt x="566737" y="1795011"/>
                  </a:lnTo>
                  <a:lnTo>
                    <a:pt x="578168" y="1802317"/>
                  </a:lnTo>
                  <a:lnTo>
                    <a:pt x="589915" y="1808987"/>
                  </a:lnTo>
                  <a:lnTo>
                    <a:pt x="602298" y="1815023"/>
                  </a:lnTo>
                  <a:lnTo>
                    <a:pt x="614363" y="1820740"/>
                  </a:lnTo>
                  <a:lnTo>
                    <a:pt x="626428" y="1826140"/>
                  </a:lnTo>
                  <a:lnTo>
                    <a:pt x="638493" y="1830905"/>
                  </a:lnTo>
                  <a:lnTo>
                    <a:pt x="650875" y="1835352"/>
                  </a:lnTo>
                  <a:lnTo>
                    <a:pt x="663258" y="1839164"/>
                  </a:lnTo>
                  <a:lnTo>
                    <a:pt x="675958" y="1842340"/>
                  </a:lnTo>
                  <a:lnTo>
                    <a:pt x="688658" y="1845516"/>
                  </a:lnTo>
                  <a:lnTo>
                    <a:pt x="701358" y="1847740"/>
                  </a:lnTo>
                  <a:lnTo>
                    <a:pt x="714375" y="1849328"/>
                  </a:lnTo>
                  <a:lnTo>
                    <a:pt x="727075" y="1850916"/>
                  </a:lnTo>
                  <a:lnTo>
                    <a:pt x="740093" y="1851552"/>
                  </a:lnTo>
                  <a:lnTo>
                    <a:pt x="753428" y="1852187"/>
                  </a:lnTo>
                  <a:lnTo>
                    <a:pt x="763588" y="1851552"/>
                  </a:lnTo>
                  <a:lnTo>
                    <a:pt x="774065" y="1851234"/>
                  </a:lnTo>
                  <a:lnTo>
                    <a:pt x="783908" y="1850599"/>
                  </a:lnTo>
                  <a:lnTo>
                    <a:pt x="794385" y="1849328"/>
                  </a:lnTo>
                  <a:lnTo>
                    <a:pt x="804545" y="1848058"/>
                  </a:lnTo>
                  <a:lnTo>
                    <a:pt x="814388" y="1846152"/>
                  </a:lnTo>
                  <a:lnTo>
                    <a:pt x="824548" y="1843928"/>
                  </a:lnTo>
                  <a:lnTo>
                    <a:pt x="834390" y="1841387"/>
                  </a:lnTo>
                  <a:lnTo>
                    <a:pt x="844233" y="1838846"/>
                  </a:lnTo>
                  <a:lnTo>
                    <a:pt x="854393" y="1835669"/>
                  </a:lnTo>
                  <a:lnTo>
                    <a:pt x="863918" y="1832175"/>
                  </a:lnTo>
                  <a:lnTo>
                    <a:pt x="873760" y="1828364"/>
                  </a:lnTo>
                  <a:lnTo>
                    <a:pt x="883603" y="1824869"/>
                  </a:lnTo>
                  <a:lnTo>
                    <a:pt x="893128" y="1820422"/>
                  </a:lnTo>
                  <a:lnTo>
                    <a:pt x="902653" y="1815975"/>
                  </a:lnTo>
                  <a:lnTo>
                    <a:pt x="912178" y="1811211"/>
                  </a:lnTo>
                  <a:lnTo>
                    <a:pt x="921385" y="1805811"/>
                  </a:lnTo>
                  <a:lnTo>
                    <a:pt x="930593" y="1800411"/>
                  </a:lnTo>
                  <a:lnTo>
                    <a:pt x="939800" y="1795011"/>
                  </a:lnTo>
                  <a:lnTo>
                    <a:pt x="949008" y="1788976"/>
                  </a:lnTo>
                  <a:lnTo>
                    <a:pt x="958215" y="1782623"/>
                  </a:lnTo>
                  <a:lnTo>
                    <a:pt x="967105" y="1775952"/>
                  </a:lnTo>
                  <a:lnTo>
                    <a:pt x="975995" y="1769282"/>
                  </a:lnTo>
                  <a:lnTo>
                    <a:pt x="984885" y="1762293"/>
                  </a:lnTo>
                  <a:lnTo>
                    <a:pt x="993775" y="1754988"/>
                  </a:lnTo>
                  <a:lnTo>
                    <a:pt x="1002030" y="1747682"/>
                  </a:lnTo>
                  <a:lnTo>
                    <a:pt x="1010603" y="1740058"/>
                  </a:lnTo>
                  <a:lnTo>
                    <a:pt x="1019175" y="1731800"/>
                  </a:lnTo>
                  <a:lnTo>
                    <a:pt x="1027113" y="1723223"/>
                  </a:lnTo>
                  <a:lnTo>
                    <a:pt x="1035685" y="1714964"/>
                  </a:lnTo>
                  <a:lnTo>
                    <a:pt x="1043940" y="1706388"/>
                  </a:lnTo>
                  <a:lnTo>
                    <a:pt x="1051560" y="1697176"/>
                  </a:lnTo>
                  <a:lnTo>
                    <a:pt x="1059815" y="1687965"/>
                  </a:lnTo>
                  <a:lnTo>
                    <a:pt x="1067435" y="1678753"/>
                  </a:lnTo>
                  <a:lnTo>
                    <a:pt x="1075055" y="1669224"/>
                  </a:lnTo>
                  <a:lnTo>
                    <a:pt x="1082675" y="1659059"/>
                  </a:lnTo>
                  <a:lnTo>
                    <a:pt x="1089978" y="1649212"/>
                  </a:lnTo>
                  <a:lnTo>
                    <a:pt x="1097280" y="1638730"/>
                  </a:lnTo>
                  <a:lnTo>
                    <a:pt x="1111568" y="1617447"/>
                  </a:lnTo>
                  <a:lnTo>
                    <a:pt x="1125220" y="1595530"/>
                  </a:lnTo>
                  <a:lnTo>
                    <a:pt x="1138555" y="1572660"/>
                  </a:lnTo>
                  <a:lnTo>
                    <a:pt x="1151255" y="1549154"/>
                  </a:lnTo>
                  <a:lnTo>
                    <a:pt x="1163320" y="1524695"/>
                  </a:lnTo>
                  <a:lnTo>
                    <a:pt x="1175068" y="1499601"/>
                  </a:lnTo>
                  <a:lnTo>
                    <a:pt x="1185863" y="1474190"/>
                  </a:lnTo>
                  <a:lnTo>
                    <a:pt x="1196023" y="1448143"/>
                  </a:lnTo>
                  <a:lnTo>
                    <a:pt x="1206183" y="1421143"/>
                  </a:lnTo>
                  <a:lnTo>
                    <a:pt x="1215073" y="1393508"/>
                  </a:lnTo>
                  <a:lnTo>
                    <a:pt x="1223328" y="1365555"/>
                  </a:lnTo>
                  <a:lnTo>
                    <a:pt x="1231265" y="1336967"/>
                  </a:lnTo>
                  <a:lnTo>
                    <a:pt x="1238250" y="1307744"/>
                  </a:lnTo>
                  <a:lnTo>
                    <a:pt x="1482725" y="1307744"/>
                  </a:lnTo>
                  <a:lnTo>
                    <a:pt x="1478598" y="1329026"/>
                  </a:lnTo>
                  <a:lnTo>
                    <a:pt x="1474153" y="1349991"/>
                  </a:lnTo>
                  <a:lnTo>
                    <a:pt x="1469708" y="1370955"/>
                  </a:lnTo>
                  <a:lnTo>
                    <a:pt x="1464945" y="1391602"/>
                  </a:lnTo>
                  <a:lnTo>
                    <a:pt x="1459230" y="1411931"/>
                  </a:lnTo>
                  <a:lnTo>
                    <a:pt x="1454150" y="1432261"/>
                  </a:lnTo>
                  <a:lnTo>
                    <a:pt x="1448435" y="1452272"/>
                  </a:lnTo>
                  <a:lnTo>
                    <a:pt x="1442403" y="1471966"/>
                  </a:lnTo>
                  <a:lnTo>
                    <a:pt x="1435735" y="1491660"/>
                  </a:lnTo>
                  <a:lnTo>
                    <a:pt x="1429385" y="1510719"/>
                  </a:lnTo>
                  <a:lnTo>
                    <a:pt x="1422400" y="1530095"/>
                  </a:lnTo>
                  <a:lnTo>
                    <a:pt x="1415415" y="1548836"/>
                  </a:lnTo>
                  <a:lnTo>
                    <a:pt x="1407795" y="1567577"/>
                  </a:lnTo>
                  <a:lnTo>
                    <a:pt x="1400493" y="1586001"/>
                  </a:lnTo>
                  <a:lnTo>
                    <a:pt x="1392238" y="1604106"/>
                  </a:lnTo>
                  <a:lnTo>
                    <a:pt x="1384300" y="1622212"/>
                  </a:lnTo>
                  <a:lnTo>
                    <a:pt x="1375728" y="1639683"/>
                  </a:lnTo>
                  <a:lnTo>
                    <a:pt x="1366838" y="1656835"/>
                  </a:lnTo>
                  <a:lnTo>
                    <a:pt x="1357948" y="1674306"/>
                  </a:lnTo>
                  <a:lnTo>
                    <a:pt x="1348740" y="1690823"/>
                  </a:lnTo>
                  <a:lnTo>
                    <a:pt x="1339533" y="1707341"/>
                  </a:lnTo>
                  <a:lnTo>
                    <a:pt x="1329690" y="1723541"/>
                  </a:lnTo>
                  <a:lnTo>
                    <a:pt x="1320165" y="1740058"/>
                  </a:lnTo>
                  <a:lnTo>
                    <a:pt x="1309688" y="1755305"/>
                  </a:lnTo>
                  <a:lnTo>
                    <a:pt x="1299210" y="1770870"/>
                  </a:lnTo>
                  <a:lnTo>
                    <a:pt x="1288733" y="1786117"/>
                  </a:lnTo>
                  <a:lnTo>
                    <a:pt x="1277938" y="1800728"/>
                  </a:lnTo>
                  <a:lnTo>
                    <a:pt x="1266825" y="1815023"/>
                  </a:lnTo>
                  <a:lnTo>
                    <a:pt x="1255713" y="1829317"/>
                  </a:lnTo>
                  <a:lnTo>
                    <a:pt x="1244283" y="1843293"/>
                  </a:lnTo>
                  <a:lnTo>
                    <a:pt x="1232535" y="1856634"/>
                  </a:lnTo>
                  <a:lnTo>
                    <a:pt x="1220788" y="1869657"/>
                  </a:lnTo>
                  <a:lnTo>
                    <a:pt x="1208723" y="1882681"/>
                  </a:lnTo>
                  <a:lnTo>
                    <a:pt x="1196340" y="1895069"/>
                  </a:lnTo>
                  <a:lnTo>
                    <a:pt x="1183958" y="1907457"/>
                  </a:lnTo>
                  <a:lnTo>
                    <a:pt x="1171575" y="1919210"/>
                  </a:lnTo>
                  <a:lnTo>
                    <a:pt x="1158558" y="1930645"/>
                  </a:lnTo>
                  <a:lnTo>
                    <a:pt x="1145540" y="1941763"/>
                  </a:lnTo>
                  <a:lnTo>
                    <a:pt x="1132205" y="1952245"/>
                  </a:lnTo>
                  <a:lnTo>
                    <a:pt x="1119188" y="1962727"/>
                  </a:lnTo>
                  <a:lnTo>
                    <a:pt x="1105535" y="1973210"/>
                  </a:lnTo>
                  <a:lnTo>
                    <a:pt x="1091883" y="1982739"/>
                  </a:lnTo>
                  <a:lnTo>
                    <a:pt x="1077913" y="1991951"/>
                  </a:lnTo>
                  <a:lnTo>
                    <a:pt x="1063625" y="2000845"/>
                  </a:lnTo>
                  <a:lnTo>
                    <a:pt x="1049655" y="2009103"/>
                  </a:lnTo>
                  <a:lnTo>
                    <a:pt x="1035368" y="2017362"/>
                  </a:lnTo>
                  <a:lnTo>
                    <a:pt x="1020763" y="2024986"/>
                  </a:lnTo>
                  <a:lnTo>
                    <a:pt x="1006158" y="2032609"/>
                  </a:lnTo>
                  <a:lnTo>
                    <a:pt x="991235" y="2038962"/>
                  </a:lnTo>
                  <a:lnTo>
                    <a:pt x="976313" y="2045633"/>
                  </a:lnTo>
                  <a:lnTo>
                    <a:pt x="961390" y="2051668"/>
                  </a:lnTo>
                  <a:lnTo>
                    <a:pt x="945833" y="2057385"/>
                  </a:lnTo>
                  <a:lnTo>
                    <a:pt x="930593" y="2062785"/>
                  </a:lnTo>
                  <a:lnTo>
                    <a:pt x="915035" y="2067550"/>
                  </a:lnTo>
                  <a:lnTo>
                    <a:pt x="899160" y="2071680"/>
                  </a:lnTo>
                  <a:lnTo>
                    <a:pt x="883603" y="2075491"/>
                  </a:lnTo>
                  <a:lnTo>
                    <a:pt x="867728" y="2079303"/>
                  </a:lnTo>
                  <a:lnTo>
                    <a:pt x="851853" y="2082162"/>
                  </a:lnTo>
                  <a:lnTo>
                    <a:pt x="835660" y="2084703"/>
                  </a:lnTo>
                  <a:lnTo>
                    <a:pt x="819150" y="2086609"/>
                  </a:lnTo>
                  <a:lnTo>
                    <a:pt x="802958" y="2088515"/>
                  </a:lnTo>
                  <a:lnTo>
                    <a:pt x="786448" y="2089785"/>
                  </a:lnTo>
                  <a:lnTo>
                    <a:pt x="769938" y="2090421"/>
                  </a:lnTo>
                  <a:lnTo>
                    <a:pt x="753428" y="2090738"/>
                  </a:lnTo>
                  <a:lnTo>
                    <a:pt x="733425" y="2090421"/>
                  </a:lnTo>
                  <a:lnTo>
                    <a:pt x="713740" y="2089150"/>
                  </a:lnTo>
                  <a:lnTo>
                    <a:pt x="694373" y="2087879"/>
                  </a:lnTo>
                  <a:lnTo>
                    <a:pt x="675005" y="2085338"/>
                  </a:lnTo>
                  <a:lnTo>
                    <a:pt x="655955" y="2082162"/>
                  </a:lnTo>
                  <a:lnTo>
                    <a:pt x="637223" y="2078985"/>
                  </a:lnTo>
                  <a:lnTo>
                    <a:pt x="618490" y="2074538"/>
                  </a:lnTo>
                  <a:lnTo>
                    <a:pt x="599440" y="2069774"/>
                  </a:lnTo>
                  <a:lnTo>
                    <a:pt x="581025" y="2064056"/>
                  </a:lnTo>
                  <a:lnTo>
                    <a:pt x="562610" y="2058338"/>
                  </a:lnTo>
                  <a:lnTo>
                    <a:pt x="544512" y="2051668"/>
                  </a:lnTo>
                  <a:lnTo>
                    <a:pt x="527050" y="2044362"/>
                  </a:lnTo>
                  <a:lnTo>
                    <a:pt x="509270" y="2036421"/>
                  </a:lnTo>
                  <a:lnTo>
                    <a:pt x="491490" y="2028162"/>
                  </a:lnTo>
                  <a:lnTo>
                    <a:pt x="474662" y="2019268"/>
                  </a:lnTo>
                  <a:lnTo>
                    <a:pt x="457200" y="2009421"/>
                  </a:lnTo>
                  <a:lnTo>
                    <a:pt x="440690" y="1999574"/>
                  </a:lnTo>
                  <a:lnTo>
                    <a:pt x="423545" y="1988774"/>
                  </a:lnTo>
                  <a:lnTo>
                    <a:pt x="407352" y="1977974"/>
                  </a:lnTo>
                  <a:lnTo>
                    <a:pt x="391160" y="1966539"/>
                  </a:lnTo>
                  <a:lnTo>
                    <a:pt x="375285" y="1954151"/>
                  </a:lnTo>
                  <a:lnTo>
                    <a:pt x="360045" y="1941445"/>
                  </a:lnTo>
                  <a:lnTo>
                    <a:pt x="344487" y="1928104"/>
                  </a:lnTo>
                  <a:lnTo>
                    <a:pt x="329247" y="1914445"/>
                  </a:lnTo>
                  <a:lnTo>
                    <a:pt x="314642" y="1900469"/>
                  </a:lnTo>
                  <a:lnTo>
                    <a:pt x="299720" y="1885540"/>
                  </a:lnTo>
                  <a:lnTo>
                    <a:pt x="285432" y="1870610"/>
                  </a:lnTo>
                  <a:lnTo>
                    <a:pt x="271462" y="1854728"/>
                  </a:lnTo>
                  <a:lnTo>
                    <a:pt x="257810" y="1838846"/>
                  </a:lnTo>
                  <a:lnTo>
                    <a:pt x="244157" y="1822011"/>
                  </a:lnTo>
                  <a:lnTo>
                    <a:pt x="230822" y="1805176"/>
                  </a:lnTo>
                  <a:lnTo>
                    <a:pt x="218440" y="1787705"/>
                  </a:lnTo>
                  <a:lnTo>
                    <a:pt x="205740" y="1770235"/>
                  </a:lnTo>
                  <a:lnTo>
                    <a:pt x="193357" y="1751811"/>
                  </a:lnTo>
                  <a:lnTo>
                    <a:pt x="181292" y="1732753"/>
                  </a:lnTo>
                  <a:lnTo>
                    <a:pt x="169862" y="1714011"/>
                  </a:lnTo>
                  <a:lnTo>
                    <a:pt x="158432" y="1694635"/>
                  </a:lnTo>
                  <a:lnTo>
                    <a:pt x="147637" y="1674624"/>
                  </a:lnTo>
                  <a:lnTo>
                    <a:pt x="137160" y="1654294"/>
                  </a:lnTo>
                  <a:lnTo>
                    <a:pt x="127000" y="1633647"/>
                  </a:lnTo>
                  <a:lnTo>
                    <a:pt x="116840" y="1612683"/>
                  </a:lnTo>
                  <a:lnTo>
                    <a:pt x="107315" y="1591083"/>
                  </a:lnTo>
                  <a:lnTo>
                    <a:pt x="98425" y="1569483"/>
                  </a:lnTo>
                  <a:lnTo>
                    <a:pt x="89535" y="1547566"/>
                  </a:lnTo>
                  <a:lnTo>
                    <a:pt x="81280" y="1525330"/>
                  </a:lnTo>
                  <a:lnTo>
                    <a:pt x="73025" y="1502460"/>
                  </a:lnTo>
                  <a:lnTo>
                    <a:pt x="65405" y="1479590"/>
                  </a:lnTo>
                  <a:lnTo>
                    <a:pt x="58420" y="1455766"/>
                  </a:lnTo>
                  <a:lnTo>
                    <a:pt x="51435" y="1432261"/>
                  </a:lnTo>
                  <a:lnTo>
                    <a:pt x="45085" y="1408120"/>
                  </a:lnTo>
                  <a:lnTo>
                    <a:pt x="38735" y="1383979"/>
                  </a:lnTo>
                  <a:lnTo>
                    <a:pt x="33337" y="1359520"/>
                  </a:lnTo>
                  <a:lnTo>
                    <a:pt x="27940" y="1334744"/>
                  </a:lnTo>
                  <a:lnTo>
                    <a:pt x="23177" y="1309650"/>
                  </a:lnTo>
                  <a:lnTo>
                    <a:pt x="18732" y="1284238"/>
                  </a:lnTo>
                  <a:lnTo>
                    <a:pt x="14922" y="1258509"/>
                  </a:lnTo>
                  <a:lnTo>
                    <a:pt x="11430" y="1232780"/>
                  </a:lnTo>
                  <a:lnTo>
                    <a:pt x="8572" y="1206733"/>
                  </a:lnTo>
                  <a:lnTo>
                    <a:pt x="6032" y="1180368"/>
                  </a:lnTo>
                  <a:lnTo>
                    <a:pt x="3810" y="1153686"/>
                  </a:lnTo>
                  <a:lnTo>
                    <a:pt x="1905" y="1127004"/>
                  </a:lnTo>
                  <a:lnTo>
                    <a:pt x="635" y="1099686"/>
                  </a:lnTo>
                  <a:lnTo>
                    <a:pt x="0" y="1073004"/>
                  </a:lnTo>
                  <a:lnTo>
                    <a:pt x="0" y="1045687"/>
                  </a:lnTo>
                  <a:lnTo>
                    <a:pt x="0" y="1018052"/>
                  </a:lnTo>
                  <a:lnTo>
                    <a:pt x="635" y="991052"/>
                  </a:lnTo>
                  <a:lnTo>
                    <a:pt x="1905" y="963734"/>
                  </a:lnTo>
                  <a:lnTo>
                    <a:pt x="3810" y="937052"/>
                  </a:lnTo>
                  <a:lnTo>
                    <a:pt x="6032" y="910688"/>
                  </a:lnTo>
                  <a:lnTo>
                    <a:pt x="8572" y="884006"/>
                  </a:lnTo>
                  <a:lnTo>
                    <a:pt x="11430" y="858276"/>
                  </a:lnTo>
                  <a:lnTo>
                    <a:pt x="14922" y="832230"/>
                  </a:lnTo>
                  <a:lnTo>
                    <a:pt x="18732" y="806500"/>
                  </a:lnTo>
                  <a:lnTo>
                    <a:pt x="23177" y="781089"/>
                  </a:lnTo>
                  <a:lnTo>
                    <a:pt x="27940" y="755995"/>
                  </a:lnTo>
                  <a:lnTo>
                    <a:pt x="33337" y="731218"/>
                  </a:lnTo>
                  <a:lnTo>
                    <a:pt x="38735" y="706442"/>
                  </a:lnTo>
                  <a:lnTo>
                    <a:pt x="45085" y="682618"/>
                  </a:lnTo>
                  <a:lnTo>
                    <a:pt x="51435" y="658477"/>
                  </a:lnTo>
                  <a:lnTo>
                    <a:pt x="58420" y="634654"/>
                  </a:lnTo>
                  <a:lnTo>
                    <a:pt x="65405" y="611466"/>
                  </a:lnTo>
                  <a:lnTo>
                    <a:pt x="73025" y="588596"/>
                  </a:lnTo>
                  <a:lnTo>
                    <a:pt x="81280" y="565725"/>
                  </a:lnTo>
                  <a:lnTo>
                    <a:pt x="89535" y="543172"/>
                  </a:lnTo>
                  <a:lnTo>
                    <a:pt x="98425" y="520937"/>
                  </a:lnTo>
                  <a:lnTo>
                    <a:pt x="107315" y="499655"/>
                  </a:lnTo>
                  <a:lnTo>
                    <a:pt x="116840" y="478055"/>
                  </a:lnTo>
                  <a:lnTo>
                    <a:pt x="127000" y="457091"/>
                  </a:lnTo>
                  <a:lnTo>
                    <a:pt x="137160" y="436444"/>
                  </a:lnTo>
                  <a:lnTo>
                    <a:pt x="147637" y="416115"/>
                  </a:lnTo>
                  <a:lnTo>
                    <a:pt x="158432" y="396421"/>
                  </a:lnTo>
                  <a:lnTo>
                    <a:pt x="169862" y="376727"/>
                  </a:lnTo>
                  <a:lnTo>
                    <a:pt x="181292" y="357668"/>
                  </a:lnTo>
                  <a:lnTo>
                    <a:pt x="193357" y="339244"/>
                  </a:lnTo>
                  <a:lnTo>
                    <a:pt x="205740" y="320821"/>
                  </a:lnTo>
                  <a:lnTo>
                    <a:pt x="218440" y="303033"/>
                  </a:lnTo>
                  <a:lnTo>
                    <a:pt x="230822" y="285563"/>
                  </a:lnTo>
                  <a:lnTo>
                    <a:pt x="244157" y="268727"/>
                  </a:lnTo>
                  <a:lnTo>
                    <a:pt x="257810" y="252210"/>
                  </a:lnTo>
                  <a:lnTo>
                    <a:pt x="271462" y="235692"/>
                  </a:lnTo>
                  <a:lnTo>
                    <a:pt x="285432" y="220445"/>
                  </a:lnTo>
                  <a:lnTo>
                    <a:pt x="299720" y="205198"/>
                  </a:lnTo>
                  <a:lnTo>
                    <a:pt x="314642" y="190587"/>
                  </a:lnTo>
                  <a:lnTo>
                    <a:pt x="329247" y="176293"/>
                  </a:lnTo>
                  <a:lnTo>
                    <a:pt x="344487" y="162316"/>
                  </a:lnTo>
                  <a:lnTo>
                    <a:pt x="360045" y="149611"/>
                  </a:lnTo>
                  <a:lnTo>
                    <a:pt x="375285" y="136587"/>
                  </a:lnTo>
                  <a:lnTo>
                    <a:pt x="391160" y="124517"/>
                  </a:lnTo>
                  <a:lnTo>
                    <a:pt x="407352" y="113081"/>
                  </a:lnTo>
                  <a:lnTo>
                    <a:pt x="423545" y="101646"/>
                  </a:lnTo>
                  <a:lnTo>
                    <a:pt x="440690" y="91164"/>
                  </a:lnTo>
                  <a:lnTo>
                    <a:pt x="457200" y="80999"/>
                  </a:lnTo>
                  <a:lnTo>
                    <a:pt x="474662" y="71788"/>
                  </a:lnTo>
                  <a:lnTo>
                    <a:pt x="491490" y="62576"/>
                  </a:lnTo>
                  <a:lnTo>
                    <a:pt x="509270" y="54317"/>
                  </a:lnTo>
                  <a:lnTo>
                    <a:pt x="527050" y="46058"/>
                  </a:lnTo>
                  <a:lnTo>
                    <a:pt x="544512" y="39070"/>
                  </a:lnTo>
                  <a:lnTo>
                    <a:pt x="562610" y="32400"/>
                  </a:lnTo>
                  <a:lnTo>
                    <a:pt x="581025" y="26364"/>
                  </a:lnTo>
                  <a:lnTo>
                    <a:pt x="599440" y="20964"/>
                  </a:lnTo>
                  <a:lnTo>
                    <a:pt x="618490" y="16200"/>
                  </a:lnTo>
                  <a:lnTo>
                    <a:pt x="637223" y="11753"/>
                  </a:lnTo>
                  <a:lnTo>
                    <a:pt x="655955" y="8259"/>
                  </a:lnTo>
                  <a:lnTo>
                    <a:pt x="675005" y="5400"/>
                  </a:lnTo>
                  <a:lnTo>
                    <a:pt x="694373" y="3176"/>
                  </a:lnTo>
                  <a:lnTo>
                    <a:pt x="713740" y="1588"/>
                  </a:lnTo>
                  <a:lnTo>
                    <a:pt x="733425" y="318"/>
                  </a:lnTo>
                  <a:lnTo>
                    <a:pt x="75342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955480" y="2048820"/>
            <a:ext cx="1093839" cy="1093839"/>
            <a:chOff x="5955480" y="2048820"/>
            <a:chExt cx="1093839" cy="1093839"/>
          </a:xfrm>
        </p:grpSpPr>
        <p:sp>
          <p:nvSpPr>
            <p:cNvPr id="25" name="椭圆 24"/>
            <p:cNvSpPr/>
            <p:nvPr/>
          </p:nvSpPr>
          <p:spPr>
            <a:xfrm>
              <a:off x="5955480" y="2048820"/>
              <a:ext cx="1093839" cy="1093839"/>
            </a:xfrm>
            <a:prstGeom prst="ellipse">
              <a:avLst/>
            </a:prstGeom>
            <a:solidFill>
              <a:srgbClr val="4AA6B1"/>
            </a:solidFill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KSO_Shape"/>
            <p:cNvSpPr>
              <a:spLocks/>
            </p:cNvSpPr>
            <p:nvPr/>
          </p:nvSpPr>
          <p:spPr bwMode="auto">
            <a:xfrm>
              <a:off x="6157231" y="2249349"/>
              <a:ext cx="690336" cy="692781"/>
            </a:xfrm>
            <a:custGeom>
              <a:avLst/>
              <a:gdLst>
                <a:gd name="T0" fmla="*/ 696608 w 3289"/>
                <a:gd name="T1" fmla="*/ 1738183 h 3299"/>
                <a:gd name="T2" fmla="*/ 814437 w 3289"/>
                <a:gd name="T3" fmla="*/ 1470770 h 3299"/>
                <a:gd name="T4" fmla="*/ 1376852 w 3289"/>
                <a:gd name="T5" fmla="*/ 1105670 h 3299"/>
                <a:gd name="T6" fmla="*/ 1338666 w 3289"/>
                <a:gd name="T7" fmla="*/ 1499694 h 3299"/>
                <a:gd name="T8" fmla="*/ 696608 w 3289"/>
                <a:gd name="T9" fmla="*/ 1738183 h 3299"/>
                <a:gd name="T10" fmla="*/ 312028 w 3289"/>
                <a:gd name="T11" fmla="*/ 1141689 h 3299"/>
                <a:gd name="T12" fmla="*/ 733703 w 3289"/>
                <a:gd name="T13" fmla="*/ 481343 h 3299"/>
                <a:gd name="T14" fmla="*/ 946995 w 3289"/>
                <a:gd name="T15" fmla="*/ 309435 h 3299"/>
                <a:gd name="T16" fmla="*/ 1489225 w 3289"/>
                <a:gd name="T17" fmla="*/ 852446 h 3299"/>
                <a:gd name="T18" fmla="*/ 1317392 w 3289"/>
                <a:gd name="T19" fmla="*/ 1065831 h 3299"/>
                <a:gd name="T20" fmla="*/ 657878 w 3289"/>
                <a:gd name="T21" fmla="*/ 1488234 h 3299"/>
                <a:gd name="T22" fmla="*/ 312028 w 3289"/>
                <a:gd name="T23" fmla="*/ 1141689 h 3299"/>
                <a:gd name="T24" fmla="*/ 1130284 w 3289"/>
                <a:gd name="T25" fmla="*/ 668532 h 3299"/>
                <a:gd name="T26" fmla="*/ 909355 w 3289"/>
                <a:gd name="T27" fmla="*/ 668532 h 3299"/>
                <a:gd name="T28" fmla="*/ 909355 w 3289"/>
                <a:gd name="T29" fmla="*/ 889557 h 3299"/>
                <a:gd name="T30" fmla="*/ 1130284 w 3289"/>
                <a:gd name="T31" fmla="*/ 889557 h 3299"/>
                <a:gd name="T32" fmla="*/ 1130284 w 3289"/>
                <a:gd name="T33" fmla="*/ 668532 h 3299"/>
                <a:gd name="T34" fmla="*/ 1600508 w 3289"/>
                <a:gd name="T35" fmla="*/ 150624 h 3299"/>
                <a:gd name="T36" fmla="*/ 1751067 w 3289"/>
                <a:gd name="T37" fmla="*/ 0 h 3299"/>
                <a:gd name="T38" fmla="*/ 1794162 w 3289"/>
                <a:gd name="T39" fmla="*/ 43113 h 3299"/>
                <a:gd name="T40" fmla="*/ 1647421 w 3289"/>
                <a:gd name="T41" fmla="*/ 189918 h 3299"/>
                <a:gd name="T42" fmla="*/ 1520865 w 3289"/>
                <a:gd name="T43" fmla="*/ 801692 h 3299"/>
                <a:gd name="T44" fmla="*/ 997726 w 3289"/>
                <a:gd name="T45" fmla="*/ 278328 h 3299"/>
                <a:gd name="T46" fmla="*/ 1600508 w 3289"/>
                <a:gd name="T47" fmla="*/ 150624 h 3299"/>
                <a:gd name="T48" fmla="*/ 62187 w 3289"/>
                <a:gd name="T49" fmla="*/ 1102941 h 3299"/>
                <a:gd name="T50" fmla="*/ 300027 w 3289"/>
                <a:gd name="T51" fmla="*/ 461150 h 3299"/>
                <a:gd name="T52" fmla="*/ 694426 w 3289"/>
                <a:gd name="T53" fmla="*/ 422403 h 3299"/>
                <a:gd name="T54" fmla="*/ 328939 w 3289"/>
                <a:gd name="T55" fmla="*/ 985061 h 3299"/>
                <a:gd name="T56" fmla="*/ 62187 w 3289"/>
                <a:gd name="T57" fmla="*/ 1102941 h 3299"/>
                <a:gd name="T58" fmla="*/ 429857 w 3289"/>
                <a:gd name="T59" fmla="*/ 1515521 h 3299"/>
                <a:gd name="T60" fmla="*/ 429857 w 3289"/>
                <a:gd name="T61" fmla="*/ 1443483 h 3299"/>
                <a:gd name="T62" fmla="*/ 271115 w 3289"/>
                <a:gd name="T63" fmla="*/ 1525344 h 3299"/>
                <a:gd name="T64" fmla="*/ 345849 w 3289"/>
                <a:gd name="T65" fmla="*/ 1359439 h 3299"/>
                <a:gd name="T66" fmla="*/ 252023 w 3289"/>
                <a:gd name="T67" fmla="*/ 1390546 h 3299"/>
                <a:gd name="T68" fmla="*/ 319665 w 3289"/>
                <a:gd name="T69" fmla="*/ 1231736 h 3299"/>
                <a:gd name="T70" fmla="*/ 566778 w 3289"/>
                <a:gd name="T71" fmla="*/ 1479502 h 3299"/>
                <a:gd name="T72" fmla="*/ 429857 w 3289"/>
                <a:gd name="T73" fmla="*/ 1515521 h 329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3289" h="3299">
                  <a:moveTo>
                    <a:pt x="1277" y="3185"/>
                  </a:moveTo>
                  <a:cubicBezTo>
                    <a:pt x="1277" y="3185"/>
                    <a:pt x="1462" y="3052"/>
                    <a:pt x="1493" y="2695"/>
                  </a:cubicBezTo>
                  <a:cubicBezTo>
                    <a:pt x="2097" y="2409"/>
                    <a:pt x="2524" y="2026"/>
                    <a:pt x="2524" y="2026"/>
                  </a:cubicBezTo>
                  <a:cubicBezTo>
                    <a:pt x="2524" y="2026"/>
                    <a:pt x="2775" y="2427"/>
                    <a:pt x="2454" y="2748"/>
                  </a:cubicBezTo>
                  <a:cubicBezTo>
                    <a:pt x="1903" y="3299"/>
                    <a:pt x="1277" y="3185"/>
                    <a:pt x="1277" y="3185"/>
                  </a:cubicBezTo>
                  <a:close/>
                  <a:moveTo>
                    <a:pt x="572" y="2092"/>
                  </a:moveTo>
                  <a:cubicBezTo>
                    <a:pt x="572" y="2092"/>
                    <a:pt x="1054" y="1173"/>
                    <a:pt x="1345" y="882"/>
                  </a:cubicBezTo>
                  <a:cubicBezTo>
                    <a:pt x="1476" y="752"/>
                    <a:pt x="1607" y="650"/>
                    <a:pt x="1736" y="567"/>
                  </a:cubicBezTo>
                  <a:cubicBezTo>
                    <a:pt x="2730" y="1562"/>
                    <a:pt x="2730" y="1562"/>
                    <a:pt x="2730" y="1562"/>
                  </a:cubicBezTo>
                  <a:cubicBezTo>
                    <a:pt x="2648" y="1691"/>
                    <a:pt x="2546" y="1823"/>
                    <a:pt x="2415" y="1953"/>
                  </a:cubicBezTo>
                  <a:cubicBezTo>
                    <a:pt x="2129" y="2239"/>
                    <a:pt x="1206" y="2727"/>
                    <a:pt x="1206" y="2727"/>
                  </a:cubicBezTo>
                  <a:lnTo>
                    <a:pt x="572" y="2092"/>
                  </a:lnTo>
                  <a:close/>
                  <a:moveTo>
                    <a:pt x="2072" y="1225"/>
                  </a:moveTo>
                  <a:cubicBezTo>
                    <a:pt x="1961" y="1113"/>
                    <a:pt x="1779" y="1113"/>
                    <a:pt x="1667" y="1225"/>
                  </a:cubicBezTo>
                  <a:cubicBezTo>
                    <a:pt x="1555" y="1337"/>
                    <a:pt x="1555" y="1518"/>
                    <a:pt x="1667" y="1630"/>
                  </a:cubicBezTo>
                  <a:cubicBezTo>
                    <a:pt x="1779" y="1742"/>
                    <a:pt x="1961" y="1742"/>
                    <a:pt x="2072" y="1630"/>
                  </a:cubicBezTo>
                  <a:cubicBezTo>
                    <a:pt x="2184" y="1518"/>
                    <a:pt x="2184" y="1337"/>
                    <a:pt x="2072" y="1225"/>
                  </a:cubicBezTo>
                  <a:close/>
                  <a:moveTo>
                    <a:pt x="2934" y="276"/>
                  </a:moveTo>
                  <a:cubicBezTo>
                    <a:pt x="3210" y="0"/>
                    <a:pt x="3210" y="0"/>
                    <a:pt x="3210" y="0"/>
                  </a:cubicBezTo>
                  <a:cubicBezTo>
                    <a:pt x="3289" y="79"/>
                    <a:pt x="3289" y="79"/>
                    <a:pt x="3289" y="79"/>
                  </a:cubicBezTo>
                  <a:cubicBezTo>
                    <a:pt x="3020" y="348"/>
                    <a:pt x="3020" y="348"/>
                    <a:pt x="3020" y="348"/>
                  </a:cubicBezTo>
                  <a:cubicBezTo>
                    <a:pt x="3044" y="503"/>
                    <a:pt x="3080" y="956"/>
                    <a:pt x="2788" y="1469"/>
                  </a:cubicBezTo>
                  <a:cubicBezTo>
                    <a:pt x="1829" y="510"/>
                    <a:pt x="1829" y="510"/>
                    <a:pt x="1829" y="510"/>
                  </a:cubicBezTo>
                  <a:cubicBezTo>
                    <a:pt x="2326" y="225"/>
                    <a:pt x="2765" y="251"/>
                    <a:pt x="2934" y="276"/>
                  </a:cubicBezTo>
                  <a:close/>
                  <a:moveTo>
                    <a:pt x="114" y="2021"/>
                  </a:moveTo>
                  <a:cubicBezTo>
                    <a:pt x="114" y="2021"/>
                    <a:pt x="0" y="1396"/>
                    <a:pt x="550" y="845"/>
                  </a:cubicBezTo>
                  <a:cubicBezTo>
                    <a:pt x="872" y="523"/>
                    <a:pt x="1273" y="774"/>
                    <a:pt x="1273" y="774"/>
                  </a:cubicBezTo>
                  <a:cubicBezTo>
                    <a:pt x="1273" y="774"/>
                    <a:pt x="890" y="1202"/>
                    <a:pt x="603" y="1805"/>
                  </a:cubicBezTo>
                  <a:cubicBezTo>
                    <a:pt x="246" y="1836"/>
                    <a:pt x="114" y="2021"/>
                    <a:pt x="114" y="2021"/>
                  </a:cubicBezTo>
                  <a:close/>
                  <a:moveTo>
                    <a:pt x="788" y="2777"/>
                  </a:moveTo>
                  <a:cubicBezTo>
                    <a:pt x="788" y="2645"/>
                    <a:pt x="788" y="2645"/>
                    <a:pt x="788" y="2645"/>
                  </a:cubicBezTo>
                  <a:cubicBezTo>
                    <a:pt x="497" y="2795"/>
                    <a:pt x="497" y="2795"/>
                    <a:pt x="497" y="2795"/>
                  </a:cubicBezTo>
                  <a:cubicBezTo>
                    <a:pt x="634" y="2491"/>
                    <a:pt x="634" y="2491"/>
                    <a:pt x="634" y="2491"/>
                  </a:cubicBezTo>
                  <a:cubicBezTo>
                    <a:pt x="462" y="2548"/>
                    <a:pt x="462" y="2548"/>
                    <a:pt x="462" y="2548"/>
                  </a:cubicBezTo>
                  <a:cubicBezTo>
                    <a:pt x="586" y="2257"/>
                    <a:pt x="586" y="2257"/>
                    <a:pt x="586" y="2257"/>
                  </a:cubicBezTo>
                  <a:cubicBezTo>
                    <a:pt x="1039" y="2711"/>
                    <a:pt x="1039" y="2711"/>
                    <a:pt x="1039" y="2711"/>
                  </a:cubicBezTo>
                  <a:lnTo>
                    <a:pt x="788" y="277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921956" y="4552243"/>
            <a:ext cx="659694" cy="659694"/>
            <a:chOff x="4921956" y="4552243"/>
            <a:chExt cx="659694" cy="659694"/>
          </a:xfrm>
        </p:grpSpPr>
        <p:sp>
          <p:nvSpPr>
            <p:cNvPr id="12" name="椭圆 11"/>
            <p:cNvSpPr/>
            <p:nvPr/>
          </p:nvSpPr>
          <p:spPr>
            <a:xfrm>
              <a:off x="4921956" y="4552243"/>
              <a:ext cx="659694" cy="659694"/>
            </a:xfrm>
            <a:prstGeom prst="ellipse">
              <a:avLst/>
            </a:prstGeom>
            <a:solidFill>
              <a:srgbClr val="4AA6B1"/>
            </a:solidFill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KSO_Shape"/>
            <p:cNvSpPr>
              <a:spLocks/>
            </p:cNvSpPr>
            <p:nvPr/>
          </p:nvSpPr>
          <p:spPr bwMode="auto">
            <a:xfrm>
              <a:off x="5061878" y="4662767"/>
              <a:ext cx="379851" cy="438647"/>
            </a:xfrm>
            <a:custGeom>
              <a:avLst/>
              <a:gdLst>
                <a:gd name="T0" fmla="*/ 722049 w 6597698"/>
                <a:gd name="T1" fmla="*/ 874343 h 7617115"/>
                <a:gd name="T2" fmla="*/ 750323 w 6597698"/>
                <a:gd name="T3" fmla="*/ 885440 h 7617115"/>
                <a:gd name="T4" fmla="*/ 758665 w 6597698"/>
                <a:gd name="T5" fmla="*/ 959007 h 7617115"/>
                <a:gd name="T6" fmla="*/ 703528 w 6597698"/>
                <a:gd name="T7" fmla="*/ 976176 h 7617115"/>
                <a:gd name="T8" fmla="*/ 694514 w 6597698"/>
                <a:gd name="T9" fmla="*/ 971594 h 7617115"/>
                <a:gd name="T10" fmla="*/ 699028 w 6597698"/>
                <a:gd name="T11" fmla="*/ 976062 h 7617115"/>
                <a:gd name="T12" fmla="*/ 699648 w 6597698"/>
                <a:gd name="T13" fmla="*/ 1081054 h 7617115"/>
                <a:gd name="T14" fmla="*/ 147042 w 6597698"/>
                <a:gd name="T15" fmla="*/ 1769133 h 7617115"/>
                <a:gd name="T16" fmla="*/ 30787 w 6597698"/>
                <a:gd name="T17" fmla="*/ 1782165 h 7617115"/>
                <a:gd name="T18" fmla="*/ 18275 w 6597698"/>
                <a:gd name="T19" fmla="*/ 1665921 h 7617115"/>
                <a:gd name="T20" fmla="*/ 570880 w 6597698"/>
                <a:gd name="T21" fmla="*/ 977321 h 7617115"/>
                <a:gd name="T22" fmla="*/ 672989 w 6597698"/>
                <a:gd name="T23" fmla="*/ 955142 h 7617115"/>
                <a:gd name="T24" fmla="*/ 676204 w 6597698"/>
                <a:gd name="T25" fmla="*/ 957221 h 7617115"/>
                <a:gd name="T26" fmla="*/ 671902 w 6597698"/>
                <a:gd name="T27" fmla="*/ 950789 h 7617115"/>
                <a:gd name="T28" fmla="*/ 677328 w 6597698"/>
                <a:gd name="T29" fmla="*/ 893266 h 7617115"/>
                <a:gd name="T30" fmla="*/ 722049 w 6597698"/>
                <a:gd name="T31" fmla="*/ 874343 h 7617115"/>
                <a:gd name="T32" fmla="*/ 1267033 w 6597698"/>
                <a:gd name="T33" fmla="*/ 241665 h 7617115"/>
                <a:gd name="T34" fmla="*/ 1317603 w 6597698"/>
                <a:gd name="T35" fmla="*/ 700993 h 7617115"/>
                <a:gd name="T36" fmla="*/ 1057709 w 6597698"/>
                <a:gd name="T37" fmla="*/ 100974 h 7617115"/>
                <a:gd name="T38" fmla="*/ 754500 w 6597698"/>
                <a:gd name="T39" fmla="*/ 248946 h 7617115"/>
                <a:gd name="T40" fmla="*/ 814969 w 6597698"/>
                <a:gd name="T41" fmla="*/ 804684 h 7617115"/>
                <a:gd name="T42" fmla="*/ 1371177 w 6597698"/>
                <a:gd name="T43" fmla="*/ 743688 h 7617115"/>
                <a:gd name="T44" fmla="*/ 1310187 w 6597698"/>
                <a:gd name="T45" fmla="*/ 187951 h 7617115"/>
                <a:gd name="T46" fmla="*/ 1057709 w 6597698"/>
                <a:gd name="T47" fmla="*/ 100974 h 7617115"/>
                <a:gd name="T48" fmla="*/ 1056412 w 6597698"/>
                <a:gd name="T49" fmla="*/ 45 h 7617115"/>
                <a:gd name="T50" fmla="*/ 1373958 w 6597698"/>
                <a:gd name="T51" fmla="*/ 109301 h 7617115"/>
                <a:gd name="T52" fmla="*/ 1450081 w 6597698"/>
                <a:gd name="T53" fmla="*/ 807305 h 7617115"/>
                <a:gd name="T54" fmla="*/ 751940 w 6597698"/>
                <a:gd name="T55" fmla="*/ 883413 h 7617115"/>
                <a:gd name="T56" fmla="*/ 675817 w 6597698"/>
                <a:gd name="T57" fmla="*/ 185931 h 7617115"/>
                <a:gd name="T58" fmla="*/ 1056412 w 6597698"/>
                <a:gd name="T59" fmla="*/ 45 h 761711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6597698" h="7617115">
                  <a:moveTo>
                    <a:pt x="3054842" y="3699168"/>
                  </a:moveTo>
                  <a:cubicBezTo>
                    <a:pt x="3097120" y="3702556"/>
                    <a:pt x="3138894" y="3717974"/>
                    <a:pt x="3174464" y="3746118"/>
                  </a:cubicBezTo>
                  <a:cubicBezTo>
                    <a:pt x="3269318" y="3823378"/>
                    <a:pt x="3284759" y="3960238"/>
                    <a:pt x="3209759" y="4057364"/>
                  </a:cubicBezTo>
                  <a:cubicBezTo>
                    <a:pt x="3151854" y="4126897"/>
                    <a:pt x="3059206" y="4152972"/>
                    <a:pt x="2976485" y="4130002"/>
                  </a:cubicBezTo>
                  <a:lnTo>
                    <a:pt x="2938349" y="4110616"/>
                  </a:lnTo>
                  <a:lnTo>
                    <a:pt x="2957445" y="4129522"/>
                  </a:lnTo>
                  <a:cubicBezTo>
                    <a:pt x="3060906" y="4255074"/>
                    <a:pt x="3066214" y="4440569"/>
                    <a:pt x="2960068" y="4573720"/>
                  </a:cubicBezTo>
                  <a:cubicBezTo>
                    <a:pt x="2960068" y="4573720"/>
                    <a:pt x="2960068" y="4573720"/>
                    <a:pt x="622107" y="7484843"/>
                  </a:cubicBezTo>
                  <a:cubicBezTo>
                    <a:pt x="500798" y="7637016"/>
                    <a:pt x="280235" y="7661275"/>
                    <a:pt x="130253" y="7539978"/>
                  </a:cubicBezTo>
                  <a:cubicBezTo>
                    <a:pt x="-19729" y="7418681"/>
                    <a:pt x="-43991" y="7198142"/>
                    <a:pt x="77318" y="7048175"/>
                  </a:cubicBezTo>
                  <a:cubicBezTo>
                    <a:pt x="77318" y="7048175"/>
                    <a:pt x="77318" y="7048175"/>
                    <a:pt x="2415279" y="4134846"/>
                  </a:cubicBezTo>
                  <a:cubicBezTo>
                    <a:pt x="2521424" y="4001695"/>
                    <a:pt x="2701872" y="3966478"/>
                    <a:pt x="2847280" y="4041013"/>
                  </a:cubicBezTo>
                  <a:lnTo>
                    <a:pt x="2860883" y="4049808"/>
                  </a:lnTo>
                  <a:lnTo>
                    <a:pt x="2842684" y="4022597"/>
                  </a:lnTo>
                  <a:cubicBezTo>
                    <a:pt x="2801944" y="3946441"/>
                    <a:pt x="2807734" y="3850419"/>
                    <a:pt x="2865639" y="3779229"/>
                  </a:cubicBezTo>
                  <a:cubicBezTo>
                    <a:pt x="2912514" y="3721285"/>
                    <a:pt x="2984378" y="3693520"/>
                    <a:pt x="3054842" y="3699168"/>
                  </a:cubicBezTo>
                  <a:close/>
                  <a:moveTo>
                    <a:pt x="5360563" y="1022434"/>
                  </a:moveTo>
                  <a:cubicBezTo>
                    <a:pt x="5956099" y="1501097"/>
                    <a:pt x="6050943" y="2370189"/>
                    <a:pt x="5574515" y="2965760"/>
                  </a:cubicBezTo>
                  <a:lnTo>
                    <a:pt x="5360563" y="1022434"/>
                  </a:lnTo>
                  <a:close/>
                  <a:moveTo>
                    <a:pt x="4474955" y="427200"/>
                  </a:moveTo>
                  <a:cubicBezTo>
                    <a:pt x="3992919" y="433757"/>
                    <a:pt x="3517164" y="647541"/>
                    <a:pt x="3192137" y="1053241"/>
                  </a:cubicBezTo>
                  <a:cubicBezTo>
                    <a:pt x="2612105" y="1772280"/>
                    <a:pt x="2728993" y="2826575"/>
                    <a:pt x="3447968" y="3404453"/>
                  </a:cubicBezTo>
                  <a:cubicBezTo>
                    <a:pt x="4169147" y="3984537"/>
                    <a:pt x="5223349" y="3867638"/>
                    <a:pt x="5801174" y="3146394"/>
                  </a:cubicBezTo>
                  <a:cubicBezTo>
                    <a:pt x="6381205" y="2427354"/>
                    <a:pt x="6264317" y="1373059"/>
                    <a:pt x="5543138" y="795181"/>
                  </a:cubicBezTo>
                  <a:cubicBezTo>
                    <a:pt x="5228587" y="542359"/>
                    <a:pt x="4849871" y="422100"/>
                    <a:pt x="4474955" y="427200"/>
                  </a:cubicBezTo>
                  <a:close/>
                  <a:moveTo>
                    <a:pt x="4469466" y="190"/>
                  </a:moveTo>
                  <a:cubicBezTo>
                    <a:pt x="4940266" y="-6142"/>
                    <a:pt x="5416292" y="144984"/>
                    <a:pt x="5812939" y="462432"/>
                  </a:cubicBezTo>
                  <a:cubicBezTo>
                    <a:pt x="6717357" y="1188029"/>
                    <a:pt x="6860740" y="2511305"/>
                    <a:pt x="6135000" y="3415545"/>
                  </a:cubicBezTo>
                  <a:cubicBezTo>
                    <a:pt x="5409261" y="4319783"/>
                    <a:pt x="4085723" y="4463138"/>
                    <a:pt x="3181306" y="3737542"/>
                  </a:cubicBezTo>
                  <a:cubicBezTo>
                    <a:pt x="2276888" y="3011945"/>
                    <a:pt x="2133505" y="1690874"/>
                    <a:pt x="2859245" y="786635"/>
                  </a:cubicBezTo>
                  <a:cubicBezTo>
                    <a:pt x="3267474" y="276760"/>
                    <a:pt x="3864151" y="8331"/>
                    <a:pt x="4469466" y="19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894140" y="3970867"/>
            <a:ext cx="2737235" cy="1170814"/>
            <a:chOff x="8279810" y="1876571"/>
            <a:chExt cx="2737235" cy="1170814"/>
          </a:xfrm>
        </p:grpSpPr>
        <p:sp>
          <p:nvSpPr>
            <p:cNvPr id="31" name="文本框 30"/>
            <p:cNvSpPr txBox="1"/>
            <p:nvPr/>
          </p:nvSpPr>
          <p:spPr>
            <a:xfrm>
              <a:off x="8279810" y="2201384"/>
              <a:ext cx="2737235" cy="8460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8279810" y="1876571"/>
              <a:ext cx="1261884" cy="3289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基本情况概述</a:t>
              </a:r>
              <a:endPara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131049" y="1874151"/>
            <a:ext cx="2737235" cy="1170814"/>
            <a:chOff x="8279810" y="1876571"/>
            <a:chExt cx="2737235" cy="1170814"/>
          </a:xfrm>
        </p:grpSpPr>
        <p:sp>
          <p:nvSpPr>
            <p:cNvPr id="34" name="文本框 33"/>
            <p:cNvSpPr txBox="1"/>
            <p:nvPr/>
          </p:nvSpPr>
          <p:spPr>
            <a:xfrm>
              <a:off x="8279810" y="2201384"/>
              <a:ext cx="2737235" cy="8460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279810" y="1876571"/>
              <a:ext cx="1261884" cy="3289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基本情况概述</a:t>
              </a:r>
              <a:endPara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2499458" y="2885753"/>
            <a:ext cx="2737235" cy="1170814"/>
            <a:chOff x="8279810" y="1876571"/>
            <a:chExt cx="2737235" cy="1170814"/>
          </a:xfrm>
        </p:grpSpPr>
        <p:sp>
          <p:nvSpPr>
            <p:cNvPr id="37" name="文本框 36"/>
            <p:cNvSpPr txBox="1"/>
            <p:nvPr/>
          </p:nvSpPr>
          <p:spPr>
            <a:xfrm>
              <a:off x="8279810" y="2201384"/>
              <a:ext cx="2737235" cy="8460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9748821" y="1876571"/>
              <a:ext cx="1261884" cy="3289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基本情况概述</a:t>
              </a:r>
              <a:endPara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2082466" y="4436238"/>
            <a:ext cx="2737235" cy="1170814"/>
            <a:chOff x="8279810" y="1876571"/>
            <a:chExt cx="2737235" cy="1170814"/>
          </a:xfrm>
        </p:grpSpPr>
        <p:sp>
          <p:nvSpPr>
            <p:cNvPr id="40" name="文本框 39"/>
            <p:cNvSpPr txBox="1"/>
            <p:nvPr/>
          </p:nvSpPr>
          <p:spPr>
            <a:xfrm>
              <a:off x="8279810" y="2201384"/>
              <a:ext cx="2737235" cy="8460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9748821" y="1876571"/>
              <a:ext cx="1261884" cy="3289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基本情况概述</a:t>
              </a:r>
              <a:endPara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260189" y="647699"/>
            <a:ext cx="483306" cy="754357"/>
            <a:chOff x="2178715" y="2618233"/>
            <a:chExt cx="692991" cy="1081640"/>
          </a:xfrm>
        </p:grpSpPr>
        <p:sp>
          <p:nvSpPr>
            <p:cNvPr id="43" name="椭圆 42"/>
            <p:cNvSpPr/>
            <p:nvPr/>
          </p:nvSpPr>
          <p:spPr>
            <a:xfrm>
              <a:off x="2201803" y="3542169"/>
              <a:ext cx="646815" cy="157704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100000">
                  <a:srgbClr val="ECF0F1"/>
                </a:gs>
                <a:gs pos="0">
                  <a:schemeClr val="accent3">
                    <a:lumMod val="10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2178715" y="2618350"/>
              <a:ext cx="692991" cy="689503"/>
              <a:chOff x="2467479" y="1258550"/>
              <a:chExt cx="753156" cy="749365"/>
            </a:xfrm>
          </p:grpSpPr>
          <p:sp>
            <p:nvSpPr>
              <p:cNvPr id="46" name="直角三角形 45"/>
              <p:cNvSpPr/>
              <p:nvPr/>
            </p:nvSpPr>
            <p:spPr>
              <a:xfrm rot="2700000">
                <a:off x="2471335" y="1258550"/>
                <a:ext cx="749300" cy="749300"/>
              </a:xfrm>
              <a:prstGeom prst="rtTriangle">
                <a:avLst/>
              </a:prstGeom>
              <a:solidFill>
                <a:srgbClr val="4AA6B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直角三角形 46"/>
              <p:cNvSpPr/>
              <p:nvPr/>
            </p:nvSpPr>
            <p:spPr>
              <a:xfrm rot="13500000">
                <a:off x="2467479" y="1258615"/>
                <a:ext cx="749300" cy="749299"/>
              </a:xfrm>
              <a:prstGeom prst="rtTriangle">
                <a:avLst/>
              </a:prstGeom>
              <a:solidFill>
                <a:srgbClr val="345B7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5" name="文本框 44"/>
            <p:cNvSpPr txBox="1"/>
            <p:nvPr/>
          </p:nvSpPr>
          <p:spPr>
            <a:xfrm>
              <a:off x="2210614" y="2618233"/>
              <a:ext cx="625646" cy="7034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2400" dirty="0" smtClean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24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1838130" y="565109"/>
            <a:ext cx="26981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目标考核与总结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1874802" y="1018236"/>
            <a:ext cx="2077813" cy="357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dirty="0">
                <a:latin typeface="Agency FB" panose="020B0503020202020204" pitchFamily="34" charset="0"/>
                <a:ea typeface="微软雅黑" panose="020B0503020204020204" pitchFamily="34" charset="-122"/>
              </a:rPr>
              <a:t>PLEASE ADD YOUR TITLE HERE</a:t>
            </a:r>
            <a:endParaRPr lang="zh-CN" altLang="en-US" sz="1600" dirty="0"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38690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/>
          <p:cNvSpPr/>
          <p:nvPr/>
        </p:nvSpPr>
        <p:spPr>
          <a:xfrm>
            <a:off x="-34977" y="0"/>
            <a:ext cx="12226978" cy="6858000"/>
          </a:xfrm>
          <a:prstGeom prst="rect">
            <a:avLst/>
          </a:prstGeom>
          <a:solidFill>
            <a:srgbClr val="4AA6B1"/>
          </a:solidFill>
          <a:ln>
            <a:noFill/>
          </a:ln>
        </p:spPr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5618342" y="3398626"/>
            <a:ext cx="56685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BUSINESS REPORT TEMPLE</a:t>
            </a:r>
            <a:endParaRPr lang="zh-CN" altLang="en-US" sz="3200" b="1" dirty="0">
              <a:solidFill>
                <a:schemeClr val="bg1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5679935" y="3842644"/>
            <a:ext cx="5570756" cy="11064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6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目标计划与管理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6612238" y="5150924"/>
            <a:ext cx="3680748" cy="70631"/>
            <a:chOff x="4344148" y="5748133"/>
            <a:chExt cx="3680748" cy="70631"/>
          </a:xfrm>
          <a:solidFill>
            <a:schemeClr val="bg1"/>
          </a:solidFill>
        </p:grpSpPr>
        <p:sp>
          <p:nvSpPr>
            <p:cNvPr id="46" name="矩形 45"/>
            <p:cNvSpPr/>
            <p:nvPr/>
          </p:nvSpPr>
          <p:spPr>
            <a:xfrm>
              <a:off x="4344148" y="5748133"/>
              <a:ext cx="613458" cy="706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4957606" y="5748133"/>
              <a:ext cx="613458" cy="706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5571064" y="5748133"/>
              <a:ext cx="613458" cy="706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6184522" y="5748133"/>
              <a:ext cx="613458" cy="706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6797980" y="5748133"/>
              <a:ext cx="613458" cy="706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7411438" y="5748133"/>
              <a:ext cx="613458" cy="706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-34978" y="-2659513"/>
            <a:ext cx="10664877" cy="10003151"/>
            <a:chOff x="-34977" y="-1897921"/>
            <a:chExt cx="9367322" cy="8786106"/>
          </a:xfrm>
        </p:grpSpPr>
        <p:pic>
          <p:nvPicPr>
            <p:cNvPr id="53" name="图片 5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34977" y="17398"/>
              <a:ext cx="9364268" cy="6870787"/>
            </a:xfrm>
            <a:prstGeom prst="rect">
              <a:avLst/>
            </a:prstGeom>
          </p:spPr>
        </p:pic>
        <p:sp>
          <p:nvSpPr>
            <p:cNvPr id="54" name="矩形 1140"/>
            <p:cNvSpPr/>
            <p:nvPr/>
          </p:nvSpPr>
          <p:spPr>
            <a:xfrm rot="19464325">
              <a:off x="7151140" y="90425"/>
              <a:ext cx="2181205" cy="839197"/>
            </a:xfrm>
            <a:custGeom>
              <a:avLst/>
              <a:gdLst>
                <a:gd name="connsiteX0" fmla="*/ 0 w 466804"/>
                <a:gd name="connsiteY0" fmla="*/ 0 h 381000"/>
                <a:gd name="connsiteX1" fmla="*/ 466804 w 466804"/>
                <a:gd name="connsiteY1" fmla="*/ 0 h 381000"/>
                <a:gd name="connsiteX2" fmla="*/ 466804 w 466804"/>
                <a:gd name="connsiteY2" fmla="*/ 381000 h 381000"/>
                <a:gd name="connsiteX3" fmla="*/ 0 w 466804"/>
                <a:gd name="connsiteY3" fmla="*/ 381000 h 381000"/>
                <a:gd name="connsiteX4" fmla="*/ 0 w 466804"/>
                <a:gd name="connsiteY4" fmla="*/ 0 h 381000"/>
                <a:gd name="connsiteX0" fmla="*/ 0 w 1419503"/>
                <a:gd name="connsiteY0" fmla="*/ 458197 h 839197"/>
                <a:gd name="connsiteX1" fmla="*/ 1419503 w 1419503"/>
                <a:gd name="connsiteY1" fmla="*/ 0 h 839197"/>
                <a:gd name="connsiteX2" fmla="*/ 466804 w 1419503"/>
                <a:gd name="connsiteY2" fmla="*/ 839197 h 839197"/>
                <a:gd name="connsiteX3" fmla="*/ 0 w 1419503"/>
                <a:gd name="connsiteY3" fmla="*/ 839197 h 839197"/>
                <a:gd name="connsiteX4" fmla="*/ 0 w 1419503"/>
                <a:gd name="connsiteY4" fmla="*/ 458197 h 839197"/>
                <a:gd name="connsiteX0" fmla="*/ 0 w 2181205"/>
                <a:gd name="connsiteY0" fmla="*/ 458197 h 839197"/>
                <a:gd name="connsiteX1" fmla="*/ 1419503 w 2181205"/>
                <a:gd name="connsiteY1" fmla="*/ 0 h 839197"/>
                <a:gd name="connsiteX2" fmla="*/ 2181205 w 2181205"/>
                <a:gd name="connsiteY2" fmla="*/ 473290 h 839197"/>
                <a:gd name="connsiteX3" fmla="*/ 0 w 2181205"/>
                <a:gd name="connsiteY3" fmla="*/ 839197 h 839197"/>
                <a:gd name="connsiteX4" fmla="*/ 0 w 2181205"/>
                <a:gd name="connsiteY4" fmla="*/ 458197 h 839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81205" h="839197">
                  <a:moveTo>
                    <a:pt x="0" y="458197"/>
                  </a:moveTo>
                  <a:lnTo>
                    <a:pt x="1419503" y="0"/>
                  </a:lnTo>
                  <a:lnTo>
                    <a:pt x="2181205" y="473290"/>
                  </a:lnTo>
                  <a:lnTo>
                    <a:pt x="0" y="839197"/>
                  </a:lnTo>
                  <a:lnTo>
                    <a:pt x="0" y="458197"/>
                  </a:lnTo>
                  <a:close/>
                </a:path>
              </a:pathLst>
            </a:custGeom>
            <a:solidFill>
              <a:srgbClr val="345B7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1140"/>
            <p:cNvSpPr/>
            <p:nvPr/>
          </p:nvSpPr>
          <p:spPr>
            <a:xfrm rot="17578467">
              <a:off x="5629823" y="-1226917"/>
              <a:ext cx="2181205" cy="839197"/>
            </a:xfrm>
            <a:custGeom>
              <a:avLst/>
              <a:gdLst>
                <a:gd name="connsiteX0" fmla="*/ 0 w 466804"/>
                <a:gd name="connsiteY0" fmla="*/ 0 h 381000"/>
                <a:gd name="connsiteX1" fmla="*/ 466804 w 466804"/>
                <a:gd name="connsiteY1" fmla="*/ 0 h 381000"/>
                <a:gd name="connsiteX2" fmla="*/ 466804 w 466804"/>
                <a:gd name="connsiteY2" fmla="*/ 381000 h 381000"/>
                <a:gd name="connsiteX3" fmla="*/ 0 w 466804"/>
                <a:gd name="connsiteY3" fmla="*/ 381000 h 381000"/>
                <a:gd name="connsiteX4" fmla="*/ 0 w 466804"/>
                <a:gd name="connsiteY4" fmla="*/ 0 h 381000"/>
                <a:gd name="connsiteX0" fmla="*/ 0 w 1419503"/>
                <a:gd name="connsiteY0" fmla="*/ 458197 h 839197"/>
                <a:gd name="connsiteX1" fmla="*/ 1419503 w 1419503"/>
                <a:gd name="connsiteY1" fmla="*/ 0 h 839197"/>
                <a:gd name="connsiteX2" fmla="*/ 466804 w 1419503"/>
                <a:gd name="connsiteY2" fmla="*/ 839197 h 839197"/>
                <a:gd name="connsiteX3" fmla="*/ 0 w 1419503"/>
                <a:gd name="connsiteY3" fmla="*/ 839197 h 839197"/>
                <a:gd name="connsiteX4" fmla="*/ 0 w 1419503"/>
                <a:gd name="connsiteY4" fmla="*/ 458197 h 839197"/>
                <a:gd name="connsiteX0" fmla="*/ 0 w 2181205"/>
                <a:gd name="connsiteY0" fmla="*/ 458197 h 839197"/>
                <a:gd name="connsiteX1" fmla="*/ 1419503 w 2181205"/>
                <a:gd name="connsiteY1" fmla="*/ 0 h 839197"/>
                <a:gd name="connsiteX2" fmla="*/ 2181205 w 2181205"/>
                <a:gd name="connsiteY2" fmla="*/ 473290 h 839197"/>
                <a:gd name="connsiteX3" fmla="*/ 0 w 2181205"/>
                <a:gd name="connsiteY3" fmla="*/ 839197 h 839197"/>
                <a:gd name="connsiteX4" fmla="*/ 0 w 2181205"/>
                <a:gd name="connsiteY4" fmla="*/ 458197 h 839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81205" h="839197">
                  <a:moveTo>
                    <a:pt x="0" y="458197"/>
                  </a:moveTo>
                  <a:lnTo>
                    <a:pt x="1419503" y="0"/>
                  </a:lnTo>
                  <a:lnTo>
                    <a:pt x="2181205" y="473290"/>
                  </a:lnTo>
                  <a:lnTo>
                    <a:pt x="0" y="839197"/>
                  </a:lnTo>
                  <a:lnTo>
                    <a:pt x="0" y="458197"/>
                  </a:lnTo>
                  <a:close/>
                </a:path>
              </a:pathLst>
            </a:custGeom>
            <a:solidFill>
              <a:srgbClr val="345B7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276708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.pptx"/>
</p:tagLst>
</file>

<file path=ppt/theme/theme1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AA6B1"/>
      </a:accent1>
      <a:accent2>
        <a:srgbClr val="345B78"/>
      </a:accent2>
      <a:accent3>
        <a:srgbClr val="4AA6B1"/>
      </a:accent3>
      <a:accent4>
        <a:srgbClr val="345B78"/>
      </a:accent4>
      <a:accent5>
        <a:srgbClr val="4AA6B1"/>
      </a:accent5>
      <a:accent6>
        <a:srgbClr val="345B78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chemeClr val="bg1">
              <a:lumMod val="50000"/>
            </a:schemeClr>
          </a:solidFill>
        </a:ln>
      </a:spPr>
      <a:bodyPr rtlCol="0" anchor="ctr"/>
      <a:lstStyle>
        <a:defPPr algn="ctr">
          <a:defRPr/>
        </a:defPPr>
      </a:lstStyle>
    </a:spDef>
    <a:lnDef>
      <a:spPr>
        <a:ln>
          <a:solidFill>
            <a:schemeClr val="bg1">
              <a:lumMod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just">
          <a:lnSpc>
            <a:spcPct val="120000"/>
          </a:lnSpc>
          <a:defRPr dirty="0" smtClean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AA6B1"/>
    </a:accent1>
    <a:accent2>
      <a:srgbClr val="345B78"/>
    </a:accent2>
    <a:accent3>
      <a:srgbClr val="4AA6B1"/>
    </a:accent3>
    <a:accent4>
      <a:srgbClr val="345B78"/>
    </a:accent4>
    <a:accent5>
      <a:srgbClr val="4AA6B1"/>
    </a:accent5>
    <a:accent6>
      <a:srgbClr val="345B78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AA6B1"/>
    </a:accent1>
    <a:accent2>
      <a:srgbClr val="345B78"/>
    </a:accent2>
    <a:accent3>
      <a:srgbClr val="4AA6B1"/>
    </a:accent3>
    <a:accent4>
      <a:srgbClr val="345B78"/>
    </a:accent4>
    <a:accent5>
      <a:srgbClr val="4AA6B1"/>
    </a:accent5>
    <a:accent6>
      <a:srgbClr val="345B78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AA6B1"/>
    </a:accent1>
    <a:accent2>
      <a:srgbClr val="345B78"/>
    </a:accent2>
    <a:accent3>
      <a:srgbClr val="4AA6B1"/>
    </a:accent3>
    <a:accent4>
      <a:srgbClr val="345B78"/>
    </a:accent4>
    <a:accent5>
      <a:srgbClr val="4AA6B1"/>
    </a:accent5>
    <a:accent6>
      <a:srgbClr val="345B78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AA6B1"/>
    </a:accent1>
    <a:accent2>
      <a:srgbClr val="345B78"/>
    </a:accent2>
    <a:accent3>
      <a:srgbClr val="4AA6B1"/>
    </a:accent3>
    <a:accent4>
      <a:srgbClr val="345B78"/>
    </a:accent4>
    <a:accent5>
      <a:srgbClr val="4AA6B1"/>
    </a:accent5>
    <a:accent6>
      <a:srgbClr val="345B78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AA6B1"/>
    </a:accent1>
    <a:accent2>
      <a:srgbClr val="345B78"/>
    </a:accent2>
    <a:accent3>
      <a:srgbClr val="4AA6B1"/>
    </a:accent3>
    <a:accent4>
      <a:srgbClr val="345B78"/>
    </a:accent4>
    <a:accent5>
      <a:srgbClr val="4AA6B1"/>
    </a:accent5>
    <a:accent6>
      <a:srgbClr val="345B78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AA6B1"/>
    </a:accent1>
    <a:accent2>
      <a:srgbClr val="345B78"/>
    </a:accent2>
    <a:accent3>
      <a:srgbClr val="4AA6B1"/>
    </a:accent3>
    <a:accent4>
      <a:srgbClr val="345B78"/>
    </a:accent4>
    <a:accent5>
      <a:srgbClr val="4AA6B1"/>
    </a:accent5>
    <a:accent6>
      <a:srgbClr val="345B78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AA6B1"/>
    </a:accent1>
    <a:accent2>
      <a:srgbClr val="345B78"/>
    </a:accent2>
    <a:accent3>
      <a:srgbClr val="4AA6B1"/>
    </a:accent3>
    <a:accent4>
      <a:srgbClr val="345B78"/>
    </a:accent4>
    <a:accent5>
      <a:srgbClr val="4AA6B1"/>
    </a:accent5>
    <a:accent6>
      <a:srgbClr val="345B78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AA6B1"/>
    </a:accent1>
    <a:accent2>
      <a:srgbClr val="345B78"/>
    </a:accent2>
    <a:accent3>
      <a:srgbClr val="4AA6B1"/>
    </a:accent3>
    <a:accent4>
      <a:srgbClr val="345B78"/>
    </a:accent4>
    <a:accent5>
      <a:srgbClr val="4AA6B1"/>
    </a:accent5>
    <a:accent6>
      <a:srgbClr val="345B78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AA6B1"/>
    </a:accent1>
    <a:accent2>
      <a:srgbClr val="345B78"/>
    </a:accent2>
    <a:accent3>
      <a:srgbClr val="4AA6B1"/>
    </a:accent3>
    <a:accent4>
      <a:srgbClr val="345B78"/>
    </a:accent4>
    <a:accent5>
      <a:srgbClr val="4AA6B1"/>
    </a:accent5>
    <a:accent6>
      <a:srgbClr val="345B78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AA6B1"/>
    </a:accent1>
    <a:accent2>
      <a:srgbClr val="345B78"/>
    </a:accent2>
    <a:accent3>
      <a:srgbClr val="4AA6B1"/>
    </a:accent3>
    <a:accent4>
      <a:srgbClr val="345B78"/>
    </a:accent4>
    <a:accent5>
      <a:srgbClr val="4AA6B1"/>
    </a:accent5>
    <a:accent6>
      <a:srgbClr val="345B78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AA6B1"/>
    </a:accent1>
    <a:accent2>
      <a:srgbClr val="345B78"/>
    </a:accent2>
    <a:accent3>
      <a:srgbClr val="4AA6B1"/>
    </a:accent3>
    <a:accent4>
      <a:srgbClr val="345B78"/>
    </a:accent4>
    <a:accent5>
      <a:srgbClr val="4AA6B1"/>
    </a:accent5>
    <a:accent6>
      <a:srgbClr val="345B78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AA6B1"/>
    </a:accent1>
    <a:accent2>
      <a:srgbClr val="345B78"/>
    </a:accent2>
    <a:accent3>
      <a:srgbClr val="4AA6B1"/>
    </a:accent3>
    <a:accent4>
      <a:srgbClr val="345B78"/>
    </a:accent4>
    <a:accent5>
      <a:srgbClr val="4AA6B1"/>
    </a:accent5>
    <a:accent6>
      <a:srgbClr val="345B78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AA6B1"/>
    </a:accent1>
    <a:accent2>
      <a:srgbClr val="345B78"/>
    </a:accent2>
    <a:accent3>
      <a:srgbClr val="4AA6B1"/>
    </a:accent3>
    <a:accent4>
      <a:srgbClr val="345B78"/>
    </a:accent4>
    <a:accent5>
      <a:srgbClr val="4AA6B1"/>
    </a:accent5>
    <a:accent6>
      <a:srgbClr val="345B78"/>
    </a:accent6>
    <a:hlink>
      <a:srgbClr val="0563C1"/>
    </a:hlink>
    <a:folHlink>
      <a:srgbClr val="954F72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AA6B1"/>
    </a:accent1>
    <a:accent2>
      <a:srgbClr val="345B78"/>
    </a:accent2>
    <a:accent3>
      <a:srgbClr val="4AA6B1"/>
    </a:accent3>
    <a:accent4>
      <a:srgbClr val="345B78"/>
    </a:accent4>
    <a:accent5>
      <a:srgbClr val="4AA6B1"/>
    </a:accent5>
    <a:accent6>
      <a:srgbClr val="345B78"/>
    </a:accent6>
    <a:hlink>
      <a:srgbClr val="0563C1"/>
    </a:hlink>
    <a:folHlink>
      <a:srgbClr val="954F72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AA6B1"/>
    </a:accent1>
    <a:accent2>
      <a:srgbClr val="345B78"/>
    </a:accent2>
    <a:accent3>
      <a:srgbClr val="4AA6B1"/>
    </a:accent3>
    <a:accent4>
      <a:srgbClr val="345B78"/>
    </a:accent4>
    <a:accent5>
      <a:srgbClr val="4AA6B1"/>
    </a:accent5>
    <a:accent6>
      <a:srgbClr val="345B78"/>
    </a:accent6>
    <a:hlink>
      <a:srgbClr val="0563C1"/>
    </a:hlink>
    <a:folHlink>
      <a:srgbClr val="954F72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AA6B1"/>
    </a:accent1>
    <a:accent2>
      <a:srgbClr val="345B78"/>
    </a:accent2>
    <a:accent3>
      <a:srgbClr val="4AA6B1"/>
    </a:accent3>
    <a:accent4>
      <a:srgbClr val="345B78"/>
    </a:accent4>
    <a:accent5>
      <a:srgbClr val="4AA6B1"/>
    </a:accent5>
    <a:accent6>
      <a:srgbClr val="345B78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1084</TotalTime>
  <Words>2404</Words>
  <Application>Microsoft Office PowerPoint</Application>
  <PresentationFormat>宽屏</PresentationFormat>
  <Paragraphs>294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7" baseType="lpstr">
      <vt:lpstr>Dotum</vt:lpstr>
      <vt:lpstr>方正正黑简体</vt:lpstr>
      <vt:lpstr>黑体</vt:lpstr>
      <vt:lpstr>宋体</vt:lpstr>
      <vt:lpstr>微软雅黑</vt:lpstr>
      <vt:lpstr>Agency FB</vt:lpstr>
      <vt:lpstr>Arial</vt:lpstr>
      <vt:lpstr>Britannic Bold</vt:lpstr>
      <vt:lpstr>Calibri</vt:lpstr>
      <vt:lpstr>Calibri Light</vt:lpstr>
      <vt:lpstr>Impact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4.pptx</dc:title>
  <dc:creator>faith123</dc:creator>
  <cp:lastModifiedBy>faith123</cp:lastModifiedBy>
  <cp:revision>2</cp:revision>
  <dcterms:created xsi:type="dcterms:W3CDTF">2015-12-25T01:45:31Z</dcterms:created>
  <dcterms:modified xsi:type="dcterms:W3CDTF">2018-03-30T00:18:05Z</dcterms:modified>
</cp:coreProperties>
</file>