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76" r:id="rId5"/>
    <p:sldId id="277" r:id="rId6"/>
    <p:sldId id="259" r:id="rId7"/>
    <p:sldId id="258" r:id="rId8"/>
    <p:sldId id="260" r:id="rId9"/>
    <p:sldId id="262" r:id="rId10"/>
    <p:sldId id="257" r:id="rId11"/>
    <p:sldId id="261" r:id="rId12"/>
    <p:sldId id="278" r:id="rId13"/>
    <p:sldId id="266" r:id="rId14"/>
    <p:sldId id="263" r:id="rId15"/>
    <p:sldId id="273" r:id="rId16"/>
    <p:sldId id="265" r:id="rId17"/>
    <p:sldId id="264" r:id="rId18"/>
    <p:sldId id="269" r:id="rId19"/>
    <p:sldId id="268" r:id="rId20"/>
    <p:sldId id="279" r:id="rId21"/>
    <p:sldId id="267" r:id="rId22"/>
    <p:sldId id="270" r:id="rId23"/>
    <p:sldId id="271" r:id="rId24"/>
    <p:sldId id="280" r:id="rId25"/>
    <p:sldId id="272" r:id="rId26"/>
    <p:sldId id="275" r:id="rId27"/>
    <p:sldId id="281" r:id="rId28"/>
    <p:sldId id="284" r:id="rId29"/>
    <p:sldId id="285" r:id="rId30"/>
    <p:sldId id="286" r:id="rId3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B92"/>
    <a:srgbClr val="7A96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101" d="100"/>
          <a:sy n="101" d="100"/>
        </p:scale>
        <p:origin x="96" y="26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FF6B9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lang="zh-CN" sz="1065" b="1"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rgbClr val="7A962D"/>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lang="zh-CN" sz="1065" b="1"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dLbls>
          <c:showLegendKey val="0"/>
          <c:showVal val="1"/>
          <c:showCatName val="0"/>
          <c:showSerName val="0"/>
          <c:showPercent val="0"/>
          <c:showBubbleSize val="0"/>
        </c:dLbls>
        <c:gapWidth val="444"/>
        <c:overlap val="-90"/>
        <c:axId val="1519609952"/>
        <c:axId val="1519613872"/>
      </c:barChart>
      <c:catAx>
        <c:axId val="15196099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065" b="0" i="0" u="none" strike="noStrike" kern="1200" cap="all" spc="120" normalizeH="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p>
        </c:txPr>
        <c:crossAx val="1519613872"/>
        <c:crosses val="autoZero"/>
        <c:auto val="1"/>
        <c:lblAlgn val="ctr"/>
        <c:lblOffset val="100"/>
        <c:noMultiLvlLbl val="0"/>
      </c:catAx>
      <c:valAx>
        <c:axId val="1519613872"/>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1519609952"/>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5"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5"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50000"/>
        <a:lumOff val="50000"/>
      </a:schemeClr>
    </cs:fontRef>
    <cs:defRPr sz="1065"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5"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3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5"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5"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更多模板请关注：https://haosc.taobao.com</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16B40F59-44A9-4849-8AC6-FB88386A696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5B25535-89A6-47F8-999B-CE21E8ED3AE4}"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6B40F59-44A9-4849-8AC6-FB88386A696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5B25535-89A6-47F8-999B-CE21E8ED3AE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16B40F59-44A9-4849-8AC6-FB88386A696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5B25535-89A6-47F8-999B-CE21E8ED3AE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6B40F59-44A9-4849-8AC6-FB88386A696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5B25535-89A6-47F8-999B-CE21E8ED3AE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6B40F59-44A9-4849-8AC6-FB88386A696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5B25535-89A6-47F8-999B-CE21E8ED3AE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6B40F59-44A9-4849-8AC6-FB88386A696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5B25535-89A6-47F8-999B-CE21E8ED3AE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6B40F59-44A9-4849-8AC6-FB88386A696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5B25535-89A6-47F8-999B-CE21E8ED3AE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16B40F59-44A9-4849-8AC6-FB88386A696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5B25535-89A6-47F8-999B-CE21E8ED3AE4}"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16B40F59-44A9-4849-8AC6-FB88386A696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5B25535-89A6-47F8-999B-CE21E8ED3AE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6B40F59-44A9-4849-8AC6-FB88386A696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5B25535-89A6-47F8-999B-CE21E8ED3AE4}"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6B40F59-44A9-4849-8AC6-FB88386A696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5B25535-89A6-47F8-999B-CE21E8ED3AE4}"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B40F59-44A9-4849-8AC6-FB88386A696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B25535-89A6-47F8-999B-CE21E8ED3AE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png"/><Relationship Id="rId1" Type="http://schemas.openxmlformats.org/officeDocument/2006/relationships/image" Target="../media/image15.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png"/><Relationship Id="rId1" Type="http://schemas.openxmlformats.org/officeDocument/2006/relationships/image" Target="../media/image15.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9.jpeg"/><Relationship Id="rId3"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png"/><Relationship Id="rId1" Type="http://schemas.openxmlformats.org/officeDocument/2006/relationships/image" Target="../media/image15.png"/></Relationships>
</file>

<file path=ppt/slides/_rels/slide9.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16.png"/><Relationship Id="rId19" Type="http://schemas.openxmlformats.org/officeDocument/2006/relationships/slideLayout" Target="../slideLayouts/slideLayout2.xml"/><Relationship Id="rId18" Type="http://schemas.openxmlformats.org/officeDocument/2006/relationships/tags" Target="../tags/tag16.xml"/><Relationship Id="rId17" Type="http://schemas.openxmlformats.org/officeDocument/2006/relationships/tags" Target="../tags/tag15.xml"/><Relationship Id="rId16" Type="http://schemas.openxmlformats.org/officeDocument/2006/relationships/tags" Target="../tags/tag14.xml"/><Relationship Id="rId15" Type="http://schemas.openxmlformats.org/officeDocument/2006/relationships/tags" Target="../tags/tag13.xml"/><Relationship Id="rId14" Type="http://schemas.openxmlformats.org/officeDocument/2006/relationships/tags" Target="../tags/tag12.xml"/><Relationship Id="rId13" Type="http://schemas.openxmlformats.org/officeDocument/2006/relationships/tags" Target="../tags/tag11.xml"/><Relationship Id="rId12" Type="http://schemas.openxmlformats.org/officeDocument/2006/relationships/tags" Target="../tags/tag10.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image" Target="../media/image15.png"/></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0.jpeg"/><Relationship Id="rId2" Type="http://schemas.openxmlformats.org/officeDocument/2006/relationships/image" Target="../media/image16.png"/><Relationship Id="rId1"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png"/><Relationship Id="rId1"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png"/><Relationship Id="rId1"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png"/><Relationship Id="rId1"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png"/><Relationship Id="rId1" Type="http://schemas.openxmlformats.org/officeDocument/2006/relationships/image" Target="../media/image15.pn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2.jpeg"/><Relationship Id="rId3" Type="http://schemas.openxmlformats.org/officeDocument/2006/relationships/image" Target="../media/image21.jpeg"/><Relationship Id="rId2" Type="http://schemas.openxmlformats.org/officeDocument/2006/relationships/image" Target="../media/image16.png"/><Relationship Id="rId1" Type="http://schemas.openxmlformats.org/officeDocument/2006/relationships/image" Target="../media/image15.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chart" Target="../charts/chart1.xml"/></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png"/><Relationship Id="rId1"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png"/><Relationship Id="rId1"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png"/><Relationship Id="rId1" Type="http://schemas.openxmlformats.org/officeDocument/2006/relationships/image" Target="../media/image15.png"/></Relationships>
</file>

<file path=ppt/slides/_rels/slide22.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png"/><Relationship Id="rId1" Type="http://schemas.openxmlformats.org/officeDocument/2006/relationships/image" Target="../media/image15.pn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4.jpeg"/><Relationship Id="rId3" Type="http://schemas.openxmlformats.org/officeDocument/2006/relationships/image" Target="../media/image23.jpeg"/><Relationship Id="rId2" Type="http://schemas.openxmlformats.org/officeDocument/2006/relationships/image" Target="../media/image16.png"/><Relationship Id="rId1" Type="http://schemas.openxmlformats.org/officeDocument/2006/relationships/image" Target="../media/image15.png"/></Relationships>
</file>

<file path=ppt/slides/_rels/slide25.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1" cstate="print">
            <a:extLst>
              <a:ext uri="{28A0092B-C50C-407E-A947-70E740481C1C}">
                <a14:useLocalDpi xmlns:a14="http://schemas.microsoft.com/office/drawing/2010/main" val="0"/>
              </a:ext>
            </a:extLst>
          </a:blip>
          <a:srcRect l="37976" t="27730"/>
          <a:stretch>
            <a:fillRect/>
          </a:stretch>
        </p:blipFill>
        <p:spPr>
          <a:xfrm rot="5620076">
            <a:off x="7303076" y="4529436"/>
            <a:ext cx="946626" cy="889424"/>
          </a:xfrm>
          <a:prstGeom prst="rect">
            <a:avLst/>
          </a:prstGeom>
        </p:spPr>
      </p:pic>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8193129" y="4614071"/>
            <a:ext cx="642755" cy="525477"/>
          </a:xfrm>
          <a:prstGeom prst="rect">
            <a:avLst/>
          </a:prstGeom>
        </p:spPr>
      </p:pic>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679759">
            <a:off x="6286301" y="613147"/>
            <a:ext cx="1099247" cy="1562297"/>
          </a:xfrm>
          <a:prstGeom prst="rect">
            <a:avLst/>
          </a:prstGeom>
        </p:spPr>
      </p:pic>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275895" y="895992"/>
            <a:ext cx="1526232" cy="1230692"/>
          </a:xfrm>
          <a:prstGeom prst="rect">
            <a:avLst/>
          </a:prstGeom>
        </p:spPr>
      </p:pic>
      <p:grpSp>
        <p:nvGrpSpPr>
          <p:cNvPr id="5" name="Group 4"/>
          <p:cNvGrpSpPr>
            <a:grpSpLocks noChangeAspect="1"/>
          </p:cNvGrpSpPr>
          <p:nvPr/>
        </p:nvGrpSpPr>
        <p:grpSpPr bwMode="auto">
          <a:xfrm>
            <a:off x="3306763" y="1600337"/>
            <a:ext cx="5578475" cy="3984625"/>
            <a:chOff x="1407" y="681"/>
            <a:chExt cx="3514" cy="2510"/>
          </a:xfrm>
        </p:grpSpPr>
        <p:sp>
          <p:nvSpPr>
            <p:cNvPr id="7" name="Freeform 5"/>
            <p:cNvSpPr/>
            <p:nvPr/>
          </p:nvSpPr>
          <p:spPr bwMode="auto">
            <a:xfrm>
              <a:off x="1419" y="694"/>
              <a:ext cx="3490" cy="2485"/>
            </a:xfrm>
            <a:custGeom>
              <a:avLst/>
              <a:gdLst>
                <a:gd name="T0" fmla="*/ 533 w 557"/>
                <a:gd name="T1" fmla="*/ 315 h 396"/>
                <a:gd name="T2" fmla="*/ 557 w 557"/>
                <a:gd name="T3" fmla="*/ 204 h 396"/>
                <a:gd name="T4" fmla="*/ 533 w 557"/>
                <a:gd name="T5" fmla="*/ 93 h 396"/>
                <a:gd name="T6" fmla="*/ 464 w 557"/>
                <a:gd name="T7" fmla="*/ 93 h 396"/>
                <a:gd name="T8" fmla="*/ 280 w 557"/>
                <a:gd name="T9" fmla="*/ 0 h 396"/>
                <a:gd name="T10" fmla="*/ 95 w 557"/>
                <a:gd name="T11" fmla="*/ 93 h 396"/>
                <a:gd name="T12" fmla="*/ 24 w 557"/>
                <a:gd name="T13" fmla="*/ 93 h 396"/>
                <a:gd name="T14" fmla="*/ 0 w 557"/>
                <a:gd name="T15" fmla="*/ 204 h 396"/>
                <a:gd name="T16" fmla="*/ 24 w 557"/>
                <a:gd name="T17" fmla="*/ 315 h 396"/>
                <a:gd name="T18" fmla="*/ 103 w 557"/>
                <a:gd name="T19" fmla="*/ 315 h 396"/>
                <a:gd name="T20" fmla="*/ 280 w 557"/>
                <a:gd name="T21" fmla="*/ 396 h 396"/>
                <a:gd name="T22" fmla="*/ 456 w 557"/>
                <a:gd name="T23" fmla="*/ 315 h 396"/>
                <a:gd name="T24" fmla="*/ 533 w 557"/>
                <a:gd name="T25" fmla="*/ 315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7" h="396">
                  <a:moveTo>
                    <a:pt x="533" y="315"/>
                  </a:moveTo>
                  <a:cubicBezTo>
                    <a:pt x="532" y="246"/>
                    <a:pt x="557" y="267"/>
                    <a:pt x="557" y="204"/>
                  </a:cubicBezTo>
                  <a:cubicBezTo>
                    <a:pt x="557" y="141"/>
                    <a:pt x="532" y="161"/>
                    <a:pt x="533" y="93"/>
                  </a:cubicBezTo>
                  <a:cubicBezTo>
                    <a:pt x="464" y="93"/>
                    <a:pt x="464" y="93"/>
                    <a:pt x="464" y="93"/>
                  </a:cubicBezTo>
                  <a:cubicBezTo>
                    <a:pt x="426" y="37"/>
                    <a:pt x="357" y="0"/>
                    <a:pt x="280" y="0"/>
                  </a:cubicBezTo>
                  <a:cubicBezTo>
                    <a:pt x="202" y="0"/>
                    <a:pt x="133" y="37"/>
                    <a:pt x="95" y="93"/>
                  </a:cubicBezTo>
                  <a:cubicBezTo>
                    <a:pt x="24" y="93"/>
                    <a:pt x="24" y="93"/>
                    <a:pt x="24" y="93"/>
                  </a:cubicBezTo>
                  <a:cubicBezTo>
                    <a:pt x="25" y="161"/>
                    <a:pt x="0" y="140"/>
                    <a:pt x="0" y="204"/>
                  </a:cubicBezTo>
                  <a:cubicBezTo>
                    <a:pt x="0" y="267"/>
                    <a:pt x="25" y="246"/>
                    <a:pt x="24" y="315"/>
                  </a:cubicBezTo>
                  <a:cubicBezTo>
                    <a:pt x="103" y="315"/>
                    <a:pt x="103" y="315"/>
                    <a:pt x="103" y="315"/>
                  </a:cubicBezTo>
                  <a:cubicBezTo>
                    <a:pt x="143" y="364"/>
                    <a:pt x="207" y="396"/>
                    <a:pt x="280" y="396"/>
                  </a:cubicBezTo>
                  <a:cubicBezTo>
                    <a:pt x="352" y="396"/>
                    <a:pt x="416" y="364"/>
                    <a:pt x="456" y="315"/>
                  </a:cubicBezTo>
                  <a:cubicBezTo>
                    <a:pt x="533" y="315"/>
                    <a:pt x="533" y="315"/>
                    <a:pt x="533" y="3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6"/>
            <p:cNvSpPr>
              <a:spLocks noEditPoints="1"/>
            </p:cNvSpPr>
            <p:nvPr/>
          </p:nvSpPr>
          <p:spPr bwMode="auto">
            <a:xfrm>
              <a:off x="1407" y="681"/>
              <a:ext cx="3514" cy="2510"/>
            </a:xfrm>
            <a:custGeom>
              <a:avLst/>
              <a:gdLst>
                <a:gd name="T0" fmla="*/ 282 w 561"/>
                <a:gd name="T1" fmla="*/ 400 h 400"/>
                <a:gd name="T2" fmla="*/ 105 w 561"/>
                <a:gd name="T3" fmla="*/ 319 h 400"/>
                <a:gd name="T4" fmla="*/ 24 w 561"/>
                <a:gd name="T5" fmla="*/ 319 h 400"/>
                <a:gd name="T6" fmla="*/ 24 w 561"/>
                <a:gd name="T7" fmla="*/ 317 h 400"/>
                <a:gd name="T8" fmla="*/ 12 w 561"/>
                <a:gd name="T9" fmla="*/ 259 h 400"/>
                <a:gd name="T10" fmla="*/ 0 w 561"/>
                <a:gd name="T11" fmla="*/ 206 h 400"/>
                <a:gd name="T12" fmla="*/ 12 w 561"/>
                <a:gd name="T13" fmla="*/ 152 h 400"/>
                <a:gd name="T14" fmla="*/ 24 w 561"/>
                <a:gd name="T15" fmla="*/ 95 h 400"/>
                <a:gd name="T16" fmla="*/ 24 w 561"/>
                <a:gd name="T17" fmla="*/ 93 h 400"/>
                <a:gd name="T18" fmla="*/ 96 w 561"/>
                <a:gd name="T19" fmla="*/ 93 h 400"/>
                <a:gd name="T20" fmla="*/ 282 w 561"/>
                <a:gd name="T21" fmla="*/ 0 h 400"/>
                <a:gd name="T22" fmla="*/ 467 w 561"/>
                <a:gd name="T23" fmla="*/ 93 h 400"/>
                <a:gd name="T24" fmla="*/ 537 w 561"/>
                <a:gd name="T25" fmla="*/ 93 h 400"/>
                <a:gd name="T26" fmla="*/ 537 w 561"/>
                <a:gd name="T27" fmla="*/ 95 h 400"/>
                <a:gd name="T28" fmla="*/ 549 w 561"/>
                <a:gd name="T29" fmla="*/ 152 h 400"/>
                <a:gd name="T30" fmla="*/ 561 w 561"/>
                <a:gd name="T31" fmla="*/ 206 h 400"/>
                <a:gd name="T32" fmla="*/ 549 w 561"/>
                <a:gd name="T33" fmla="*/ 260 h 400"/>
                <a:gd name="T34" fmla="*/ 537 w 561"/>
                <a:gd name="T35" fmla="*/ 317 h 400"/>
                <a:gd name="T36" fmla="*/ 539 w 561"/>
                <a:gd name="T37" fmla="*/ 319 h 400"/>
                <a:gd name="T38" fmla="*/ 535 w 561"/>
                <a:gd name="T39" fmla="*/ 319 h 400"/>
                <a:gd name="T40" fmla="*/ 459 w 561"/>
                <a:gd name="T41" fmla="*/ 319 h 400"/>
                <a:gd name="T42" fmla="*/ 282 w 561"/>
                <a:gd name="T43" fmla="*/ 400 h 400"/>
                <a:gd name="T44" fmla="*/ 28 w 561"/>
                <a:gd name="T45" fmla="*/ 315 h 400"/>
                <a:gd name="T46" fmla="*/ 106 w 561"/>
                <a:gd name="T47" fmla="*/ 315 h 400"/>
                <a:gd name="T48" fmla="*/ 107 w 561"/>
                <a:gd name="T49" fmla="*/ 316 h 400"/>
                <a:gd name="T50" fmla="*/ 282 w 561"/>
                <a:gd name="T51" fmla="*/ 396 h 400"/>
                <a:gd name="T52" fmla="*/ 456 w 561"/>
                <a:gd name="T53" fmla="*/ 316 h 400"/>
                <a:gd name="T54" fmla="*/ 457 w 561"/>
                <a:gd name="T55" fmla="*/ 315 h 400"/>
                <a:gd name="T56" fmla="*/ 533 w 561"/>
                <a:gd name="T57" fmla="*/ 315 h 400"/>
                <a:gd name="T58" fmla="*/ 546 w 561"/>
                <a:gd name="T59" fmla="*/ 258 h 400"/>
                <a:gd name="T60" fmla="*/ 557 w 561"/>
                <a:gd name="T61" fmla="*/ 206 h 400"/>
                <a:gd name="T62" fmla="*/ 546 w 561"/>
                <a:gd name="T63" fmla="*/ 154 h 400"/>
                <a:gd name="T64" fmla="*/ 533 w 561"/>
                <a:gd name="T65" fmla="*/ 96 h 400"/>
                <a:gd name="T66" fmla="*/ 465 w 561"/>
                <a:gd name="T67" fmla="*/ 96 h 400"/>
                <a:gd name="T68" fmla="*/ 465 w 561"/>
                <a:gd name="T69" fmla="*/ 96 h 400"/>
                <a:gd name="T70" fmla="*/ 282 w 561"/>
                <a:gd name="T71" fmla="*/ 4 h 400"/>
                <a:gd name="T72" fmla="*/ 98 w 561"/>
                <a:gd name="T73" fmla="*/ 96 h 400"/>
                <a:gd name="T74" fmla="*/ 98 w 561"/>
                <a:gd name="T75" fmla="*/ 96 h 400"/>
                <a:gd name="T76" fmla="*/ 28 w 561"/>
                <a:gd name="T77" fmla="*/ 96 h 400"/>
                <a:gd name="T78" fmla="*/ 16 w 561"/>
                <a:gd name="T79" fmla="*/ 154 h 400"/>
                <a:gd name="T80" fmla="*/ 4 w 561"/>
                <a:gd name="T81" fmla="*/ 206 h 400"/>
                <a:gd name="T82" fmla="*/ 15 w 561"/>
                <a:gd name="T83" fmla="*/ 257 h 400"/>
                <a:gd name="T84" fmla="*/ 28 w 561"/>
                <a:gd name="T85" fmla="*/ 315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1" h="400">
                  <a:moveTo>
                    <a:pt x="282" y="400"/>
                  </a:moveTo>
                  <a:cubicBezTo>
                    <a:pt x="212" y="400"/>
                    <a:pt x="146" y="370"/>
                    <a:pt x="105" y="319"/>
                  </a:cubicBezTo>
                  <a:cubicBezTo>
                    <a:pt x="24" y="319"/>
                    <a:pt x="24" y="319"/>
                    <a:pt x="24" y="319"/>
                  </a:cubicBezTo>
                  <a:cubicBezTo>
                    <a:pt x="24" y="317"/>
                    <a:pt x="24" y="317"/>
                    <a:pt x="24" y="317"/>
                  </a:cubicBezTo>
                  <a:cubicBezTo>
                    <a:pt x="25" y="282"/>
                    <a:pt x="18" y="271"/>
                    <a:pt x="12" y="259"/>
                  </a:cubicBezTo>
                  <a:cubicBezTo>
                    <a:pt x="6" y="248"/>
                    <a:pt x="0" y="237"/>
                    <a:pt x="0" y="206"/>
                  </a:cubicBezTo>
                  <a:cubicBezTo>
                    <a:pt x="0" y="174"/>
                    <a:pt x="6" y="163"/>
                    <a:pt x="12" y="152"/>
                  </a:cubicBezTo>
                  <a:cubicBezTo>
                    <a:pt x="18" y="141"/>
                    <a:pt x="25" y="129"/>
                    <a:pt x="24" y="95"/>
                  </a:cubicBezTo>
                  <a:cubicBezTo>
                    <a:pt x="24" y="93"/>
                    <a:pt x="24" y="93"/>
                    <a:pt x="24" y="93"/>
                  </a:cubicBezTo>
                  <a:cubicBezTo>
                    <a:pt x="96" y="93"/>
                    <a:pt x="96" y="93"/>
                    <a:pt x="96" y="93"/>
                  </a:cubicBezTo>
                  <a:cubicBezTo>
                    <a:pt x="136" y="34"/>
                    <a:pt x="206" y="0"/>
                    <a:pt x="282" y="0"/>
                  </a:cubicBezTo>
                  <a:cubicBezTo>
                    <a:pt x="357" y="0"/>
                    <a:pt x="427" y="34"/>
                    <a:pt x="467" y="93"/>
                  </a:cubicBezTo>
                  <a:cubicBezTo>
                    <a:pt x="537" y="93"/>
                    <a:pt x="537" y="93"/>
                    <a:pt x="537" y="93"/>
                  </a:cubicBezTo>
                  <a:cubicBezTo>
                    <a:pt x="537" y="95"/>
                    <a:pt x="537" y="95"/>
                    <a:pt x="537" y="95"/>
                  </a:cubicBezTo>
                  <a:cubicBezTo>
                    <a:pt x="537" y="129"/>
                    <a:pt x="543" y="141"/>
                    <a:pt x="549" y="152"/>
                  </a:cubicBezTo>
                  <a:cubicBezTo>
                    <a:pt x="555" y="163"/>
                    <a:pt x="561" y="175"/>
                    <a:pt x="561" y="206"/>
                  </a:cubicBezTo>
                  <a:cubicBezTo>
                    <a:pt x="561" y="237"/>
                    <a:pt x="555" y="249"/>
                    <a:pt x="549" y="260"/>
                  </a:cubicBezTo>
                  <a:cubicBezTo>
                    <a:pt x="543" y="271"/>
                    <a:pt x="537" y="282"/>
                    <a:pt x="537" y="317"/>
                  </a:cubicBezTo>
                  <a:cubicBezTo>
                    <a:pt x="539" y="319"/>
                    <a:pt x="539" y="319"/>
                    <a:pt x="539" y="319"/>
                  </a:cubicBezTo>
                  <a:cubicBezTo>
                    <a:pt x="535" y="319"/>
                    <a:pt x="535" y="319"/>
                    <a:pt x="535" y="319"/>
                  </a:cubicBezTo>
                  <a:cubicBezTo>
                    <a:pt x="459" y="319"/>
                    <a:pt x="459" y="319"/>
                    <a:pt x="459" y="319"/>
                  </a:cubicBezTo>
                  <a:cubicBezTo>
                    <a:pt x="417" y="370"/>
                    <a:pt x="351" y="400"/>
                    <a:pt x="282" y="400"/>
                  </a:cubicBezTo>
                  <a:close/>
                  <a:moveTo>
                    <a:pt x="28" y="315"/>
                  </a:moveTo>
                  <a:cubicBezTo>
                    <a:pt x="106" y="315"/>
                    <a:pt x="106" y="315"/>
                    <a:pt x="106" y="315"/>
                  </a:cubicBezTo>
                  <a:cubicBezTo>
                    <a:pt x="107" y="316"/>
                    <a:pt x="107" y="316"/>
                    <a:pt x="107" y="316"/>
                  </a:cubicBezTo>
                  <a:cubicBezTo>
                    <a:pt x="148" y="366"/>
                    <a:pt x="213" y="396"/>
                    <a:pt x="282" y="396"/>
                  </a:cubicBezTo>
                  <a:cubicBezTo>
                    <a:pt x="350" y="396"/>
                    <a:pt x="415" y="366"/>
                    <a:pt x="456" y="316"/>
                  </a:cubicBezTo>
                  <a:cubicBezTo>
                    <a:pt x="457" y="315"/>
                    <a:pt x="457" y="315"/>
                    <a:pt x="457" y="315"/>
                  </a:cubicBezTo>
                  <a:cubicBezTo>
                    <a:pt x="533" y="315"/>
                    <a:pt x="533" y="315"/>
                    <a:pt x="533" y="315"/>
                  </a:cubicBezTo>
                  <a:cubicBezTo>
                    <a:pt x="533" y="281"/>
                    <a:pt x="539" y="269"/>
                    <a:pt x="546" y="258"/>
                  </a:cubicBezTo>
                  <a:cubicBezTo>
                    <a:pt x="552" y="247"/>
                    <a:pt x="557" y="236"/>
                    <a:pt x="557" y="206"/>
                  </a:cubicBezTo>
                  <a:cubicBezTo>
                    <a:pt x="557" y="176"/>
                    <a:pt x="552" y="165"/>
                    <a:pt x="546" y="154"/>
                  </a:cubicBezTo>
                  <a:cubicBezTo>
                    <a:pt x="539" y="143"/>
                    <a:pt x="533" y="131"/>
                    <a:pt x="533" y="96"/>
                  </a:cubicBezTo>
                  <a:cubicBezTo>
                    <a:pt x="465" y="96"/>
                    <a:pt x="465" y="96"/>
                    <a:pt x="465" y="96"/>
                  </a:cubicBezTo>
                  <a:cubicBezTo>
                    <a:pt x="465" y="96"/>
                    <a:pt x="465" y="96"/>
                    <a:pt x="465" y="96"/>
                  </a:cubicBezTo>
                  <a:cubicBezTo>
                    <a:pt x="425" y="38"/>
                    <a:pt x="356" y="4"/>
                    <a:pt x="282" y="4"/>
                  </a:cubicBezTo>
                  <a:cubicBezTo>
                    <a:pt x="207" y="4"/>
                    <a:pt x="138" y="38"/>
                    <a:pt x="98" y="96"/>
                  </a:cubicBezTo>
                  <a:cubicBezTo>
                    <a:pt x="98" y="96"/>
                    <a:pt x="98" y="96"/>
                    <a:pt x="98" y="96"/>
                  </a:cubicBezTo>
                  <a:cubicBezTo>
                    <a:pt x="28" y="96"/>
                    <a:pt x="28" y="96"/>
                    <a:pt x="28" y="96"/>
                  </a:cubicBezTo>
                  <a:cubicBezTo>
                    <a:pt x="28" y="131"/>
                    <a:pt x="22" y="143"/>
                    <a:pt x="16" y="154"/>
                  </a:cubicBezTo>
                  <a:cubicBezTo>
                    <a:pt x="9" y="165"/>
                    <a:pt x="4" y="175"/>
                    <a:pt x="4" y="206"/>
                  </a:cubicBezTo>
                  <a:cubicBezTo>
                    <a:pt x="4" y="236"/>
                    <a:pt x="9" y="246"/>
                    <a:pt x="15" y="257"/>
                  </a:cubicBezTo>
                  <a:cubicBezTo>
                    <a:pt x="22" y="269"/>
                    <a:pt x="28" y="281"/>
                    <a:pt x="28" y="315"/>
                  </a:cubicBezTo>
                  <a:close/>
                </a:path>
              </a:pathLst>
            </a:custGeom>
            <a:solidFill>
              <a:srgbClr val="FF6B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42098" y="1326163"/>
            <a:ext cx="1460532" cy="2086475"/>
          </a:xfrm>
          <a:prstGeom prst="rect">
            <a:avLst/>
          </a:prstGeom>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06272" y="869134"/>
            <a:ext cx="2183356" cy="2998807"/>
          </a:xfrm>
          <a:prstGeom prst="rect">
            <a:avLst/>
          </a:prstGeom>
        </p:spPr>
      </p:pic>
      <p:pic>
        <p:nvPicPr>
          <p:cNvPr id="14" name="图片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65093" y="4620263"/>
            <a:ext cx="1288867" cy="1053698"/>
          </a:xfrm>
          <a:prstGeom prst="rect">
            <a:avLst/>
          </a:prstGeom>
        </p:spPr>
      </p:pic>
      <p:sp>
        <p:nvSpPr>
          <p:cNvPr id="15" name="文本框 14"/>
          <p:cNvSpPr txBox="1"/>
          <p:nvPr/>
        </p:nvSpPr>
        <p:spPr>
          <a:xfrm>
            <a:off x="3506137" y="3038668"/>
            <a:ext cx="5179728" cy="707886"/>
          </a:xfrm>
          <a:prstGeom prst="rect">
            <a:avLst/>
          </a:prstGeom>
          <a:noFill/>
        </p:spPr>
        <p:txBody>
          <a:bodyPr wrap="square" rtlCol="0">
            <a:spAutoFit/>
          </a:bodyPr>
          <a:lstStyle/>
          <a:p>
            <a:pPr algn="ctr"/>
            <a:r>
              <a:rPr lang="zh-CN" altLang="en-US" sz="4000" dirty="0" smtClean="0">
                <a:solidFill>
                  <a:srgbClr val="FF6B92"/>
                </a:solidFill>
                <a:latin typeface="微软雅黑" panose="020B0503020204020204" pitchFamily="34" charset="-122"/>
                <a:ea typeface="微软雅黑" panose="020B0503020204020204" pitchFamily="34" charset="-122"/>
              </a:rPr>
              <a:t>清新花朵</a:t>
            </a:r>
            <a:r>
              <a:rPr lang="zh-CN" altLang="en-US" sz="4000" dirty="0">
                <a:solidFill>
                  <a:srgbClr val="FF6B92"/>
                </a:solidFill>
                <a:latin typeface="微软雅黑" panose="020B0503020204020204" pitchFamily="34" charset="-122"/>
                <a:ea typeface="微软雅黑" panose="020B0503020204020204" pitchFamily="34" charset="-122"/>
              </a:rPr>
              <a:t>通用</a:t>
            </a:r>
            <a:r>
              <a:rPr lang="zh-CN" altLang="en-US" sz="4000" dirty="0" smtClean="0">
                <a:solidFill>
                  <a:srgbClr val="FF6B92"/>
                </a:solidFill>
                <a:latin typeface="微软雅黑" panose="020B0503020204020204" pitchFamily="34" charset="-122"/>
                <a:ea typeface="微软雅黑" panose="020B0503020204020204" pitchFamily="34" charset="-122"/>
              </a:rPr>
              <a:t>模板</a:t>
            </a:r>
            <a:endParaRPr lang="zh-CN" altLang="en-US" sz="4000" dirty="0">
              <a:solidFill>
                <a:srgbClr val="FF6B92"/>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3042726" y="3651396"/>
            <a:ext cx="6106550" cy="369332"/>
          </a:xfrm>
          <a:prstGeom prst="rect">
            <a:avLst/>
          </a:prstGeom>
          <a:noFill/>
        </p:spPr>
        <p:txBody>
          <a:bodyPr wrap="square" rtlCol="0">
            <a:spAutoFit/>
          </a:bodyPr>
          <a:lstStyle/>
          <a:p>
            <a:pPr algn="ct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FRESH FLOWER GENERAL TEMPLATE</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4050297" y="4079953"/>
            <a:ext cx="4091409" cy="507831"/>
          </a:xfrm>
          <a:prstGeom prst="rect">
            <a:avLst/>
          </a:prstGeom>
          <a:noFill/>
        </p:spPr>
        <p:txBody>
          <a:bodyPr wrap="square" rtlCol="0">
            <a:spAutoFit/>
          </a:bodyPr>
          <a:lstStyle/>
          <a:p>
            <a:pPr algn="ct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Fresh business general template</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Applicable to enterprise introduction, summary report, sales marketing, chart data</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038658" y="161297"/>
            <a:ext cx="2114683" cy="1884768"/>
            <a:chOff x="4980070" y="161297"/>
            <a:chExt cx="2114683" cy="1884768"/>
          </a:xfrm>
        </p:grpSpPr>
        <p:pic>
          <p:nvPicPr>
            <p:cNvPr id="14" name="图片 1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6349017">
              <a:off x="5002562" y="230688"/>
              <a:ext cx="760607" cy="621825"/>
            </a:xfrm>
            <a:prstGeom prst="rect">
              <a:avLst/>
            </a:prstGeom>
          </p:spPr>
        </p:pic>
        <p:grpSp>
          <p:nvGrpSpPr>
            <p:cNvPr id="5" name="Group 4"/>
            <p:cNvGrpSpPr>
              <a:grpSpLocks noChangeAspect="1"/>
            </p:cNvGrpSpPr>
            <p:nvPr/>
          </p:nvGrpSpPr>
          <p:grpSpPr bwMode="auto">
            <a:xfrm>
              <a:off x="4980070" y="535577"/>
              <a:ext cx="2114683" cy="1510488"/>
              <a:chOff x="1407" y="681"/>
              <a:chExt cx="3514" cy="2510"/>
            </a:xfrm>
          </p:grpSpPr>
          <p:sp>
            <p:nvSpPr>
              <p:cNvPr id="7" name="Freeform 5"/>
              <p:cNvSpPr/>
              <p:nvPr/>
            </p:nvSpPr>
            <p:spPr bwMode="auto">
              <a:xfrm>
                <a:off x="1419" y="694"/>
                <a:ext cx="3490" cy="2485"/>
              </a:xfrm>
              <a:custGeom>
                <a:avLst/>
                <a:gdLst>
                  <a:gd name="T0" fmla="*/ 533 w 557"/>
                  <a:gd name="T1" fmla="*/ 315 h 396"/>
                  <a:gd name="T2" fmla="*/ 557 w 557"/>
                  <a:gd name="T3" fmla="*/ 204 h 396"/>
                  <a:gd name="T4" fmla="*/ 533 w 557"/>
                  <a:gd name="T5" fmla="*/ 93 h 396"/>
                  <a:gd name="T6" fmla="*/ 464 w 557"/>
                  <a:gd name="T7" fmla="*/ 93 h 396"/>
                  <a:gd name="T8" fmla="*/ 280 w 557"/>
                  <a:gd name="T9" fmla="*/ 0 h 396"/>
                  <a:gd name="T10" fmla="*/ 95 w 557"/>
                  <a:gd name="T11" fmla="*/ 93 h 396"/>
                  <a:gd name="T12" fmla="*/ 24 w 557"/>
                  <a:gd name="T13" fmla="*/ 93 h 396"/>
                  <a:gd name="T14" fmla="*/ 0 w 557"/>
                  <a:gd name="T15" fmla="*/ 204 h 396"/>
                  <a:gd name="T16" fmla="*/ 24 w 557"/>
                  <a:gd name="T17" fmla="*/ 315 h 396"/>
                  <a:gd name="T18" fmla="*/ 103 w 557"/>
                  <a:gd name="T19" fmla="*/ 315 h 396"/>
                  <a:gd name="T20" fmla="*/ 280 w 557"/>
                  <a:gd name="T21" fmla="*/ 396 h 396"/>
                  <a:gd name="T22" fmla="*/ 456 w 557"/>
                  <a:gd name="T23" fmla="*/ 315 h 396"/>
                  <a:gd name="T24" fmla="*/ 533 w 557"/>
                  <a:gd name="T25" fmla="*/ 315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7" h="396">
                    <a:moveTo>
                      <a:pt x="533" y="315"/>
                    </a:moveTo>
                    <a:cubicBezTo>
                      <a:pt x="532" y="246"/>
                      <a:pt x="557" y="267"/>
                      <a:pt x="557" y="204"/>
                    </a:cubicBezTo>
                    <a:cubicBezTo>
                      <a:pt x="557" y="141"/>
                      <a:pt x="532" y="161"/>
                      <a:pt x="533" y="93"/>
                    </a:cubicBezTo>
                    <a:cubicBezTo>
                      <a:pt x="464" y="93"/>
                      <a:pt x="464" y="93"/>
                      <a:pt x="464" y="93"/>
                    </a:cubicBezTo>
                    <a:cubicBezTo>
                      <a:pt x="426" y="37"/>
                      <a:pt x="357" y="0"/>
                      <a:pt x="280" y="0"/>
                    </a:cubicBezTo>
                    <a:cubicBezTo>
                      <a:pt x="202" y="0"/>
                      <a:pt x="133" y="37"/>
                      <a:pt x="95" y="93"/>
                    </a:cubicBezTo>
                    <a:cubicBezTo>
                      <a:pt x="24" y="93"/>
                      <a:pt x="24" y="93"/>
                      <a:pt x="24" y="93"/>
                    </a:cubicBezTo>
                    <a:cubicBezTo>
                      <a:pt x="25" y="161"/>
                      <a:pt x="0" y="140"/>
                      <a:pt x="0" y="204"/>
                    </a:cubicBezTo>
                    <a:cubicBezTo>
                      <a:pt x="0" y="267"/>
                      <a:pt x="25" y="246"/>
                      <a:pt x="24" y="315"/>
                    </a:cubicBezTo>
                    <a:cubicBezTo>
                      <a:pt x="103" y="315"/>
                      <a:pt x="103" y="315"/>
                      <a:pt x="103" y="315"/>
                    </a:cubicBezTo>
                    <a:cubicBezTo>
                      <a:pt x="143" y="364"/>
                      <a:pt x="207" y="396"/>
                      <a:pt x="280" y="396"/>
                    </a:cubicBezTo>
                    <a:cubicBezTo>
                      <a:pt x="352" y="396"/>
                      <a:pt x="416" y="364"/>
                      <a:pt x="456" y="315"/>
                    </a:cubicBezTo>
                    <a:cubicBezTo>
                      <a:pt x="533" y="315"/>
                      <a:pt x="533" y="315"/>
                      <a:pt x="533" y="3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6"/>
              <p:cNvSpPr>
                <a:spLocks noEditPoints="1"/>
              </p:cNvSpPr>
              <p:nvPr/>
            </p:nvSpPr>
            <p:spPr bwMode="auto">
              <a:xfrm>
                <a:off x="1407" y="681"/>
                <a:ext cx="3514" cy="2510"/>
              </a:xfrm>
              <a:custGeom>
                <a:avLst/>
                <a:gdLst>
                  <a:gd name="T0" fmla="*/ 282 w 561"/>
                  <a:gd name="T1" fmla="*/ 400 h 400"/>
                  <a:gd name="T2" fmla="*/ 105 w 561"/>
                  <a:gd name="T3" fmla="*/ 319 h 400"/>
                  <a:gd name="T4" fmla="*/ 24 w 561"/>
                  <a:gd name="T5" fmla="*/ 319 h 400"/>
                  <a:gd name="T6" fmla="*/ 24 w 561"/>
                  <a:gd name="T7" fmla="*/ 317 h 400"/>
                  <a:gd name="T8" fmla="*/ 12 w 561"/>
                  <a:gd name="T9" fmla="*/ 259 h 400"/>
                  <a:gd name="T10" fmla="*/ 0 w 561"/>
                  <a:gd name="T11" fmla="*/ 206 h 400"/>
                  <a:gd name="T12" fmla="*/ 12 w 561"/>
                  <a:gd name="T13" fmla="*/ 152 h 400"/>
                  <a:gd name="T14" fmla="*/ 24 w 561"/>
                  <a:gd name="T15" fmla="*/ 95 h 400"/>
                  <a:gd name="T16" fmla="*/ 24 w 561"/>
                  <a:gd name="T17" fmla="*/ 93 h 400"/>
                  <a:gd name="T18" fmla="*/ 96 w 561"/>
                  <a:gd name="T19" fmla="*/ 93 h 400"/>
                  <a:gd name="T20" fmla="*/ 282 w 561"/>
                  <a:gd name="T21" fmla="*/ 0 h 400"/>
                  <a:gd name="T22" fmla="*/ 467 w 561"/>
                  <a:gd name="T23" fmla="*/ 93 h 400"/>
                  <a:gd name="T24" fmla="*/ 537 w 561"/>
                  <a:gd name="T25" fmla="*/ 93 h 400"/>
                  <a:gd name="T26" fmla="*/ 537 w 561"/>
                  <a:gd name="T27" fmla="*/ 95 h 400"/>
                  <a:gd name="T28" fmla="*/ 549 w 561"/>
                  <a:gd name="T29" fmla="*/ 152 h 400"/>
                  <a:gd name="T30" fmla="*/ 561 w 561"/>
                  <a:gd name="T31" fmla="*/ 206 h 400"/>
                  <a:gd name="T32" fmla="*/ 549 w 561"/>
                  <a:gd name="T33" fmla="*/ 260 h 400"/>
                  <a:gd name="T34" fmla="*/ 537 w 561"/>
                  <a:gd name="T35" fmla="*/ 317 h 400"/>
                  <a:gd name="T36" fmla="*/ 539 w 561"/>
                  <a:gd name="T37" fmla="*/ 319 h 400"/>
                  <a:gd name="T38" fmla="*/ 535 w 561"/>
                  <a:gd name="T39" fmla="*/ 319 h 400"/>
                  <a:gd name="T40" fmla="*/ 459 w 561"/>
                  <a:gd name="T41" fmla="*/ 319 h 400"/>
                  <a:gd name="T42" fmla="*/ 282 w 561"/>
                  <a:gd name="T43" fmla="*/ 400 h 400"/>
                  <a:gd name="T44" fmla="*/ 28 w 561"/>
                  <a:gd name="T45" fmla="*/ 315 h 400"/>
                  <a:gd name="T46" fmla="*/ 106 w 561"/>
                  <a:gd name="T47" fmla="*/ 315 h 400"/>
                  <a:gd name="T48" fmla="*/ 107 w 561"/>
                  <a:gd name="T49" fmla="*/ 316 h 400"/>
                  <a:gd name="T50" fmla="*/ 282 w 561"/>
                  <a:gd name="T51" fmla="*/ 396 h 400"/>
                  <a:gd name="T52" fmla="*/ 456 w 561"/>
                  <a:gd name="T53" fmla="*/ 316 h 400"/>
                  <a:gd name="T54" fmla="*/ 457 w 561"/>
                  <a:gd name="T55" fmla="*/ 315 h 400"/>
                  <a:gd name="T56" fmla="*/ 533 w 561"/>
                  <a:gd name="T57" fmla="*/ 315 h 400"/>
                  <a:gd name="T58" fmla="*/ 546 w 561"/>
                  <a:gd name="T59" fmla="*/ 258 h 400"/>
                  <a:gd name="T60" fmla="*/ 557 w 561"/>
                  <a:gd name="T61" fmla="*/ 206 h 400"/>
                  <a:gd name="T62" fmla="*/ 546 w 561"/>
                  <a:gd name="T63" fmla="*/ 154 h 400"/>
                  <a:gd name="T64" fmla="*/ 533 w 561"/>
                  <a:gd name="T65" fmla="*/ 96 h 400"/>
                  <a:gd name="T66" fmla="*/ 465 w 561"/>
                  <a:gd name="T67" fmla="*/ 96 h 400"/>
                  <a:gd name="T68" fmla="*/ 465 w 561"/>
                  <a:gd name="T69" fmla="*/ 96 h 400"/>
                  <a:gd name="T70" fmla="*/ 282 w 561"/>
                  <a:gd name="T71" fmla="*/ 4 h 400"/>
                  <a:gd name="T72" fmla="*/ 98 w 561"/>
                  <a:gd name="T73" fmla="*/ 96 h 400"/>
                  <a:gd name="T74" fmla="*/ 98 w 561"/>
                  <a:gd name="T75" fmla="*/ 96 h 400"/>
                  <a:gd name="T76" fmla="*/ 28 w 561"/>
                  <a:gd name="T77" fmla="*/ 96 h 400"/>
                  <a:gd name="T78" fmla="*/ 16 w 561"/>
                  <a:gd name="T79" fmla="*/ 154 h 400"/>
                  <a:gd name="T80" fmla="*/ 4 w 561"/>
                  <a:gd name="T81" fmla="*/ 206 h 400"/>
                  <a:gd name="T82" fmla="*/ 15 w 561"/>
                  <a:gd name="T83" fmla="*/ 257 h 400"/>
                  <a:gd name="T84" fmla="*/ 28 w 561"/>
                  <a:gd name="T85" fmla="*/ 315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1" h="400">
                    <a:moveTo>
                      <a:pt x="282" y="400"/>
                    </a:moveTo>
                    <a:cubicBezTo>
                      <a:pt x="212" y="400"/>
                      <a:pt x="146" y="370"/>
                      <a:pt x="105" y="319"/>
                    </a:cubicBezTo>
                    <a:cubicBezTo>
                      <a:pt x="24" y="319"/>
                      <a:pt x="24" y="319"/>
                      <a:pt x="24" y="319"/>
                    </a:cubicBezTo>
                    <a:cubicBezTo>
                      <a:pt x="24" y="317"/>
                      <a:pt x="24" y="317"/>
                      <a:pt x="24" y="317"/>
                    </a:cubicBezTo>
                    <a:cubicBezTo>
                      <a:pt x="25" y="282"/>
                      <a:pt x="18" y="271"/>
                      <a:pt x="12" y="259"/>
                    </a:cubicBezTo>
                    <a:cubicBezTo>
                      <a:pt x="6" y="248"/>
                      <a:pt x="0" y="237"/>
                      <a:pt x="0" y="206"/>
                    </a:cubicBezTo>
                    <a:cubicBezTo>
                      <a:pt x="0" y="174"/>
                      <a:pt x="6" y="163"/>
                      <a:pt x="12" y="152"/>
                    </a:cubicBezTo>
                    <a:cubicBezTo>
                      <a:pt x="18" y="141"/>
                      <a:pt x="25" y="129"/>
                      <a:pt x="24" y="95"/>
                    </a:cubicBezTo>
                    <a:cubicBezTo>
                      <a:pt x="24" y="93"/>
                      <a:pt x="24" y="93"/>
                      <a:pt x="24" y="93"/>
                    </a:cubicBezTo>
                    <a:cubicBezTo>
                      <a:pt x="96" y="93"/>
                      <a:pt x="96" y="93"/>
                      <a:pt x="96" y="93"/>
                    </a:cubicBezTo>
                    <a:cubicBezTo>
                      <a:pt x="136" y="34"/>
                      <a:pt x="206" y="0"/>
                      <a:pt x="282" y="0"/>
                    </a:cubicBezTo>
                    <a:cubicBezTo>
                      <a:pt x="357" y="0"/>
                      <a:pt x="427" y="34"/>
                      <a:pt x="467" y="93"/>
                    </a:cubicBezTo>
                    <a:cubicBezTo>
                      <a:pt x="537" y="93"/>
                      <a:pt x="537" y="93"/>
                      <a:pt x="537" y="93"/>
                    </a:cubicBezTo>
                    <a:cubicBezTo>
                      <a:pt x="537" y="95"/>
                      <a:pt x="537" y="95"/>
                      <a:pt x="537" y="95"/>
                    </a:cubicBezTo>
                    <a:cubicBezTo>
                      <a:pt x="537" y="129"/>
                      <a:pt x="543" y="141"/>
                      <a:pt x="549" y="152"/>
                    </a:cubicBezTo>
                    <a:cubicBezTo>
                      <a:pt x="555" y="163"/>
                      <a:pt x="561" y="175"/>
                      <a:pt x="561" y="206"/>
                    </a:cubicBezTo>
                    <a:cubicBezTo>
                      <a:pt x="561" y="237"/>
                      <a:pt x="555" y="249"/>
                      <a:pt x="549" y="260"/>
                    </a:cubicBezTo>
                    <a:cubicBezTo>
                      <a:pt x="543" y="271"/>
                      <a:pt x="537" y="282"/>
                      <a:pt x="537" y="317"/>
                    </a:cubicBezTo>
                    <a:cubicBezTo>
                      <a:pt x="539" y="319"/>
                      <a:pt x="539" y="319"/>
                      <a:pt x="539" y="319"/>
                    </a:cubicBezTo>
                    <a:cubicBezTo>
                      <a:pt x="535" y="319"/>
                      <a:pt x="535" y="319"/>
                      <a:pt x="535" y="319"/>
                    </a:cubicBezTo>
                    <a:cubicBezTo>
                      <a:pt x="459" y="319"/>
                      <a:pt x="459" y="319"/>
                      <a:pt x="459" y="319"/>
                    </a:cubicBezTo>
                    <a:cubicBezTo>
                      <a:pt x="417" y="370"/>
                      <a:pt x="351" y="400"/>
                      <a:pt x="282" y="400"/>
                    </a:cubicBezTo>
                    <a:close/>
                    <a:moveTo>
                      <a:pt x="28" y="315"/>
                    </a:moveTo>
                    <a:cubicBezTo>
                      <a:pt x="106" y="315"/>
                      <a:pt x="106" y="315"/>
                      <a:pt x="106" y="315"/>
                    </a:cubicBezTo>
                    <a:cubicBezTo>
                      <a:pt x="107" y="316"/>
                      <a:pt x="107" y="316"/>
                      <a:pt x="107" y="316"/>
                    </a:cubicBezTo>
                    <a:cubicBezTo>
                      <a:pt x="148" y="366"/>
                      <a:pt x="213" y="396"/>
                      <a:pt x="282" y="396"/>
                    </a:cubicBezTo>
                    <a:cubicBezTo>
                      <a:pt x="350" y="396"/>
                      <a:pt x="415" y="366"/>
                      <a:pt x="456" y="316"/>
                    </a:cubicBezTo>
                    <a:cubicBezTo>
                      <a:pt x="457" y="315"/>
                      <a:pt x="457" y="315"/>
                      <a:pt x="457" y="315"/>
                    </a:cubicBezTo>
                    <a:cubicBezTo>
                      <a:pt x="533" y="315"/>
                      <a:pt x="533" y="315"/>
                      <a:pt x="533" y="315"/>
                    </a:cubicBezTo>
                    <a:cubicBezTo>
                      <a:pt x="533" y="281"/>
                      <a:pt x="539" y="269"/>
                      <a:pt x="546" y="258"/>
                    </a:cubicBezTo>
                    <a:cubicBezTo>
                      <a:pt x="552" y="247"/>
                      <a:pt x="557" y="236"/>
                      <a:pt x="557" y="206"/>
                    </a:cubicBezTo>
                    <a:cubicBezTo>
                      <a:pt x="557" y="176"/>
                      <a:pt x="552" y="165"/>
                      <a:pt x="546" y="154"/>
                    </a:cubicBezTo>
                    <a:cubicBezTo>
                      <a:pt x="539" y="143"/>
                      <a:pt x="533" y="131"/>
                      <a:pt x="533" y="96"/>
                    </a:cubicBezTo>
                    <a:cubicBezTo>
                      <a:pt x="465" y="96"/>
                      <a:pt x="465" y="96"/>
                      <a:pt x="465" y="96"/>
                    </a:cubicBezTo>
                    <a:cubicBezTo>
                      <a:pt x="465" y="96"/>
                      <a:pt x="465" y="96"/>
                      <a:pt x="465" y="96"/>
                    </a:cubicBezTo>
                    <a:cubicBezTo>
                      <a:pt x="425" y="38"/>
                      <a:pt x="356" y="4"/>
                      <a:pt x="282" y="4"/>
                    </a:cubicBezTo>
                    <a:cubicBezTo>
                      <a:pt x="207" y="4"/>
                      <a:pt x="138" y="38"/>
                      <a:pt x="98" y="96"/>
                    </a:cubicBezTo>
                    <a:cubicBezTo>
                      <a:pt x="98" y="96"/>
                      <a:pt x="98" y="96"/>
                      <a:pt x="98" y="96"/>
                    </a:cubicBezTo>
                    <a:cubicBezTo>
                      <a:pt x="28" y="96"/>
                      <a:pt x="28" y="96"/>
                      <a:pt x="28" y="96"/>
                    </a:cubicBezTo>
                    <a:cubicBezTo>
                      <a:pt x="28" y="131"/>
                      <a:pt x="22" y="143"/>
                      <a:pt x="16" y="154"/>
                    </a:cubicBezTo>
                    <a:cubicBezTo>
                      <a:pt x="9" y="165"/>
                      <a:pt x="4" y="175"/>
                      <a:pt x="4" y="206"/>
                    </a:cubicBezTo>
                    <a:cubicBezTo>
                      <a:pt x="4" y="236"/>
                      <a:pt x="9" y="246"/>
                      <a:pt x="15" y="257"/>
                    </a:cubicBezTo>
                    <a:cubicBezTo>
                      <a:pt x="22" y="269"/>
                      <a:pt x="28" y="281"/>
                      <a:pt x="28" y="315"/>
                    </a:cubicBezTo>
                    <a:close/>
                  </a:path>
                </a:pathLst>
              </a:custGeom>
              <a:solidFill>
                <a:srgbClr val="FF6B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5483967" flipV="1">
              <a:off x="6497343" y="1578305"/>
              <a:ext cx="314116" cy="448737"/>
            </a:xfrm>
            <a:prstGeom prst="rect">
              <a:avLst/>
            </a:prstGeom>
          </p:spPr>
        </p:pic>
        <p:pic>
          <p:nvPicPr>
            <p:cNvPr id="20" name="图片 19"/>
            <p:cNvPicPr>
              <a:picLocks noChangeAspect="1"/>
            </p:cNvPicPr>
            <p:nvPr/>
          </p:nvPicPr>
          <p:blipFill rotWithShape="1">
            <a:blip r:embed="rId3" cstate="print">
              <a:extLst>
                <a:ext uri="{28A0092B-C50C-407E-A947-70E740481C1C}">
                  <a14:useLocalDpi xmlns:a14="http://schemas.microsoft.com/office/drawing/2010/main" val="0"/>
                </a:ext>
              </a:extLst>
            </a:blip>
            <a:srcRect l="37976" t="27730"/>
            <a:stretch>
              <a:fillRect/>
            </a:stretch>
          </p:blipFill>
          <p:spPr>
            <a:xfrm rot="18636000">
              <a:off x="5717283" y="197547"/>
              <a:ext cx="527969" cy="496065"/>
            </a:xfrm>
            <a:prstGeom prst="rect">
              <a:avLst/>
            </a:prstGeom>
          </p:spPr>
        </p:pic>
      </p:grpSp>
      <p:sp>
        <p:nvSpPr>
          <p:cNvPr id="21" name="TextBox 35"/>
          <p:cNvSpPr txBox="1"/>
          <p:nvPr/>
        </p:nvSpPr>
        <p:spPr>
          <a:xfrm>
            <a:off x="5076890" y="1060288"/>
            <a:ext cx="2076450" cy="461665"/>
          </a:xfrm>
          <a:prstGeom prst="rect">
            <a:avLst/>
          </a:prstGeom>
          <a:noFill/>
        </p:spPr>
        <p:txBody>
          <a:bodyPr wrap="square" rtlCol="0">
            <a:spAutoFit/>
          </a:bodyPr>
          <a:lstStyle/>
          <a:p>
            <a:pPr algn="ctr"/>
            <a:r>
              <a:rPr lang="en-US" altLang="zh-CN" sz="2400" dirty="0" smtClean="0">
                <a:ln w="6350">
                  <a:noFill/>
                </a:ln>
                <a:solidFill>
                  <a:schemeClr val="bg2">
                    <a:lumMod val="25000"/>
                  </a:schemeClr>
                </a:solidFill>
                <a:latin typeface="Arial" panose="020B0604020202020204" pitchFamily="34" charset="0"/>
                <a:ea typeface="微软雅黑" panose="020B0503020204020204" pitchFamily="34" charset="-122"/>
                <a:cs typeface="Arial" panose="020B0604020202020204" pitchFamily="34" charset="0"/>
              </a:rPr>
              <a:t>CONTENTS</a:t>
            </a:r>
            <a:endParaRPr lang="zh-CN" altLang="en-US" sz="2400" dirty="0">
              <a:ln w="6350">
                <a:noFill/>
              </a:ln>
              <a:solidFill>
                <a:schemeClr val="bg2">
                  <a:lumMod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2" name="椭圆 1"/>
          <p:cNvSpPr>
            <a:spLocks noChangeArrowheads="1"/>
          </p:cNvSpPr>
          <p:nvPr/>
        </p:nvSpPr>
        <p:spPr bwMode="auto">
          <a:xfrm>
            <a:off x="1762598" y="2974173"/>
            <a:ext cx="727831" cy="727831"/>
          </a:xfrm>
          <a:prstGeom prst="roundRect">
            <a:avLst/>
          </a:prstGeom>
          <a:solidFill>
            <a:srgbClr val="FF6B92"/>
          </a:solidFill>
          <a:ln w="19050">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000">
              <a:solidFill>
                <a:srgbClr val="F2F2F2"/>
              </a:solidFill>
            </a:endParaRPr>
          </a:p>
        </p:txBody>
      </p:sp>
      <p:sp>
        <p:nvSpPr>
          <p:cNvPr id="23" name="TextBox 32"/>
          <p:cNvSpPr txBox="1">
            <a:spLocks noChangeArrowheads="1"/>
          </p:cNvSpPr>
          <p:nvPr/>
        </p:nvSpPr>
        <p:spPr bwMode="auto">
          <a:xfrm>
            <a:off x="1825790" y="3052348"/>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dirty="0" smtClean="0">
                <a:solidFill>
                  <a:srgbClr val="F2F2F2"/>
                </a:solidFill>
                <a:ea typeface="微软雅黑" panose="020B0503020204020204" pitchFamily="34" charset="-122"/>
              </a:rPr>
              <a:t>01</a:t>
            </a:r>
            <a:endParaRPr lang="zh-CN" altLang="en-US" sz="3200" dirty="0">
              <a:solidFill>
                <a:srgbClr val="F2F2F2"/>
              </a:solidFill>
              <a:ea typeface="微软雅黑" panose="020B0503020204020204" pitchFamily="34" charset="-122"/>
            </a:endParaRPr>
          </a:p>
        </p:txBody>
      </p:sp>
      <p:sp>
        <p:nvSpPr>
          <p:cNvPr id="24" name="矩形 23"/>
          <p:cNvSpPr/>
          <p:nvPr/>
        </p:nvSpPr>
        <p:spPr>
          <a:xfrm>
            <a:off x="2570457" y="3393795"/>
            <a:ext cx="2269211" cy="307777"/>
          </a:xfrm>
          <a:prstGeom prst="rect">
            <a:avLst/>
          </a:prstGeom>
        </p:spPr>
        <p:txBody>
          <a:bodyPr wrap="none">
            <a:spAutoFit/>
          </a:bodyPr>
          <a:lstStyle/>
          <a:p>
            <a:pPr>
              <a:spcBef>
                <a:spcPct val="0"/>
              </a:spcBef>
            </a:pP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Please add the title here</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TextBox 76"/>
          <p:cNvSpPr txBox="1"/>
          <p:nvPr/>
        </p:nvSpPr>
        <p:spPr>
          <a:xfrm>
            <a:off x="2570456" y="2937882"/>
            <a:ext cx="2604560" cy="492443"/>
          </a:xfrm>
          <a:prstGeom prst="rect">
            <a:avLst/>
          </a:prstGeom>
          <a:noFill/>
        </p:spPr>
        <p:txBody>
          <a:bodyPr wrap="square" rtlCol="0">
            <a:spAutoFit/>
          </a:bodyPr>
          <a:lstStyle/>
          <a:p>
            <a:r>
              <a:rPr lang="zh-CN" altLang="en-US" sz="2600" dirty="0" smtClean="0">
                <a:solidFill>
                  <a:srgbClr val="FF6B92"/>
                </a:solidFill>
                <a:latin typeface="微软雅黑" panose="020B0503020204020204" pitchFamily="34" charset="-122"/>
                <a:ea typeface="微软雅黑" panose="020B0503020204020204" pitchFamily="34" charset="-122"/>
              </a:rPr>
              <a:t>请在此添加标题</a:t>
            </a:r>
            <a:endParaRPr lang="zh-CN" altLang="en-US" sz="2600" dirty="0">
              <a:solidFill>
                <a:srgbClr val="FF6B92"/>
              </a:solidFill>
              <a:latin typeface="微软雅黑" panose="020B0503020204020204" pitchFamily="34" charset="-122"/>
              <a:ea typeface="微软雅黑" panose="020B0503020204020204" pitchFamily="34" charset="-122"/>
            </a:endParaRPr>
          </a:p>
        </p:txBody>
      </p:sp>
      <p:sp>
        <p:nvSpPr>
          <p:cNvPr id="26" name="椭圆 1"/>
          <p:cNvSpPr>
            <a:spLocks noChangeArrowheads="1"/>
          </p:cNvSpPr>
          <p:nvPr/>
        </p:nvSpPr>
        <p:spPr bwMode="auto">
          <a:xfrm>
            <a:off x="1762598" y="4320029"/>
            <a:ext cx="727831" cy="727831"/>
          </a:xfrm>
          <a:prstGeom prst="roundRect">
            <a:avLst/>
          </a:prstGeom>
          <a:solidFill>
            <a:srgbClr val="FF6B92"/>
          </a:solidFill>
          <a:ln w="19050">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000">
              <a:solidFill>
                <a:srgbClr val="F2F2F2"/>
              </a:solidFill>
            </a:endParaRPr>
          </a:p>
        </p:txBody>
      </p:sp>
      <p:sp>
        <p:nvSpPr>
          <p:cNvPr id="27" name="TextBox 32"/>
          <p:cNvSpPr txBox="1">
            <a:spLocks noChangeArrowheads="1"/>
          </p:cNvSpPr>
          <p:nvPr/>
        </p:nvSpPr>
        <p:spPr bwMode="auto">
          <a:xfrm>
            <a:off x="1825790" y="4398204"/>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dirty="0" smtClean="0">
                <a:solidFill>
                  <a:srgbClr val="F2F2F2"/>
                </a:solidFill>
                <a:ea typeface="微软雅黑" panose="020B0503020204020204" pitchFamily="34" charset="-122"/>
              </a:rPr>
              <a:t>03</a:t>
            </a:r>
            <a:endParaRPr lang="zh-CN" altLang="en-US" sz="3200" dirty="0">
              <a:solidFill>
                <a:srgbClr val="F2F2F2"/>
              </a:solidFill>
              <a:ea typeface="微软雅黑" panose="020B0503020204020204" pitchFamily="34" charset="-122"/>
            </a:endParaRPr>
          </a:p>
        </p:txBody>
      </p:sp>
      <p:sp>
        <p:nvSpPr>
          <p:cNvPr id="28" name="矩形 27"/>
          <p:cNvSpPr/>
          <p:nvPr/>
        </p:nvSpPr>
        <p:spPr>
          <a:xfrm>
            <a:off x="2570457" y="4739651"/>
            <a:ext cx="2269211" cy="307777"/>
          </a:xfrm>
          <a:prstGeom prst="rect">
            <a:avLst/>
          </a:prstGeom>
        </p:spPr>
        <p:txBody>
          <a:bodyPr wrap="none">
            <a:spAutoFit/>
          </a:bodyPr>
          <a:lstStyle/>
          <a:p>
            <a:pPr>
              <a:spcBef>
                <a:spcPct val="0"/>
              </a:spcBef>
            </a:pP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Please add the title here</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TextBox 76"/>
          <p:cNvSpPr txBox="1"/>
          <p:nvPr/>
        </p:nvSpPr>
        <p:spPr>
          <a:xfrm>
            <a:off x="2570456" y="4283738"/>
            <a:ext cx="2604560" cy="492443"/>
          </a:xfrm>
          <a:prstGeom prst="rect">
            <a:avLst/>
          </a:prstGeom>
          <a:noFill/>
        </p:spPr>
        <p:txBody>
          <a:bodyPr wrap="square" rtlCol="0">
            <a:spAutoFit/>
          </a:bodyPr>
          <a:lstStyle/>
          <a:p>
            <a:r>
              <a:rPr lang="zh-CN" altLang="en-US" sz="2600" dirty="0" smtClean="0">
                <a:solidFill>
                  <a:srgbClr val="FF6B92"/>
                </a:solidFill>
                <a:latin typeface="微软雅黑" panose="020B0503020204020204" pitchFamily="34" charset="-122"/>
                <a:ea typeface="微软雅黑" panose="020B0503020204020204" pitchFamily="34" charset="-122"/>
              </a:rPr>
              <a:t>请在此添加标题</a:t>
            </a:r>
            <a:endParaRPr lang="zh-CN" altLang="en-US" sz="2600" dirty="0">
              <a:solidFill>
                <a:srgbClr val="FF6B92"/>
              </a:solidFill>
              <a:latin typeface="微软雅黑" panose="020B0503020204020204" pitchFamily="34" charset="-122"/>
              <a:ea typeface="微软雅黑" panose="020B0503020204020204" pitchFamily="34" charset="-122"/>
            </a:endParaRPr>
          </a:p>
        </p:txBody>
      </p:sp>
      <p:sp>
        <p:nvSpPr>
          <p:cNvPr id="30" name="椭圆 1"/>
          <p:cNvSpPr>
            <a:spLocks noChangeArrowheads="1"/>
          </p:cNvSpPr>
          <p:nvPr/>
        </p:nvSpPr>
        <p:spPr bwMode="auto">
          <a:xfrm>
            <a:off x="7016984" y="2974173"/>
            <a:ext cx="727831" cy="727831"/>
          </a:xfrm>
          <a:prstGeom prst="roundRect">
            <a:avLst/>
          </a:prstGeom>
          <a:solidFill>
            <a:srgbClr val="7A962D"/>
          </a:solidFill>
          <a:ln w="19050">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000">
              <a:solidFill>
                <a:srgbClr val="F2F2F2"/>
              </a:solidFill>
            </a:endParaRPr>
          </a:p>
        </p:txBody>
      </p:sp>
      <p:sp>
        <p:nvSpPr>
          <p:cNvPr id="31" name="TextBox 32"/>
          <p:cNvSpPr txBox="1">
            <a:spLocks noChangeArrowheads="1"/>
          </p:cNvSpPr>
          <p:nvPr/>
        </p:nvSpPr>
        <p:spPr bwMode="auto">
          <a:xfrm>
            <a:off x="7080176" y="3052348"/>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dirty="0" smtClean="0">
                <a:solidFill>
                  <a:srgbClr val="F2F2F2"/>
                </a:solidFill>
                <a:ea typeface="微软雅黑" panose="020B0503020204020204" pitchFamily="34" charset="-122"/>
              </a:rPr>
              <a:t>02</a:t>
            </a:r>
            <a:endParaRPr lang="zh-CN" altLang="en-US" sz="3200" dirty="0">
              <a:solidFill>
                <a:srgbClr val="F2F2F2"/>
              </a:solidFill>
              <a:ea typeface="微软雅黑" panose="020B0503020204020204" pitchFamily="34" charset="-122"/>
            </a:endParaRPr>
          </a:p>
        </p:txBody>
      </p:sp>
      <p:sp>
        <p:nvSpPr>
          <p:cNvPr id="32" name="矩形 31"/>
          <p:cNvSpPr/>
          <p:nvPr/>
        </p:nvSpPr>
        <p:spPr>
          <a:xfrm>
            <a:off x="7824843" y="3393795"/>
            <a:ext cx="2269211" cy="307777"/>
          </a:xfrm>
          <a:prstGeom prst="rect">
            <a:avLst/>
          </a:prstGeom>
        </p:spPr>
        <p:txBody>
          <a:bodyPr wrap="none">
            <a:spAutoFit/>
          </a:bodyPr>
          <a:lstStyle/>
          <a:p>
            <a:pPr>
              <a:spcBef>
                <a:spcPct val="0"/>
              </a:spcBef>
            </a:pP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Please add the title here</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TextBox 76"/>
          <p:cNvSpPr txBox="1"/>
          <p:nvPr/>
        </p:nvSpPr>
        <p:spPr>
          <a:xfrm>
            <a:off x="7824842" y="2937882"/>
            <a:ext cx="2604560" cy="492443"/>
          </a:xfrm>
          <a:prstGeom prst="rect">
            <a:avLst/>
          </a:prstGeom>
          <a:noFill/>
        </p:spPr>
        <p:txBody>
          <a:bodyPr wrap="square" rtlCol="0">
            <a:spAutoFit/>
          </a:bodyPr>
          <a:lstStyle/>
          <a:p>
            <a:r>
              <a:rPr lang="zh-CN" altLang="en-US" sz="2600" dirty="0" smtClean="0">
                <a:solidFill>
                  <a:srgbClr val="7A962D"/>
                </a:solidFill>
                <a:latin typeface="微软雅黑" panose="020B0503020204020204" pitchFamily="34" charset="-122"/>
                <a:ea typeface="微软雅黑" panose="020B0503020204020204" pitchFamily="34" charset="-122"/>
              </a:rPr>
              <a:t>请在此添加标题</a:t>
            </a:r>
            <a:endParaRPr lang="zh-CN" altLang="en-US" sz="2600" dirty="0">
              <a:solidFill>
                <a:srgbClr val="7A962D"/>
              </a:solidFill>
              <a:latin typeface="微软雅黑" panose="020B0503020204020204" pitchFamily="34" charset="-122"/>
              <a:ea typeface="微软雅黑" panose="020B0503020204020204" pitchFamily="34" charset="-122"/>
            </a:endParaRPr>
          </a:p>
        </p:txBody>
      </p:sp>
      <p:sp>
        <p:nvSpPr>
          <p:cNvPr id="34" name="椭圆 1"/>
          <p:cNvSpPr>
            <a:spLocks noChangeArrowheads="1"/>
          </p:cNvSpPr>
          <p:nvPr/>
        </p:nvSpPr>
        <p:spPr bwMode="auto">
          <a:xfrm>
            <a:off x="7016984" y="4320029"/>
            <a:ext cx="727831" cy="727831"/>
          </a:xfrm>
          <a:prstGeom prst="roundRect">
            <a:avLst/>
          </a:prstGeom>
          <a:solidFill>
            <a:srgbClr val="7A962D"/>
          </a:solidFill>
          <a:ln w="19050">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000">
              <a:solidFill>
                <a:srgbClr val="F2F2F2"/>
              </a:solidFill>
            </a:endParaRPr>
          </a:p>
        </p:txBody>
      </p:sp>
      <p:sp>
        <p:nvSpPr>
          <p:cNvPr id="35" name="TextBox 32"/>
          <p:cNvSpPr txBox="1">
            <a:spLocks noChangeArrowheads="1"/>
          </p:cNvSpPr>
          <p:nvPr/>
        </p:nvSpPr>
        <p:spPr bwMode="auto">
          <a:xfrm>
            <a:off x="7080176" y="4398204"/>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dirty="0" smtClean="0">
                <a:solidFill>
                  <a:srgbClr val="F2F2F2"/>
                </a:solidFill>
                <a:ea typeface="微软雅黑" panose="020B0503020204020204" pitchFamily="34" charset="-122"/>
              </a:rPr>
              <a:t>04</a:t>
            </a:r>
            <a:endParaRPr lang="zh-CN" altLang="en-US" sz="3200" dirty="0">
              <a:solidFill>
                <a:srgbClr val="F2F2F2"/>
              </a:solidFill>
              <a:ea typeface="微软雅黑" panose="020B0503020204020204" pitchFamily="34" charset="-122"/>
            </a:endParaRPr>
          </a:p>
        </p:txBody>
      </p:sp>
      <p:sp>
        <p:nvSpPr>
          <p:cNvPr id="36" name="矩形 35"/>
          <p:cNvSpPr/>
          <p:nvPr/>
        </p:nvSpPr>
        <p:spPr>
          <a:xfrm>
            <a:off x="7824843" y="4739651"/>
            <a:ext cx="2269211" cy="307777"/>
          </a:xfrm>
          <a:prstGeom prst="rect">
            <a:avLst/>
          </a:prstGeom>
        </p:spPr>
        <p:txBody>
          <a:bodyPr wrap="none">
            <a:spAutoFit/>
          </a:bodyPr>
          <a:lstStyle/>
          <a:p>
            <a:pPr>
              <a:spcBef>
                <a:spcPct val="0"/>
              </a:spcBef>
            </a:pP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Please add the title here</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TextBox 76"/>
          <p:cNvSpPr txBox="1"/>
          <p:nvPr/>
        </p:nvSpPr>
        <p:spPr>
          <a:xfrm>
            <a:off x="7824842" y="4283738"/>
            <a:ext cx="2604560" cy="492443"/>
          </a:xfrm>
          <a:prstGeom prst="rect">
            <a:avLst/>
          </a:prstGeom>
          <a:noFill/>
        </p:spPr>
        <p:txBody>
          <a:bodyPr wrap="square" rtlCol="0">
            <a:spAutoFit/>
          </a:bodyPr>
          <a:lstStyle/>
          <a:p>
            <a:r>
              <a:rPr lang="zh-CN" altLang="en-US" sz="2600" dirty="0" smtClean="0">
                <a:solidFill>
                  <a:srgbClr val="7A962D"/>
                </a:solidFill>
                <a:latin typeface="微软雅黑" panose="020B0503020204020204" pitchFamily="34" charset="-122"/>
                <a:ea typeface="微软雅黑" panose="020B0503020204020204" pitchFamily="34" charset="-122"/>
              </a:rPr>
              <a:t>请在此添加标题</a:t>
            </a:r>
            <a:endParaRPr lang="zh-CN" altLang="en-US" sz="2600" dirty="0">
              <a:solidFill>
                <a:srgbClr val="7A962D"/>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42989" y="1427086"/>
            <a:ext cx="4706022" cy="4003828"/>
            <a:chOff x="3306762" y="1145092"/>
            <a:chExt cx="5870466" cy="4994523"/>
          </a:xfrm>
        </p:grpSpPr>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9136898">
              <a:off x="4811982" y="4908923"/>
              <a:ext cx="1526232" cy="1230692"/>
            </a:xfrm>
            <a:prstGeom prst="rect">
              <a:avLst/>
            </a:prstGeom>
          </p:spPr>
        </p:pic>
        <p:grpSp>
          <p:nvGrpSpPr>
            <p:cNvPr id="2" name="组合 1"/>
            <p:cNvGrpSpPr/>
            <p:nvPr/>
          </p:nvGrpSpPr>
          <p:grpSpPr>
            <a:xfrm rot="10083746">
              <a:off x="3528434" y="1737144"/>
              <a:ext cx="1504207" cy="946626"/>
              <a:chOff x="7331676" y="4511357"/>
              <a:chExt cx="1504207" cy="946626"/>
            </a:xfrm>
          </p:grpSpPr>
          <p:pic>
            <p:nvPicPr>
              <p:cNvPr id="19" name="图片 18"/>
              <p:cNvPicPr>
                <a:picLocks noChangeAspect="1"/>
              </p:cNvPicPr>
              <p:nvPr/>
            </p:nvPicPr>
            <p:blipFill rotWithShape="1">
              <a:blip r:embed="rId1" cstate="print">
                <a:extLst>
                  <a:ext uri="{28A0092B-C50C-407E-A947-70E740481C1C}">
                    <a14:useLocalDpi xmlns:a14="http://schemas.microsoft.com/office/drawing/2010/main" val="0"/>
                  </a:ext>
                </a:extLst>
              </a:blip>
              <a:srcRect l="37976" t="27730"/>
              <a:stretch>
                <a:fillRect/>
              </a:stretch>
            </p:blipFill>
            <p:spPr>
              <a:xfrm rot="5620076">
                <a:off x="7303075" y="4539958"/>
                <a:ext cx="946626" cy="889424"/>
              </a:xfrm>
              <a:prstGeom prst="rect">
                <a:avLst/>
              </a:prstGeom>
            </p:spPr>
          </p:pic>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8193128" y="4624593"/>
                <a:ext cx="642755" cy="525477"/>
              </a:xfrm>
              <a:prstGeom prst="rect">
                <a:avLst/>
              </a:prstGeom>
            </p:spPr>
          </p:pic>
        </p:gr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679759">
              <a:off x="6349195" y="913567"/>
              <a:ext cx="1099247" cy="1562297"/>
            </a:xfrm>
            <a:prstGeom prst="rect">
              <a:avLst/>
            </a:prstGeom>
          </p:spPr>
        </p:pic>
        <p:grpSp>
          <p:nvGrpSpPr>
            <p:cNvPr id="5" name="Group 4"/>
            <p:cNvGrpSpPr>
              <a:grpSpLocks noChangeAspect="1"/>
            </p:cNvGrpSpPr>
            <p:nvPr/>
          </p:nvGrpSpPr>
          <p:grpSpPr bwMode="auto">
            <a:xfrm>
              <a:off x="3306762" y="1610859"/>
              <a:ext cx="5578475" cy="3984625"/>
              <a:chOff x="1407" y="681"/>
              <a:chExt cx="3514" cy="2510"/>
            </a:xfrm>
          </p:grpSpPr>
          <p:sp>
            <p:nvSpPr>
              <p:cNvPr id="7" name="Freeform 5"/>
              <p:cNvSpPr/>
              <p:nvPr/>
            </p:nvSpPr>
            <p:spPr bwMode="auto">
              <a:xfrm>
                <a:off x="1419" y="694"/>
                <a:ext cx="3490" cy="2485"/>
              </a:xfrm>
              <a:custGeom>
                <a:avLst/>
                <a:gdLst>
                  <a:gd name="T0" fmla="*/ 533 w 557"/>
                  <a:gd name="T1" fmla="*/ 315 h 396"/>
                  <a:gd name="T2" fmla="*/ 557 w 557"/>
                  <a:gd name="T3" fmla="*/ 204 h 396"/>
                  <a:gd name="T4" fmla="*/ 533 w 557"/>
                  <a:gd name="T5" fmla="*/ 93 h 396"/>
                  <a:gd name="T6" fmla="*/ 464 w 557"/>
                  <a:gd name="T7" fmla="*/ 93 h 396"/>
                  <a:gd name="T8" fmla="*/ 280 w 557"/>
                  <a:gd name="T9" fmla="*/ 0 h 396"/>
                  <a:gd name="T10" fmla="*/ 95 w 557"/>
                  <a:gd name="T11" fmla="*/ 93 h 396"/>
                  <a:gd name="T12" fmla="*/ 24 w 557"/>
                  <a:gd name="T13" fmla="*/ 93 h 396"/>
                  <a:gd name="T14" fmla="*/ 0 w 557"/>
                  <a:gd name="T15" fmla="*/ 204 h 396"/>
                  <a:gd name="T16" fmla="*/ 24 w 557"/>
                  <a:gd name="T17" fmla="*/ 315 h 396"/>
                  <a:gd name="T18" fmla="*/ 103 w 557"/>
                  <a:gd name="T19" fmla="*/ 315 h 396"/>
                  <a:gd name="T20" fmla="*/ 280 w 557"/>
                  <a:gd name="T21" fmla="*/ 396 h 396"/>
                  <a:gd name="T22" fmla="*/ 456 w 557"/>
                  <a:gd name="T23" fmla="*/ 315 h 396"/>
                  <a:gd name="T24" fmla="*/ 533 w 557"/>
                  <a:gd name="T25" fmla="*/ 315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7" h="396">
                    <a:moveTo>
                      <a:pt x="533" y="315"/>
                    </a:moveTo>
                    <a:cubicBezTo>
                      <a:pt x="532" y="246"/>
                      <a:pt x="557" y="267"/>
                      <a:pt x="557" y="204"/>
                    </a:cubicBezTo>
                    <a:cubicBezTo>
                      <a:pt x="557" y="141"/>
                      <a:pt x="532" y="161"/>
                      <a:pt x="533" y="93"/>
                    </a:cubicBezTo>
                    <a:cubicBezTo>
                      <a:pt x="464" y="93"/>
                      <a:pt x="464" y="93"/>
                      <a:pt x="464" y="93"/>
                    </a:cubicBezTo>
                    <a:cubicBezTo>
                      <a:pt x="426" y="37"/>
                      <a:pt x="357" y="0"/>
                      <a:pt x="280" y="0"/>
                    </a:cubicBezTo>
                    <a:cubicBezTo>
                      <a:pt x="202" y="0"/>
                      <a:pt x="133" y="37"/>
                      <a:pt x="95" y="93"/>
                    </a:cubicBezTo>
                    <a:cubicBezTo>
                      <a:pt x="24" y="93"/>
                      <a:pt x="24" y="93"/>
                      <a:pt x="24" y="93"/>
                    </a:cubicBezTo>
                    <a:cubicBezTo>
                      <a:pt x="25" y="161"/>
                      <a:pt x="0" y="140"/>
                      <a:pt x="0" y="204"/>
                    </a:cubicBezTo>
                    <a:cubicBezTo>
                      <a:pt x="0" y="267"/>
                      <a:pt x="25" y="246"/>
                      <a:pt x="24" y="315"/>
                    </a:cubicBezTo>
                    <a:cubicBezTo>
                      <a:pt x="103" y="315"/>
                      <a:pt x="103" y="315"/>
                      <a:pt x="103" y="315"/>
                    </a:cubicBezTo>
                    <a:cubicBezTo>
                      <a:pt x="143" y="364"/>
                      <a:pt x="207" y="396"/>
                      <a:pt x="280" y="396"/>
                    </a:cubicBezTo>
                    <a:cubicBezTo>
                      <a:pt x="352" y="396"/>
                      <a:pt x="416" y="364"/>
                      <a:pt x="456" y="315"/>
                    </a:cubicBezTo>
                    <a:cubicBezTo>
                      <a:pt x="533" y="315"/>
                      <a:pt x="533" y="315"/>
                      <a:pt x="533" y="3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6"/>
              <p:cNvSpPr>
                <a:spLocks noEditPoints="1"/>
              </p:cNvSpPr>
              <p:nvPr/>
            </p:nvSpPr>
            <p:spPr bwMode="auto">
              <a:xfrm>
                <a:off x="1407" y="681"/>
                <a:ext cx="3514" cy="2510"/>
              </a:xfrm>
              <a:custGeom>
                <a:avLst/>
                <a:gdLst>
                  <a:gd name="T0" fmla="*/ 282 w 561"/>
                  <a:gd name="T1" fmla="*/ 400 h 400"/>
                  <a:gd name="T2" fmla="*/ 105 w 561"/>
                  <a:gd name="T3" fmla="*/ 319 h 400"/>
                  <a:gd name="T4" fmla="*/ 24 w 561"/>
                  <a:gd name="T5" fmla="*/ 319 h 400"/>
                  <a:gd name="T6" fmla="*/ 24 w 561"/>
                  <a:gd name="T7" fmla="*/ 317 h 400"/>
                  <a:gd name="T8" fmla="*/ 12 w 561"/>
                  <a:gd name="T9" fmla="*/ 259 h 400"/>
                  <a:gd name="T10" fmla="*/ 0 w 561"/>
                  <a:gd name="T11" fmla="*/ 206 h 400"/>
                  <a:gd name="T12" fmla="*/ 12 w 561"/>
                  <a:gd name="T13" fmla="*/ 152 h 400"/>
                  <a:gd name="T14" fmla="*/ 24 w 561"/>
                  <a:gd name="T15" fmla="*/ 95 h 400"/>
                  <a:gd name="T16" fmla="*/ 24 w 561"/>
                  <a:gd name="T17" fmla="*/ 93 h 400"/>
                  <a:gd name="T18" fmla="*/ 96 w 561"/>
                  <a:gd name="T19" fmla="*/ 93 h 400"/>
                  <a:gd name="T20" fmla="*/ 282 w 561"/>
                  <a:gd name="T21" fmla="*/ 0 h 400"/>
                  <a:gd name="T22" fmla="*/ 467 w 561"/>
                  <a:gd name="T23" fmla="*/ 93 h 400"/>
                  <a:gd name="T24" fmla="*/ 537 w 561"/>
                  <a:gd name="T25" fmla="*/ 93 h 400"/>
                  <a:gd name="T26" fmla="*/ 537 w 561"/>
                  <a:gd name="T27" fmla="*/ 95 h 400"/>
                  <a:gd name="T28" fmla="*/ 549 w 561"/>
                  <a:gd name="T29" fmla="*/ 152 h 400"/>
                  <a:gd name="T30" fmla="*/ 561 w 561"/>
                  <a:gd name="T31" fmla="*/ 206 h 400"/>
                  <a:gd name="T32" fmla="*/ 549 w 561"/>
                  <a:gd name="T33" fmla="*/ 260 h 400"/>
                  <a:gd name="T34" fmla="*/ 537 w 561"/>
                  <a:gd name="T35" fmla="*/ 317 h 400"/>
                  <a:gd name="T36" fmla="*/ 539 w 561"/>
                  <a:gd name="T37" fmla="*/ 319 h 400"/>
                  <a:gd name="T38" fmla="*/ 535 w 561"/>
                  <a:gd name="T39" fmla="*/ 319 h 400"/>
                  <a:gd name="T40" fmla="*/ 459 w 561"/>
                  <a:gd name="T41" fmla="*/ 319 h 400"/>
                  <a:gd name="T42" fmla="*/ 282 w 561"/>
                  <a:gd name="T43" fmla="*/ 400 h 400"/>
                  <a:gd name="T44" fmla="*/ 28 w 561"/>
                  <a:gd name="T45" fmla="*/ 315 h 400"/>
                  <a:gd name="T46" fmla="*/ 106 w 561"/>
                  <a:gd name="T47" fmla="*/ 315 h 400"/>
                  <a:gd name="T48" fmla="*/ 107 w 561"/>
                  <a:gd name="T49" fmla="*/ 316 h 400"/>
                  <a:gd name="T50" fmla="*/ 282 w 561"/>
                  <a:gd name="T51" fmla="*/ 396 h 400"/>
                  <a:gd name="T52" fmla="*/ 456 w 561"/>
                  <a:gd name="T53" fmla="*/ 316 h 400"/>
                  <a:gd name="T54" fmla="*/ 457 w 561"/>
                  <a:gd name="T55" fmla="*/ 315 h 400"/>
                  <a:gd name="T56" fmla="*/ 533 w 561"/>
                  <a:gd name="T57" fmla="*/ 315 h 400"/>
                  <a:gd name="T58" fmla="*/ 546 w 561"/>
                  <a:gd name="T59" fmla="*/ 258 h 400"/>
                  <a:gd name="T60" fmla="*/ 557 w 561"/>
                  <a:gd name="T61" fmla="*/ 206 h 400"/>
                  <a:gd name="T62" fmla="*/ 546 w 561"/>
                  <a:gd name="T63" fmla="*/ 154 h 400"/>
                  <a:gd name="T64" fmla="*/ 533 w 561"/>
                  <a:gd name="T65" fmla="*/ 96 h 400"/>
                  <a:gd name="T66" fmla="*/ 465 w 561"/>
                  <a:gd name="T67" fmla="*/ 96 h 400"/>
                  <a:gd name="T68" fmla="*/ 465 w 561"/>
                  <a:gd name="T69" fmla="*/ 96 h 400"/>
                  <a:gd name="T70" fmla="*/ 282 w 561"/>
                  <a:gd name="T71" fmla="*/ 4 h 400"/>
                  <a:gd name="T72" fmla="*/ 98 w 561"/>
                  <a:gd name="T73" fmla="*/ 96 h 400"/>
                  <a:gd name="T74" fmla="*/ 98 w 561"/>
                  <a:gd name="T75" fmla="*/ 96 h 400"/>
                  <a:gd name="T76" fmla="*/ 28 w 561"/>
                  <a:gd name="T77" fmla="*/ 96 h 400"/>
                  <a:gd name="T78" fmla="*/ 16 w 561"/>
                  <a:gd name="T79" fmla="*/ 154 h 400"/>
                  <a:gd name="T80" fmla="*/ 4 w 561"/>
                  <a:gd name="T81" fmla="*/ 206 h 400"/>
                  <a:gd name="T82" fmla="*/ 15 w 561"/>
                  <a:gd name="T83" fmla="*/ 257 h 400"/>
                  <a:gd name="T84" fmla="*/ 28 w 561"/>
                  <a:gd name="T85" fmla="*/ 315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1" h="400">
                    <a:moveTo>
                      <a:pt x="282" y="400"/>
                    </a:moveTo>
                    <a:cubicBezTo>
                      <a:pt x="212" y="400"/>
                      <a:pt x="146" y="370"/>
                      <a:pt x="105" y="319"/>
                    </a:cubicBezTo>
                    <a:cubicBezTo>
                      <a:pt x="24" y="319"/>
                      <a:pt x="24" y="319"/>
                      <a:pt x="24" y="319"/>
                    </a:cubicBezTo>
                    <a:cubicBezTo>
                      <a:pt x="24" y="317"/>
                      <a:pt x="24" y="317"/>
                      <a:pt x="24" y="317"/>
                    </a:cubicBezTo>
                    <a:cubicBezTo>
                      <a:pt x="25" y="282"/>
                      <a:pt x="18" y="271"/>
                      <a:pt x="12" y="259"/>
                    </a:cubicBezTo>
                    <a:cubicBezTo>
                      <a:pt x="6" y="248"/>
                      <a:pt x="0" y="237"/>
                      <a:pt x="0" y="206"/>
                    </a:cubicBezTo>
                    <a:cubicBezTo>
                      <a:pt x="0" y="174"/>
                      <a:pt x="6" y="163"/>
                      <a:pt x="12" y="152"/>
                    </a:cubicBezTo>
                    <a:cubicBezTo>
                      <a:pt x="18" y="141"/>
                      <a:pt x="25" y="129"/>
                      <a:pt x="24" y="95"/>
                    </a:cubicBezTo>
                    <a:cubicBezTo>
                      <a:pt x="24" y="93"/>
                      <a:pt x="24" y="93"/>
                      <a:pt x="24" y="93"/>
                    </a:cubicBezTo>
                    <a:cubicBezTo>
                      <a:pt x="96" y="93"/>
                      <a:pt x="96" y="93"/>
                      <a:pt x="96" y="93"/>
                    </a:cubicBezTo>
                    <a:cubicBezTo>
                      <a:pt x="136" y="34"/>
                      <a:pt x="206" y="0"/>
                      <a:pt x="282" y="0"/>
                    </a:cubicBezTo>
                    <a:cubicBezTo>
                      <a:pt x="357" y="0"/>
                      <a:pt x="427" y="34"/>
                      <a:pt x="467" y="93"/>
                    </a:cubicBezTo>
                    <a:cubicBezTo>
                      <a:pt x="537" y="93"/>
                      <a:pt x="537" y="93"/>
                      <a:pt x="537" y="93"/>
                    </a:cubicBezTo>
                    <a:cubicBezTo>
                      <a:pt x="537" y="95"/>
                      <a:pt x="537" y="95"/>
                      <a:pt x="537" y="95"/>
                    </a:cubicBezTo>
                    <a:cubicBezTo>
                      <a:pt x="537" y="129"/>
                      <a:pt x="543" y="141"/>
                      <a:pt x="549" y="152"/>
                    </a:cubicBezTo>
                    <a:cubicBezTo>
                      <a:pt x="555" y="163"/>
                      <a:pt x="561" y="175"/>
                      <a:pt x="561" y="206"/>
                    </a:cubicBezTo>
                    <a:cubicBezTo>
                      <a:pt x="561" y="237"/>
                      <a:pt x="555" y="249"/>
                      <a:pt x="549" y="260"/>
                    </a:cubicBezTo>
                    <a:cubicBezTo>
                      <a:pt x="543" y="271"/>
                      <a:pt x="537" y="282"/>
                      <a:pt x="537" y="317"/>
                    </a:cubicBezTo>
                    <a:cubicBezTo>
                      <a:pt x="539" y="319"/>
                      <a:pt x="539" y="319"/>
                      <a:pt x="539" y="319"/>
                    </a:cubicBezTo>
                    <a:cubicBezTo>
                      <a:pt x="535" y="319"/>
                      <a:pt x="535" y="319"/>
                      <a:pt x="535" y="319"/>
                    </a:cubicBezTo>
                    <a:cubicBezTo>
                      <a:pt x="459" y="319"/>
                      <a:pt x="459" y="319"/>
                      <a:pt x="459" y="319"/>
                    </a:cubicBezTo>
                    <a:cubicBezTo>
                      <a:pt x="417" y="370"/>
                      <a:pt x="351" y="400"/>
                      <a:pt x="282" y="400"/>
                    </a:cubicBezTo>
                    <a:close/>
                    <a:moveTo>
                      <a:pt x="28" y="315"/>
                    </a:moveTo>
                    <a:cubicBezTo>
                      <a:pt x="106" y="315"/>
                      <a:pt x="106" y="315"/>
                      <a:pt x="106" y="315"/>
                    </a:cubicBezTo>
                    <a:cubicBezTo>
                      <a:pt x="107" y="316"/>
                      <a:pt x="107" y="316"/>
                      <a:pt x="107" y="316"/>
                    </a:cubicBezTo>
                    <a:cubicBezTo>
                      <a:pt x="148" y="366"/>
                      <a:pt x="213" y="396"/>
                      <a:pt x="282" y="396"/>
                    </a:cubicBezTo>
                    <a:cubicBezTo>
                      <a:pt x="350" y="396"/>
                      <a:pt x="415" y="366"/>
                      <a:pt x="456" y="316"/>
                    </a:cubicBezTo>
                    <a:cubicBezTo>
                      <a:pt x="457" y="315"/>
                      <a:pt x="457" y="315"/>
                      <a:pt x="457" y="315"/>
                    </a:cubicBezTo>
                    <a:cubicBezTo>
                      <a:pt x="533" y="315"/>
                      <a:pt x="533" y="315"/>
                      <a:pt x="533" y="315"/>
                    </a:cubicBezTo>
                    <a:cubicBezTo>
                      <a:pt x="533" y="281"/>
                      <a:pt x="539" y="269"/>
                      <a:pt x="546" y="258"/>
                    </a:cubicBezTo>
                    <a:cubicBezTo>
                      <a:pt x="552" y="247"/>
                      <a:pt x="557" y="236"/>
                      <a:pt x="557" y="206"/>
                    </a:cubicBezTo>
                    <a:cubicBezTo>
                      <a:pt x="557" y="176"/>
                      <a:pt x="552" y="165"/>
                      <a:pt x="546" y="154"/>
                    </a:cubicBezTo>
                    <a:cubicBezTo>
                      <a:pt x="539" y="143"/>
                      <a:pt x="533" y="131"/>
                      <a:pt x="533" y="96"/>
                    </a:cubicBezTo>
                    <a:cubicBezTo>
                      <a:pt x="465" y="96"/>
                      <a:pt x="465" y="96"/>
                      <a:pt x="465" y="96"/>
                    </a:cubicBezTo>
                    <a:cubicBezTo>
                      <a:pt x="465" y="96"/>
                      <a:pt x="465" y="96"/>
                      <a:pt x="465" y="96"/>
                    </a:cubicBezTo>
                    <a:cubicBezTo>
                      <a:pt x="425" y="38"/>
                      <a:pt x="356" y="4"/>
                      <a:pt x="282" y="4"/>
                    </a:cubicBezTo>
                    <a:cubicBezTo>
                      <a:pt x="207" y="4"/>
                      <a:pt x="138" y="38"/>
                      <a:pt x="98" y="96"/>
                    </a:cubicBezTo>
                    <a:cubicBezTo>
                      <a:pt x="98" y="96"/>
                      <a:pt x="98" y="96"/>
                      <a:pt x="98" y="96"/>
                    </a:cubicBezTo>
                    <a:cubicBezTo>
                      <a:pt x="28" y="96"/>
                      <a:pt x="28" y="96"/>
                      <a:pt x="28" y="96"/>
                    </a:cubicBezTo>
                    <a:cubicBezTo>
                      <a:pt x="28" y="131"/>
                      <a:pt x="22" y="143"/>
                      <a:pt x="16" y="154"/>
                    </a:cubicBezTo>
                    <a:cubicBezTo>
                      <a:pt x="9" y="165"/>
                      <a:pt x="4" y="175"/>
                      <a:pt x="4" y="206"/>
                    </a:cubicBezTo>
                    <a:cubicBezTo>
                      <a:pt x="4" y="236"/>
                      <a:pt x="9" y="246"/>
                      <a:pt x="15" y="257"/>
                    </a:cubicBezTo>
                    <a:cubicBezTo>
                      <a:pt x="22" y="269"/>
                      <a:pt x="28" y="281"/>
                      <a:pt x="28" y="315"/>
                    </a:cubicBezTo>
                    <a:close/>
                  </a:path>
                </a:pathLst>
              </a:custGeom>
              <a:solidFill>
                <a:srgbClr val="FF6B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40230" y="1555770"/>
              <a:ext cx="1436998" cy="1973695"/>
            </a:xfrm>
            <a:prstGeom prst="rect">
              <a:avLst/>
            </a:prstGeom>
          </p:spPr>
        </p:pic>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65092" y="4630785"/>
              <a:ext cx="1288867" cy="1053698"/>
            </a:xfrm>
            <a:prstGeom prst="rect">
              <a:avLst/>
            </a:prstGeom>
          </p:spPr>
        </p:pic>
      </p:grpSp>
      <p:sp>
        <p:nvSpPr>
          <p:cNvPr id="20" name="文本框 21"/>
          <p:cNvSpPr txBox="1"/>
          <p:nvPr/>
        </p:nvSpPr>
        <p:spPr>
          <a:xfrm>
            <a:off x="4872131" y="3970401"/>
            <a:ext cx="2452824" cy="4524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rPr>
              <a:t>Fresh business general template</a:t>
            </a:r>
            <a:endPar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30000"/>
              </a:lnSpc>
            </a:pP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rPr>
              <a:t>Applicable to enterprise introduction, summary report, sales marketing, chart </a:t>
            </a:r>
            <a:r>
              <a:rPr lang="en-US" altLang="zh-CN" sz="600" dirty="0" err="1">
                <a:solidFill>
                  <a:schemeClr val="tx1">
                    <a:lumMod val="75000"/>
                    <a:lumOff val="25000"/>
                  </a:schemeClr>
                </a:solidFill>
                <a:latin typeface="微软雅黑" panose="020B0503020204020204" pitchFamily="34" charset="-122"/>
                <a:ea typeface="微软雅黑" panose="020B0503020204020204" pitchFamily="34" charset="-122"/>
              </a:rPr>
              <a:t>dataa</a:t>
            </a:r>
            <a:endPar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4665191" y="3637846"/>
            <a:ext cx="2861617" cy="369332"/>
          </a:xfrm>
          <a:prstGeom prst="rect">
            <a:avLst/>
          </a:prstGeom>
        </p:spPr>
        <p:txBody>
          <a:bodyPr wrap="none">
            <a:spAutoFit/>
          </a:bodyPr>
          <a:lstStyle/>
          <a:p>
            <a:pPr algn="ctr">
              <a:spcBef>
                <a:spcPct val="0"/>
              </a:spcBef>
            </a:pP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Please add the title here</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76"/>
          <p:cNvSpPr txBox="1"/>
          <p:nvPr/>
        </p:nvSpPr>
        <p:spPr>
          <a:xfrm>
            <a:off x="4323049" y="3260094"/>
            <a:ext cx="3545903" cy="461665"/>
          </a:xfrm>
          <a:prstGeom prst="rect">
            <a:avLst/>
          </a:prstGeom>
          <a:noFill/>
        </p:spPr>
        <p:txBody>
          <a:bodyPr wrap="square" rtlCol="0">
            <a:spAutoFit/>
          </a:bodyPr>
          <a:lstStyle/>
          <a:p>
            <a:pPr algn="ctr"/>
            <a:r>
              <a:rPr lang="zh-CN" altLang="en-US" sz="2400" dirty="0">
                <a:solidFill>
                  <a:srgbClr val="FF6B92"/>
                </a:solidFill>
                <a:latin typeface="微软雅黑" panose="020B0503020204020204" pitchFamily="34" charset="-122"/>
                <a:ea typeface="微软雅黑" panose="020B0503020204020204" pitchFamily="34" charset="-122"/>
              </a:rPr>
              <a:t>请在此添加标题</a:t>
            </a:r>
            <a:endParaRPr lang="zh-CN" altLang="en-US" sz="2400" dirty="0">
              <a:solidFill>
                <a:srgbClr val="FF6B92"/>
              </a:solidFill>
              <a:latin typeface="微软雅黑" panose="020B0503020204020204" pitchFamily="34" charset="-122"/>
              <a:ea typeface="微软雅黑" panose="020B0503020204020204" pitchFamily="34" charset="-122"/>
            </a:endParaRPr>
          </a:p>
        </p:txBody>
      </p:sp>
      <p:sp>
        <p:nvSpPr>
          <p:cNvPr id="23" name="TextBox 76"/>
          <p:cNvSpPr txBox="1"/>
          <p:nvPr/>
        </p:nvSpPr>
        <p:spPr>
          <a:xfrm>
            <a:off x="4323049" y="2571996"/>
            <a:ext cx="3545903" cy="769441"/>
          </a:xfrm>
          <a:prstGeom prst="rect">
            <a:avLst/>
          </a:prstGeom>
          <a:noFill/>
        </p:spPr>
        <p:txBody>
          <a:bodyPr wrap="square" rtlCol="0">
            <a:spAutoFit/>
          </a:bodyPr>
          <a:lstStyle/>
          <a:p>
            <a:pPr algn="ctr"/>
            <a:r>
              <a:rPr lang="zh-CN" altLang="en-US" sz="4400" dirty="0">
                <a:solidFill>
                  <a:srgbClr val="FF6B92"/>
                </a:solidFill>
                <a:latin typeface="微软雅黑" panose="020B0503020204020204" pitchFamily="34" charset="-122"/>
                <a:ea typeface="微软雅黑" panose="020B0503020204020204" pitchFamily="34" charset="-122"/>
              </a:rPr>
              <a:t>第一部分</a:t>
            </a:r>
            <a:endParaRPr lang="zh-CN" altLang="en-US" sz="4400" dirty="0">
              <a:solidFill>
                <a:srgbClr val="FF6B9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11948" r="16299"/>
          <a:stretch>
            <a:fillRect/>
          </a:stretch>
        </p:blipFill>
        <p:spPr>
          <a:xfrm rot="10800000" flipH="1" flipV="1">
            <a:off x="11235109" y="0"/>
            <a:ext cx="956891" cy="822960"/>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12789" b="36799"/>
          <a:stretch>
            <a:fillRect/>
          </a:stretch>
        </p:blipFill>
        <p:spPr>
          <a:xfrm>
            <a:off x="1" y="5869577"/>
            <a:ext cx="993012" cy="988423"/>
          </a:xfrm>
          <a:prstGeom prst="rect">
            <a:avLst/>
          </a:prstGeom>
        </p:spPr>
      </p:pic>
      <p:sp>
        <p:nvSpPr>
          <p:cNvPr id="6" name="TextBox 76"/>
          <p:cNvSpPr txBox="1"/>
          <p:nvPr/>
        </p:nvSpPr>
        <p:spPr>
          <a:xfrm>
            <a:off x="5397559" y="458796"/>
            <a:ext cx="1415772" cy="461665"/>
          </a:xfrm>
          <a:prstGeom prst="rect">
            <a:avLst/>
          </a:prstGeom>
          <a:noFill/>
        </p:spPr>
        <p:txBody>
          <a:bodyPr wrap="none" rtlCol="0">
            <a:spAutoFit/>
          </a:bodyPr>
          <a:lstStyle/>
          <a:p>
            <a:pPr algn="ctr"/>
            <a:r>
              <a:rPr lang="zh-CN" altLang="en-US" sz="2400" dirty="0" smtClean="0">
                <a:solidFill>
                  <a:srgbClr val="FF6B92"/>
                </a:solidFill>
                <a:latin typeface="微软雅黑" panose="020B0503020204020204" pitchFamily="34" charset="-122"/>
                <a:ea typeface="微软雅黑" panose="020B0503020204020204" pitchFamily="34" charset="-122"/>
              </a:rPr>
              <a:t>添加</a:t>
            </a:r>
            <a:r>
              <a:rPr lang="zh-CN" altLang="en-US" sz="2400" dirty="0">
                <a:solidFill>
                  <a:srgbClr val="FF6B92"/>
                </a:solidFill>
                <a:latin typeface="微软雅黑" panose="020B0503020204020204" pitchFamily="34" charset="-122"/>
                <a:ea typeface="微软雅黑" panose="020B0503020204020204" pitchFamily="34" charset="-122"/>
              </a:rPr>
              <a:t>标题</a:t>
            </a:r>
            <a:endParaRPr lang="zh-CN" altLang="en-US" sz="2400" dirty="0">
              <a:solidFill>
                <a:srgbClr val="FF6B92"/>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507448" y="187731"/>
            <a:ext cx="3195994" cy="332399"/>
          </a:xfrm>
          <a:prstGeom prst="rect">
            <a:avLst/>
          </a:prstGeom>
          <a:noFill/>
        </p:spPr>
        <p:txBody>
          <a:bodyPr wrap="square" rtlCol="0">
            <a:spAutoFit/>
          </a:bodyPr>
          <a:lstStyle/>
          <a:p>
            <a:pPr algn="ct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Spring and autumn advertisement</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6015814" y="186498"/>
            <a:ext cx="179262" cy="1233"/>
          </a:xfrm>
          <a:prstGeom prst="line">
            <a:avLst/>
          </a:prstGeom>
          <a:ln w="19050" cap="rnd">
            <a:solidFill>
              <a:srgbClr val="FF6B92"/>
            </a:solidFill>
          </a:ln>
        </p:spPr>
        <p:style>
          <a:lnRef idx="1">
            <a:schemeClr val="accent1"/>
          </a:lnRef>
          <a:fillRef idx="0">
            <a:schemeClr val="accent1"/>
          </a:fillRef>
          <a:effectRef idx="0">
            <a:schemeClr val="accent1"/>
          </a:effectRef>
          <a:fontRef idx="minor">
            <a:schemeClr val="tx1"/>
          </a:fontRef>
        </p:style>
      </p:cxnSp>
      <p:sp>
        <p:nvSpPr>
          <p:cNvPr id="8" name="Rectangle 10"/>
          <p:cNvSpPr/>
          <p:nvPr/>
        </p:nvSpPr>
        <p:spPr>
          <a:xfrm>
            <a:off x="6637348" y="3075819"/>
            <a:ext cx="1344124" cy="1344124"/>
          </a:xfrm>
          <a:prstGeom prst="ellipse">
            <a:avLst/>
          </a:prstGeom>
          <a:solidFill>
            <a:srgbClr val="FF6B9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2">
                  <a:lumMod val="25000"/>
                </a:schemeClr>
              </a:solidFill>
            </a:endParaRPr>
          </a:p>
        </p:txBody>
      </p:sp>
      <p:sp>
        <p:nvSpPr>
          <p:cNvPr id="9" name="Rectangle 10"/>
          <p:cNvSpPr/>
          <p:nvPr/>
        </p:nvSpPr>
        <p:spPr>
          <a:xfrm>
            <a:off x="4078793" y="4388478"/>
            <a:ext cx="1344124" cy="1344124"/>
          </a:xfrm>
          <a:prstGeom prst="ellipse">
            <a:avLst/>
          </a:prstGeom>
          <a:solidFill>
            <a:srgbClr val="7A962D"/>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2">
                  <a:lumMod val="25000"/>
                </a:schemeClr>
              </a:solidFill>
            </a:endParaRPr>
          </a:p>
        </p:txBody>
      </p:sp>
      <p:sp>
        <p:nvSpPr>
          <p:cNvPr id="10" name="Rectangle 10"/>
          <p:cNvSpPr/>
          <p:nvPr/>
        </p:nvSpPr>
        <p:spPr>
          <a:xfrm>
            <a:off x="1651971" y="3071251"/>
            <a:ext cx="1344124" cy="1344124"/>
          </a:xfrm>
          <a:prstGeom prst="ellipse">
            <a:avLst/>
          </a:prstGeom>
          <a:solidFill>
            <a:srgbClr val="FF6B9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2">
                  <a:lumMod val="25000"/>
                </a:schemeClr>
              </a:solidFill>
            </a:endParaRPr>
          </a:p>
        </p:txBody>
      </p:sp>
      <p:sp>
        <p:nvSpPr>
          <p:cNvPr id="11" name="Rectangle 10"/>
          <p:cNvSpPr/>
          <p:nvPr/>
        </p:nvSpPr>
        <p:spPr>
          <a:xfrm>
            <a:off x="9195905" y="4372425"/>
            <a:ext cx="1344124" cy="1344124"/>
          </a:xfrm>
          <a:prstGeom prst="ellipse">
            <a:avLst/>
          </a:prstGeom>
          <a:solidFill>
            <a:srgbClr val="7A962D"/>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2">
                  <a:lumMod val="25000"/>
                </a:schemeClr>
              </a:solidFill>
            </a:endParaRPr>
          </a:p>
        </p:txBody>
      </p:sp>
      <p:sp>
        <p:nvSpPr>
          <p:cNvPr id="12" name="AutoShape 16"/>
          <p:cNvSpPr/>
          <p:nvPr/>
        </p:nvSpPr>
        <p:spPr bwMode="auto">
          <a:xfrm>
            <a:off x="9840393" y="5018986"/>
            <a:ext cx="55148" cy="559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solidFill>
            <a:schemeClr val="bg1"/>
          </a:solidFill>
          <a:ln>
            <a:noFill/>
          </a:ln>
          <a:effectLst/>
        </p:spPr>
        <p:txBody>
          <a:bodyPr lIns="50800" tIns="50800" rIns="50800" bIns="50800" anchor="ctr"/>
          <a:lstStyle/>
          <a:p>
            <a:pPr defTabSz="608965"/>
            <a:endParaRPr lang="en-US" sz="4000">
              <a:solidFill>
                <a:schemeClr val="bg2">
                  <a:lumMod val="25000"/>
                </a:schemeClr>
              </a:solidFill>
              <a:effectLst>
                <a:outerShdw blurRad="38100" dist="38100" dir="2700000" algn="tl">
                  <a:srgbClr val="000000"/>
                </a:outerShdw>
              </a:effectLst>
            </a:endParaRPr>
          </a:p>
        </p:txBody>
      </p:sp>
      <p:sp>
        <p:nvSpPr>
          <p:cNvPr id="13" name="AutoShape 17"/>
          <p:cNvSpPr/>
          <p:nvPr/>
        </p:nvSpPr>
        <p:spPr bwMode="auto">
          <a:xfrm>
            <a:off x="9646996" y="4784038"/>
            <a:ext cx="441942" cy="429099"/>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solidFill>
            <a:schemeClr val="bg1"/>
          </a:solidFill>
          <a:ln>
            <a:noFill/>
          </a:ln>
          <a:effectLst/>
        </p:spPr>
        <p:txBody>
          <a:bodyPr lIns="50800" tIns="50800" rIns="50800" bIns="50800" anchor="ctr"/>
          <a:lstStyle/>
          <a:p>
            <a:pPr defTabSz="608965"/>
            <a:endParaRPr lang="en-US" sz="4000">
              <a:solidFill>
                <a:schemeClr val="bg2">
                  <a:lumMod val="25000"/>
                </a:schemeClr>
              </a:solidFill>
              <a:effectLst>
                <a:outerShdw blurRad="38100" dist="38100" dir="2700000" algn="tl">
                  <a:srgbClr val="000000"/>
                </a:outerShdw>
              </a:effectLst>
            </a:endParaRPr>
          </a:p>
        </p:txBody>
      </p:sp>
      <p:grpSp>
        <p:nvGrpSpPr>
          <p:cNvPr id="14" name="组合 13"/>
          <p:cNvGrpSpPr/>
          <p:nvPr/>
        </p:nvGrpSpPr>
        <p:grpSpPr>
          <a:xfrm>
            <a:off x="7088439" y="3485149"/>
            <a:ext cx="441942" cy="442697"/>
            <a:chOff x="7143757" y="2666996"/>
            <a:chExt cx="488067" cy="488901"/>
          </a:xfrm>
          <a:solidFill>
            <a:schemeClr val="bg1"/>
          </a:solidFill>
        </p:grpSpPr>
        <p:sp>
          <p:nvSpPr>
            <p:cNvPr id="15" name="AutoShape 18"/>
            <p:cNvSpPr/>
            <p:nvPr/>
          </p:nvSpPr>
          <p:spPr bwMode="auto">
            <a:xfrm>
              <a:off x="7143757" y="2666996"/>
              <a:ext cx="488067" cy="488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50800" tIns="50800" rIns="50800" bIns="50800" anchor="ctr"/>
            <a:lstStyle/>
            <a:p>
              <a:pPr defTabSz="608965"/>
              <a:endParaRPr lang="en-US" sz="4000">
                <a:solidFill>
                  <a:schemeClr val="bg2">
                    <a:lumMod val="25000"/>
                  </a:schemeClr>
                </a:solidFill>
                <a:effectLst>
                  <a:outerShdw blurRad="38100" dist="38100" dir="2700000" algn="tl">
                    <a:srgbClr val="000000"/>
                  </a:outerShdw>
                </a:effectLst>
              </a:endParaRPr>
            </a:p>
          </p:txBody>
        </p:sp>
        <p:sp>
          <p:nvSpPr>
            <p:cNvPr id="16" name="AutoShape 19"/>
            <p:cNvSpPr/>
            <p:nvPr/>
          </p:nvSpPr>
          <p:spPr bwMode="auto">
            <a:xfrm>
              <a:off x="7250548" y="2850544"/>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chemeClr val="bg2">
                    <a:lumMod val="25000"/>
                  </a:schemeClr>
                </a:solidFill>
                <a:effectLst>
                  <a:outerShdw blurRad="38100" dist="38100" dir="2700000" algn="tl">
                    <a:srgbClr val="000000"/>
                  </a:outerShdw>
                </a:effectLst>
              </a:endParaRPr>
            </a:p>
          </p:txBody>
        </p:sp>
        <p:sp>
          <p:nvSpPr>
            <p:cNvPr id="17" name="AutoShape 20"/>
            <p:cNvSpPr/>
            <p:nvPr/>
          </p:nvSpPr>
          <p:spPr bwMode="auto">
            <a:xfrm>
              <a:off x="7250548" y="2926466"/>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chemeClr val="bg2">
                    <a:lumMod val="25000"/>
                  </a:schemeClr>
                </a:solidFill>
                <a:effectLst>
                  <a:outerShdw blurRad="38100" dist="38100" dir="2700000" algn="tl">
                    <a:srgbClr val="000000"/>
                  </a:outerShdw>
                </a:effectLst>
              </a:endParaRPr>
            </a:p>
          </p:txBody>
        </p:sp>
        <p:sp>
          <p:nvSpPr>
            <p:cNvPr id="18" name="AutoShape 21"/>
            <p:cNvSpPr/>
            <p:nvPr/>
          </p:nvSpPr>
          <p:spPr bwMode="auto">
            <a:xfrm>
              <a:off x="7250548" y="3003222"/>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chemeClr val="bg2">
                    <a:lumMod val="25000"/>
                  </a:schemeClr>
                </a:solidFill>
                <a:effectLst>
                  <a:outerShdw blurRad="38100" dist="38100" dir="2700000" algn="tl">
                    <a:srgbClr val="000000"/>
                  </a:outerShdw>
                </a:effectLst>
              </a:endParaRPr>
            </a:p>
          </p:txBody>
        </p:sp>
        <p:sp>
          <p:nvSpPr>
            <p:cNvPr id="19" name="AutoShape 22"/>
            <p:cNvSpPr/>
            <p:nvPr/>
          </p:nvSpPr>
          <p:spPr bwMode="auto">
            <a:xfrm>
              <a:off x="7357338" y="3003222"/>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chemeClr val="bg2">
                    <a:lumMod val="25000"/>
                  </a:schemeClr>
                </a:solidFill>
                <a:effectLst>
                  <a:outerShdw blurRad="38100" dist="38100" dir="2700000" algn="tl">
                    <a:srgbClr val="000000"/>
                  </a:outerShdw>
                </a:effectLst>
              </a:endParaRPr>
            </a:p>
          </p:txBody>
        </p:sp>
        <p:sp>
          <p:nvSpPr>
            <p:cNvPr id="20" name="AutoShape 23"/>
            <p:cNvSpPr/>
            <p:nvPr/>
          </p:nvSpPr>
          <p:spPr bwMode="auto">
            <a:xfrm>
              <a:off x="7357338" y="2926466"/>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chemeClr val="bg2">
                    <a:lumMod val="25000"/>
                  </a:schemeClr>
                </a:solidFill>
                <a:effectLst>
                  <a:outerShdw blurRad="38100" dist="38100" dir="2700000" algn="tl">
                    <a:srgbClr val="000000"/>
                  </a:outerShdw>
                </a:effectLst>
              </a:endParaRPr>
            </a:p>
          </p:txBody>
        </p:sp>
        <p:sp>
          <p:nvSpPr>
            <p:cNvPr id="21" name="AutoShape 24"/>
            <p:cNvSpPr/>
            <p:nvPr/>
          </p:nvSpPr>
          <p:spPr bwMode="auto">
            <a:xfrm>
              <a:off x="7357338" y="2850544"/>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chemeClr val="bg2">
                    <a:lumMod val="25000"/>
                  </a:schemeClr>
                </a:solidFill>
                <a:effectLst>
                  <a:outerShdw blurRad="38100" dist="38100" dir="2700000" algn="tl">
                    <a:srgbClr val="000000"/>
                  </a:outerShdw>
                </a:effectLst>
              </a:endParaRPr>
            </a:p>
          </p:txBody>
        </p:sp>
        <p:sp>
          <p:nvSpPr>
            <p:cNvPr id="22" name="AutoShape 25"/>
            <p:cNvSpPr/>
            <p:nvPr/>
          </p:nvSpPr>
          <p:spPr bwMode="auto">
            <a:xfrm>
              <a:off x="7464131" y="3003222"/>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chemeClr val="bg2">
                    <a:lumMod val="25000"/>
                  </a:schemeClr>
                </a:solidFill>
                <a:effectLst>
                  <a:outerShdw blurRad="38100" dist="38100" dir="2700000" algn="tl">
                    <a:srgbClr val="000000"/>
                  </a:outerShdw>
                </a:effectLst>
              </a:endParaRPr>
            </a:p>
          </p:txBody>
        </p:sp>
        <p:sp>
          <p:nvSpPr>
            <p:cNvPr id="23" name="AutoShape 26"/>
            <p:cNvSpPr/>
            <p:nvPr/>
          </p:nvSpPr>
          <p:spPr bwMode="auto">
            <a:xfrm>
              <a:off x="7464131" y="2926466"/>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chemeClr val="bg2">
                    <a:lumMod val="25000"/>
                  </a:schemeClr>
                </a:solidFill>
                <a:effectLst>
                  <a:outerShdw blurRad="38100" dist="38100" dir="2700000" algn="tl">
                    <a:srgbClr val="000000"/>
                  </a:outerShdw>
                </a:effectLst>
              </a:endParaRPr>
            </a:p>
          </p:txBody>
        </p:sp>
        <p:sp>
          <p:nvSpPr>
            <p:cNvPr id="24" name="AutoShape 27"/>
            <p:cNvSpPr/>
            <p:nvPr/>
          </p:nvSpPr>
          <p:spPr bwMode="auto">
            <a:xfrm>
              <a:off x="7464131" y="2850544"/>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chemeClr val="bg2">
                    <a:lumMod val="25000"/>
                  </a:schemeClr>
                </a:solidFill>
                <a:effectLst>
                  <a:outerShdw blurRad="38100" dist="38100" dir="2700000" algn="tl">
                    <a:srgbClr val="000000"/>
                  </a:outerShdw>
                </a:effectLst>
              </a:endParaRPr>
            </a:p>
          </p:txBody>
        </p:sp>
      </p:grpSp>
      <p:sp>
        <p:nvSpPr>
          <p:cNvPr id="25" name="AutoShape 28"/>
          <p:cNvSpPr/>
          <p:nvPr/>
        </p:nvSpPr>
        <p:spPr bwMode="auto">
          <a:xfrm>
            <a:off x="2102685" y="3485148"/>
            <a:ext cx="442697" cy="44269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bg1"/>
          </a:solidFill>
          <a:ln>
            <a:noFill/>
          </a:ln>
          <a:effectLst/>
        </p:spPr>
        <p:txBody>
          <a:bodyPr lIns="50800" tIns="50800" rIns="50800" bIns="50800" anchor="ctr"/>
          <a:lstStyle/>
          <a:p>
            <a:pPr defTabSz="608965"/>
            <a:endParaRPr lang="en-US" sz="4000">
              <a:solidFill>
                <a:schemeClr val="bg2">
                  <a:lumMod val="25000"/>
                </a:schemeClr>
              </a:solidFill>
              <a:effectLst>
                <a:outerShdw blurRad="38100" dist="38100" dir="2700000" algn="tl">
                  <a:srgbClr val="000000"/>
                </a:outerShdw>
              </a:effectLst>
            </a:endParaRPr>
          </a:p>
        </p:txBody>
      </p:sp>
      <p:sp>
        <p:nvSpPr>
          <p:cNvPr id="26" name="AutoShape 100"/>
          <p:cNvSpPr/>
          <p:nvPr/>
        </p:nvSpPr>
        <p:spPr bwMode="auto">
          <a:xfrm>
            <a:off x="4557458" y="4784039"/>
            <a:ext cx="386795" cy="44269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bg1"/>
          </a:solidFill>
          <a:ln>
            <a:noFill/>
          </a:ln>
          <a:effectLst/>
        </p:spPr>
        <p:txBody>
          <a:bodyPr lIns="50800" tIns="50800" rIns="50800" bIns="50800" anchor="ctr"/>
          <a:lstStyle/>
          <a:p>
            <a:pPr defTabSz="608965"/>
            <a:endParaRPr lang="en-US" sz="4000">
              <a:solidFill>
                <a:schemeClr val="bg2">
                  <a:lumMod val="25000"/>
                </a:schemeClr>
              </a:solidFill>
              <a:effectLst>
                <a:outerShdw blurRad="38100" dist="38100" dir="2700000" algn="tl">
                  <a:srgbClr val="000000"/>
                </a:outerShdw>
              </a:effectLst>
            </a:endParaRPr>
          </a:p>
        </p:txBody>
      </p:sp>
      <p:sp>
        <p:nvSpPr>
          <p:cNvPr id="27" name="TextBox 76"/>
          <p:cNvSpPr txBox="1"/>
          <p:nvPr/>
        </p:nvSpPr>
        <p:spPr>
          <a:xfrm>
            <a:off x="1814728" y="1856145"/>
            <a:ext cx="1018610" cy="338554"/>
          </a:xfrm>
          <a:prstGeom prst="rect">
            <a:avLst/>
          </a:prstGeom>
          <a:noFill/>
        </p:spPr>
        <p:txBody>
          <a:bodyPr wrap="square" rtlCol="0">
            <a:spAutoFit/>
          </a:bodyPr>
          <a:lstStyle/>
          <a:p>
            <a:pPr algn="ctr"/>
            <a:r>
              <a:rPr lang="zh-CN" altLang="en-US" sz="1600" dirty="0" smtClean="0">
                <a:solidFill>
                  <a:srgbClr val="FF6B92"/>
                </a:solidFill>
                <a:latin typeface="微软雅黑" panose="020B0503020204020204" pitchFamily="34" charset="-122"/>
                <a:ea typeface="微软雅黑" panose="020B0503020204020204" pitchFamily="34" charset="-122"/>
              </a:rPr>
              <a:t>添加标题</a:t>
            </a:r>
            <a:endParaRPr lang="zh-CN" altLang="en-US" sz="1600" dirty="0">
              <a:solidFill>
                <a:srgbClr val="FF6B92"/>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1177355" y="2190179"/>
            <a:ext cx="2293357" cy="789127"/>
          </a:xfrm>
          <a:prstGeom prst="rect">
            <a:avLst/>
          </a:prstGeom>
          <a:noFill/>
        </p:spPr>
        <p:txBody>
          <a:bodyPr wrap="square" rtlCol="0">
            <a:spAutoFit/>
          </a:bodyPr>
          <a:lstStyle/>
          <a:p>
            <a:pPr algn="ctr">
              <a:lnSpc>
                <a:spcPct val="13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TextBox 76"/>
          <p:cNvSpPr txBox="1"/>
          <p:nvPr/>
        </p:nvSpPr>
        <p:spPr>
          <a:xfrm>
            <a:off x="4241550" y="3155036"/>
            <a:ext cx="1018610" cy="338554"/>
          </a:xfrm>
          <a:prstGeom prst="rect">
            <a:avLst/>
          </a:prstGeom>
          <a:noFill/>
        </p:spPr>
        <p:txBody>
          <a:bodyPr wrap="square" rtlCol="0">
            <a:spAutoFit/>
          </a:bodyPr>
          <a:lstStyle/>
          <a:p>
            <a:pPr algn="ctr"/>
            <a:r>
              <a:rPr lang="zh-CN" altLang="en-US" sz="1600" dirty="0" smtClean="0">
                <a:solidFill>
                  <a:srgbClr val="7A962D"/>
                </a:solidFill>
                <a:latin typeface="微软雅黑" panose="020B0503020204020204" pitchFamily="34" charset="-122"/>
                <a:ea typeface="微软雅黑" panose="020B0503020204020204" pitchFamily="34" charset="-122"/>
              </a:rPr>
              <a:t>添加标题</a:t>
            </a:r>
            <a:endParaRPr lang="zh-CN" altLang="en-US" sz="1600" dirty="0">
              <a:solidFill>
                <a:srgbClr val="7A962D"/>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3604177" y="3489070"/>
            <a:ext cx="2293357" cy="789127"/>
          </a:xfrm>
          <a:prstGeom prst="rect">
            <a:avLst/>
          </a:prstGeom>
          <a:noFill/>
        </p:spPr>
        <p:txBody>
          <a:bodyPr wrap="square" rtlCol="0">
            <a:spAutoFit/>
          </a:bodyPr>
          <a:lstStyle/>
          <a:p>
            <a:pPr algn="ctr">
              <a:lnSpc>
                <a:spcPct val="13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TextBox 76"/>
          <p:cNvSpPr txBox="1"/>
          <p:nvPr/>
        </p:nvSpPr>
        <p:spPr>
          <a:xfrm>
            <a:off x="6800105" y="1856145"/>
            <a:ext cx="1018610" cy="338554"/>
          </a:xfrm>
          <a:prstGeom prst="rect">
            <a:avLst/>
          </a:prstGeom>
          <a:noFill/>
        </p:spPr>
        <p:txBody>
          <a:bodyPr wrap="square" rtlCol="0">
            <a:spAutoFit/>
          </a:bodyPr>
          <a:lstStyle/>
          <a:p>
            <a:pPr algn="ctr"/>
            <a:r>
              <a:rPr lang="zh-CN" altLang="en-US" sz="1600" dirty="0" smtClean="0">
                <a:solidFill>
                  <a:srgbClr val="FF6B92"/>
                </a:solidFill>
                <a:latin typeface="微软雅黑" panose="020B0503020204020204" pitchFamily="34" charset="-122"/>
                <a:ea typeface="微软雅黑" panose="020B0503020204020204" pitchFamily="34" charset="-122"/>
              </a:rPr>
              <a:t>添加标题</a:t>
            </a:r>
            <a:endParaRPr lang="zh-CN" altLang="en-US" sz="1600" dirty="0">
              <a:solidFill>
                <a:srgbClr val="FF6B92"/>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6162732" y="2190179"/>
            <a:ext cx="2293357" cy="789127"/>
          </a:xfrm>
          <a:prstGeom prst="rect">
            <a:avLst/>
          </a:prstGeom>
          <a:noFill/>
        </p:spPr>
        <p:txBody>
          <a:bodyPr wrap="square" rtlCol="0">
            <a:spAutoFit/>
          </a:bodyPr>
          <a:lstStyle/>
          <a:p>
            <a:pPr algn="ctr">
              <a:lnSpc>
                <a:spcPct val="13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TextBox 76"/>
          <p:cNvSpPr txBox="1"/>
          <p:nvPr/>
        </p:nvSpPr>
        <p:spPr>
          <a:xfrm>
            <a:off x="9358662" y="3155036"/>
            <a:ext cx="1018610" cy="338554"/>
          </a:xfrm>
          <a:prstGeom prst="rect">
            <a:avLst/>
          </a:prstGeom>
          <a:noFill/>
        </p:spPr>
        <p:txBody>
          <a:bodyPr wrap="square" rtlCol="0">
            <a:spAutoFit/>
          </a:bodyPr>
          <a:lstStyle/>
          <a:p>
            <a:pPr algn="ctr"/>
            <a:r>
              <a:rPr lang="zh-CN" altLang="en-US" sz="1600" dirty="0" smtClean="0">
                <a:solidFill>
                  <a:srgbClr val="7A962D"/>
                </a:solidFill>
                <a:latin typeface="微软雅黑" panose="020B0503020204020204" pitchFamily="34" charset="-122"/>
                <a:ea typeface="微软雅黑" panose="020B0503020204020204" pitchFamily="34" charset="-122"/>
              </a:rPr>
              <a:t>添加标题</a:t>
            </a:r>
            <a:endParaRPr lang="zh-CN" altLang="en-US" sz="1600" dirty="0">
              <a:solidFill>
                <a:srgbClr val="7A962D"/>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8721289" y="3489070"/>
            <a:ext cx="2293357" cy="789127"/>
          </a:xfrm>
          <a:prstGeom prst="rect">
            <a:avLst/>
          </a:prstGeom>
          <a:noFill/>
        </p:spPr>
        <p:txBody>
          <a:bodyPr wrap="square" rtlCol="0">
            <a:spAutoFit/>
          </a:bodyPr>
          <a:lstStyle/>
          <a:p>
            <a:pPr algn="ctr">
              <a:lnSpc>
                <a:spcPct val="13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11948" r="16299"/>
          <a:stretch>
            <a:fillRect/>
          </a:stretch>
        </p:blipFill>
        <p:spPr>
          <a:xfrm rot="10800000" flipH="1" flipV="1">
            <a:off x="11235109" y="0"/>
            <a:ext cx="956891" cy="822960"/>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12789" b="36799"/>
          <a:stretch>
            <a:fillRect/>
          </a:stretch>
        </p:blipFill>
        <p:spPr>
          <a:xfrm>
            <a:off x="1" y="5869577"/>
            <a:ext cx="993012" cy="988423"/>
          </a:xfrm>
          <a:prstGeom prst="rect">
            <a:avLst/>
          </a:prstGeom>
        </p:spPr>
      </p:pic>
      <p:sp>
        <p:nvSpPr>
          <p:cNvPr id="6" name="TextBox 76"/>
          <p:cNvSpPr txBox="1"/>
          <p:nvPr/>
        </p:nvSpPr>
        <p:spPr>
          <a:xfrm>
            <a:off x="5397559" y="458796"/>
            <a:ext cx="1415772" cy="461665"/>
          </a:xfrm>
          <a:prstGeom prst="rect">
            <a:avLst/>
          </a:prstGeom>
          <a:noFill/>
        </p:spPr>
        <p:txBody>
          <a:bodyPr wrap="none" rtlCol="0">
            <a:spAutoFit/>
          </a:bodyPr>
          <a:lstStyle/>
          <a:p>
            <a:pPr algn="ctr"/>
            <a:r>
              <a:rPr lang="zh-CN" altLang="en-US" sz="2400" dirty="0" smtClean="0">
                <a:solidFill>
                  <a:srgbClr val="FF6B92"/>
                </a:solidFill>
                <a:latin typeface="微软雅黑" panose="020B0503020204020204" pitchFamily="34" charset="-122"/>
                <a:ea typeface="微软雅黑" panose="020B0503020204020204" pitchFamily="34" charset="-122"/>
              </a:rPr>
              <a:t>添加</a:t>
            </a:r>
            <a:r>
              <a:rPr lang="zh-CN" altLang="en-US" sz="2400" dirty="0">
                <a:solidFill>
                  <a:srgbClr val="FF6B92"/>
                </a:solidFill>
                <a:latin typeface="微软雅黑" panose="020B0503020204020204" pitchFamily="34" charset="-122"/>
                <a:ea typeface="微软雅黑" panose="020B0503020204020204" pitchFamily="34" charset="-122"/>
              </a:rPr>
              <a:t>标题</a:t>
            </a:r>
            <a:endParaRPr lang="zh-CN" altLang="en-US" sz="2400" dirty="0">
              <a:solidFill>
                <a:srgbClr val="FF6B92"/>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507448" y="187731"/>
            <a:ext cx="3195994" cy="332399"/>
          </a:xfrm>
          <a:prstGeom prst="rect">
            <a:avLst/>
          </a:prstGeom>
          <a:noFill/>
        </p:spPr>
        <p:txBody>
          <a:bodyPr wrap="square" rtlCol="0">
            <a:spAutoFit/>
          </a:bodyPr>
          <a:lstStyle/>
          <a:p>
            <a:pPr algn="ct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Spring and autumn advertisement</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6015814" y="186498"/>
            <a:ext cx="179262" cy="1233"/>
          </a:xfrm>
          <a:prstGeom prst="line">
            <a:avLst/>
          </a:prstGeom>
          <a:ln w="19050" cap="rnd">
            <a:solidFill>
              <a:srgbClr val="FF6B92"/>
            </a:solidFill>
          </a:ln>
        </p:spPr>
        <p:style>
          <a:lnRef idx="1">
            <a:schemeClr val="accent1"/>
          </a:lnRef>
          <a:fillRef idx="0">
            <a:schemeClr val="accent1"/>
          </a:fillRef>
          <a:effectRef idx="0">
            <a:schemeClr val="accent1"/>
          </a:effectRef>
          <a:fontRef idx="minor">
            <a:schemeClr val="tx1"/>
          </a:fontRef>
        </p:style>
      </p:cxnSp>
      <p:sp>
        <p:nvSpPr>
          <p:cNvPr id="33" name="Rounded Rectangle 6"/>
          <p:cNvSpPr/>
          <p:nvPr/>
        </p:nvSpPr>
        <p:spPr>
          <a:xfrm>
            <a:off x="8172956" y="2164294"/>
            <a:ext cx="763730" cy="763730"/>
          </a:xfrm>
          <a:prstGeom prst="ellipse">
            <a:avLst/>
          </a:prstGeom>
          <a:solidFill>
            <a:srgbClr val="7A96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2">
                  <a:lumMod val="25000"/>
                </a:schemeClr>
              </a:solidFill>
            </a:endParaRPr>
          </a:p>
        </p:txBody>
      </p:sp>
      <p:grpSp>
        <p:nvGrpSpPr>
          <p:cNvPr id="35" name="Group 33"/>
          <p:cNvGrpSpPr/>
          <p:nvPr/>
        </p:nvGrpSpPr>
        <p:grpSpPr>
          <a:xfrm>
            <a:off x="8336310" y="2344416"/>
            <a:ext cx="427344" cy="400362"/>
            <a:chOff x="5368132" y="3540125"/>
            <a:chExt cx="465138" cy="435769"/>
          </a:xfrm>
          <a:solidFill>
            <a:schemeClr val="bg1"/>
          </a:solidFill>
        </p:grpSpPr>
        <p:sp>
          <p:nvSpPr>
            <p:cNvPr id="36"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bg2">
                    <a:lumMod val="25000"/>
                  </a:schemeClr>
                </a:solidFill>
                <a:effectLst>
                  <a:outerShdw blurRad="38100" dist="38100" dir="2700000" algn="tl">
                    <a:srgbClr val="000000"/>
                  </a:outerShdw>
                </a:effectLst>
                <a:latin typeface="Gill Sans" charset="0"/>
                <a:sym typeface="Gill Sans" charset="0"/>
              </a:endParaRPr>
            </a:p>
          </p:txBody>
        </p:sp>
        <p:sp>
          <p:nvSpPr>
            <p:cNvPr id="37"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bg2">
                    <a:lumMod val="25000"/>
                  </a:schemeClr>
                </a:solidFill>
                <a:effectLst>
                  <a:outerShdw blurRad="38100" dist="38100" dir="2700000" algn="tl">
                    <a:srgbClr val="000000"/>
                  </a:outerShdw>
                </a:effectLst>
                <a:latin typeface="Gill Sans" charset="0"/>
                <a:sym typeface="Gill Sans" charset="0"/>
              </a:endParaRPr>
            </a:p>
          </p:txBody>
        </p:sp>
      </p:grpSp>
      <p:sp>
        <p:nvSpPr>
          <p:cNvPr id="38" name="Rounded Rectangle 8"/>
          <p:cNvSpPr/>
          <p:nvPr/>
        </p:nvSpPr>
        <p:spPr>
          <a:xfrm>
            <a:off x="6336479" y="2164294"/>
            <a:ext cx="763730" cy="763730"/>
          </a:xfrm>
          <a:prstGeom prst="ellipse">
            <a:avLst/>
          </a:prstGeom>
          <a:solidFill>
            <a:srgbClr val="FF6B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2">
                  <a:lumMod val="25000"/>
                </a:schemeClr>
              </a:solidFill>
            </a:endParaRPr>
          </a:p>
        </p:txBody>
      </p:sp>
      <p:grpSp>
        <p:nvGrpSpPr>
          <p:cNvPr id="39" name="Group 36"/>
          <p:cNvGrpSpPr/>
          <p:nvPr/>
        </p:nvGrpSpPr>
        <p:grpSpPr>
          <a:xfrm>
            <a:off x="6566925" y="2326288"/>
            <a:ext cx="293161" cy="427344"/>
            <a:chOff x="3582988" y="3510757"/>
            <a:chExt cx="319088" cy="465138"/>
          </a:xfrm>
          <a:solidFill>
            <a:schemeClr val="bg1"/>
          </a:solidFill>
        </p:grpSpPr>
        <p:sp>
          <p:nvSpPr>
            <p:cNvPr id="40"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bg2">
                    <a:lumMod val="25000"/>
                  </a:schemeClr>
                </a:solidFill>
                <a:sym typeface="Gill Sans" charset="0"/>
              </a:endParaRPr>
            </a:p>
          </p:txBody>
        </p:sp>
        <p:sp>
          <p:nvSpPr>
            <p:cNvPr id="41"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bg2">
                    <a:lumMod val="25000"/>
                  </a:schemeClr>
                </a:solidFill>
                <a:sym typeface="Gill Sans" charset="0"/>
              </a:endParaRPr>
            </a:p>
          </p:txBody>
        </p:sp>
      </p:grpSp>
      <p:sp>
        <p:nvSpPr>
          <p:cNvPr id="42" name="Rounded Rectangle 14"/>
          <p:cNvSpPr/>
          <p:nvPr/>
        </p:nvSpPr>
        <p:spPr>
          <a:xfrm>
            <a:off x="10009433" y="2164294"/>
            <a:ext cx="763730" cy="763730"/>
          </a:xfrm>
          <a:prstGeom prst="ellipse">
            <a:avLst/>
          </a:prstGeom>
          <a:solidFill>
            <a:srgbClr val="FF6B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2">
                  <a:lumMod val="25000"/>
                </a:schemeClr>
              </a:solidFill>
            </a:endParaRPr>
          </a:p>
        </p:txBody>
      </p:sp>
      <p:sp>
        <p:nvSpPr>
          <p:cNvPr id="43" name="AutoShape 139"/>
          <p:cNvSpPr/>
          <p:nvPr/>
        </p:nvSpPr>
        <p:spPr bwMode="auto">
          <a:xfrm>
            <a:off x="10176166" y="2345977"/>
            <a:ext cx="426615" cy="413489"/>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p:spPr>
        <p:txBody>
          <a:bodyPr lIns="19050" tIns="19050" rIns="19050" bIns="19050" anchor="ctr"/>
          <a:lstStyle/>
          <a:p>
            <a:pPr algn="ctr" defTabSz="171450" fontAlgn="base" hangingPunct="0">
              <a:spcBef>
                <a:spcPct val="0"/>
              </a:spcBef>
              <a:spcAft>
                <a:spcPct val="0"/>
              </a:spcAft>
            </a:pPr>
            <a:endParaRPr lang="en-US" sz="1100">
              <a:solidFill>
                <a:schemeClr val="bg2">
                  <a:lumMod val="25000"/>
                </a:schemeClr>
              </a:solidFill>
              <a:effectLst>
                <a:outerShdw blurRad="38100" dist="38100" dir="2700000" algn="tl">
                  <a:srgbClr val="000000"/>
                </a:outerShdw>
              </a:effectLst>
              <a:latin typeface="Gill Sans" charset="0"/>
              <a:sym typeface="Gill Sans" charset="0"/>
            </a:endParaRPr>
          </a:p>
        </p:txBody>
      </p:sp>
      <p:sp>
        <p:nvSpPr>
          <p:cNvPr id="44" name="文本框 43"/>
          <p:cNvSpPr txBox="1"/>
          <p:nvPr/>
        </p:nvSpPr>
        <p:spPr>
          <a:xfrm>
            <a:off x="6261064" y="4147147"/>
            <a:ext cx="5157181" cy="1212640"/>
          </a:xfrm>
          <a:prstGeom prst="rect">
            <a:avLst/>
          </a:prstGeom>
          <a:noFill/>
        </p:spPr>
        <p:txBody>
          <a:bodyPr wrap="square" rtlCol="0">
            <a:spAutoFit/>
          </a:bodyPr>
          <a:lstStyle/>
          <a:p>
            <a:pPr>
              <a:lnSpc>
                <a:spcPct val="130000"/>
              </a:lnSpc>
            </a:pP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 here you can directly modify the content. This template is the spring and autumn advertising original, here you can directly modify the content.</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TextBox 76"/>
          <p:cNvSpPr txBox="1"/>
          <p:nvPr/>
        </p:nvSpPr>
        <p:spPr>
          <a:xfrm>
            <a:off x="6261064" y="3747037"/>
            <a:ext cx="1911029" cy="400110"/>
          </a:xfrm>
          <a:prstGeom prst="rect">
            <a:avLst/>
          </a:prstGeom>
          <a:noFill/>
        </p:spPr>
        <p:txBody>
          <a:bodyPr wrap="square" rtlCol="0">
            <a:spAutoFit/>
          </a:bodyPr>
          <a:lstStyle/>
          <a:p>
            <a:r>
              <a:rPr lang="zh-CN" altLang="en-US" sz="2000" dirty="0" smtClean="0">
                <a:solidFill>
                  <a:srgbClr val="FF6B92"/>
                </a:solidFill>
                <a:latin typeface="微软雅黑" panose="020B0503020204020204" pitchFamily="34" charset="-122"/>
                <a:ea typeface="微软雅黑" panose="020B0503020204020204" pitchFamily="34" charset="-122"/>
              </a:rPr>
              <a:t>在此添加标题</a:t>
            </a:r>
            <a:endParaRPr lang="zh-CN" altLang="en-US" sz="2000" dirty="0">
              <a:solidFill>
                <a:srgbClr val="FF6B92"/>
              </a:solidFill>
              <a:latin typeface="微软雅黑" panose="020B0503020204020204" pitchFamily="34" charset="-122"/>
              <a:ea typeface="微软雅黑" panose="020B0503020204020204" pitchFamily="34" charset="-122"/>
            </a:endParaRPr>
          </a:p>
        </p:txBody>
      </p:sp>
      <p:pic>
        <p:nvPicPr>
          <p:cNvPr id="46" name="图片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3013" y="2164294"/>
            <a:ext cx="4827028" cy="3195493"/>
          </a:xfrm>
          <a:prstGeom prst="rect">
            <a:avLst/>
          </a:prstGeom>
          <a:solidFill>
            <a:schemeClr val="bg1"/>
          </a:solid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11948" r="16299"/>
          <a:stretch>
            <a:fillRect/>
          </a:stretch>
        </p:blipFill>
        <p:spPr>
          <a:xfrm rot="10800000" flipH="1" flipV="1">
            <a:off x="11235109" y="0"/>
            <a:ext cx="956891" cy="822960"/>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12789" b="36799"/>
          <a:stretch>
            <a:fillRect/>
          </a:stretch>
        </p:blipFill>
        <p:spPr>
          <a:xfrm>
            <a:off x="1" y="5869577"/>
            <a:ext cx="993012" cy="988423"/>
          </a:xfrm>
          <a:prstGeom prst="rect">
            <a:avLst/>
          </a:prstGeom>
        </p:spPr>
      </p:pic>
      <p:sp>
        <p:nvSpPr>
          <p:cNvPr id="6" name="TextBox 76"/>
          <p:cNvSpPr txBox="1"/>
          <p:nvPr/>
        </p:nvSpPr>
        <p:spPr>
          <a:xfrm>
            <a:off x="5397559" y="458796"/>
            <a:ext cx="1415772" cy="461665"/>
          </a:xfrm>
          <a:prstGeom prst="rect">
            <a:avLst/>
          </a:prstGeom>
          <a:noFill/>
        </p:spPr>
        <p:txBody>
          <a:bodyPr wrap="none" rtlCol="0">
            <a:spAutoFit/>
          </a:bodyPr>
          <a:lstStyle/>
          <a:p>
            <a:pPr algn="ctr"/>
            <a:r>
              <a:rPr lang="zh-CN" altLang="en-US" sz="2400" dirty="0" smtClean="0">
                <a:solidFill>
                  <a:srgbClr val="FF6B92"/>
                </a:solidFill>
                <a:latin typeface="微软雅黑" panose="020B0503020204020204" pitchFamily="34" charset="-122"/>
                <a:ea typeface="微软雅黑" panose="020B0503020204020204" pitchFamily="34" charset="-122"/>
              </a:rPr>
              <a:t>添加</a:t>
            </a:r>
            <a:r>
              <a:rPr lang="zh-CN" altLang="en-US" sz="2400" dirty="0">
                <a:solidFill>
                  <a:srgbClr val="FF6B92"/>
                </a:solidFill>
                <a:latin typeface="微软雅黑" panose="020B0503020204020204" pitchFamily="34" charset="-122"/>
                <a:ea typeface="微软雅黑" panose="020B0503020204020204" pitchFamily="34" charset="-122"/>
              </a:rPr>
              <a:t>标题</a:t>
            </a:r>
            <a:endParaRPr lang="zh-CN" altLang="en-US" sz="2400" dirty="0">
              <a:solidFill>
                <a:srgbClr val="FF6B92"/>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507448" y="187731"/>
            <a:ext cx="3195994" cy="332399"/>
          </a:xfrm>
          <a:prstGeom prst="rect">
            <a:avLst/>
          </a:prstGeom>
          <a:noFill/>
        </p:spPr>
        <p:txBody>
          <a:bodyPr wrap="square" rtlCol="0">
            <a:spAutoFit/>
          </a:bodyPr>
          <a:lstStyle/>
          <a:p>
            <a:pPr algn="ct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Spring and autumn advertisement</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6015814" y="186498"/>
            <a:ext cx="179262" cy="1233"/>
          </a:xfrm>
          <a:prstGeom prst="line">
            <a:avLst/>
          </a:prstGeom>
          <a:ln w="19050" cap="rnd">
            <a:solidFill>
              <a:srgbClr val="FF6B92"/>
            </a:solidFill>
          </a:ln>
        </p:spPr>
        <p:style>
          <a:lnRef idx="1">
            <a:schemeClr val="accent1"/>
          </a:lnRef>
          <a:fillRef idx="0">
            <a:schemeClr val="accent1"/>
          </a:fillRef>
          <a:effectRef idx="0">
            <a:schemeClr val="accent1"/>
          </a:effectRef>
          <a:fontRef idx="minor">
            <a:schemeClr val="tx1"/>
          </a:fontRef>
        </p:style>
      </p:cxnSp>
      <p:sp>
        <p:nvSpPr>
          <p:cNvPr id="8" name="TextBox 76"/>
          <p:cNvSpPr txBox="1"/>
          <p:nvPr/>
        </p:nvSpPr>
        <p:spPr>
          <a:xfrm>
            <a:off x="1507582" y="2267401"/>
            <a:ext cx="1474069" cy="338554"/>
          </a:xfrm>
          <a:prstGeom prst="rect">
            <a:avLst/>
          </a:prstGeom>
          <a:solidFill>
            <a:srgbClr val="FF6B92"/>
          </a:solidFill>
        </p:spPr>
        <p:txBody>
          <a:bodyPr wrap="square" rtlCol="0">
            <a:spAutoFit/>
          </a:bodyPr>
          <a:lstStyle/>
          <a:p>
            <a:pPr marL="285750" indent="-285750">
              <a:buFont typeface="Wingdings" panose="05000000000000000000" pitchFamily="2" charset="2"/>
              <a:buChar char="ü"/>
            </a:pP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507582" y="2626372"/>
            <a:ext cx="3767410" cy="572464"/>
          </a:xfrm>
          <a:prstGeom prst="rect">
            <a:avLst/>
          </a:prstGeom>
          <a:noFill/>
        </p:spPr>
        <p:txBody>
          <a:bodyPr wrap="square" rtlCol="0">
            <a:spAutoFit/>
          </a:bodyPr>
          <a:lstStyle/>
          <a:p>
            <a:pPr>
              <a:lnSpc>
                <a:spcPct val="13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TextBox 76"/>
          <p:cNvSpPr txBox="1"/>
          <p:nvPr/>
        </p:nvSpPr>
        <p:spPr>
          <a:xfrm>
            <a:off x="1507582" y="3429000"/>
            <a:ext cx="1474069" cy="338554"/>
          </a:xfrm>
          <a:prstGeom prst="rect">
            <a:avLst/>
          </a:prstGeom>
          <a:solidFill>
            <a:srgbClr val="FF6B92"/>
          </a:solidFill>
        </p:spPr>
        <p:txBody>
          <a:bodyPr wrap="square" rtlCol="0">
            <a:spAutoFit/>
          </a:bodyPr>
          <a:lstStyle/>
          <a:p>
            <a:pPr marL="285750" indent="-285750">
              <a:buFont typeface="Wingdings" panose="05000000000000000000" pitchFamily="2" charset="2"/>
              <a:buChar char="ü"/>
            </a:pP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507582" y="3787971"/>
            <a:ext cx="3767410" cy="572464"/>
          </a:xfrm>
          <a:prstGeom prst="rect">
            <a:avLst/>
          </a:prstGeom>
          <a:noFill/>
        </p:spPr>
        <p:txBody>
          <a:bodyPr wrap="square" rtlCol="0">
            <a:spAutoFit/>
          </a:bodyPr>
          <a:lstStyle/>
          <a:p>
            <a:pPr>
              <a:lnSpc>
                <a:spcPct val="13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TextBox 76"/>
          <p:cNvSpPr txBox="1"/>
          <p:nvPr/>
        </p:nvSpPr>
        <p:spPr>
          <a:xfrm>
            <a:off x="1507582" y="4593861"/>
            <a:ext cx="1474069" cy="338554"/>
          </a:xfrm>
          <a:prstGeom prst="rect">
            <a:avLst/>
          </a:prstGeom>
          <a:solidFill>
            <a:srgbClr val="FF6B92"/>
          </a:solidFill>
        </p:spPr>
        <p:txBody>
          <a:bodyPr wrap="square" rtlCol="0">
            <a:spAutoFit/>
          </a:bodyPr>
          <a:lstStyle/>
          <a:p>
            <a:pPr marL="285750" indent="-285750">
              <a:buFont typeface="Wingdings" panose="05000000000000000000" pitchFamily="2" charset="2"/>
              <a:buChar char="ü"/>
            </a:pP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1507582" y="4952832"/>
            <a:ext cx="3767410" cy="572464"/>
          </a:xfrm>
          <a:prstGeom prst="rect">
            <a:avLst/>
          </a:prstGeom>
          <a:noFill/>
        </p:spPr>
        <p:txBody>
          <a:bodyPr wrap="square" rtlCol="0">
            <a:spAutoFit/>
          </a:bodyPr>
          <a:lstStyle/>
          <a:p>
            <a:pPr>
              <a:lnSpc>
                <a:spcPct val="13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TextBox 76"/>
          <p:cNvSpPr txBox="1"/>
          <p:nvPr/>
        </p:nvSpPr>
        <p:spPr>
          <a:xfrm>
            <a:off x="7050543" y="2267401"/>
            <a:ext cx="1474069" cy="338554"/>
          </a:xfrm>
          <a:prstGeom prst="rect">
            <a:avLst/>
          </a:prstGeom>
          <a:solidFill>
            <a:srgbClr val="7A962D"/>
          </a:solidFill>
        </p:spPr>
        <p:txBody>
          <a:bodyPr wrap="square" rtlCol="0">
            <a:spAutoFit/>
          </a:bodyPr>
          <a:lstStyle/>
          <a:p>
            <a:pPr marL="285750" indent="-285750">
              <a:buFont typeface="Wingdings" panose="05000000000000000000" pitchFamily="2" charset="2"/>
              <a:buChar char="ü"/>
            </a:pP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7050543" y="2626372"/>
            <a:ext cx="3767410" cy="572464"/>
          </a:xfrm>
          <a:prstGeom prst="rect">
            <a:avLst/>
          </a:prstGeom>
          <a:noFill/>
        </p:spPr>
        <p:txBody>
          <a:bodyPr wrap="square" rtlCol="0">
            <a:spAutoFit/>
          </a:bodyPr>
          <a:lstStyle/>
          <a:p>
            <a:pPr>
              <a:lnSpc>
                <a:spcPct val="13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TextBox 76"/>
          <p:cNvSpPr txBox="1"/>
          <p:nvPr/>
        </p:nvSpPr>
        <p:spPr>
          <a:xfrm>
            <a:off x="7050543" y="3429000"/>
            <a:ext cx="1474069" cy="338554"/>
          </a:xfrm>
          <a:prstGeom prst="rect">
            <a:avLst/>
          </a:prstGeom>
          <a:solidFill>
            <a:srgbClr val="7A962D"/>
          </a:solidFill>
        </p:spPr>
        <p:txBody>
          <a:bodyPr wrap="square" rtlCol="0">
            <a:spAutoFit/>
          </a:bodyPr>
          <a:lstStyle/>
          <a:p>
            <a:pPr marL="285750" indent="-285750">
              <a:buFont typeface="Wingdings" panose="05000000000000000000" pitchFamily="2" charset="2"/>
              <a:buChar char="ü"/>
            </a:pP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7050543" y="3787971"/>
            <a:ext cx="3767410" cy="572464"/>
          </a:xfrm>
          <a:prstGeom prst="rect">
            <a:avLst/>
          </a:prstGeom>
          <a:noFill/>
        </p:spPr>
        <p:txBody>
          <a:bodyPr wrap="square" rtlCol="0">
            <a:spAutoFit/>
          </a:bodyPr>
          <a:lstStyle/>
          <a:p>
            <a:pPr>
              <a:lnSpc>
                <a:spcPct val="13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TextBox 76"/>
          <p:cNvSpPr txBox="1"/>
          <p:nvPr/>
        </p:nvSpPr>
        <p:spPr>
          <a:xfrm>
            <a:off x="7050543" y="4593861"/>
            <a:ext cx="1474069" cy="338554"/>
          </a:xfrm>
          <a:prstGeom prst="rect">
            <a:avLst/>
          </a:prstGeom>
          <a:solidFill>
            <a:srgbClr val="7A962D"/>
          </a:solidFill>
        </p:spPr>
        <p:txBody>
          <a:bodyPr wrap="square" rtlCol="0">
            <a:spAutoFit/>
          </a:bodyPr>
          <a:lstStyle/>
          <a:p>
            <a:pPr marL="285750" indent="-285750">
              <a:buFont typeface="Wingdings" panose="05000000000000000000" pitchFamily="2" charset="2"/>
              <a:buChar char="ü"/>
            </a:pP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7050543" y="4952832"/>
            <a:ext cx="3767410" cy="572464"/>
          </a:xfrm>
          <a:prstGeom prst="rect">
            <a:avLst/>
          </a:prstGeom>
          <a:noFill/>
        </p:spPr>
        <p:txBody>
          <a:bodyPr wrap="square" rtlCol="0">
            <a:spAutoFit/>
          </a:bodyPr>
          <a:lstStyle/>
          <a:p>
            <a:pPr>
              <a:lnSpc>
                <a:spcPct val="13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11948" r="16299"/>
          <a:stretch>
            <a:fillRect/>
          </a:stretch>
        </p:blipFill>
        <p:spPr>
          <a:xfrm rot="10800000" flipH="1" flipV="1">
            <a:off x="11235109" y="0"/>
            <a:ext cx="956891" cy="822960"/>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12789" b="36799"/>
          <a:stretch>
            <a:fillRect/>
          </a:stretch>
        </p:blipFill>
        <p:spPr>
          <a:xfrm>
            <a:off x="1" y="5869577"/>
            <a:ext cx="993012" cy="988423"/>
          </a:xfrm>
          <a:prstGeom prst="rect">
            <a:avLst/>
          </a:prstGeom>
        </p:spPr>
      </p:pic>
      <p:sp>
        <p:nvSpPr>
          <p:cNvPr id="6" name="TextBox 76"/>
          <p:cNvSpPr txBox="1"/>
          <p:nvPr/>
        </p:nvSpPr>
        <p:spPr>
          <a:xfrm>
            <a:off x="5397559" y="458796"/>
            <a:ext cx="1415772" cy="461665"/>
          </a:xfrm>
          <a:prstGeom prst="rect">
            <a:avLst/>
          </a:prstGeom>
          <a:noFill/>
        </p:spPr>
        <p:txBody>
          <a:bodyPr wrap="none" rtlCol="0">
            <a:spAutoFit/>
          </a:bodyPr>
          <a:lstStyle/>
          <a:p>
            <a:pPr algn="ctr"/>
            <a:r>
              <a:rPr lang="zh-CN" altLang="en-US" sz="2400" dirty="0" smtClean="0">
                <a:solidFill>
                  <a:srgbClr val="FF6B92"/>
                </a:solidFill>
                <a:latin typeface="微软雅黑" panose="020B0503020204020204" pitchFamily="34" charset="-122"/>
                <a:ea typeface="微软雅黑" panose="020B0503020204020204" pitchFamily="34" charset="-122"/>
              </a:rPr>
              <a:t>添加</a:t>
            </a:r>
            <a:r>
              <a:rPr lang="zh-CN" altLang="en-US" sz="2400" dirty="0">
                <a:solidFill>
                  <a:srgbClr val="FF6B92"/>
                </a:solidFill>
                <a:latin typeface="微软雅黑" panose="020B0503020204020204" pitchFamily="34" charset="-122"/>
                <a:ea typeface="微软雅黑" panose="020B0503020204020204" pitchFamily="34" charset="-122"/>
              </a:rPr>
              <a:t>标题</a:t>
            </a:r>
            <a:endParaRPr lang="zh-CN" altLang="en-US" sz="2400" dirty="0">
              <a:solidFill>
                <a:srgbClr val="FF6B92"/>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507448" y="187731"/>
            <a:ext cx="3195994" cy="332399"/>
          </a:xfrm>
          <a:prstGeom prst="rect">
            <a:avLst/>
          </a:prstGeom>
          <a:noFill/>
        </p:spPr>
        <p:txBody>
          <a:bodyPr wrap="square" rtlCol="0">
            <a:spAutoFit/>
          </a:bodyPr>
          <a:lstStyle/>
          <a:p>
            <a:pPr algn="ct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Spring and autumn advertisement</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6015814" y="186498"/>
            <a:ext cx="179262" cy="1233"/>
          </a:xfrm>
          <a:prstGeom prst="line">
            <a:avLst/>
          </a:prstGeom>
          <a:ln w="19050" cap="rnd">
            <a:solidFill>
              <a:srgbClr val="FF6B92"/>
            </a:solidFill>
          </a:ln>
        </p:spPr>
        <p:style>
          <a:lnRef idx="1">
            <a:schemeClr val="accent1"/>
          </a:lnRef>
          <a:fillRef idx="0">
            <a:schemeClr val="accent1"/>
          </a:fillRef>
          <a:effectRef idx="0">
            <a:schemeClr val="accent1"/>
          </a:effectRef>
          <a:fontRef idx="minor">
            <a:schemeClr val="tx1"/>
          </a:fontRef>
        </p:style>
      </p:cxnSp>
      <p:grpSp>
        <p:nvGrpSpPr>
          <p:cNvPr id="8" name="Group 2"/>
          <p:cNvGrpSpPr/>
          <p:nvPr/>
        </p:nvGrpSpPr>
        <p:grpSpPr bwMode="auto">
          <a:xfrm>
            <a:off x="6010853" y="1734531"/>
            <a:ext cx="5461507" cy="4461010"/>
            <a:chOff x="3785121" y="1812417"/>
            <a:chExt cx="4627889" cy="3779783"/>
          </a:xfrm>
        </p:grpSpPr>
        <p:pic>
          <p:nvPicPr>
            <p:cNvPr id="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5121" y="1812417"/>
              <a:ext cx="4627889" cy="3779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1"/>
            <p:cNvSpPr/>
            <p:nvPr/>
          </p:nvSpPr>
          <p:spPr>
            <a:xfrm>
              <a:off x="4121695" y="1998151"/>
              <a:ext cx="3959505" cy="2484403"/>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a:solidFill>
                  <a:srgbClr val="FFFFFF"/>
                </a:solidFill>
              </a:endParaRPr>
            </a:p>
          </p:txBody>
        </p:sp>
      </p:grpSp>
      <p:sp>
        <p:nvSpPr>
          <p:cNvPr id="11" name="圆角矩形 10"/>
          <p:cNvSpPr/>
          <p:nvPr/>
        </p:nvSpPr>
        <p:spPr>
          <a:xfrm flipH="1">
            <a:off x="1266075" y="3173583"/>
            <a:ext cx="1054407" cy="1054406"/>
          </a:xfrm>
          <a:prstGeom prst="roundRect">
            <a:avLst/>
          </a:prstGeom>
          <a:solidFill>
            <a:srgbClr val="7A962D"/>
          </a:solidFill>
          <a:ln w="25400" cap="flat" cmpd="sng" algn="ctr">
            <a:noFill/>
            <a:prstDash val="solid"/>
          </a:ln>
          <a:effectLst/>
        </p:spPr>
        <p:txBody>
          <a:bodyPr rtlCol="0" anchor="ctr"/>
          <a:lstStyle/>
          <a:p>
            <a:pPr algn="ctr">
              <a:defRPr/>
            </a:pPr>
            <a:endParaRPr lang="zh-CN" altLang="en-US" sz="1600" kern="0" smtClean="0">
              <a:solidFill>
                <a:schemeClr val="bg2">
                  <a:lumMod val="25000"/>
                </a:schemeClr>
              </a:solidFill>
            </a:endParaRPr>
          </a:p>
        </p:txBody>
      </p:sp>
      <p:sp>
        <p:nvSpPr>
          <p:cNvPr id="12" name="圆角矩形 11"/>
          <p:cNvSpPr/>
          <p:nvPr/>
        </p:nvSpPr>
        <p:spPr>
          <a:xfrm flipH="1">
            <a:off x="1266075" y="1804557"/>
            <a:ext cx="1054407" cy="1054406"/>
          </a:xfrm>
          <a:prstGeom prst="roundRect">
            <a:avLst/>
          </a:prstGeom>
          <a:solidFill>
            <a:srgbClr val="7A962D"/>
          </a:solidFill>
          <a:ln w="25400" cap="flat" cmpd="sng" algn="ctr">
            <a:noFill/>
            <a:prstDash val="solid"/>
          </a:ln>
          <a:effectLst/>
        </p:spPr>
        <p:txBody>
          <a:bodyPr rtlCol="0" anchor="ctr"/>
          <a:lstStyle/>
          <a:p>
            <a:pPr algn="ctr">
              <a:defRPr/>
            </a:pPr>
            <a:endParaRPr lang="zh-CN" altLang="en-US" sz="1600" kern="0" smtClean="0">
              <a:solidFill>
                <a:schemeClr val="bg2">
                  <a:lumMod val="25000"/>
                </a:schemeClr>
              </a:solidFill>
            </a:endParaRPr>
          </a:p>
        </p:txBody>
      </p:sp>
      <p:sp>
        <p:nvSpPr>
          <p:cNvPr id="13" name="圆角矩形 12"/>
          <p:cNvSpPr/>
          <p:nvPr/>
        </p:nvSpPr>
        <p:spPr>
          <a:xfrm flipH="1">
            <a:off x="1266075" y="4545591"/>
            <a:ext cx="1054407" cy="1054406"/>
          </a:xfrm>
          <a:prstGeom prst="roundRect">
            <a:avLst/>
          </a:prstGeom>
          <a:solidFill>
            <a:srgbClr val="7A962D"/>
          </a:solidFill>
          <a:ln w="25400" cap="flat" cmpd="sng" algn="ctr">
            <a:noFill/>
            <a:prstDash val="solid"/>
          </a:ln>
          <a:effectLst/>
        </p:spPr>
        <p:txBody>
          <a:bodyPr rtlCol="0" anchor="ctr"/>
          <a:lstStyle/>
          <a:p>
            <a:pPr algn="ctr">
              <a:defRPr/>
            </a:pPr>
            <a:endParaRPr lang="zh-CN" altLang="en-US" sz="1600" kern="0" smtClean="0">
              <a:solidFill>
                <a:schemeClr val="bg2">
                  <a:lumMod val="25000"/>
                </a:schemeClr>
              </a:solidFill>
            </a:endParaRPr>
          </a:p>
        </p:txBody>
      </p:sp>
      <p:sp>
        <p:nvSpPr>
          <p:cNvPr id="14" name="Freeform 25"/>
          <p:cNvSpPr>
            <a:spLocks noEditPoints="1"/>
          </p:cNvSpPr>
          <p:nvPr/>
        </p:nvSpPr>
        <p:spPr bwMode="auto">
          <a:xfrm>
            <a:off x="1571828" y="2029074"/>
            <a:ext cx="442900" cy="605373"/>
          </a:xfrm>
          <a:custGeom>
            <a:avLst/>
            <a:gdLst>
              <a:gd name="T0" fmla="*/ 58 w 443"/>
              <a:gd name="T1" fmla="*/ 98 h 605"/>
              <a:gd name="T2" fmla="*/ 49 w 443"/>
              <a:gd name="T3" fmla="*/ 605 h 605"/>
              <a:gd name="T4" fmla="*/ 443 w 443"/>
              <a:gd name="T5" fmla="*/ 149 h 605"/>
              <a:gd name="T6" fmla="*/ 410 w 443"/>
              <a:gd name="T7" fmla="*/ 159 h 605"/>
              <a:gd name="T8" fmla="*/ 51 w 443"/>
              <a:gd name="T9" fmla="*/ 570 h 605"/>
              <a:gd name="T10" fmla="*/ 192 w 443"/>
              <a:gd name="T11" fmla="*/ 64 h 605"/>
              <a:gd name="T12" fmla="*/ 252 w 443"/>
              <a:gd name="T13" fmla="*/ 64 h 605"/>
              <a:gd name="T14" fmla="*/ 221 w 443"/>
              <a:gd name="T15" fmla="*/ 96 h 605"/>
              <a:gd name="T16" fmla="*/ 155 w 443"/>
              <a:gd name="T17" fmla="*/ 66 h 605"/>
              <a:gd name="T18" fmla="*/ 81 w 443"/>
              <a:gd name="T19" fmla="*/ 153 h 605"/>
              <a:gd name="T20" fmla="*/ 362 w 443"/>
              <a:gd name="T21" fmla="*/ 153 h 605"/>
              <a:gd name="T22" fmla="*/ 288 w 443"/>
              <a:gd name="T23" fmla="*/ 66 h 605"/>
              <a:gd name="T24" fmla="*/ 155 w 443"/>
              <a:gd name="T25" fmla="*/ 66 h 605"/>
              <a:gd name="T26" fmla="*/ 156 w 443"/>
              <a:gd name="T27" fmla="*/ 459 h 605"/>
              <a:gd name="T28" fmla="*/ 107 w 443"/>
              <a:gd name="T29" fmla="*/ 473 h 605"/>
              <a:gd name="T30" fmla="*/ 97 w 443"/>
              <a:gd name="T31" fmla="*/ 484 h 605"/>
              <a:gd name="T32" fmla="*/ 156 w 443"/>
              <a:gd name="T33" fmla="*/ 489 h 605"/>
              <a:gd name="T34" fmla="*/ 94 w 443"/>
              <a:gd name="T35" fmla="*/ 519 h 605"/>
              <a:gd name="T36" fmla="*/ 172 w 443"/>
              <a:gd name="T37" fmla="*/ 481 h 605"/>
              <a:gd name="T38" fmla="*/ 172 w 443"/>
              <a:gd name="T39" fmla="*/ 456 h 605"/>
              <a:gd name="T40" fmla="*/ 78 w 443"/>
              <a:gd name="T41" fmla="*/ 461 h 605"/>
              <a:gd name="T42" fmla="*/ 152 w 443"/>
              <a:gd name="T43" fmla="*/ 539 h 605"/>
              <a:gd name="T44" fmla="*/ 152 w 443"/>
              <a:gd name="T45" fmla="*/ 237 h 605"/>
              <a:gd name="T46" fmla="*/ 107 w 443"/>
              <a:gd name="T47" fmla="*/ 251 h 605"/>
              <a:gd name="T48" fmla="*/ 123 w 443"/>
              <a:gd name="T49" fmla="*/ 291 h 605"/>
              <a:gd name="T50" fmla="*/ 94 w 443"/>
              <a:gd name="T51" fmla="*/ 302 h 605"/>
              <a:gd name="T52" fmla="*/ 152 w 443"/>
              <a:gd name="T53" fmla="*/ 222 h 605"/>
              <a:gd name="T54" fmla="*/ 78 w 443"/>
              <a:gd name="T55" fmla="*/ 300 h 605"/>
              <a:gd name="T56" fmla="*/ 171 w 443"/>
              <a:gd name="T57" fmla="*/ 255 h 605"/>
              <a:gd name="T58" fmla="*/ 170 w 443"/>
              <a:gd name="T59" fmla="*/ 234 h 605"/>
              <a:gd name="T60" fmla="*/ 156 w 443"/>
              <a:gd name="T61" fmla="*/ 357 h 605"/>
              <a:gd name="T62" fmla="*/ 97 w 443"/>
              <a:gd name="T63" fmla="*/ 372 h 605"/>
              <a:gd name="T64" fmla="*/ 156 w 443"/>
              <a:gd name="T65" fmla="*/ 412 h 605"/>
              <a:gd name="T66" fmla="*/ 171 w 443"/>
              <a:gd name="T67" fmla="*/ 345 h 605"/>
              <a:gd name="T68" fmla="*/ 78 w 443"/>
              <a:gd name="T69" fmla="*/ 349 h 605"/>
              <a:gd name="T70" fmla="*/ 156 w 443"/>
              <a:gd name="T71" fmla="*/ 427 h 605"/>
              <a:gd name="T72" fmla="*/ 205 w 443"/>
              <a:gd name="T73" fmla="*/ 330 h 605"/>
              <a:gd name="T74" fmla="*/ 232 w 443"/>
              <a:gd name="T75" fmla="*/ 513 h 605"/>
              <a:gd name="T76" fmla="*/ 356 w 443"/>
              <a:gd name="T77" fmla="*/ 475 h 605"/>
              <a:gd name="T78" fmla="*/ 227 w 443"/>
              <a:gd name="T79" fmla="*/ 508 h 605"/>
              <a:gd name="T80" fmla="*/ 356 w 443"/>
              <a:gd name="T81" fmla="*/ 360 h 605"/>
              <a:gd name="T82" fmla="*/ 227 w 443"/>
              <a:gd name="T83" fmla="*/ 291 h 605"/>
              <a:gd name="T84" fmla="*/ 227 w 443"/>
              <a:gd name="T85" fmla="*/ 25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3" h="605">
                <a:moveTo>
                  <a:pt x="34" y="159"/>
                </a:moveTo>
                <a:cubicBezTo>
                  <a:pt x="34" y="142"/>
                  <a:pt x="42" y="134"/>
                  <a:pt x="58" y="133"/>
                </a:cubicBezTo>
                <a:lnTo>
                  <a:pt x="58" y="98"/>
                </a:lnTo>
                <a:cubicBezTo>
                  <a:pt x="27" y="99"/>
                  <a:pt x="0" y="118"/>
                  <a:pt x="0" y="149"/>
                </a:cubicBezTo>
                <a:lnTo>
                  <a:pt x="0" y="556"/>
                </a:lnTo>
                <a:cubicBezTo>
                  <a:pt x="0" y="581"/>
                  <a:pt x="24" y="605"/>
                  <a:pt x="49" y="605"/>
                </a:cubicBezTo>
                <a:lnTo>
                  <a:pt x="394" y="605"/>
                </a:lnTo>
                <a:cubicBezTo>
                  <a:pt x="419" y="605"/>
                  <a:pt x="443" y="581"/>
                  <a:pt x="443" y="556"/>
                </a:cubicBezTo>
                <a:lnTo>
                  <a:pt x="443" y="149"/>
                </a:lnTo>
                <a:cubicBezTo>
                  <a:pt x="443" y="118"/>
                  <a:pt x="416" y="99"/>
                  <a:pt x="385" y="98"/>
                </a:cubicBezTo>
                <a:lnTo>
                  <a:pt x="385" y="133"/>
                </a:lnTo>
                <a:cubicBezTo>
                  <a:pt x="402" y="134"/>
                  <a:pt x="410" y="142"/>
                  <a:pt x="410" y="159"/>
                </a:cubicBezTo>
                <a:lnTo>
                  <a:pt x="410" y="545"/>
                </a:lnTo>
                <a:cubicBezTo>
                  <a:pt x="410" y="557"/>
                  <a:pt x="404" y="570"/>
                  <a:pt x="393" y="570"/>
                </a:cubicBezTo>
                <a:lnTo>
                  <a:pt x="51" y="570"/>
                </a:lnTo>
                <a:cubicBezTo>
                  <a:pt x="37" y="570"/>
                  <a:pt x="34" y="556"/>
                  <a:pt x="34" y="542"/>
                </a:cubicBezTo>
                <a:lnTo>
                  <a:pt x="34" y="159"/>
                </a:lnTo>
                <a:close/>
                <a:moveTo>
                  <a:pt x="192" y="64"/>
                </a:moveTo>
                <a:cubicBezTo>
                  <a:pt x="192" y="50"/>
                  <a:pt x="205" y="37"/>
                  <a:pt x="219" y="37"/>
                </a:cubicBezTo>
                <a:lnTo>
                  <a:pt x="224" y="37"/>
                </a:lnTo>
                <a:cubicBezTo>
                  <a:pt x="238" y="37"/>
                  <a:pt x="252" y="50"/>
                  <a:pt x="252" y="64"/>
                </a:cubicBezTo>
                <a:lnTo>
                  <a:pt x="252" y="67"/>
                </a:lnTo>
                <a:cubicBezTo>
                  <a:pt x="252" y="83"/>
                  <a:pt x="238" y="96"/>
                  <a:pt x="222" y="96"/>
                </a:cubicBezTo>
                <a:lnTo>
                  <a:pt x="221" y="96"/>
                </a:lnTo>
                <a:cubicBezTo>
                  <a:pt x="205" y="96"/>
                  <a:pt x="192" y="83"/>
                  <a:pt x="192" y="67"/>
                </a:cubicBezTo>
                <a:lnTo>
                  <a:pt x="192" y="64"/>
                </a:lnTo>
                <a:close/>
                <a:moveTo>
                  <a:pt x="155" y="66"/>
                </a:moveTo>
                <a:lnTo>
                  <a:pt x="106" y="66"/>
                </a:lnTo>
                <a:cubicBezTo>
                  <a:pt x="89" y="66"/>
                  <a:pt x="81" y="74"/>
                  <a:pt x="81" y="90"/>
                </a:cubicBezTo>
                <a:lnTo>
                  <a:pt x="81" y="153"/>
                </a:lnTo>
                <a:cubicBezTo>
                  <a:pt x="81" y="164"/>
                  <a:pt x="88" y="175"/>
                  <a:pt x="98" y="175"/>
                </a:cubicBezTo>
                <a:lnTo>
                  <a:pt x="345" y="175"/>
                </a:lnTo>
                <a:cubicBezTo>
                  <a:pt x="355" y="175"/>
                  <a:pt x="362" y="164"/>
                  <a:pt x="362" y="153"/>
                </a:cubicBezTo>
                <a:lnTo>
                  <a:pt x="362" y="90"/>
                </a:lnTo>
                <a:cubicBezTo>
                  <a:pt x="362" y="74"/>
                  <a:pt x="354" y="66"/>
                  <a:pt x="337" y="66"/>
                </a:cubicBezTo>
                <a:lnTo>
                  <a:pt x="288" y="66"/>
                </a:lnTo>
                <a:cubicBezTo>
                  <a:pt x="288" y="32"/>
                  <a:pt x="260" y="0"/>
                  <a:pt x="227" y="0"/>
                </a:cubicBezTo>
                <a:lnTo>
                  <a:pt x="216" y="0"/>
                </a:lnTo>
                <a:cubicBezTo>
                  <a:pt x="184" y="0"/>
                  <a:pt x="155" y="32"/>
                  <a:pt x="155" y="66"/>
                </a:cubicBezTo>
                <a:close/>
                <a:moveTo>
                  <a:pt x="94" y="464"/>
                </a:moveTo>
                <a:cubicBezTo>
                  <a:pt x="94" y="460"/>
                  <a:pt x="95" y="459"/>
                  <a:pt x="98" y="459"/>
                </a:cubicBezTo>
                <a:lnTo>
                  <a:pt x="156" y="459"/>
                </a:lnTo>
                <a:lnTo>
                  <a:pt x="156" y="464"/>
                </a:lnTo>
                <a:cubicBezTo>
                  <a:pt x="156" y="469"/>
                  <a:pt x="132" y="483"/>
                  <a:pt x="127" y="485"/>
                </a:cubicBezTo>
                <a:cubicBezTo>
                  <a:pt x="123" y="482"/>
                  <a:pt x="114" y="473"/>
                  <a:pt x="107" y="473"/>
                </a:cubicBezTo>
                <a:lnTo>
                  <a:pt x="106" y="473"/>
                </a:lnTo>
                <a:cubicBezTo>
                  <a:pt x="102" y="473"/>
                  <a:pt x="97" y="479"/>
                  <a:pt x="97" y="482"/>
                </a:cubicBezTo>
                <a:lnTo>
                  <a:pt x="97" y="484"/>
                </a:lnTo>
                <a:cubicBezTo>
                  <a:pt x="97" y="488"/>
                  <a:pt x="118" y="511"/>
                  <a:pt x="123" y="511"/>
                </a:cubicBezTo>
                <a:lnTo>
                  <a:pt x="124" y="511"/>
                </a:lnTo>
                <a:cubicBezTo>
                  <a:pt x="128" y="511"/>
                  <a:pt x="152" y="492"/>
                  <a:pt x="156" y="489"/>
                </a:cubicBezTo>
                <a:cubicBezTo>
                  <a:pt x="156" y="497"/>
                  <a:pt x="160" y="524"/>
                  <a:pt x="152" y="524"/>
                </a:cubicBezTo>
                <a:lnTo>
                  <a:pt x="98" y="524"/>
                </a:lnTo>
                <a:cubicBezTo>
                  <a:pt x="95" y="524"/>
                  <a:pt x="94" y="523"/>
                  <a:pt x="94" y="519"/>
                </a:cubicBezTo>
                <a:lnTo>
                  <a:pt x="94" y="464"/>
                </a:lnTo>
                <a:close/>
                <a:moveTo>
                  <a:pt x="152" y="539"/>
                </a:moveTo>
                <a:cubicBezTo>
                  <a:pt x="181" y="539"/>
                  <a:pt x="170" y="508"/>
                  <a:pt x="172" y="481"/>
                </a:cubicBezTo>
                <a:cubicBezTo>
                  <a:pt x="173" y="467"/>
                  <a:pt x="207" y="455"/>
                  <a:pt x="210" y="443"/>
                </a:cubicBezTo>
                <a:lnTo>
                  <a:pt x="206" y="443"/>
                </a:lnTo>
                <a:cubicBezTo>
                  <a:pt x="195" y="443"/>
                  <a:pt x="179" y="452"/>
                  <a:pt x="172" y="456"/>
                </a:cubicBezTo>
                <a:cubicBezTo>
                  <a:pt x="168" y="451"/>
                  <a:pt x="164" y="444"/>
                  <a:pt x="155" y="444"/>
                </a:cubicBezTo>
                <a:lnTo>
                  <a:pt x="95" y="444"/>
                </a:lnTo>
                <a:cubicBezTo>
                  <a:pt x="86" y="444"/>
                  <a:pt x="78" y="452"/>
                  <a:pt x="78" y="461"/>
                </a:cubicBezTo>
                <a:lnTo>
                  <a:pt x="78" y="522"/>
                </a:lnTo>
                <a:cubicBezTo>
                  <a:pt x="78" y="533"/>
                  <a:pt x="87" y="539"/>
                  <a:pt x="98" y="539"/>
                </a:cubicBezTo>
                <a:lnTo>
                  <a:pt x="152" y="539"/>
                </a:lnTo>
                <a:close/>
                <a:moveTo>
                  <a:pt x="94" y="242"/>
                </a:moveTo>
                <a:cubicBezTo>
                  <a:pt x="94" y="238"/>
                  <a:pt x="95" y="237"/>
                  <a:pt x="98" y="237"/>
                </a:cubicBezTo>
                <a:lnTo>
                  <a:pt x="152" y="237"/>
                </a:lnTo>
                <a:cubicBezTo>
                  <a:pt x="155" y="237"/>
                  <a:pt x="156" y="238"/>
                  <a:pt x="156" y="242"/>
                </a:cubicBezTo>
                <a:cubicBezTo>
                  <a:pt x="156" y="246"/>
                  <a:pt x="130" y="263"/>
                  <a:pt x="127" y="263"/>
                </a:cubicBezTo>
                <a:cubicBezTo>
                  <a:pt x="124" y="263"/>
                  <a:pt x="116" y="251"/>
                  <a:pt x="107" y="251"/>
                </a:cubicBezTo>
                <a:cubicBezTo>
                  <a:pt x="103" y="251"/>
                  <a:pt x="97" y="256"/>
                  <a:pt x="97" y="260"/>
                </a:cubicBezTo>
                <a:lnTo>
                  <a:pt x="97" y="262"/>
                </a:lnTo>
                <a:cubicBezTo>
                  <a:pt x="97" y="268"/>
                  <a:pt x="118" y="288"/>
                  <a:pt x="123" y="291"/>
                </a:cubicBezTo>
                <a:lnTo>
                  <a:pt x="156" y="266"/>
                </a:lnTo>
                <a:lnTo>
                  <a:pt x="156" y="302"/>
                </a:lnTo>
                <a:lnTo>
                  <a:pt x="94" y="302"/>
                </a:lnTo>
                <a:lnTo>
                  <a:pt x="94" y="242"/>
                </a:lnTo>
                <a:close/>
                <a:moveTo>
                  <a:pt x="170" y="234"/>
                </a:moveTo>
                <a:cubicBezTo>
                  <a:pt x="168" y="226"/>
                  <a:pt x="162" y="222"/>
                  <a:pt x="152" y="222"/>
                </a:cubicBezTo>
                <a:lnTo>
                  <a:pt x="98" y="222"/>
                </a:lnTo>
                <a:cubicBezTo>
                  <a:pt x="87" y="222"/>
                  <a:pt x="78" y="229"/>
                  <a:pt x="78" y="239"/>
                </a:cubicBezTo>
                <a:lnTo>
                  <a:pt x="78" y="300"/>
                </a:lnTo>
                <a:cubicBezTo>
                  <a:pt x="78" y="309"/>
                  <a:pt x="86" y="317"/>
                  <a:pt x="95" y="317"/>
                </a:cubicBezTo>
                <a:lnTo>
                  <a:pt x="155" y="317"/>
                </a:lnTo>
                <a:cubicBezTo>
                  <a:pt x="179" y="317"/>
                  <a:pt x="172" y="279"/>
                  <a:pt x="171" y="255"/>
                </a:cubicBezTo>
                <a:lnTo>
                  <a:pt x="210" y="222"/>
                </a:lnTo>
                <a:cubicBezTo>
                  <a:pt x="210" y="222"/>
                  <a:pt x="207" y="221"/>
                  <a:pt x="207" y="221"/>
                </a:cubicBezTo>
                <a:cubicBezTo>
                  <a:pt x="192" y="221"/>
                  <a:pt x="180" y="234"/>
                  <a:pt x="170" y="234"/>
                </a:cubicBezTo>
                <a:close/>
                <a:moveTo>
                  <a:pt x="94" y="349"/>
                </a:moveTo>
                <a:lnTo>
                  <a:pt x="156" y="349"/>
                </a:lnTo>
                <a:lnTo>
                  <a:pt x="156" y="357"/>
                </a:lnTo>
                <a:lnTo>
                  <a:pt x="127" y="375"/>
                </a:lnTo>
                <a:lnTo>
                  <a:pt x="108" y="361"/>
                </a:lnTo>
                <a:cubicBezTo>
                  <a:pt x="103" y="364"/>
                  <a:pt x="97" y="365"/>
                  <a:pt x="97" y="372"/>
                </a:cubicBezTo>
                <a:cubicBezTo>
                  <a:pt x="97" y="377"/>
                  <a:pt x="118" y="401"/>
                  <a:pt x="123" y="401"/>
                </a:cubicBezTo>
                <a:cubicBezTo>
                  <a:pt x="130" y="401"/>
                  <a:pt x="148" y="380"/>
                  <a:pt x="156" y="378"/>
                </a:cubicBezTo>
                <a:lnTo>
                  <a:pt x="156" y="412"/>
                </a:lnTo>
                <a:lnTo>
                  <a:pt x="94" y="412"/>
                </a:lnTo>
                <a:lnTo>
                  <a:pt x="94" y="349"/>
                </a:lnTo>
                <a:close/>
                <a:moveTo>
                  <a:pt x="171" y="345"/>
                </a:moveTo>
                <a:cubicBezTo>
                  <a:pt x="169" y="340"/>
                  <a:pt x="165" y="334"/>
                  <a:pt x="156" y="334"/>
                </a:cubicBezTo>
                <a:lnTo>
                  <a:pt x="94" y="334"/>
                </a:lnTo>
                <a:cubicBezTo>
                  <a:pt x="86" y="334"/>
                  <a:pt x="78" y="341"/>
                  <a:pt x="78" y="349"/>
                </a:cubicBezTo>
                <a:lnTo>
                  <a:pt x="78" y="412"/>
                </a:lnTo>
                <a:cubicBezTo>
                  <a:pt x="78" y="420"/>
                  <a:pt x="86" y="427"/>
                  <a:pt x="94" y="427"/>
                </a:cubicBezTo>
                <a:lnTo>
                  <a:pt x="156" y="427"/>
                </a:lnTo>
                <a:cubicBezTo>
                  <a:pt x="179" y="427"/>
                  <a:pt x="172" y="388"/>
                  <a:pt x="171" y="365"/>
                </a:cubicBezTo>
                <a:lnTo>
                  <a:pt x="210" y="333"/>
                </a:lnTo>
                <a:lnTo>
                  <a:pt x="205" y="330"/>
                </a:lnTo>
                <a:lnTo>
                  <a:pt x="171" y="345"/>
                </a:lnTo>
                <a:close/>
                <a:moveTo>
                  <a:pt x="227" y="508"/>
                </a:moveTo>
                <a:cubicBezTo>
                  <a:pt x="227" y="512"/>
                  <a:pt x="228" y="513"/>
                  <a:pt x="232" y="513"/>
                </a:cubicBezTo>
                <a:lnTo>
                  <a:pt x="351" y="513"/>
                </a:lnTo>
                <a:cubicBezTo>
                  <a:pt x="355" y="513"/>
                  <a:pt x="356" y="512"/>
                  <a:pt x="356" y="508"/>
                </a:cubicBezTo>
                <a:lnTo>
                  <a:pt x="356" y="475"/>
                </a:lnTo>
                <a:cubicBezTo>
                  <a:pt x="356" y="471"/>
                  <a:pt x="355" y="470"/>
                  <a:pt x="351" y="470"/>
                </a:cubicBezTo>
                <a:lnTo>
                  <a:pt x="227" y="470"/>
                </a:lnTo>
                <a:lnTo>
                  <a:pt x="227" y="508"/>
                </a:lnTo>
                <a:close/>
                <a:moveTo>
                  <a:pt x="227" y="401"/>
                </a:moveTo>
                <a:lnTo>
                  <a:pt x="356" y="401"/>
                </a:lnTo>
                <a:lnTo>
                  <a:pt x="356" y="360"/>
                </a:lnTo>
                <a:lnTo>
                  <a:pt x="227" y="360"/>
                </a:lnTo>
                <a:lnTo>
                  <a:pt x="227" y="401"/>
                </a:lnTo>
                <a:close/>
                <a:moveTo>
                  <a:pt x="227" y="291"/>
                </a:moveTo>
                <a:lnTo>
                  <a:pt x="321" y="291"/>
                </a:lnTo>
                <a:lnTo>
                  <a:pt x="321" y="250"/>
                </a:lnTo>
                <a:lnTo>
                  <a:pt x="227" y="250"/>
                </a:lnTo>
                <a:lnTo>
                  <a:pt x="227" y="291"/>
                </a:lnTo>
                <a:close/>
              </a:path>
            </a:pathLst>
          </a:custGeom>
          <a:solidFill>
            <a:schemeClr val="bg1"/>
          </a:solidFill>
          <a:ln>
            <a:noFill/>
          </a:ln>
        </p:spPr>
        <p:txBody>
          <a:bodyPr vert="horz" wrap="square" lIns="68571" tIns="34285" rIns="68571" bIns="34285" numCol="1" anchor="t" anchorCtr="0" compatLnSpc="1"/>
          <a:lstStyle/>
          <a:p>
            <a:endParaRPr lang="zh-CN" altLang="en-US" sz="1600">
              <a:solidFill>
                <a:schemeClr val="bg2">
                  <a:lumMod val="25000"/>
                </a:schemeClr>
              </a:solidFill>
            </a:endParaRPr>
          </a:p>
        </p:txBody>
      </p:sp>
      <p:sp>
        <p:nvSpPr>
          <p:cNvPr id="15" name="Freeform 11"/>
          <p:cNvSpPr>
            <a:spLocks noEditPoints="1"/>
          </p:cNvSpPr>
          <p:nvPr/>
        </p:nvSpPr>
        <p:spPr bwMode="auto">
          <a:xfrm>
            <a:off x="1537378" y="3337014"/>
            <a:ext cx="511800" cy="698530"/>
          </a:xfrm>
          <a:custGeom>
            <a:avLst/>
            <a:gdLst>
              <a:gd name="T0" fmla="*/ 90 w 446"/>
              <a:gd name="T1" fmla="*/ 226 h 608"/>
              <a:gd name="T2" fmla="*/ 137 w 446"/>
              <a:gd name="T3" fmla="*/ 337 h 608"/>
              <a:gd name="T4" fmla="*/ 175 w 446"/>
              <a:gd name="T5" fmla="*/ 425 h 608"/>
              <a:gd name="T6" fmla="*/ 261 w 446"/>
              <a:gd name="T7" fmla="*/ 428 h 608"/>
              <a:gd name="T8" fmla="*/ 280 w 446"/>
              <a:gd name="T9" fmla="*/ 393 h 608"/>
              <a:gd name="T10" fmla="*/ 328 w 446"/>
              <a:gd name="T11" fmla="*/ 304 h 608"/>
              <a:gd name="T12" fmla="*/ 223 w 446"/>
              <a:gd name="T13" fmla="*/ 93 h 608"/>
              <a:gd name="T14" fmla="*/ 184 w 446"/>
              <a:gd name="T15" fmla="*/ 456 h 608"/>
              <a:gd name="T16" fmla="*/ 141 w 446"/>
              <a:gd name="T17" fmla="*/ 405 h 608"/>
              <a:gd name="T18" fmla="*/ 94 w 446"/>
              <a:gd name="T19" fmla="*/ 319 h 608"/>
              <a:gd name="T20" fmla="*/ 223 w 446"/>
              <a:gd name="T21" fmla="*/ 65 h 608"/>
              <a:gd name="T22" fmla="*/ 351 w 446"/>
              <a:gd name="T23" fmla="*/ 319 h 608"/>
              <a:gd name="T24" fmla="*/ 305 w 446"/>
              <a:gd name="T25" fmla="*/ 405 h 608"/>
              <a:gd name="T26" fmla="*/ 261 w 446"/>
              <a:gd name="T27" fmla="*/ 456 h 608"/>
              <a:gd name="T28" fmla="*/ 159 w 446"/>
              <a:gd name="T29" fmla="*/ 545 h 608"/>
              <a:gd name="T30" fmla="*/ 267 w 446"/>
              <a:gd name="T31" fmla="*/ 566 h 608"/>
              <a:gd name="T32" fmla="*/ 267 w 446"/>
              <a:gd name="T33" fmla="*/ 524 h 608"/>
              <a:gd name="T34" fmla="*/ 172 w 446"/>
              <a:gd name="T35" fmla="*/ 558 h 608"/>
              <a:gd name="T36" fmla="*/ 276 w 446"/>
              <a:gd name="T37" fmla="*/ 558 h 608"/>
              <a:gd name="T38" fmla="*/ 289 w 446"/>
              <a:gd name="T39" fmla="*/ 545 h 608"/>
              <a:gd name="T40" fmla="*/ 159 w 446"/>
              <a:gd name="T41" fmla="*/ 480 h 608"/>
              <a:gd name="T42" fmla="*/ 289 w 446"/>
              <a:gd name="T43" fmla="*/ 545 h 608"/>
              <a:gd name="T44" fmla="*/ 287 w 446"/>
              <a:gd name="T45" fmla="*/ 254 h 608"/>
              <a:gd name="T46" fmla="*/ 244 w 446"/>
              <a:gd name="T47" fmla="*/ 298 h 608"/>
              <a:gd name="T48" fmla="*/ 202 w 446"/>
              <a:gd name="T49" fmla="*/ 298 h 608"/>
              <a:gd name="T50" fmla="*/ 158 w 446"/>
              <a:gd name="T51" fmla="*/ 254 h 608"/>
              <a:gd name="T52" fmla="*/ 158 w 446"/>
              <a:gd name="T53" fmla="*/ 212 h 608"/>
              <a:gd name="T54" fmla="*/ 202 w 446"/>
              <a:gd name="T55" fmla="*/ 168 h 608"/>
              <a:gd name="T56" fmla="*/ 244 w 446"/>
              <a:gd name="T57" fmla="*/ 168 h 608"/>
              <a:gd name="T58" fmla="*/ 287 w 446"/>
              <a:gd name="T59" fmla="*/ 212 h 608"/>
              <a:gd name="T60" fmla="*/ 428 w 446"/>
              <a:gd name="T61" fmla="*/ 206 h 608"/>
              <a:gd name="T62" fmla="*/ 405 w 446"/>
              <a:gd name="T63" fmla="*/ 226 h 608"/>
              <a:gd name="T64" fmla="*/ 428 w 446"/>
              <a:gd name="T65" fmla="*/ 239 h 608"/>
              <a:gd name="T66" fmla="*/ 428 w 446"/>
              <a:gd name="T67" fmla="*/ 206 h 608"/>
              <a:gd name="T68" fmla="*/ 379 w 446"/>
              <a:gd name="T69" fmla="*/ 90 h 608"/>
              <a:gd name="T70" fmla="*/ 356 w 446"/>
              <a:gd name="T71" fmla="*/ 67 h 608"/>
              <a:gd name="T72" fmla="*/ 362 w 446"/>
              <a:gd name="T73" fmla="*/ 107 h 608"/>
              <a:gd name="T74" fmla="*/ 239 w 446"/>
              <a:gd name="T75" fmla="*/ 44 h 608"/>
              <a:gd name="T76" fmla="*/ 222 w 446"/>
              <a:gd name="T77" fmla="*/ 0 h 608"/>
              <a:gd name="T78" fmla="*/ 206 w 446"/>
              <a:gd name="T79" fmla="*/ 44 h 608"/>
              <a:gd name="T80" fmla="*/ 81 w 446"/>
              <a:gd name="T81" fmla="*/ 109 h 608"/>
              <a:gd name="T82" fmla="*/ 89 w 446"/>
              <a:gd name="T83" fmla="*/ 69 h 608"/>
              <a:gd name="T84" fmla="*/ 65 w 446"/>
              <a:gd name="T85" fmla="*/ 93 h 608"/>
              <a:gd name="T86" fmla="*/ 39 w 446"/>
              <a:gd name="T87" fmla="*/ 226 h 608"/>
              <a:gd name="T88" fmla="*/ 17 w 446"/>
              <a:gd name="T89" fmla="*/ 206 h 608"/>
              <a:gd name="T90" fmla="*/ 17 w 446"/>
              <a:gd name="T91" fmla="*/ 239 h 608"/>
              <a:gd name="T92" fmla="*/ 39 w 446"/>
              <a:gd name="T93" fmla="*/ 226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46" h="608">
                <a:moveTo>
                  <a:pt x="223" y="93"/>
                </a:moveTo>
                <a:cubicBezTo>
                  <a:pt x="149" y="93"/>
                  <a:pt x="90" y="153"/>
                  <a:pt x="90" y="226"/>
                </a:cubicBezTo>
                <a:cubicBezTo>
                  <a:pt x="90" y="261"/>
                  <a:pt x="117" y="303"/>
                  <a:pt x="117" y="304"/>
                </a:cubicBezTo>
                <a:cubicBezTo>
                  <a:pt x="123" y="313"/>
                  <a:pt x="132" y="327"/>
                  <a:pt x="137" y="337"/>
                </a:cubicBezTo>
                <a:lnTo>
                  <a:pt x="165" y="393"/>
                </a:lnTo>
                <a:cubicBezTo>
                  <a:pt x="171" y="403"/>
                  <a:pt x="175" y="417"/>
                  <a:pt x="175" y="425"/>
                </a:cubicBezTo>
                <a:cubicBezTo>
                  <a:pt x="175" y="426"/>
                  <a:pt x="178" y="428"/>
                  <a:pt x="184" y="428"/>
                </a:cubicBezTo>
                <a:lnTo>
                  <a:pt x="261" y="428"/>
                </a:lnTo>
                <a:cubicBezTo>
                  <a:pt x="267" y="428"/>
                  <a:pt x="270" y="426"/>
                  <a:pt x="271" y="425"/>
                </a:cubicBezTo>
                <a:cubicBezTo>
                  <a:pt x="270" y="417"/>
                  <a:pt x="275" y="403"/>
                  <a:pt x="280" y="393"/>
                </a:cubicBezTo>
                <a:lnTo>
                  <a:pt x="309" y="337"/>
                </a:lnTo>
                <a:cubicBezTo>
                  <a:pt x="313" y="327"/>
                  <a:pt x="322" y="313"/>
                  <a:pt x="328" y="304"/>
                </a:cubicBezTo>
                <a:cubicBezTo>
                  <a:pt x="337" y="289"/>
                  <a:pt x="356" y="254"/>
                  <a:pt x="356" y="226"/>
                </a:cubicBezTo>
                <a:cubicBezTo>
                  <a:pt x="356" y="153"/>
                  <a:pt x="296" y="93"/>
                  <a:pt x="223" y="93"/>
                </a:cubicBezTo>
                <a:close/>
                <a:moveTo>
                  <a:pt x="261" y="456"/>
                </a:moveTo>
                <a:lnTo>
                  <a:pt x="184" y="456"/>
                </a:lnTo>
                <a:cubicBezTo>
                  <a:pt x="163" y="456"/>
                  <a:pt x="147" y="442"/>
                  <a:pt x="147" y="425"/>
                </a:cubicBezTo>
                <a:cubicBezTo>
                  <a:pt x="147" y="423"/>
                  <a:pt x="145" y="414"/>
                  <a:pt x="141" y="405"/>
                </a:cubicBezTo>
                <a:lnTo>
                  <a:pt x="112" y="349"/>
                </a:lnTo>
                <a:cubicBezTo>
                  <a:pt x="107" y="341"/>
                  <a:pt x="99" y="327"/>
                  <a:pt x="94" y="319"/>
                </a:cubicBezTo>
                <a:cubicBezTo>
                  <a:pt x="91" y="314"/>
                  <a:pt x="62" y="268"/>
                  <a:pt x="62" y="226"/>
                </a:cubicBezTo>
                <a:cubicBezTo>
                  <a:pt x="62" y="137"/>
                  <a:pt x="134" y="65"/>
                  <a:pt x="223" y="65"/>
                </a:cubicBezTo>
                <a:cubicBezTo>
                  <a:pt x="311" y="65"/>
                  <a:pt x="383" y="137"/>
                  <a:pt x="383" y="226"/>
                </a:cubicBezTo>
                <a:cubicBezTo>
                  <a:pt x="383" y="268"/>
                  <a:pt x="354" y="314"/>
                  <a:pt x="351" y="319"/>
                </a:cubicBezTo>
                <a:cubicBezTo>
                  <a:pt x="346" y="327"/>
                  <a:pt x="338" y="341"/>
                  <a:pt x="333" y="349"/>
                </a:cubicBezTo>
                <a:lnTo>
                  <a:pt x="305" y="405"/>
                </a:lnTo>
                <a:cubicBezTo>
                  <a:pt x="301" y="414"/>
                  <a:pt x="298" y="423"/>
                  <a:pt x="298" y="425"/>
                </a:cubicBezTo>
                <a:cubicBezTo>
                  <a:pt x="298" y="442"/>
                  <a:pt x="282" y="456"/>
                  <a:pt x="261" y="456"/>
                </a:cubicBezTo>
                <a:close/>
                <a:moveTo>
                  <a:pt x="180" y="524"/>
                </a:moveTo>
                <a:cubicBezTo>
                  <a:pt x="169" y="524"/>
                  <a:pt x="159" y="534"/>
                  <a:pt x="159" y="545"/>
                </a:cubicBezTo>
                <a:cubicBezTo>
                  <a:pt x="159" y="556"/>
                  <a:pt x="169" y="566"/>
                  <a:pt x="180" y="566"/>
                </a:cubicBezTo>
                <a:lnTo>
                  <a:pt x="267" y="566"/>
                </a:lnTo>
                <a:cubicBezTo>
                  <a:pt x="279" y="566"/>
                  <a:pt x="289" y="556"/>
                  <a:pt x="289" y="545"/>
                </a:cubicBezTo>
                <a:cubicBezTo>
                  <a:pt x="289" y="534"/>
                  <a:pt x="279" y="524"/>
                  <a:pt x="267" y="524"/>
                </a:cubicBezTo>
                <a:lnTo>
                  <a:pt x="180" y="524"/>
                </a:lnTo>
                <a:close/>
                <a:moveTo>
                  <a:pt x="172" y="558"/>
                </a:moveTo>
                <a:cubicBezTo>
                  <a:pt x="173" y="586"/>
                  <a:pt x="196" y="608"/>
                  <a:pt x="224" y="608"/>
                </a:cubicBezTo>
                <a:cubicBezTo>
                  <a:pt x="252" y="608"/>
                  <a:pt x="275" y="586"/>
                  <a:pt x="276" y="558"/>
                </a:cubicBezTo>
                <a:lnTo>
                  <a:pt x="172" y="558"/>
                </a:lnTo>
                <a:close/>
                <a:moveTo>
                  <a:pt x="289" y="545"/>
                </a:moveTo>
                <a:lnTo>
                  <a:pt x="159" y="545"/>
                </a:lnTo>
                <a:lnTo>
                  <a:pt x="159" y="480"/>
                </a:lnTo>
                <a:lnTo>
                  <a:pt x="289" y="480"/>
                </a:lnTo>
                <a:lnTo>
                  <a:pt x="289" y="545"/>
                </a:lnTo>
                <a:close/>
                <a:moveTo>
                  <a:pt x="309" y="233"/>
                </a:moveTo>
                <a:cubicBezTo>
                  <a:pt x="309" y="245"/>
                  <a:pt x="299" y="254"/>
                  <a:pt x="287" y="254"/>
                </a:cubicBezTo>
                <a:lnTo>
                  <a:pt x="244" y="254"/>
                </a:lnTo>
                <a:lnTo>
                  <a:pt x="244" y="298"/>
                </a:lnTo>
                <a:cubicBezTo>
                  <a:pt x="244" y="309"/>
                  <a:pt x="234" y="319"/>
                  <a:pt x="223" y="319"/>
                </a:cubicBezTo>
                <a:cubicBezTo>
                  <a:pt x="211" y="319"/>
                  <a:pt x="202" y="309"/>
                  <a:pt x="202" y="298"/>
                </a:cubicBezTo>
                <a:lnTo>
                  <a:pt x="202" y="254"/>
                </a:lnTo>
                <a:lnTo>
                  <a:pt x="158" y="254"/>
                </a:lnTo>
                <a:cubicBezTo>
                  <a:pt x="146" y="254"/>
                  <a:pt x="137" y="245"/>
                  <a:pt x="137" y="233"/>
                </a:cubicBezTo>
                <a:cubicBezTo>
                  <a:pt x="137" y="221"/>
                  <a:pt x="146" y="212"/>
                  <a:pt x="158" y="212"/>
                </a:cubicBezTo>
                <a:lnTo>
                  <a:pt x="202" y="212"/>
                </a:lnTo>
                <a:lnTo>
                  <a:pt x="202" y="168"/>
                </a:lnTo>
                <a:cubicBezTo>
                  <a:pt x="202" y="157"/>
                  <a:pt x="211" y="147"/>
                  <a:pt x="223" y="147"/>
                </a:cubicBezTo>
                <a:cubicBezTo>
                  <a:pt x="234" y="147"/>
                  <a:pt x="244" y="157"/>
                  <a:pt x="244" y="168"/>
                </a:cubicBezTo>
                <a:lnTo>
                  <a:pt x="244" y="212"/>
                </a:lnTo>
                <a:lnTo>
                  <a:pt x="287" y="212"/>
                </a:lnTo>
                <a:cubicBezTo>
                  <a:pt x="299" y="212"/>
                  <a:pt x="309" y="221"/>
                  <a:pt x="309" y="233"/>
                </a:cubicBezTo>
                <a:close/>
                <a:moveTo>
                  <a:pt x="428" y="206"/>
                </a:moveTo>
                <a:lnTo>
                  <a:pt x="404" y="206"/>
                </a:lnTo>
                <a:cubicBezTo>
                  <a:pt x="405" y="212"/>
                  <a:pt x="405" y="219"/>
                  <a:pt x="405" y="226"/>
                </a:cubicBezTo>
                <a:cubicBezTo>
                  <a:pt x="405" y="230"/>
                  <a:pt x="405" y="235"/>
                  <a:pt x="405" y="239"/>
                </a:cubicBezTo>
                <a:lnTo>
                  <a:pt x="428" y="239"/>
                </a:lnTo>
                <a:cubicBezTo>
                  <a:pt x="438" y="239"/>
                  <a:pt x="446" y="232"/>
                  <a:pt x="446" y="222"/>
                </a:cubicBezTo>
                <a:cubicBezTo>
                  <a:pt x="446" y="213"/>
                  <a:pt x="438" y="206"/>
                  <a:pt x="428" y="206"/>
                </a:cubicBezTo>
                <a:close/>
                <a:moveTo>
                  <a:pt x="362" y="107"/>
                </a:moveTo>
                <a:lnTo>
                  <a:pt x="379" y="90"/>
                </a:lnTo>
                <a:cubicBezTo>
                  <a:pt x="386" y="83"/>
                  <a:pt x="386" y="72"/>
                  <a:pt x="380" y="66"/>
                </a:cubicBezTo>
                <a:cubicBezTo>
                  <a:pt x="373" y="60"/>
                  <a:pt x="362" y="60"/>
                  <a:pt x="356" y="67"/>
                </a:cubicBezTo>
                <a:lnTo>
                  <a:pt x="338" y="84"/>
                </a:lnTo>
                <a:cubicBezTo>
                  <a:pt x="347" y="91"/>
                  <a:pt x="355" y="99"/>
                  <a:pt x="362" y="107"/>
                </a:cubicBezTo>
                <a:close/>
                <a:moveTo>
                  <a:pt x="222" y="43"/>
                </a:moveTo>
                <a:cubicBezTo>
                  <a:pt x="228" y="43"/>
                  <a:pt x="233" y="43"/>
                  <a:pt x="239" y="44"/>
                </a:cubicBezTo>
                <a:lnTo>
                  <a:pt x="239" y="18"/>
                </a:lnTo>
                <a:cubicBezTo>
                  <a:pt x="239" y="8"/>
                  <a:pt x="231" y="0"/>
                  <a:pt x="222" y="0"/>
                </a:cubicBezTo>
                <a:cubicBezTo>
                  <a:pt x="213" y="0"/>
                  <a:pt x="206" y="8"/>
                  <a:pt x="206" y="18"/>
                </a:cubicBezTo>
                <a:lnTo>
                  <a:pt x="206" y="44"/>
                </a:lnTo>
                <a:cubicBezTo>
                  <a:pt x="211" y="43"/>
                  <a:pt x="217" y="43"/>
                  <a:pt x="222" y="43"/>
                </a:cubicBezTo>
                <a:close/>
                <a:moveTo>
                  <a:pt x="81" y="109"/>
                </a:moveTo>
                <a:cubicBezTo>
                  <a:pt x="89" y="101"/>
                  <a:pt x="96" y="93"/>
                  <a:pt x="105" y="86"/>
                </a:cubicBezTo>
                <a:lnTo>
                  <a:pt x="89" y="69"/>
                </a:lnTo>
                <a:cubicBezTo>
                  <a:pt x="82" y="63"/>
                  <a:pt x="71" y="62"/>
                  <a:pt x="65" y="69"/>
                </a:cubicBezTo>
                <a:cubicBezTo>
                  <a:pt x="58" y="75"/>
                  <a:pt x="58" y="86"/>
                  <a:pt x="65" y="93"/>
                </a:cubicBezTo>
                <a:lnTo>
                  <a:pt x="81" y="109"/>
                </a:lnTo>
                <a:close/>
                <a:moveTo>
                  <a:pt x="39" y="226"/>
                </a:moveTo>
                <a:cubicBezTo>
                  <a:pt x="39" y="219"/>
                  <a:pt x="40" y="212"/>
                  <a:pt x="41" y="206"/>
                </a:cubicBezTo>
                <a:lnTo>
                  <a:pt x="17" y="206"/>
                </a:lnTo>
                <a:cubicBezTo>
                  <a:pt x="7" y="206"/>
                  <a:pt x="0" y="213"/>
                  <a:pt x="0" y="222"/>
                </a:cubicBezTo>
                <a:cubicBezTo>
                  <a:pt x="0" y="232"/>
                  <a:pt x="7" y="239"/>
                  <a:pt x="17" y="239"/>
                </a:cubicBezTo>
                <a:lnTo>
                  <a:pt x="40" y="239"/>
                </a:lnTo>
                <a:cubicBezTo>
                  <a:pt x="40" y="235"/>
                  <a:pt x="39" y="230"/>
                  <a:pt x="39" y="226"/>
                </a:cubicBezTo>
                <a:close/>
              </a:path>
            </a:pathLst>
          </a:custGeom>
          <a:solidFill>
            <a:schemeClr val="bg1"/>
          </a:solidFill>
          <a:ln>
            <a:noFill/>
          </a:ln>
        </p:spPr>
        <p:txBody>
          <a:bodyPr vert="horz" wrap="square" lIns="68571" tIns="34285" rIns="68571" bIns="34285" numCol="1" anchor="t" anchorCtr="0" compatLnSpc="1"/>
          <a:lstStyle/>
          <a:p>
            <a:endParaRPr lang="zh-CN" altLang="en-US" sz="1600">
              <a:solidFill>
                <a:schemeClr val="bg2">
                  <a:lumMod val="25000"/>
                </a:schemeClr>
              </a:solidFill>
            </a:endParaRPr>
          </a:p>
        </p:txBody>
      </p:sp>
      <p:sp>
        <p:nvSpPr>
          <p:cNvPr id="16" name="Freeform 19"/>
          <p:cNvSpPr>
            <a:spLocks noEditPoints="1"/>
          </p:cNvSpPr>
          <p:nvPr/>
        </p:nvSpPr>
        <p:spPr bwMode="auto">
          <a:xfrm>
            <a:off x="1486009" y="4777439"/>
            <a:ext cx="563169" cy="533582"/>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solidFill>
            <a:schemeClr val="bg1"/>
          </a:solidFill>
          <a:ln>
            <a:noFill/>
          </a:ln>
        </p:spPr>
        <p:txBody>
          <a:bodyPr vert="horz" wrap="square" lIns="68571" tIns="34285" rIns="68571" bIns="34285" numCol="1" anchor="t" anchorCtr="0" compatLnSpc="1"/>
          <a:lstStyle/>
          <a:p>
            <a:endParaRPr lang="zh-CN" altLang="en-US" sz="1600">
              <a:solidFill>
                <a:schemeClr val="bg2">
                  <a:lumMod val="25000"/>
                </a:schemeClr>
              </a:solidFill>
            </a:endParaRPr>
          </a:p>
        </p:txBody>
      </p:sp>
      <p:sp>
        <p:nvSpPr>
          <p:cNvPr id="17" name="TextBox 76"/>
          <p:cNvSpPr txBox="1"/>
          <p:nvPr/>
        </p:nvSpPr>
        <p:spPr>
          <a:xfrm flipH="1">
            <a:off x="2531645" y="1804557"/>
            <a:ext cx="1117879" cy="338554"/>
          </a:xfrm>
          <a:prstGeom prst="rect">
            <a:avLst/>
          </a:prstGeom>
          <a:noFill/>
        </p:spPr>
        <p:txBody>
          <a:bodyPr wrap="square" rtlCol="0">
            <a:spAutoFit/>
          </a:bodyPr>
          <a:lstStyle/>
          <a:p>
            <a:r>
              <a:rPr lang="zh-CN" altLang="en-US" sz="1600" dirty="0" smtClean="0">
                <a:solidFill>
                  <a:srgbClr val="7A962D"/>
                </a:solidFill>
                <a:latin typeface="微软雅黑" panose="020B0503020204020204" pitchFamily="34" charset="-122"/>
                <a:ea typeface="微软雅黑" panose="020B0503020204020204" pitchFamily="34" charset="-122"/>
              </a:rPr>
              <a:t>添加标题</a:t>
            </a:r>
            <a:endParaRPr lang="zh-CN" altLang="en-US" sz="1600" dirty="0">
              <a:solidFill>
                <a:srgbClr val="7A962D"/>
              </a:solidFill>
              <a:latin typeface="微软雅黑" panose="020B0503020204020204" pitchFamily="34" charset="-122"/>
              <a:ea typeface="微软雅黑" panose="020B0503020204020204" pitchFamily="34" charset="-122"/>
            </a:endParaRPr>
          </a:p>
        </p:txBody>
      </p:sp>
      <p:sp>
        <p:nvSpPr>
          <p:cNvPr id="18" name="文本框 17"/>
          <p:cNvSpPr txBox="1"/>
          <p:nvPr/>
        </p:nvSpPr>
        <p:spPr>
          <a:xfrm flipH="1">
            <a:off x="2531645" y="2122680"/>
            <a:ext cx="3268045" cy="731098"/>
          </a:xfrm>
          <a:prstGeom prst="rect">
            <a:avLst/>
          </a:prstGeom>
          <a:noFill/>
        </p:spPr>
        <p:txBody>
          <a:bodyPr wrap="square" rtlCol="0">
            <a:spAutoFit/>
          </a:bodyPr>
          <a:lstStyle/>
          <a:p>
            <a:pPr>
              <a:lnSpc>
                <a:spcPct val="130000"/>
              </a:lnSpc>
            </a:pPr>
            <a:r>
              <a:rPr lang="en-US" altLang="zh-CN" sz="1050" dirty="0" smtClean="0">
                <a:solidFill>
                  <a:schemeClr val="bg2">
                    <a:lumMod val="25000"/>
                  </a:schemeClr>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 original</a:t>
            </a:r>
            <a:endParaRPr lang="en-US" altLang="zh-CN" sz="1050" dirty="0" smtClean="0">
              <a:solidFill>
                <a:schemeClr val="bg2">
                  <a:lumMod val="25000"/>
                </a:schemeClr>
              </a:solidFill>
              <a:latin typeface="微软雅黑" panose="020B0503020204020204" pitchFamily="34" charset="-122"/>
              <a:ea typeface="微软雅黑" panose="020B0503020204020204" pitchFamily="34" charset="-122"/>
            </a:endParaRPr>
          </a:p>
        </p:txBody>
      </p:sp>
      <p:sp>
        <p:nvSpPr>
          <p:cNvPr id="19" name="TextBox 76"/>
          <p:cNvSpPr txBox="1"/>
          <p:nvPr/>
        </p:nvSpPr>
        <p:spPr>
          <a:xfrm flipH="1">
            <a:off x="2531645" y="3170546"/>
            <a:ext cx="1117879" cy="338554"/>
          </a:xfrm>
          <a:prstGeom prst="rect">
            <a:avLst/>
          </a:prstGeom>
          <a:noFill/>
        </p:spPr>
        <p:txBody>
          <a:bodyPr wrap="square" rtlCol="0">
            <a:spAutoFit/>
          </a:bodyPr>
          <a:lstStyle/>
          <a:p>
            <a:r>
              <a:rPr lang="zh-CN" altLang="en-US" sz="1600" dirty="0" smtClean="0">
                <a:solidFill>
                  <a:srgbClr val="7A962D"/>
                </a:solidFill>
                <a:latin typeface="微软雅黑" panose="020B0503020204020204" pitchFamily="34" charset="-122"/>
                <a:ea typeface="微软雅黑" panose="020B0503020204020204" pitchFamily="34" charset="-122"/>
              </a:rPr>
              <a:t>添加标题</a:t>
            </a:r>
            <a:endParaRPr lang="zh-CN" altLang="en-US" sz="1600" dirty="0">
              <a:solidFill>
                <a:srgbClr val="7A962D"/>
              </a:solidFill>
              <a:latin typeface="微软雅黑" panose="020B0503020204020204" pitchFamily="34" charset="-122"/>
              <a:ea typeface="微软雅黑" panose="020B0503020204020204" pitchFamily="34" charset="-122"/>
            </a:endParaRPr>
          </a:p>
        </p:txBody>
      </p:sp>
      <p:sp>
        <p:nvSpPr>
          <p:cNvPr id="20" name="文本框 19"/>
          <p:cNvSpPr txBox="1"/>
          <p:nvPr/>
        </p:nvSpPr>
        <p:spPr>
          <a:xfrm flipH="1">
            <a:off x="2531645" y="3488669"/>
            <a:ext cx="3268045" cy="722505"/>
          </a:xfrm>
          <a:prstGeom prst="rect">
            <a:avLst/>
          </a:prstGeom>
          <a:noFill/>
        </p:spPr>
        <p:txBody>
          <a:bodyPr wrap="square" rtlCol="0">
            <a:spAutoFit/>
          </a:bodyPr>
          <a:lstStyle/>
          <a:p>
            <a:pPr>
              <a:lnSpc>
                <a:spcPct val="130000"/>
              </a:lnSpc>
            </a:pPr>
            <a:r>
              <a:rPr lang="en-US" altLang="zh-CN" sz="1050" dirty="0" smtClean="0">
                <a:solidFill>
                  <a:schemeClr val="bg2">
                    <a:lumMod val="25000"/>
                  </a:schemeClr>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 original</a:t>
            </a:r>
            <a:endParaRPr lang="en-US" altLang="zh-CN" sz="1050" dirty="0" smtClean="0">
              <a:solidFill>
                <a:schemeClr val="bg2">
                  <a:lumMod val="25000"/>
                </a:schemeClr>
              </a:solidFill>
              <a:latin typeface="微软雅黑" panose="020B0503020204020204" pitchFamily="34" charset="-122"/>
              <a:ea typeface="微软雅黑" panose="020B0503020204020204" pitchFamily="34" charset="-122"/>
            </a:endParaRPr>
          </a:p>
        </p:txBody>
      </p:sp>
      <p:sp>
        <p:nvSpPr>
          <p:cNvPr id="21" name="TextBox 76"/>
          <p:cNvSpPr txBox="1"/>
          <p:nvPr/>
        </p:nvSpPr>
        <p:spPr>
          <a:xfrm flipH="1">
            <a:off x="2531645" y="4542552"/>
            <a:ext cx="1117879" cy="338554"/>
          </a:xfrm>
          <a:prstGeom prst="rect">
            <a:avLst/>
          </a:prstGeom>
          <a:noFill/>
        </p:spPr>
        <p:txBody>
          <a:bodyPr wrap="square" rtlCol="0">
            <a:spAutoFit/>
          </a:bodyPr>
          <a:lstStyle/>
          <a:p>
            <a:r>
              <a:rPr lang="zh-CN" altLang="en-US" sz="1600" dirty="0" smtClean="0">
                <a:solidFill>
                  <a:srgbClr val="7A962D"/>
                </a:solidFill>
                <a:latin typeface="微软雅黑" panose="020B0503020204020204" pitchFamily="34" charset="-122"/>
                <a:ea typeface="微软雅黑" panose="020B0503020204020204" pitchFamily="34" charset="-122"/>
              </a:rPr>
              <a:t>添加标题</a:t>
            </a:r>
            <a:endParaRPr lang="zh-CN" altLang="en-US" sz="1600" dirty="0">
              <a:solidFill>
                <a:srgbClr val="7A962D"/>
              </a:solidFill>
              <a:latin typeface="微软雅黑" panose="020B0503020204020204" pitchFamily="34" charset="-122"/>
              <a:ea typeface="微软雅黑" panose="020B0503020204020204" pitchFamily="34" charset="-122"/>
            </a:endParaRPr>
          </a:p>
        </p:txBody>
      </p:sp>
      <p:sp>
        <p:nvSpPr>
          <p:cNvPr id="22" name="文本框 21"/>
          <p:cNvSpPr txBox="1"/>
          <p:nvPr/>
        </p:nvSpPr>
        <p:spPr>
          <a:xfrm flipH="1">
            <a:off x="2531645" y="4860675"/>
            <a:ext cx="3268045" cy="722505"/>
          </a:xfrm>
          <a:prstGeom prst="rect">
            <a:avLst/>
          </a:prstGeom>
          <a:noFill/>
        </p:spPr>
        <p:txBody>
          <a:bodyPr wrap="square" rtlCol="0">
            <a:spAutoFit/>
          </a:bodyPr>
          <a:lstStyle/>
          <a:p>
            <a:pPr>
              <a:lnSpc>
                <a:spcPct val="130000"/>
              </a:lnSpc>
            </a:pPr>
            <a:r>
              <a:rPr lang="en-US" altLang="zh-CN" sz="1050" dirty="0" smtClean="0">
                <a:solidFill>
                  <a:schemeClr val="bg2">
                    <a:lumMod val="25000"/>
                  </a:schemeClr>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 original</a:t>
            </a:r>
            <a:endParaRPr lang="en-US" altLang="zh-CN" sz="1050" dirty="0" smtClean="0">
              <a:solidFill>
                <a:schemeClr val="bg2">
                  <a:lumMod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11948" r="16299"/>
          <a:stretch>
            <a:fillRect/>
          </a:stretch>
        </p:blipFill>
        <p:spPr>
          <a:xfrm rot="10800000" flipH="1" flipV="1">
            <a:off x="11235109" y="0"/>
            <a:ext cx="956891" cy="822960"/>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12789" b="36799"/>
          <a:stretch>
            <a:fillRect/>
          </a:stretch>
        </p:blipFill>
        <p:spPr>
          <a:xfrm>
            <a:off x="1" y="5869577"/>
            <a:ext cx="993012" cy="988423"/>
          </a:xfrm>
          <a:prstGeom prst="rect">
            <a:avLst/>
          </a:prstGeom>
        </p:spPr>
      </p:pic>
      <p:sp>
        <p:nvSpPr>
          <p:cNvPr id="6" name="TextBox 76"/>
          <p:cNvSpPr txBox="1"/>
          <p:nvPr/>
        </p:nvSpPr>
        <p:spPr>
          <a:xfrm>
            <a:off x="5397559" y="458796"/>
            <a:ext cx="1415772" cy="461665"/>
          </a:xfrm>
          <a:prstGeom prst="rect">
            <a:avLst/>
          </a:prstGeom>
          <a:noFill/>
        </p:spPr>
        <p:txBody>
          <a:bodyPr wrap="none" rtlCol="0">
            <a:spAutoFit/>
          </a:bodyPr>
          <a:lstStyle/>
          <a:p>
            <a:pPr algn="ctr"/>
            <a:r>
              <a:rPr lang="zh-CN" altLang="en-US" sz="2400" dirty="0" smtClean="0">
                <a:solidFill>
                  <a:srgbClr val="FF6B92"/>
                </a:solidFill>
                <a:latin typeface="微软雅黑" panose="020B0503020204020204" pitchFamily="34" charset="-122"/>
                <a:ea typeface="微软雅黑" panose="020B0503020204020204" pitchFamily="34" charset="-122"/>
              </a:rPr>
              <a:t>添加</a:t>
            </a:r>
            <a:r>
              <a:rPr lang="zh-CN" altLang="en-US" sz="2400" dirty="0">
                <a:solidFill>
                  <a:srgbClr val="FF6B92"/>
                </a:solidFill>
                <a:latin typeface="微软雅黑" panose="020B0503020204020204" pitchFamily="34" charset="-122"/>
                <a:ea typeface="微软雅黑" panose="020B0503020204020204" pitchFamily="34" charset="-122"/>
              </a:rPr>
              <a:t>标题</a:t>
            </a:r>
            <a:endParaRPr lang="zh-CN" altLang="en-US" sz="2400" dirty="0">
              <a:solidFill>
                <a:srgbClr val="FF6B92"/>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507448" y="187731"/>
            <a:ext cx="3195994" cy="332399"/>
          </a:xfrm>
          <a:prstGeom prst="rect">
            <a:avLst/>
          </a:prstGeom>
          <a:noFill/>
        </p:spPr>
        <p:txBody>
          <a:bodyPr wrap="square" rtlCol="0">
            <a:spAutoFit/>
          </a:bodyPr>
          <a:lstStyle/>
          <a:p>
            <a:pPr algn="ct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Spring and autumn advertisement</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Freeform 13"/>
          <p:cNvSpPr/>
          <p:nvPr/>
        </p:nvSpPr>
        <p:spPr bwMode="auto">
          <a:xfrm rot="2700000">
            <a:off x="5443774" y="1757373"/>
            <a:ext cx="1294711" cy="1267568"/>
          </a:xfrm>
          <a:prstGeom prst="roundRect">
            <a:avLst/>
          </a:prstGeom>
          <a:solidFill>
            <a:srgbClr val="7A962D"/>
          </a:solidFill>
          <a:ln>
            <a:noFill/>
          </a:ln>
        </p:spPr>
        <p:txBody>
          <a:bodyPr vert="horz" wrap="square" lIns="91440" tIns="45720" rIns="91440" bIns="45720" numCol="1" anchor="t" anchorCtr="0" compatLnSpc="1"/>
          <a:lstStyle/>
          <a:p>
            <a:endParaRPr lang="en-US">
              <a:solidFill>
                <a:schemeClr val="tx1">
                  <a:lumMod val="65000"/>
                  <a:lumOff val="35000"/>
                </a:schemeClr>
              </a:solidFill>
            </a:endParaRPr>
          </a:p>
        </p:txBody>
      </p:sp>
      <p:sp>
        <p:nvSpPr>
          <p:cNvPr id="9" name="Freeform 14"/>
          <p:cNvSpPr/>
          <p:nvPr/>
        </p:nvSpPr>
        <p:spPr bwMode="auto">
          <a:xfrm rot="2700000">
            <a:off x="4113220" y="3108906"/>
            <a:ext cx="1270282" cy="1294711"/>
          </a:xfrm>
          <a:prstGeom prst="roundRect">
            <a:avLst/>
          </a:prstGeom>
          <a:solidFill>
            <a:srgbClr val="FF6B92"/>
          </a:solidFill>
          <a:ln>
            <a:noFill/>
          </a:ln>
        </p:spPr>
        <p:txBody>
          <a:bodyPr vert="horz" wrap="square" lIns="91440" tIns="45720" rIns="91440" bIns="45720" numCol="1" anchor="t" anchorCtr="0" compatLnSpc="1"/>
          <a:lstStyle/>
          <a:p>
            <a:endParaRPr lang="en-US">
              <a:solidFill>
                <a:schemeClr val="tx1">
                  <a:lumMod val="65000"/>
                  <a:lumOff val="35000"/>
                </a:schemeClr>
              </a:solidFill>
            </a:endParaRPr>
          </a:p>
        </p:txBody>
      </p:sp>
      <p:sp>
        <p:nvSpPr>
          <p:cNvPr id="10" name="Freeform 15"/>
          <p:cNvSpPr/>
          <p:nvPr/>
        </p:nvSpPr>
        <p:spPr bwMode="auto">
          <a:xfrm rot="2700000">
            <a:off x="5444856" y="4449685"/>
            <a:ext cx="1294711" cy="1264854"/>
          </a:xfrm>
          <a:prstGeom prst="roundRect">
            <a:avLst/>
          </a:prstGeom>
          <a:solidFill>
            <a:srgbClr val="7A962D"/>
          </a:solidFill>
          <a:ln>
            <a:noFill/>
          </a:ln>
        </p:spPr>
        <p:txBody>
          <a:bodyPr vert="horz" wrap="square" lIns="91440" tIns="45720" rIns="91440" bIns="45720" numCol="1" anchor="t" anchorCtr="0" compatLnSpc="1"/>
          <a:lstStyle/>
          <a:p>
            <a:endParaRPr lang="en-US">
              <a:solidFill>
                <a:schemeClr val="tx1">
                  <a:lumMod val="65000"/>
                  <a:lumOff val="35000"/>
                </a:schemeClr>
              </a:solidFill>
            </a:endParaRPr>
          </a:p>
        </p:txBody>
      </p:sp>
      <p:sp>
        <p:nvSpPr>
          <p:cNvPr id="11" name="Freeform 16"/>
          <p:cNvSpPr/>
          <p:nvPr/>
        </p:nvSpPr>
        <p:spPr bwMode="auto">
          <a:xfrm rot="2700000">
            <a:off x="6812570" y="3112147"/>
            <a:ext cx="1262140" cy="1294711"/>
          </a:xfrm>
          <a:prstGeom prst="roundRect">
            <a:avLst/>
          </a:prstGeom>
          <a:solidFill>
            <a:srgbClr val="FF6B92"/>
          </a:solidFill>
          <a:ln>
            <a:noFill/>
          </a:ln>
        </p:spPr>
        <p:txBody>
          <a:bodyPr vert="horz" wrap="square" lIns="91440" tIns="45720" rIns="91440" bIns="45720" numCol="1" anchor="t" anchorCtr="0" compatLnSpc="1"/>
          <a:lstStyle/>
          <a:p>
            <a:endParaRPr lang="en-US">
              <a:solidFill>
                <a:schemeClr val="tx1">
                  <a:lumMod val="65000"/>
                  <a:lumOff val="35000"/>
                </a:schemeClr>
              </a:solidFill>
            </a:endParaRPr>
          </a:p>
        </p:txBody>
      </p:sp>
      <p:grpSp>
        <p:nvGrpSpPr>
          <p:cNvPr id="12" name="Group 21"/>
          <p:cNvGrpSpPr/>
          <p:nvPr/>
        </p:nvGrpSpPr>
        <p:grpSpPr>
          <a:xfrm>
            <a:off x="5630061" y="2005159"/>
            <a:ext cx="977885" cy="858741"/>
            <a:chOff x="7399338" y="4675188"/>
            <a:chExt cx="581024" cy="490537"/>
          </a:xfrm>
          <a:solidFill>
            <a:schemeClr val="bg1"/>
          </a:solidFill>
        </p:grpSpPr>
        <p:sp>
          <p:nvSpPr>
            <p:cNvPr id="13" name="Freeform 22"/>
            <p:cNvSpPr/>
            <p:nvPr/>
          </p:nvSpPr>
          <p:spPr bwMode="auto">
            <a:xfrm>
              <a:off x="7556500" y="4922838"/>
              <a:ext cx="231775" cy="198437"/>
            </a:xfrm>
            <a:custGeom>
              <a:avLst/>
              <a:gdLst>
                <a:gd name="T0" fmla="*/ 59 w 62"/>
                <a:gd name="T1" fmla="*/ 41 h 53"/>
                <a:gd name="T2" fmla="*/ 61 w 62"/>
                <a:gd name="T3" fmla="*/ 14 h 53"/>
                <a:gd name="T4" fmla="*/ 45 w 62"/>
                <a:gd name="T5" fmla="*/ 0 h 53"/>
                <a:gd name="T6" fmla="*/ 37 w 62"/>
                <a:gd name="T7" fmla="*/ 0 h 53"/>
                <a:gd name="T8" fmla="*/ 35 w 62"/>
                <a:gd name="T9" fmla="*/ 6 h 53"/>
                <a:gd name="T10" fmla="*/ 37 w 62"/>
                <a:gd name="T11" fmla="*/ 30 h 53"/>
                <a:gd name="T12" fmla="*/ 31 w 62"/>
                <a:gd name="T13" fmla="*/ 38 h 53"/>
                <a:gd name="T14" fmla="*/ 25 w 62"/>
                <a:gd name="T15" fmla="*/ 30 h 53"/>
                <a:gd name="T16" fmla="*/ 29 w 62"/>
                <a:gd name="T17" fmla="*/ 6 h 53"/>
                <a:gd name="T18" fmla="*/ 26 w 62"/>
                <a:gd name="T19" fmla="*/ 0 h 53"/>
                <a:gd name="T20" fmla="*/ 17 w 62"/>
                <a:gd name="T21" fmla="*/ 0 h 53"/>
                <a:gd name="T22" fmla="*/ 17 w 62"/>
                <a:gd name="T23" fmla="*/ 0 h 53"/>
                <a:gd name="T24" fmla="*/ 1 w 62"/>
                <a:gd name="T25" fmla="*/ 14 h 53"/>
                <a:gd name="T26" fmla="*/ 3 w 62"/>
                <a:gd name="T27" fmla="*/ 41 h 53"/>
                <a:gd name="T28" fmla="*/ 31 w 62"/>
                <a:gd name="T29" fmla="*/ 53 h 53"/>
                <a:gd name="T30" fmla="*/ 59 w 62"/>
                <a:gd name="T31" fmla="*/ 4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 h="53">
                  <a:moveTo>
                    <a:pt x="59" y="41"/>
                  </a:moveTo>
                  <a:cubicBezTo>
                    <a:pt x="61" y="14"/>
                    <a:pt x="61" y="14"/>
                    <a:pt x="61" y="14"/>
                  </a:cubicBezTo>
                  <a:cubicBezTo>
                    <a:pt x="62" y="7"/>
                    <a:pt x="54" y="0"/>
                    <a:pt x="45" y="0"/>
                  </a:cubicBezTo>
                  <a:cubicBezTo>
                    <a:pt x="37" y="0"/>
                    <a:pt x="37" y="0"/>
                    <a:pt x="37" y="0"/>
                  </a:cubicBezTo>
                  <a:cubicBezTo>
                    <a:pt x="37" y="1"/>
                    <a:pt x="37" y="5"/>
                    <a:pt x="35" y="6"/>
                  </a:cubicBezTo>
                  <a:cubicBezTo>
                    <a:pt x="35" y="6"/>
                    <a:pt x="38" y="24"/>
                    <a:pt x="37" y="30"/>
                  </a:cubicBezTo>
                  <a:cubicBezTo>
                    <a:pt x="36" y="32"/>
                    <a:pt x="34" y="39"/>
                    <a:pt x="31" y="38"/>
                  </a:cubicBezTo>
                  <a:cubicBezTo>
                    <a:pt x="28" y="38"/>
                    <a:pt x="26" y="32"/>
                    <a:pt x="25" y="30"/>
                  </a:cubicBezTo>
                  <a:cubicBezTo>
                    <a:pt x="24" y="24"/>
                    <a:pt x="29" y="6"/>
                    <a:pt x="29" y="6"/>
                  </a:cubicBezTo>
                  <a:cubicBezTo>
                    <a:pt x="28" y="6"/>
                    <a:pt x="27" y="5"/>
                    <a:pt x="26" y="0"/>
                  </a:cubicBezTo>
                  <a:cubicBezTo>
                    <a:pt x="17" y="0"/>
                    <a:pt x="17" y="0"/>
                    <a:pt x="17" y="0"/>
                  </a:cubicBezTo>
                  <a:cubicBezTo>
                    <a:pt x="17" y="0"/>
                    <a:pt x="17" y="0"/>
                    <a:pt x="17" y="0"/>
                  </a:cubicBezTo>
                  <a:cubicBezTo>
                    <a:pt x="8" y="0"/>
                    <a:pt x="0" y="7"/>
                    <a:pt x="1" y="14"/>
                  </a:cubicBezTo>
                  <a:cubicBezTo>
                    <a:pt x="3" y="41"/>
                    <a:pt x="3" y="41"/>
                    <a:pt x="3" y="41"/>
                  </a:cubicBezTo>
                  <a:cubicBezTo>
                    <a:pt x="10" y="48"/>
                    <a:pt x="21" y="53"/>
                    <a:pt x="31" y="53"/>
                  </a:cubicBezTo>
                  <a:cubicBezTo>
                    <a:pt x="42" y="53"/>
                    <a:pt x="53" y="47"/>
                    <a:pt x="59"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65000"/>
                    <a:lumOff val="35000"/>
                  </a:schemeClr>
                </a:solidFill>
              </a:endParaRPr>
            </a:p>
          </p:txBody>
        </p:sp>
        <p:sp>
          <p:nvSpPr>
            <p:cNvPr id="14" name="Oval 23"/>
            <p:cNvSpPr>
              <a:spLocks noChangeArrowheads="1"/>
            </p:cNvSpPr>
            <p:nvPr/>
          </p:nvSpPr>
          <p:spPr bwMode="auto">
            <a:xfrm>
              <a:off x="7612063" y="4783138"/>
              <a:ext cx="120650" cy="1206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65000"/>
                    <a:lumOff val="35000"/>
                  </a:schemeClr>
                </a:solidFill>
              </a:endParaRPr>
            </a:p>
          </p:txBody>
        </p:sp>
        <p:sp>
          <p:nvSpPr>
            <p:cNvPr id="15" name="Freeform 24"/>
            <p:cNvSpPr/>
            <p:nvPr/>
          </p:nvSpPr>
          <p:spPr bwMode="auto">
            <a:xfrm>
              <a:off x="7399338" y="4675188"/>
              <a:ext cx="581024" cy="490537"/>
            </a:xfrm>
            <a:custGeom>
              <a:avLst/>
              <a:gdLst>
                <a:gd name="T0" fmla="*/ 154 w 155"/>
                <a:gd name="T1" fmla="*/ 60 h 131"/>
                <a:gd name="T2" fmla="*/ 133 w 155"/>
                <a:gd name="T3" fmla="*/ 39 h 131"/>
                <a:gd name="T4" fmla="*/ 130 w 155"/>
                <a:gd name="T5" fmla="*/ 37 h 131"/>
                <a:gd name="T6" fmla="*/ 129 w 155"/>
                <a:gd name="T7" fmla="*/ 36 h 131"/>
                <a:gd name="T8" fmla="*/ 129 w 155"/>
                <a:gd name="T9" fmla="*/ 36 h 131"/>
                <a:gd name="T10" fmla="*/ 127 w 155"/>
                <a:gd name="T11" fmla="*/ 37 h 131"/>
                <a:gd name="T12" fmla="*/ 115 w 155"/>
                <a:gd name="T13" fmla="*/ 50 h 131"/>
                <a:gd name="T14" fmla="*/ 104 w 155"/>
                <a:gd name="T15" fmla="*/ 60 h 131"/>
                <a:gd name="T16" fmla="*/ 104 w 155"/>
                <a:gd name="T17" fmla="*/ 63 h 131"/>
                <a:gd name="T18" fmla="*/ 106 w 155"/>
                <a:gd name="T19" fmla="*/ 64 h 131"/>
                <a:gd name="T20" fmla="*/ 106 w 155"/>
                <a:gd name="T21" fmla="*/ 64 h 131"/>
                <a:gd name="T22" fmla="*/ 115 w 155"/>
                <a:gd name="T23" fmla="*/ 64 h 131"/>
                <a:gd name="T24" fmla="*/ 118 w 155"/>
                <a:gd name="T25" fmla="*/ 64 h 131"/>
                <a:gd name="T26" fmla="*/ 120 w 155"/>
                <a:gd name="T27" fmla="*/ 65 h 131"/>
                <a:gd name="T28" fmla="*/ 121 w 155"/>
                <a:gd name="T29" fmla="*/ 66 h 131"/>
                <a:gd name="T30" fmla="*/ 120 w 155"/>
                <a:gd name="T31" fmla="*/ 70 h 131"/>
                <a:gd name="T32" fmla="*/ 106 w 155"/>
                <a:gd name="T33" fmla="*/ 99 h 131"/>
                <a:gd name="T34" fmla="*/ 72 w 155"/>
                <a:gd name="T35" fmla="*/ 114 h 131"/>
                <a:gd name="T36" fmla="*/ 39 w 155"/>
                <a:gd name="T37" fmla="*/ 100 h 131"/>
                <a:gd name="T38" fmla="*/ 24 w 155"/>
                <a:gd name="T39" fmla="*/ 66 h 131"/>
                <a:gd name="T40" fmla="*/ 38 w 155"/>
                <a:gd name="T41" fmla="*/ 32 h 131"/>
                <a:gd name="T42" fmla="*/ 74 w 155"/>
                <a:gd name="T43" fmla="*/ 17 h 131"/>
                <a:gd name="T44" fmla="*/ 90 w 155"/>
                <a:gd name="T45" fmla="*/ 20 h 131"/>
                <a:gd name="T46" fmla="*/ 93 w 155"/>
                <a:gd name="T47" fmla="*/ 20 h 131"/>
                <a:gd name="T48" fmla="*/ 99 w 155"/>
                <a:gd name="T49" fmla="*/ 18 h 131"/>
                <a:gd name="T50" fmla="*/ 101 w 155"/>
                <a:gd name="T51" fmla="*/ 14 h 131"/>
                <a:gd name="T52" fmla="*/ 96 w 155"/>
                <a:gd name="T53" fmla="*/ 3 h 131"/>
                <a:gd name="T54" fmla="*/ 74 w 155"/>
                <a:gd name="T55" fmla="*/ 0 h 131"/>
                <a:gd name="T56" fmla="*/ 26 w 155"/>
                <a:gd name="T57" fmla="*/ 20 h 131"/>
                <a:gd name="T58" fmla="*/ 26 w 155"/>
                <a:gd name="T59" fmla="*/ 112 h 131"/>
                <a:gd name="T60" fmla="*/ 72 w 155"/>
                <a:gd name="T61" fmla="*/ 131 h 131"/>
                <a:gd name="T62" fmla="*/ 73 w 155"/>
                <a:gd name="T63" fmla="*/ 131 h 131"/>
                <a:gd name="T64" fmla="*/ 119 w 155"/>
                <a:gd name="T65" fmla="*/ 111 h 131"/>
                <a:gd name="T66" fmla="*/ 130 w 155"/>
                <a:gd name="T67" fmla="*/ 97 h 131"/>
                <a:gd name="T68" fmla="*/ 136 w 155"/>
                <a:gd name="T69" fmla="*/ 81 h 131"/>
                <a:gd name="T70" fmla="*/ 138 w 155"/>
                <a:gd name="T71" fmla="*/ 69 h 131"/>
                <a:gd name="T72" fmla="*/ 138 w 155"/>
                <a:gd name="T73" fmla="*/ 66 h 131"/>
                <a:gd name="T74" fmla="*/ 140 w 155"/>
                <a:gd name="T75" fmla="*/ 64 h 131"/>
                <a:gd name="T76" fmla="*/ 143 w 155"/>
                <a:gd name="T77" fmla="*/ 64 h 131"/>
                <a:gd name="T78" fmla="*/ 152 w 155"/>
                <a:gd name="T79" fmla="*/ 64 h 131"/>
                <a:gd name="T80" fmla="*/ 152 w 155"/>
                <a:gd name="T81" fmla="*/ 64 h 131"/>
                <a:gd name="T82" fmla="*/ 154 w 155"/>
                <a:gd name="T83" fmla="*/ 62 h 131"/>
                <a:gd name="T84" fmla="*/ 154 w 155"/>
                <a:gd name="T85" fmla="*/ 6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5" h="131">
                  <a:moveTo>
                    <a:pt x="154" y="60"/>
                  </a:moveTo>
                  <a:cubicBezTo>
                    <a:pt x="133" y="39"/>
                    <a:pt x="133" y="39"/>
                    <a:pt x="133" y="39"/>
                  </a:cubicBezTo>
                  <a:cubicBezTo>
                    <a:pt x="130" y="37"/>
                    <a:pt x="130" y="37"/>
                    <a:pt x="130" y="37"/>
                  </a:cubicBezTo>
                  <a:cubicBezTo>
                    <a:pt x="130" y="36"/>
                    <a:pt x="130" y="36"/>
                    <a:pt x="129" y="36"/>
                  </a:cubicBezTo>
                  <a:cubicBezTo>
                    <a:pt x="129" y="36"/>
                    <a:pt x="129" y="36"/>
                    <a:pt x="129" y="36"/>
                  </a:cubicBezTo>
                  <a:cubicBezTo>
                    <a:pt x="128" y="36"/>
                    <a:pt x="128" y="36"/>
                    <a:pt x="127" y="37"/>
                  </a:cubicBezTo>
                  <a:cubicBezTo>
                    <a:pt x="115" y="50"/>
                    <a:pt x="115" y="50"/>
                    <a:pt x="115" y="50"/>
                  </a:cubicBezTo>
                  <a:cubicBezTo>
                    <a:pt x="104" y="60"/>
                    <a:pt x="104" y="60"/>
                    <a:pt x="104" y="60"/>
                  </a:cubicBezTo>
                  <a:cubicBezTo>
                    <a:pt x="104" y="61"/>
                    <a:pt x="103" y="62"/>
                    <a:pt x="104" y="63"/>
                  </a:cubicBezTo>
                  <a:cubicBezTo>
                    <a:pt x="104" y="63"/>
                    <a:pt x="105" y="64"/>
                    <a:pt x="106" y="64"/>
                  </a:cubicBezTo>
                  <a:cubicBezTo>
                    <a:pt x="106" y="64"/>
                    <a:pt x="106" y="64"/>
                    <a:pt x="106" y="64"/>
                  </a:cubicBezTo>
                  <a:cubicBezTo>
                    <a:pt x="115" y="64"/>
                    <a:pt x="115" y="64"/>
                    <a:pt x="115" y="64"/>
                  </a:cubicBezTo>
                  <a:cubicBezTo>
                    <a:pt x="118" y="64"/>
                    <a:pt x="118" y="64"/>
                    <a:pt x="118" y="64"/>
                  </a:cubicBezTo>
                  <a:cubicBezTo>
                    <a:pt x="119" y="64"/>
                    <a:pt x="120" y="64"/>
                    <a:pt x="120" y="65"/>
                  </a:cubicBezTo>
                  <a:cubicBezTo>
                    <a:pt x="120" y="65"/>
                    <a:pt x="121" y="66"/>
                    <a:pt x="121" y="66"/>
                  </a:cubicBezTo>
                  <a:cubicBezTo>
                    <a:pt x="120" y="70"/>
                    <a:pt x="120" y="70"/>
                    <a:pt x="120" y="70"/>
                  </a:cubicBezTo>
                  <a:cubicBezTo>
                    <a:pt x="119" y="81"/>
                    <a:pt x="114" y="91"/>
                    <a:pt x="106" y="99"/>
                  </a:cubicBezTo>
                  <a:cubicBezTo>
                    <a:pt x="97" y="109"/>
                    <a:pt x="85" y="114"/>
                    <a:pt x="72" y="114"/>
                  </a:cubicBezTo>
                  <a:cubicBezTo>
                    <a:pt x="59" y="114"/>
                    <a:pt x="48" y="109"/>
                    <a:pt x="39" y="100"/>
                  </a:cubicBezTo>
                  <a:cubicBezTo>
                    <a:pt x="29" y="91"/>
                    <a:pt x="24" y="79"/>
                    <a:pt x="24" y="66"/>
                  </a:cubicBezTo>
                  <a:cubicBezTo>
                    <a:pt x="24" y="53"/>
                    <a:pt x="29" y="41"/>
                    <a:pt x="38" y="32"/>
                  </a:cubicBezTo>
                  <a:cubicBezTo>
                    <a:pt x="48" y="22"/>
                    <a:pt x="61" y="17"/>
                    <a:pt x="74" y="17"/>
                  </a:cubicBezTo>
                  <a:cubicBezTo>
                    <a:pt x="80" y="17"/>
                    <a:pt x="85" y="18"/>
                    <a:pt x="90" y="20"/>
                  </a:cubicBezTo>
                  <a:cubicBezTo>
                    <a:pt x="91" y="20"/>
                    <a:pt x="92" y="20"/>
                    <a:pt x="93" y="20"/>
                  </a:cubicBezTo>
                  <a:cubicBezTo>
                    <a:pt x="95" y="20"/>
                    <a:pt x="97" y="19"/>
                    <a:pt x="99" y="18"/>
                  </a:cubicBezTo>
                  <a:cubicBezTo>
                    <a:pt x="100" y="17"/>
                    <a:pt x="100" y="16"/>
                    <a:pt x="101" y="14"/>
                  </a:cubicBezTo>
                  <a:cubicBezTo>
                    <a:pt x="103" y="10"/>
                    <a:pt x="100" y="5"/>
                    <a:pt x="96" y="3"/>
                  </a:cubicBezTo>
                  <a:cubicBezTo>
                    <a:pt x="89" y="1"/>
                    <a:pt x="82" y="0"/>
                    <a:pt x="74" y="0"/>
                  </a:cubicBezTo>
                  <a:cubicBezTo>
                    <a:pt x="56" y="0"/>
                    <a:pt x="39" y="7"/>
                    <a:pt x="26" y="20"/>
                  </a:cubicBezTo>
                  <a:cubicBezTo>
                    <a:pt x="0" y="45"/>
                    <a:pt x="1" y="87"/>
                    <a:pt x="26" y="112"/>
                  </a:cubicBezTo>
                  <a:cubicBezTo>
                    <a:pt x="39" y="125"/>
                    <a:pt x="55" y="131"/>
                    <a:pt x="72" y="131"/>
                  </a:cubicBezTo>
                  <a:cubicBezTo>
                    <a:pt x="72" y="131"/>
                    <a:pt x="72" y="131"/>
                    <a:pt x="73" y="131"/>
                  </a:cubicBezTo>
                  <a:cubicBezTo>
                    <a:pt x="90" y="131"/>
                    <a:pt x="106" y="124"/>
                    <a:pt x="119" y="111"/>
                  </a:cubicBezTo>
                  <a:cubicBezTo>
                    <a:pt x="123" y="107"/>
                    <a:pt x="127" y="102"/>
                    <a:pt x="130" y="97"/>
                  </a:cubicBezTo>
                  <a:cubicBezTo>
                    <a:pt x="133" y="92"/>
                    <a:pt x="135" y="87"/>
                    <a:pt x="136" y="81"/>
                  </a:cubicBezTo>
                  <a:cubicBezTo>
                    <a:pt x="137" y="77"/>
                    <a:pt x="138" y="73"/>
                    <a:pt x="138" y="69"/>
                  </a:cubicBezTo>
                  <a:cubicBezTo>
                    <a:pt x="138" y="66"/>
                    <a:pt x="138" y="66"/>
                    <a:pt x="138" y="66"/>
                  </a:cubicBezTo>
                  <a:cubicBezTo>
                    <a:pt x="138" y="64"/>
                    <a:pt x="139" y="64"/>
                    <a:pt x="140" y="64"/>
                  </a:cubicBezTo>
                  <a:cubicBezTo>
                    <a:pt x="143" y="64"/>
                    <a:pt x="143" y="64"/>
                    <a:pt x="143" y="64"/>
                  </a:cubicBezTo>
                  <a:cubicBezTo>
                    <a:pt x="152" y="64"/>
                    <a:pt x="152" y="64"/>
                    <a:pt x="152" y="64"/>
                  </a:cubicBezTo>
                  <a:cubicBezTo>
                    <a:pt x="152" y="64"/>
                    <a:pt x="152" y="64"/>
                    <a:pt x="152" y="64"/>
                  </a:cubicBezTo>
                  <a:cubicBezTo>
                    <a:pt x="153" y="64"/>
                    <a:pt x="154" y="63"/>
                    <a:pt x="154" y="62"/>
                  </a:cubicBezTo>
                  <a:cubicBezTo>
                    <a:pt x="155" y="61"/>
                    <a:pt x="155" y="60"/>
                    <a:pt x="154"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65000"/>
                    <a:lumOff val="35000"/>
                  </a:schemeClr>
                </a:solidFill>
              </a:endParaRPr>
            </a:p>
          </p:txBody>
        </p:sp>
      </p:grpSp>
      <p:grpSp>
        <p:nvGrpSpPr>
          <p:cNvPr id="16" name="Group 25"/>
          <p:cNvGrpSpPr/>
          <p:nvPr/>
        </p:nvGrpSpPr>
        <p:grpSpPr>
          <a:xfrm>
            <a:off x="7107749" y="3401993"/>
            <a:ext cx="671780" cy="708535"/>
            <a:chOff x="8804275" y="3135313"/>
            <a:chExt cx="449263" cy="476250"/>
          </a:xfrm>
          <a:solidFill>
            <a:schemeClr val="bg1"/>
          </a:solidFill>
        </p:grpSpPr>
        <p:sp>
          <p:nvSpPr>
            <p:cNvPr id="17" name="Freeform 26"/>
            <p:cNvSpPr>
              <a:spLocks noEditPoints="1"/>
            </p:cNvSpPr>
            <p:nvPr/>
          </p:nvSpPr>
          <p:spPr bwMode="auto">
            <a:xfrm>
              <a:off x="9040813" y="3322638"/>
              <a:ext cx="212725" cy="288925"/>
            </a:xfrm>
            <a:custGeom>
              <a:avLst/>
              <a:gdLst>
                <a:gd name="T0" fmla="*/ 43 w 57"/>
                <a:gd name="T1" fmla="*/ 0 h 77"/>
                <a:gd name="T2" fmla="*/ 14 w 57"/>
                <a:gd name="T3" fmla="*/ 0 h 77"/>
                <a:gd name="T4" fmla="*/ 0 w 57"/>
                <a:gd name="T5" fmla="*/ 13 h 77"/>
                <a:gd name="T6" fmla="*/ 0 w 57"/>
                <a:gd name="T7" fmla="*/ 63 h 77"/>
                <a:gd name="T8" fmla="*/ 14 w 57"/>
                <a:gd name="T9" fmla="*/ 77 h 77"/>
                <a:gd name="T10" fmla="*/ 43 w 57"/>
                <a:gd name="T11" fmla="*/ 77 h 77"/>
                <a:gd name="T12" fmla="*/ 57 w 57"/>
                <a:gd name="T13" fmla="*/ 63 h 77"/>
                <a:gd name="T14" fmla="*/ 57 w 57"/>
                <a:gd name="T15" fmla="*/ 13 h 77"/>
                <a:gd name="T16" fmla="*/ 43 w 57"/>
                <a:gd name="T17" fmla="*/ 0 h 77"/>
                <a:gd name="T18" fmla="*/ 28 w 57"/>
                <a:gd name="T19" fmla="*/ 72 h 77"/>
                <a:gd name="T20" fmla="*/ 25 w 57"/>
                <a:gd name="T21" fmla="*/ 69 h 77"/>
                <a:gd name="T22" fmla="*/ 28 w 57"/>
                <a:gd name="T23" fmla="*/ 66 h 77"/>
                <a:gd name="T24" fmla="*/ 31 w 57"/>
                <a:gd name="T25" fmla="*/ 69 h 77"/>
                <a:gd name="T26" fmla="*/ 28 w 57"/>
                <a:gd name="T27" fmla="*/ 72 h 77"/>
                <a:gd name="T28" fmla="*/ 46 w 57"/>
                <a:gd name="T29" fmla="*/ 61 h 77"/>
                <a:gd name="T30" fmla="*/ 11 w 57"/>
                <a:gd name="T31" fmla="*/ 61 h 77"/>
                <a:gd name="T32" fmla="*/ 11 w 57"/>
                <a:gd name="T33" fmla="*/ 10 h 77"/>
                <a:gd name="T34" fmla="*/ 46 w 57"/>
                <a:gd name="T35" fmla="*/ 10 h 77"/>
                <a:gd name="T36" fmla="*/ 46 w 57"/>
                <a:gd name="T37" fmla="*/ 6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77">
                  <a:moveTo>
                    <a:pt x="43" y="0"/>
                  </a:moveTo>
                  <a:cubicBezTo>
                    <a:pt x="14" y="0"/>
                    <a:pt x="14" y="0"/>
                    <a:pt x="14" y="0"/>
                  </a:cubicBezTo>
                  <a:cubicBezTo>
                    <a:pt x="6" y="0"/>
                    <a:pt x="0" y="6"/>
                    <a:pt x="0" y="13"/>
                  </a:cubicBezTo>
                  <a:cubicBezTo>
                    <a:pt x="0" y="63"/>
                    <a:pt x="0" y="63"/>
                    <a:pt x="0" y="63"/>
                  </a:cubicBezTo>
                  <a:cubicBezTo>
                    <a:pt x="0" y="71"/>
                    <a:pt x="6" y="77"/>
                    <a:pt x="14" y="77"/>
                  </a:cubicBezTo>
                  <a:cubicBezTo>
                    <a:pt x="43" y="77"/>
                    <a:pt x="43" y="77"/>
                    <a:pt x="43" y="77"/>
                  </a:cubicBezTo>
                  <a:cubicBezTo>
                    <a:pt x="51" y="77"/>
                    <a:pt x="57" y="71"/>
                    <a:pt x="57" y="63"/>
                  </a:cubicBezTo>
                  <a:cubicBezTo>
                    <a:pt x="57" y="13"/>
                    <a:pt x="57" y="13"/>
                    <a:pt x="57" y="13"/>
                  </a:cubicBezTo>
                  <a:cubicBezTo>
                    <a:pt x="57" y="6"/>
                    <a:pt x="51" y="0"/>
                    <a:pt x="43" y="0"/>
                  </a:cubicBezTo>
                  <a:close/>
                  <a:moveTo>
                    <a:pt x="28" y="72"/>
                  </a:moveTo>
                  <a:cubicBezTo>
                    <a:pt x="27" y="72"/>
                    <a:pt x="25" y="70"/>
                    <a:pt x="25" y="69"/>
                  </a:cubicBezTo>
                  <a:cubicBezTo>
                    <a:pt x="25" y="67"/>
                    <a:pt x="27" y="66"/>
                    <a:pt x="28" y="66"/>
                  </a:cubicBezTo>
                  <a:cubicBezTo>
                    <a:pt x="30" y="66"/>
                    <a:pt x="31" y="67"/>
                    <a:pt x="31" y="69"/>
                  </a:cubicBezTo>
                  <a:cubicBezTo>
                    <a:pt x="31" y="70"/>
                    <a:pt x="30" y="72"/>
                    <a:pt x="28" y="72"/>
                  </a:cubicBezTo>
                  <a:close/>
                  <a:moveTo>
                    <a:pt x="46" y="61"/>
                  </a:moveTo>
                  <a:cubicBezTo>
                    <a:pt x="11" y="61"/>
                    <a:pt x="11" y="61"/>
                    <a:pt x="11" y="61"/>
                  </a:cubicBezTo>
                  <a:cubicBezTo>
                    <a:pt x="11" y="10"/>
                    <a:pt x="11" y="10"/>
                    <a:pt x="11" y="10"/>
                  </a:cubicBezTo>
                  <a:cubicBezTo>
                    <a:pt x="46" y="10"/>
                    <a:pt x="46" y="10"/>
                    <a:pt x="46" y="10"/>
                  </a:cubicBezTo>
                  <a:lnTo>
                    <a:pt x="46"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65000"/>
                    <a:lumOff val="35000"/>
                  </a:schemeClr>
                </a:solidFill>
              </a:endParaRPr>
            </a:p>
          </p:txBody>
        </p:sp>
        <p:sp>
          <p:nvSpPr>
            <p:cNvPr id="18" name="Freeform 27"/>
            <p:cNvSpPr/>
            <p:nvPr/>
          </p:nvSpPr>
          <p:spPr bwMode="auto">
            <a:xfrm>
              <a:off x="8804275" y="3135313"/>
              <a:ext cx="412750" cy="461963"/>
            </a:xfrm>
            <a:custGeom>
              <a:avLst/>
              <a:gdLst>
                <a:gd name="T0" fmla="*/ 37 w 110"/>
                <a:gd name="T1" fmla="*/ 61 h 123"/>
                <a:gd name="T2" fmla="*/ 76 w 110"/>
                <a:gd name="T3" fmla="*/ 42 h 123"/>
                <a:gd name="T4" fmla="*/ 100 w 110"/>
                <a:gd name="T5" fmla="*/ 42 h 123"/>
                <a:gd name="T6" fmla="*/ 102 w 110"/>
                <a:gd name="T7" fmla="*/ 37 h 123"/>
                <a:gd name="T8" fmla="*/ 106 w 110"/>
                <a:gd name="T9" fmla="*/ 33 h 123"/>
                <a:gd name="T10" fmla="*/ 107 w 110"/>
                <a:gd name="T11" fmla="*/ 20 h 123"/>
                <a:gd name="T12" fmla="*/ 91 w 110"/>
                <a:gd name="T13" fmla="*/ 15 h 123"/>
                <a:gd name="T14" fmla="*/ 85 w 110"/>
                <a:gd name="T15" fmla="*/ 21 h 123"/>
                <a:gd name="T16" fmla="*/ 85 w 110"/>
                <a:gd name="T17" fmla="*/ 21 h 123"/>
                <a:gd name="T18" fmla="*/ 75 w 110"/>
                <a:gd name="T19" fmla="*/ 21 h 123"/>
                <a:gd name="T20" fmla="*/ 73 w 110"/>
                <a:gd name="T21" fmla="*/ 14 h 123"/>
                <a:gd name="T22" fmla="*/ 73 w 110"/>
                <a:gd name="T23" fmla="*/ 8 h 123"/>
                <a:gd name="T24" fmla="*/ 58 w 110"/>
                <a:gd name="T25" fmla="*/ 0 h 123"/>
                <a:gd name="T26" fmla="*/ 50 w 110"/>
                <a:gd name="T27" fmla="*/ 10 h 123"/>
                <a:gd name="T28" fmla="*/ 50 w 110"/>
                <a:gd name="T29" fmla="*/ 16 h 123"/>
                <a:gd name="T30" fmla="*/ 50 w 110"/>
                <a:gd name="T31" fmla="*/ 16 h 123"/>
                <a:gd name="T32" fmla="*/ 50 w 110"/>
                <a:gd name="T33" fmla="*/ 17 h 123"/>
                <a:gd name="T34" fmla="*/ 50 w 110"/>
                <a:gd name="T35" fmla="*/ 17 h 123"/>
                <a:gd name="T36" fmla="*/ 49 w 110"/>
                <a:gd name="T37" fmla="*/ 18 h 123"/>
                <a:gd name="T38" fmla="*/ 49 w 110"/>
                <a:gd name="T39" fmla="*/ 19 h 123"/>
                <a:gd name="T40" fmla="*/ 42 w 110"/>
                <a:gd name="T41" fmla="*/ 23 h 123"/>
                <a:gd name="T42" fmla="*/ 36 w 110"/>
                <a:gd name="T43" fmla="*/ 20 h 123"/>
                <a:gd name="T44" fmla="*/ 32 w 110"/>
                <a:gd name="T45" fmla="*/ 15 h 123"/>
                <a:gd name="T46" fmla="*/ 15 w 110"/>
                <a:gd name="T47" fmla="*/ 20 h 123"/>
                <a:gd name="T48" fmla="*/ 17 w 110"/>
                <a:gd name="T49" fmla="*/ 33 h 123"/>
                <a:gd name="T50" fmla="*/ 21 w 110"/>
                <a:gd name="T51" fmla="*/ 37 h 123"/>
                <a:gd name="T52" fmla="*/ 22 w 110"/>
                <a:gd name="T53" fmla="*/ 38 h 123"/>
                <a:gd name="T54" fmla="*/ 22 w 110"/>
                <a:gd name="T55" fmla="*/ 39 h 123"/>
                <a:gd name="T56" fmla="*/ 22 w 110"/>
                <a:gd name="T57" fmla="*/ 39 h 123"/>
                <a:gd name="T58" fmla="*/ 22 w 110"/>
                <a:gd name="T59" fmla="*/ 40 h 123"/>
                <a:gd name="T60" fmla="*/ 23 w 110"/>
                <a:gd name="T61" fmla="*/ 41 h 123"/>
                <a:gd name="T62" fmla="*/ 23 w 110"/>
                <a:gd name="T63" fmla="*/ 41 h 123"/>
                <a:gd name="T64" fmla="*/ 21 w 110"/>
                <a:gd name="T65" fmla="*/ 48 h 123"/>
                <a:gd name="T66" fmla="*/ 14 w 110"/>
                <a:gd name="T67" fmla="*/ 50 h 123"/>
                <a:gd name="T68" fmla="*/ 8 w 110"/>
                <a:gd name="T69" fmla="*/ 50 h 123"/>
                <a:gd name="T70" fmla="*/ 0 w 110"/>
                <a:gd name="T71" fmla="*/ 65 h 123"/>
                <a:gd name="T72" fmla="*/ 10 w 110"/>
                <a:gd name="T73" fmla="*/ 73 h 123"/>
                <a:gd name="T74" fmla="*/ 17 w 110"/>
                <a:gd name="T75" fmla="*/ 73 h 123"/>
                <a:gd name="T76" fmla="*/ 17 w 110"/>
                <a:gd name="T77" fmla="*/ 73 h 123"/>
                <a:gd name="T78" fmla="*/ 23 w 110"/>
                <a:gd name="T79" fmla="*/ 81 h 123"/>
                <a:gd name="T80" fmla="*/ 20 w 110"/>
                <a:gd name="T81" fmla="*/ 87 h 123"/>
                <a:gd name="T82" fmla="*/ 17 w 110"/>
                <a:gd name="T83" fmla="*/ 89 h 123"/>
                <a:gd name="T84" fmla="*/ 15 w 110"/>
                <a:gd name="T85" fmla="*/ 102 h 123"/>
                <a:gd name="T86" fmla="*/ 32 w 110"/>
                <a:gd name="T87" fmla="*/ 107 h 123"/>
                <a:gd name="T88" fmla="*/ 37 w 110"/>
                <a:gd name="T89" fmla="*/ 102 h 123"/>
                <a:gd name="T90" fmla="*/ 38 w 110"/>
                <a:gd name="T91" fmla="*/ 102 h 123"/>
                <a:gd name="T92" fmla="*/ 38 w 110"/>
                <a:gd name="T93" fmla="*/ 101 h 123"/>
                <a:gd name="T94" fmla="*/ 39 w 110"/>
                <a:gd name="T95" fmla="*/ 101 h 123"/>
                <a:gd name="T96" fmla="*/ 40 w 110"/>
                <a:gd name="T97" fmla="*/ 100 h 123"/>
                <a:gd name="T98" fmla="*/ 40 w 110"/>
                <a:gd name="T99" fmla="*/ 100 h 123"/>
                <a:gd name="T100" fmla="*/ 41 w 110"/>
                <a:gd name="T101" fmla="*/ 100 h 123"/>
                <a:gd name="T102" fmla="*/ 41 w 110"/>
                <a:gd name="T103" fmla="*/ 100 h 123"/>
                <a:gd name="T104" fmla="*/ 48 w 110"/>
                <a:gd name="T105" fmla="*/ 102 h 123"/>
                <a:gd name="T106" fmla="*/ 50 w 110"/>
                <a:gd name="T107" fmla="*/ 109 h 123"/>
                <a:gd name="T108" fmla="*/ 50 w 110"/>
                <a:gd name="T109" fmla="*/ 115 h 123"/>
                <a:gd name="T110" fmla="*/ 58 w 110"/>
                <a:gd name="T111" fmla="*/ 123 h 123"/>
                <a:gd name="T112" fmla="*/ 56 w 110"/>
                <a:gd name="T113" fmla="*/ 8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0" h="123">
                  <a:moveTo>
                    <a:pt x="56" y="85"/>
                  </a:moveTo>
                  <a:cubicBezTo>
                    <a:pt x="45" y="82"/>
                    <a:pt x="37" y="73"/>
                    <a:pt x="37" y="61"/>
                  </a:cubicBezTo>
                  <a:cubicBezTo>
                    <a:pt x="37" y="48"/>
                    <a:pt x="48" y="37"/>
                    <a:pt x="61" y="37"/>
                  </a:cubicBezTo>
                  <a:cubicBezTo>
                    <a:pt x="67" y="37"/>
                    <a:pt x="72" y="39"/>
                    <a:pt x="76" y="42"/>
                  </a:cubicBezTo>
                  <a:cubicBezTo>
                    <a:pt x="76" y="42"/>
                    <a:pt x="77" y="42"/>
                    <a:pt x="77" y="42"/>
                  </a:cubicBezTo>
                  <a:cubicBezTo>
                    <a:pt x="100" y="42"/>
                    <a:pt x="100" y="42"/>
                    <a:pt x="100" y="42"/>
                  </a:cubicBezTo>
                  <a:cubicBezTo>
                    <a:pt x="100" y="41"/>
                    <a:pt x="100" y="40"/>
                    <a:pt x="100" y="40"/>
                  </a:cubicBezTo>
                  <a:cubicBezTo>
                    <a:pt x="101" y="39"/>
                    <a:pt x="101" y="38"/>
                    <a:pt x="102" y="37"/>
                  </a:cubicBezTo>
                  <a:cubicBezTo>
                    <a:pt x="103" y="36"/>
                    <a:pt x="103" y="36"/>
                    <a:pt x="103" y="36"/>
                  </a:cubicBezTo>
                  <a:cubicBezTo>
                    <a:pt x="106" y="33"/>
                    <a:pt x="106" y="33"/>
                    <a:pt x="106" y="33"/>
                  </a:cubicBezTo>
                  <a:cubicBezTo>
                    <a:pt x="108" y="32"/>
                    <a:pt x="108" y="32"/>
                    <a:pt x="108" y="32"/>
                  </a:cubicBezTo>
                  <a:cubicBezTo>
                    <a:pt x="110" y="28"/>
                    <a:pt x="110" y="24"/>
                    <a:pt x="107" y="20"/>
                  </a:cubicBezTo>
                  <a:cubicBezTo>
                    <a:pt x="102" y="15"/>
                    <a:pt x="102" y="15"/>
                    <a:pt x="102" y="15"/>
                  </a:cubicBezTo>
                  <a:cubicBezTo>
                    <a:pt x="99" y="13"/>
                    <a:pt x="95" y="13"/>
                    <a:pt x="91" y="15"/>
                  </a:cubicBezTo>
                  <a:cubicBezTo>
                    <a:pt x="89" y="17"/>
                    <a:pt x="89" y="17"/>
                    <a:pt x="89" y="17"/>
                  </a:cubicBezTo>
                  <a:cubicBezTo>
                    <a:pt x="85" y="21"/>
                    <a:pt x="85" y="21"/>
                    <a:pt x="85" y="21"/>
                  </a:cubicBezTo>
                  <a:cubicBezTo>
                    <a:pt x="85" y="21"/>
                    <a:pt x="85" y="21"/>
                    <a:pt x="85" y="21"/>
                  </a:cubicBezTo>
                  <a:cubicBezTo>
                    <a:pt x="85" y="21"/>
                    <a:pt x="85" y="21"/>
                    <a:pt x="85" y="21"/>
                  </a:cubicBezTo>
                  <a:cubicBezTo>
                    <a:pt x="83" y="23"/>
                    <a:pt x="80" y="23"/>
                    <a:pt x="77" y="22"/>
                  </a:cubicBezTo>
                  <a:cubicBezTo>
                    <a:pt x="77" y="22"/>
                    <a:pt x="76" y="21"/>
                    <a:pt x="75" y="21"/>
                  </a:cubicBezTo>
                  <a:cubicBezTo>
                    <a:pt x="74" y="19"/>
                    <a:pt x="73" y="18"/>
                    <a:pt x="73" y="16"/>
                  </a:cubicBezTo>
                  <a:cubicBezTo>
                    <a:pt x="73" y="14"/>
                    <a:pt x="73" y="14"/>
                    <a:pt x="73" y="14"/>
                  </a:cubicBezTo>
                  <a:cubicBezTo>
                    <a:pt x="73" y="10"/>
                    <a:pt x="73" y="10"/>
                    <a:pt x="73" y="10"/>
                  </a:cubicBezTo>
                  <a:cubicBezTo>
                    <a:pt x="73" y="8"/>
                    <a:pt x="73" y="8"/>
                    <a:pt x="73" y="8"/>
                  </a:cubicBezTo>
                  <a:cubicBezTo>
                    <a:pt x="72" y="4"/>
                    <a:pt x="69" y="0"/>
                    <a:pt x="65" y="0"/>
                  </a:cubicBezTo>
                  <a:cubicBezTo>
                    <a:pt x="58" y="0"/>
                    <a:pt x="58" y="0"/>
                    <a:pt x="58" y="0"/>
                  </a:cubicBezTo>
                  <a:cubicBezTo>
                    <a:pt x="54" y="0"/>
                    <a:pt x="50" y="4"/>
                    <a:pt x="50" y="8"/>
                  </a:cubicBezTo>
                  <a:cubicBezTo>
                    <a:pt x="50" y="10"/>
                    <a:pt x="50" y="10"/>
                    <a:pt x="50" y="10"/>
                  </a:cubicBezTo>
                  <a:cubicBezTo>
                    <a:pt x="50" y="14"/>
                    <a:pt x="50" y="14"/>
                    <a:pt x="50" y="14"/>
                  </a:cubicBezTo>
                  <a:cubicBezTo>
                    <a:pt x="50" y="16"/>
                    <a:pt x="50" y="16"/>
                    <a:pt x="50" y="16"/>
                  </a:cubicBezTo>
                  <a:cubicBezTo>
                    <a:pt x="50" y="16"/>
                    <a:pt x="50" y="16"/>
                    <a:pt x="50" y="16"/>
                  </a:cubicBezTo>
                  <a:cubicBezTo>
                    <a:pt x="50" y="16"/>
                    <a:pt x="50" y="16"/>
                    <a:pt x="50" y="16"/>
                  </a:cubicBezTo>
                  <a:cubicBezTo>
                    <a:pt x="50" y="16"/>
                    <a:pt x="50" y="16"/>
                    <a:pt x="50" y="17"/>
                  </a:cubicBezTo>
                  <a:cubicBezTo>
                    <a:pt x="50" y="17"/>
                    <a:pt x="50" y="17"/>
                    <a:pt x="50" y="17"/>
                  </a:cubicBezTo>
                  <a:cubicBezTo>
                    <a:pt x="50" y="17"/>
                    <a:pt x="50" y="17"/>
                    <a:pt x="50" y="17"/>
                  </a:cubicBezTo>
                  <a:cubicBezTo>
                    <a:pt x="50" y="17"/>
                    <a:pt x="50" y="17"/>
                    <a:pt x="50" y="17"/>
                  </a:cubicBezTo>
                  <a:cubicBezTo>
                    <a:pt x="50" y="18"/>
                    <a:pt x="49" y="18"/>
                    <a:pt x="49" y="18"/>
                  </a:cubicBezTo>
                  <a:cubicBezTo>
                    <a:pt x="49" y="18"/>
                    <a:pt x="49" y="18"/>
                    <a:pt x="49" y="18"/>
                  </a:cubicBezTo>
                  <a:cubicBezTo>
                    <a:pt x="49" y="18"/>
                    <a:pt x="49" y="18"/>
                    <a:pt x="49" y="19"/>
                  </a:cubicBezTo>
                  <a:cubicBezTo>
                    <a:pt x="49" y="19"/>
                    <a:pt x="49" y="19"/>
                    <a:pt x="49" y="19"/>
                  </a:cubicBezTo>
                  <a:cubicBezTo>
                    <a:pt x="49" y="20"/>
                    <a:pt x="48" y="20"/>
                    <a:pt x="47" y="21"/>
                  </a:cubicBezTo>
                  <a:cubicBezTo>
                    <a:pt x="46" y="22"/>
                    <a:pt x="44" y="23"/>
                    <a:pt x="42" y="23"/>
                  </a:cubicBezTo>
                  <a:cubicBezTo>
                    <a:pt x="40" y="23"/>
                    <a:pt x="39" y="22"/>
                    <a:pt x="37" y="21"/>
                  </a:cubicBezTo>
                  <a:cubicBezTo>
                    <a:pt x="36" y="20"/>
                    <a:pt x="36" y="20"/>
                    <a:pt x="36" y="20"/>
                  </a:cubicBezTo>
                  <a:cubicBezTo>
                    <a:pt x="33" y="17"/>
                    <a:pt x="33" y="17"/>
                    <a:pt x="33" y="17"/>
                  </a:cubicBezTo>
                  <a:cubicBezTo>
                    <a:pt x="32" y="15"/>
                    <a:pt x="32" y="15"/>
                    <a:pt x="32" y="15"/>
                  </a:cubicBezTo>
                  <a:cubicBezTo>
                    <a:pt x="28" y="13"/>
                    <a:pt x="24" y="13"/>
                    <a:pt x="20" y="15"/>
                  </a:cubicBezTo>
                  <a:cubicBezTo>
                    <a:pt x="15" y="20"/>
                    <a:pt x="15" y="20"/>
                    <a:pt x="15" y="20"/>
                  </a:cubicBezTo>
                  <a:cubicBezTo>
                    <a:pt x="13" y="24"/>
                    <a:pt x="13" y="28"/>
                    <a:pt x="15" y="32"/>
                  </a:cubicBezTo>
                  <a:cubicBezTo>
                    <a:pt x="17" y="33"/>
                    <a:pt x="17" y="33"/>
                    <a:pt x="17" y="33"/>
                  </a:cubicBezTo>
                  <a:cubicBezTo>
                    <a:pt x="21" y="37"/>
                    <a:pt x="21" y="37"/>
                    <a:pt x="21" y="37"/>
                  </a:cubicBezTo>
                  <a:cubicBezTo>
                    <a:pt x="21" y="37"/>
                    <a:pt x="21" y="37"/>
                    <a:pt x="21" y="37"/>
                  </a:cubicBezTo>
                  <a:cubicBezTo>
                    <a:pt x="21" y="38"/>
                    <a:pt x="21" y="38"/>
                    <a:pt x="21" y="38"/>
                  </a:cubicBezTo>
                  <a:cubicBezTo>
                    <a:pt x="21" y="38"/>
                    <a:pt x="21" y="38"/>
                    <a:pt x="22" y="38"/>
                  </a:cubicBezTo>
                  <a:cubicBezTo>
                    <a:pt x="22" y="38"/>
                    <a:pt x="22" y="38"/>
                    <a:pt x="22" y="38"/>
                  </a:cubicBezTo>
                  <a:cubicBezTo>
                    <a:pt x="22" y="38"/>
                    <a:pt x="22" y="38"/>
                    <a:pt x="22" y="39"/>
                  </a:cubicBezTo>
                  <a:cubicBezTo>
                    <a:pt x="22" y="39"/>
                    <a:pt x="22" y="39"/>
                    <a:pt x="22" y="39"/>
                  </a:cubicBezTo>
                  <a:cubicBezTo>
                    <a:pt x="22" y="39"/>
                    <a:pt x="22" y="39"/>
                    <a:pt x="22" y="39"/>
                  </a:cubicBezTo>
                  <a:cubicBezTo>
                    <a:pt x="22" y="39"/>
                    <a:pt x="22" y="40"/>
                    <a:pt x="22" y="40"/>
                  </a:cubicBezTo>
                  <a:cubicBezTo>
                    <a:pt x="22" y="40"/>
                    <a:pt x="22" y="40"/>
                    <a:pt x="22" y="40"/>
                  </a:cubicBezTo>
                  <a:cubicBezTo>
                    <a:pt x="22" y="40"/>
                    <a:pt x="23" y="40"/>
                    <a:pt x="23" y="40"/>
                  </a:cubicBezTo>
                  <a:cubicBezTo>
                    <a:pt x="23" y="40"/>
                    <a:pt x="23" y="41"/>
                    <a:pt x="23" y="41"/>
                  </a:cubicBezTo>
                  <a:cubicBezTo>
                    <a:pt x="23" y="41"/>
                    <a:pt x="23" y="41"/>
                    <a:pt x="23" y="41"/>
                  </a:cubicBezTo>
                  <a:cubicBezTo>
                    <a:pt x="23" y="41"/>
                    <a:pt x="23" y="41"/>
                    <a:pt x="23" y="41"/>
                  </a:cubicBezTo>
                  <a:cubicBezTo>
                    <a:pt x="23" y="44"/>
                    <a:pt x="22" y="46"/>
                    <a:pt x="21" y="48"/>
                  </a:cubicBezTo>
                  <a:cubicBezTo>
                    <a:pt x="21" y="48"/>
                    <a:pt x="21" y="48"/>
                    <a:pt x="21" y="48"/>
                  </a:cubicBezTo>
                  <a:cubicBezTo>
                    <a:pt x="19" y="49"/>
                    <a:pt x="18" y="50"/>
                    <a:pt x="16" y="50"/>
                  </a:cubicBezTo>
                  <a:cubicBezTo>
                    <a:pt x="14" y="50"/>
                    <a:pt x="14" y="50"/>
                    <a:pt x="14" y="50"/>
                  </a:cubicBezTo>
                  <a:cubicBezTo>
                    <a:pt x="10" y="50"/>
                    <a:pt x="10" y="50"/>
                    <a:pt x="10" y="50"/>
                  </a:cubicBezTo>
                  <a:cubicBezTo>
                    <a:pt x="8" y="50"/>
                    <a:pt x="8" y="50"/>
                    <a:pt x="8" y="50"/>
                  </a:cubicBezTo>
                  <a:cubicBezTo>
                    <a:pt x="4" y="50"/>
                    <a:pt x="0" y="54"/>
                    <a:pt x="0" y="58"/>
                  </a:cubicBezTo>
                  <a:cubicBezTo>
                    <a:pt x="0" y="65"/>
                    <a:pt x="0" y="65"/>
                    <a:pt x="0" y="65"/>
                  </a:cubicBezTo>
                  <a:cubicBezTo>
                    <a:pt x="0" y="69"/>
                    <a:pt x="4" y="72"/>
                    <a:pt x="8" y="73"/>
                  </a:cubicBezTo>
                  <a:cubicBezTo>
                    <a:pt x="10" y="73"/>
                    <a:pt x="10" y="73"/>
                    <a:pt x="10" y="73"/>
                  </a:cubicBezTo>
                  <a:cubicBezTo>
                    <a:pt x="16" y="73"/>
                    <a:pt x="16" y="73"/>
                    <a:pt x="16" y="73"/>
                  </a:cubicBezTo>
                  <a:cubicBezTo>
                    <a:pt x="16" y="73"/>
                    <a:pt x="16" y="73"/>
                    <a:pt x="17" y="73"/>
                  </a:cubicBezTo>
                  <a:cubicBezTo>
                    <a:pt x="17" y="73"/>
                    <a:pt x="17" y="73"/>
                    <a:pt x="17" y="73"/>
                  </a:cubicBezTo>
                  <a:cubicBezTo>
                    <a:pt x="17" y="73"/>
                    <a:pt x="17" y="73"/>
                    <a:pt x="17" y="73"/>
                  </a:cubicBezTo>
                  <a:cubicBezTo>
                    <a:pt x="21" y="74"/>
                    <a:pt x="23" y="77"/>
                    <a:pt x="23" y="81"/>
                  </a:cubicBezTo>
                  <a:cubicBezTo>
                    <a:pt x="23" y="81"/>
                    <a:pt x="23" y="81"/>
                    <a:pt x="23" y="81"/>
                  </a:cubicBezTo>
                  <a:cubicBezTo>
                    <a:pt x="23" y="82"/>
                    <a:pt x="22" y="84"/>
                    <a:pt x="21" y="85"/>
                  </a:cubicBezTo>
                  <a:cubicBezTo>
                    <a:pt x="20" y="87"/>
                    <a:pt x="20" y="87"/>
                    <a:pt x="20" y="87"/>
                  </a:cubicBezTo>
                  <a:cubicBezTo>
                    <a:pt x="20" y="87"/>
                    <a:pt x="20" y="87"/>
                    <a:pt x="20" y="87"/>
                  </a:cubicBezTo>
                  <a:cubicBezTo>
                    <a:pt x="17" y="89"/>
                    <a:pt x="17" y="89"/>
                    <a:pt x="17" y="89"/>
                  </a:cubicBezTo>
                  <a:cubicBezTo>
                    <a:pt x="15" y="91"/>
                    <a:pt x="15" y="91"/>
                    <a:pt x="15" y="91"/>
                  </a:cubicBezTo>
                  <a:cubicBezTo>
                    <a:pt x="13" y="94"/>
                    <a:pt x="13" y="99"/>
                    <a:pt x="15" y="102"/>
                  </a:cubicBezTo>
                  <a:cubicBezTo>
                    <a:pt x="20" y="107"/>
                    <a:pt x="20" y="107"/>
                    <a:pt x="20" y="107"/>
                  </a:cubicBezTo>
                  <a:cubicBezTo>
                    <a:pt x="24" y="110"/>
                    <a:pt x="28" y="110"/>
                    <a:pt x="32" y="107"/>
                  </a:cubicBezTo>
                  <a:cubicBezTo>
                    <a:pt x="33" y="106"/>
                    <a:pt x="33" y="106"/>
                    <a:pt x="33" y="106"/>
                  </a:cubicBezTo>
                  <a:cubicBezTo>
                    <a:pt x="37" y="102"/>
                    <a:pt x="37" y="102"/>
                    <a:pt x="37" y="102"/>
                  </a:cubicBezTo>
                  <a:cubicBezTo>
                    <a:pt x="37" y="102"/>
                    <a:pt x="37" y="102"/>
                    <a:pt x="37" y="102"/>
                  </a:cubicBezTo>
                  <a:cubicBezTo>
                    <a:pt x="37" y="102"/>
                    <a:pt x="38" y="102"/>
                    <a:pt x="38" y="102"/>
                  </a:cubicBezTo>
                  <a:cubicBezTo>
                    <a:pt x="38" y="101"/>
                    <a:pt x="38" y="101"/>
                    <a:pt x="38" y="101"/>
                  </a:cubicBezTo>
                  <a:cubicBezTo>
                    <a:pt x="38" y="101"/>
                    <a:pt x="38" y="101"/>
                    <a:pt x="38" y="101"/>
                  </a:cubicBezTo>
                  <a:cubicBezTo>
                    <a:pt x="38" y="101"/>
                    <a:pt x="38" y="101"/>
                    <a:pt x="39" y="101"/>
                  </a:cubicBezTo>
                  <a:cubicBezTo>
                    <a:pt x="39" y="101"/>
                    <a:pt x="39" y="101"/>
                    <a:pt x="39" y="101"/>
                  </a:cubicBezTo>
                  <a:cubicBezTo>
                    <a:pt x="39" y="101"/>
                    <a:pt x="39" y="101"/>
                    <a:pt x="39" y="101"/>
                  </a:cubicBezTo>
                  <a:cubicBezTo>
                    <a:pt x="39" y="100"/>
                    <a:pt x="40" y="100"/>
                    <a:pt x="40" y="100"/>
                  </a:cubicBezTo>
                  <a:cubicBezTo>
                    <a:pt x="40" y="100"/>
                    <a:pt x="40" y="100"/>
                    <a:pt x="40" y="100"/>
                  </a:cubicBezTo>
                  <a:cubicBezTo>
                    <a:pt x="40" y="100"/>
                    <a:pt x="40" y="100"/>
                    <a:pt x="40" y="100"/>
                  </a:cubicBezTo>
                  <a:cubicBezTo>
                    <a:pt x="40" y="100"/>
                    <a:pt x="40" y="100"/>
                    <a:pt x="41" y="100"/>
                  </a:cubicBezTo>
                  <a:cubicBezTo>
                    <a:pt x="41" y="100"/>
                    <a:pt x="41" y="100"/>
                    <a:pt x="41" y="100"/>
                  </a:cubicBezTo>
                  <a:cubicBezTo>
                    <a:pt x="41" y="100"/>
                    <a:pt x="41" y="100"/>
                    <a:pt x="41" y="100"/>
                  </a:cubicBezTo>
                  <a:cubicBezTo>
                    <a:pt x="41" y="100"/>
                    <a:pt x="41" y="100"/>
                    <a:pt x="41" y="100"/>
                  </a:cubicBezTo>
                  <a:cubicBezTo>
                    <a:pt x="41" y="100"/>
                    <a:pt x="42" y="100"/>
                    <a:pt x="42" y="100"/>
                  </a:cubicBezTo>
                  <a:cubicBezTo>
                    <a:pt x="44" y="100"/>
                    <a:pt x="46" y="101"/>
                    <a:pt x="48" y="102"/>
                  </a:cubicBezTo>
                  <a:cubicBezTo>
                    <a:pt x="49" y="103"/>
                    <a:pt x="50" y="105"/>
                    <a:pt x="50" y="107"/>
                  </a:cubicBezTo>
                  <a:cubicBezTo>
                    <a:pt x="50" y="109"/>
                    <a:pt x="50" y="109"/>
                    <a:pt x="50" y="109"/>
                  </a:cubicBezTo>
                  <a:cubicBezTo>
                    <a:pt x="50" y="113"/>
                    <a:pt x="50" y="113"/>
                    <a:pt x="50" y="113"/>
                  </a:cubicBezTo>
                  <a:cubicBezTo>
                    <a:pt x="50" y="115"/>
                    <a:pt x="50" y="115"/>
                    <a:pt x="50" y="115"/>
                  </a:cubicBezTo>
                  <a:cubicBezTo>
                    <a:pt x="50" y="119"/>
                    <a:pt x="54" y="122"/>
                    <a:pt x="58" y="123"/>
                  </a:cubicBezTo>
                  <a:cubicBezTo>
                    <a:pt x="58" y="123"/>
                    <a:pt x="58" y="123"/>
                    <a:pt x="58" y="123"/>
                  </a:cubicBezTo>
                  <a:cubicBezTo>
                    <a:pt x="56" y="120"/>
                    <a:pt x="56" y="117"/>
                    <a:pt x="56" y="113"/>
                  </a:cubicBezTo>
                  <a:lnTo>
                    <a:pt x="56"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65000"/>
                    <a:lumOff val="35000"/>
                  </a:schemeClr>
                </a:solidFill>
              </a:endParaRPr>
            </a:p>
          </p:txBody>
        </p:sp>
      </p:grpSp>
      <p:grpSp>
        <p:nvGrpSpPr>
          <p:cNvPr id="19" name="Group 28"/>
          <p:cNvGrpSpPr/>
          <p:nvPr/>
        </p:nvGrpSpPr>
        <p:grpSpPr>
          <a:xfrm>
            <a:off x="5823554" y="4811170"/>
            <a:ext cx="590897" cy="618120"/>
            <a:chOff x="8385175" y="3870325"/>
            <a:chExt cx="473075" cy="473075"/>
          </a:xfrm>
          <a:solidFill>
            <a:schemeClr val="bg1"/>
          </a:solidFill>
        </p:grpSpPr>
        <p:sp>
          <p:nvSpPr>
            <p:cNvPr id="20" name="Freeform 29"/>
            <p:cNvSpPr/>
            <p:nvPr/>
          </p:nvSpPr>
          <p:spPr bwMode="auto">
            <a:xfrm>
              <a:off x="8561388" y="3870325"/>
              <a:ext cx="288925" cy="241300"/>
            </a:xfrm>
            <a:custGeom>
              <a:avLst/>
              <a:gdLst>
                <a:gd name="T0" fmla="*/ 12 w 77"/>
                <a:gd name="T1" fmla="*/ 0 h 64"/>
                <a:gd name="T2" fmla="*/ 19 w 77"/>
                <a:gd name="T3" fmla="*/ 0 h 64"/>
                <a:gd name="T4" fmla="*/ 58 w 77"/>
                <a:gd name="T5" fmla="*/ 0 h 64"/>
                <a:gd name="T6" fmla="*/ 65 w 77"/>
                <a:gd name="T7" fmla="*/ 0 h 64"/>
                <a:gd name="T8" fmla="*/ 77 w 77"/>
                <a:gd name="T9" fmla="*/ 11 h 64"/>
                <a:gd name="T10" fmla="*/ 77 w 77"/>
                <a:gd name="T11" fmla="*/ 25 h 64"/>
                <a:gd name="T12" fmla="*/ 77 w 77"/>
                <a:gd name="T13" fmla="*/ 39 h 64"/>
                <a:gd name="T14" fmla="*/ 65 w 77"/>
                <a:gd name="T15" fmla="*/ 51 h 64"/>
                <a:gd name="T16" fmla="*/ 55 w 77"/>
                <a:gd name="T17" fmla="*/ 51 h 64"/>
                <a:gd name="T18" fmla="*/ 55 w 77"/>
                <a:gd name="T19" fmla="*/ 60 h 64"/>
                <a:gd name="T20" fmla="*/ 52 w 77"/>
                <a:gd name="T21" fmla="*/ 64 h 64"/>
                <a:gd name="T22" fmla="*/ 51 w 77"/>
                <a:gd name="T23" fmla="*/ 64 h 64"/>
                <a:gd name="T24" fmla="*/ 47 w 77"/>
                <a:gd name="T25" fmla="*/ 63 h 64"/>
                <a:gd name="T26" fmla="*/ 35 w 77"/>
                <a:gd name="T27" fmla="*/ 51 h 64"/>
                <a:gd name="T28" fmla="*/ 12 w 77"/>
                <a:gd name="T29" fmla="*/ 51 h 64"/>
                <a:gd name="T30" fmla="*/ 0 w 77"/>
                <a:gd name="T31" fmla="*/ 39 h 64"/>
                <a:gd name="T32" fmla="*/ 0 w 77"/>
                <a:gd name="T33" fmla="*/ 25 h 64"/>
                <a:gd name="T34" fmla="*/ 0 w 77"/>
                <a:gd name="T35" fmla="*/ 11 h 64"/>
                <a:gd name="T36" fmla="*/ 12 w 77"/>
                <a:gd name="T3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64">
                  <a:moveTo>
                    <a:pt x="12" y="0"/>
                  </a:moveTo>
                  <a:cubicBezTo>
                    <a:pt x="19" y="0"/>
                    <a:pt x="19" y="0"/>
                    <a:pt x="19" y="0"/>
                  </a:cubicBezTo>
                  <a:cubicBezTo>
                    <a:pt x="58" y="0"/>
                    <a:pt x="58" y="0"/>
                    <a:pt x="58" y="0"/>
                  </a:cubicBezTo>
                  <a:cubicBezTo>
                    <a:pt x="65" y="0"/>
                    <a:pt x="65" y="0"/>
                    <a:pt x="65" y="0"/>
                  </a:cubicBezTo>
                  <a:cubicBezTo>
                    <a:pt x="72" y="0"/>
                    <a:pt x="77" y="5"/>
                    <a:pt x="77" y="11"/>
                  </a:cubicBezTo>
                  <a:cubicBezTo>
                    <a:pt x="77" y="25"/>
                    <a:pt x="77" y="25"/>
                    <a:pt x="77" y="25"/>
                  </a:cubicBezTo>
                  <a:cubicBezTo>
                    <a:pt x="77" y="39"/>
                    <a:pt x="77" y="39"/>
                    <a:pt x="77" y="39"/>
                  </a:cubicBezTo>
                  <a:cubicBezTo>
                    <a:pt x="77" y="46"/>
                    <a:pt x="72" y="51"/>
                    <a:pt x="65" y="51"/>
                  </a:cubicBezTo>
                  <a:cubicBezTo>
                    <a:pt x="55" y="51"/>
                    <a:pt x="55" y="51"/>
                    <a:pt x="55" y="51"/>
                  </a:cubicBezTo>
                  <a:cubicBezTo>
                    <a:pt x="55" y="60"/>
                    <a:pt x="55" y="60"/>
                    <a:pt x="55" y="60"/>
                  </a:cubicBezTo>
                  <a:cubicBezTo>
                    <a:pt x="55" y="62"/>
                    <a:pt x="54" y="63"/>
                    <a:pt x="52" y="64"/>
                  </a:cubicBezTo>
                  <a:cubicBezTo>
                    <a:pt x="52" y="64"/>
                    <a:pt x="51" y="64"/>
                    <a:pt x="51" y="64"/>
                  </a:cubicBezTo>
                  <a:cubicBezTo>
                    <a:pt x="49" y="64"/>
                    <a:pt x="48" y="64"/>
                    <a:pt x="47" y="63"/>
                  </a:cubicBezTo>
                  <a:cubicBezTo>
                    <a:pt x="35" y="51"/>
                    <a:pt x="35" y="51"/>
                    <a:pt x="35" y="51"/>
                  </a:cubicBezTo>
                  <a:cubicBezTo>
                    <a:pt x="12" y="51"/>
                    <a:pt x="12" y="51"/>
                    <a:pt x="12" y="51"/>
                  </a:cubicBezTo>
                  <a:cubicBezTo>
                    <a:pt x="5" y="51"/>
                    <a:pt x="0" y="46"/>
                    <a:pt x="0" y="39"/>
                  </a:cubicBezTo>
                  <a:cubicBezTo>
                    <a:pt x="0" y="25"/>
                    <a:pt x="0" y="25"/>
                    <a:pt x="0" y="25"/>
                  </a:cubicBezTo>
                  <a:cubicBezTo>
                    <a:pt x="0" y="11"/>
                    <a:pt x="0" y="11"/>
                    <a:pt x="0" y="11"/>
                  </a:cubicBezTo>
                  <a:cubicBezTo>
                    <a:pt x="0" y="5"/>
                    <a:pt x="5" y="0"/>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65000"/>
                    <a:lumOff val="35000"/>
                  </a:schemeClr>
                </a:solidFill>
              </a:endParaRPr>
            </a:p>
          </p:txBody>
        </p:sp>
        <p:sp>
          <p:nvSpPr>
            <p:cNvPr id="21" name="Freeform 30"/>
            <p:cNvSpPr/>
            <p:nvPr/>
          </p:nvSpPr>
          <p:spPr bwMode="auto">
            <a:xfrm>
              <a:off x="8385175" y="4010025"/>
              <a:ext cx="473075" cy="333375"/>
            </a:xfrm>
            <a:custGeom>
              <a:avLst/>
              <a:gdLst>
                <a:gd name="T0" fmla="*/ 107 w 126"/>
                <a:gd name="T1" fmla="*/ 25 h 89"/>
                <a:gd name="T2" fmla="*/ 107 w 126"/>
                <a:gd name="T3" fmla="*/ 35 h 89"/>
                <a:gd name="T4" fmla="*/ 104 w 126"/>
                <a:gd name="T5" fmla="*/ 40 h 89"/>
                <a:gd name="T6" fmla="*/ 102 w 126"/>
                <a:gd name="T7" fmla="*/ 41 h 89"/>
                <a:gd name="T8" fmla="*/ 97 w 126"/>
                <a:gd name="T9" fmla="*/ 39 h 89"/>
                <a:gd name="T10" fmla="*/ 82 w 126"/>
                <a:gd name="T11" fmla="*/ 25 h 89"/>
                <a:gd name="T12" fmla="*/ 47 w 126"/>
                <a:gd name="T13" fmla="*/ 25 h 89"/>
                <a:gd name="T14" fmla="*/ 33 w 126"/>
                <a:gd name="T15" fmla="*/ 11 h 89"/>
                <a:gd name="T16" fmla="*/ 33 w 126"/>
                <a:gd name="T17" fmla="*/ 0 h 89"/>
                <a:gd name="T18" fmla="*/ 25 w 126"/>
                <a:gd name="T19" fmla="*/ 0 h 89"/>
                <a:gd name="T20" fmla="*/ 16 w 126"/>
                <a:gd name="T21" fmla="*/ 0 h 89"/>
                <a:gd name="T22" fmla="*/ 0 w 126"/>
                <a:gd name="T23" fmla="*/ 16 h 89"/>
                <a:gd name="T24" fmla="*/ 0 w 126"/>
                <a:gd name="T25" fmla="*/ 34 h 89"/>
                <a:gd name="T26" fmla="*/ 0 w 126"/>
                <a:gd name="T27" fmla="*/ 55 h 89"/>
                <a:gd name="T28" fmla="*/ 16 w 126"/>
                <a:gd name="T29" fmla="*/ 71 h 89"/>
                <a:gd name="T30" fmla="*/ 28 w 126"/>
                <a:gd name="T31" fmla="*/ 71 h 89"/>
                <a:gd name="T32" fmla="*/ 28 w 126"/>
                <a:gd name="T33" fmla="*/ 82 h 89"/>
                <a:gd name="T34" fmla="*/ 32 w 126"/>
                <a:gd name="T35" fmla="*/ 88 h 89"/>
                <a:gd name="T36" fmla="*/ 35 w 126"/>
                <a:gd name="T37" fmla="*/ 89 h 89"/>
                <a:gd name="T38" fmla="*/ 39 w 126"/>
                <a:gd name="T39" fmla="*/ 87 h 89"/>
                <a:gd name="T40" fmla="*/ 56 w 126"/>
                <a:gd name="T41" fmla="*/ 71 h 89"/>
                <a:gd name="T42" fmla="*/ 110 w 126"/>
                <a:gd name="T43" fmla="*/ 71 h 89"/>
                <a:gd name="T44" fmla="*/ 126 w 126"/>
                <a:gd name="T45" fmla="*/ 55 h 89"/>
                <a:gd name="T46" fmla="*/ 126 w 126"/>
                <a:gd name="T47" fmla="*/ 34 h 89"/>
                <a:gd name="T48" fmla="*/ 126 w 126"/>
                <a:gd name="T49" fmla="*/ 23 h 89"/>
                <a:gd name="T50" fmla="*/ 119 w 126"/>
                <a:gd name="T51" fmla="*/ 25 h 89"/>
                <a:gd name="T52" fmla="*/ 107 w 126"/>
                <a:gd name="T53" fmla="*/ 2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6" h="89">
                  <a:moveTo>
                    <a:pt x="107" y="25"/>
                  </a:moveTo>
                  <a:cubicBezTo>
                    <a:pt x="107" y="35"/>
                    <a:pt x="107" y="35"/>
                    <a:pt x="107" y="35"/>
                  </a:cubicBezTo>
                  <a:cubicBezTo>
                    <a:pt x="107" y="37"/>
                    <a:pt x="106" y="39"/>
                    <a:pt x="104" y="40"/>
                  </a:cubicBezTo>
                  <a:cubicBezTo>
                    <a:pt x="103" y="40"/>
                    <a:pt x="102" y="41"/>
                    <a:pt x="102" y="41"/>
                  </a:cubicBezTo>
                  <a:cubicBezTo>
                    <a:pt x="100" y="41"/>
                    <a:pt x="99" y="40"/>
                    <a:pt x="97" y="39"/>
                  </a:cubicBezTo>
                  <a:cubicBezTo>
                    <a:pt x="82" y="25"/>
                    <a:pt x="82" y="25"/>
                    <a:pt x="82" y="25"/>
                  </a:cubicBezTo>
                  <a:cubicBezTo>
                    <a:pt x="47" y="25"/>
                    <a:pt x="47" y="25"/>
                    <a:pt x="47" y="25"/>
                  </a:cubicBezTo>
                  <a:cubicBezTo>
                    <a:pt x="39" y="25"/>
                    <a:pt x="33" y="18"/>
                    <a:pt x="33" y="11"/>
                  </a:cubicBezTo>
                  <a:cubicBezTo>
                    <a:pt x="33" y="0"/>
                    <a:pt x="33" y="0"/>
                    <a:pt x="33" y="0"/>
                  </a:cubicBezTo>
                  <a:cubicBezTo>
                    <a:pt x="25" y="0"/>
                    <a:pt x="25" y="0"/>
                    <a:pt x="25" y="0"/>
                  </a:cubicBezTo>
                  <a:cubicBezTo>
                    <a:pt x="16" y="0"/>
                    <a:pt x="16" y="0"/>
                    <a:pt x="16" y="0"/>
                  </a:cubicBezTo>
                  <a:cubicBezTo>
                    <a:pt x="7" y="0"/>
                    <a:pt x="0" y="8"/>
                    <a:pt x="0" y="16"/>
                  </a:cubicBezTo>
                  <a:cubicBezTo>
                    <a:pt x="0" y="34"/>
                    <a:pt x="0" y="34"/>
                    <a:pt x="0" y="34"/>
                  </a:cubicBezTo>
                  <a:cubicBezTo>
                    <a:pt x="0" y="55"/>
                    <a:pt x="0" y="55"/>
                    <a:pt x="0" y="55"/>
                  </a:cubicBezTo>
                  <a:cubicBezTo>
                    <a:pt x="0" y="64"/>
                    <a:pt x="7" y="71"/>
                    <a:pt x="16" y="71"/>
                  </a:cubicBezTo>
                  <a:cubicBezTo>
                    <a:pt x="28" y="71"/>
                    <a:pt x="28" y="71"/>
                    <a:pt x="28" y="71"/>
                  </a:cubicBezTo>
                  <a:cubicBezTo>
                    <a:pt x="28" y="82"/>
                    <a:pt x="28" y="82"/>
                    <a:pt x="28" y="82"/>
                  </a:cubicBezTo>
                  <a:cubicBezTo>
                    <a:pt x="28" y="85"/>
                    <a:pt x="30" y="87"/>
                    <a:pt x="32" y="88"/>
                  </a:cubicBezTo>
                  <a:cubicBezTo>
                    <a:pt x="33" y="89"/>
                    <a:pt x="34" y="89"/>
                    <a:pt x="35" y="89"/>
                  </a:cubicBezTo>
                  <a:cubicBezTo>
                    <a:pt x="36" y="89"/>
                    <a:pt x="38" y="88"/>
                    <a:pt x="39" y="87"/>
                  </a:cubicBezTo>
                  <a:cubicBezTo>
                    <a:pt x="56" y="71"/>
                    <a:pt x="56" y="71"/>
                    <a:pt x="56" y="71"/>
                  </a:cubicBezTo>
                  <a:cubicBezTo>
                    <a:pt x="110" y="71"/>
                    <a:pt x="110" y="71"/>
                    <a:pt x="110" y="71"/>
                  </a:cubicBezTo>
                  <a:cubicBezTo>
                    <a:pt x="119" y="71"/>
                    <a:pt x="126" y="64"/>
                    <a:pt x="126" y="55"/>
                  </a:cubicBezTo>
                  <a:cubicBezTo>
                    <a:pt x="126" y="34"/>
                    <a:pt x="126" y="34"/>
                    <a:pt x="126" y="34"/>
                  </a:cubicBezTo>
                  <a:cubicBezTo>
                    <a:pt x="126" y="23"/>
                    <a:pt x="126" y="23"/>
                    <a:pt x="126" y="23"/>
                  </a:cubicBezTo>
                  <a:cubicBezTo>
                    <a:pt x="124" y="24"/>
                    <a:pt x="121" y="25"/>
                    <a:pt x="119" y="25"/>
                  </a:cubicBezTo>
                  <a:lnTo>
                    <a:pt x="107"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65000"/>
                    <a:lumOff val="35000"/>
                  </a:schemeClr>
                </a:solidFill>
              </a:endParaRPr>
            </a:p>
          </p:txBody>
        </p:sp>
      </p:grpSp>
      <p:grpSp>
        <p:nvGrpSpPr>
          <p:cNvPr id="22" name="Group 31"/>
          <p:cNvGrpSpPr/>
          <p:nvPr/>
        </p:nvGrpSpPr>
        <p:grpSpPr>
          <a:xfrm>
            <a:off x="4437994" y="3345839"/>
            <a:ext cx="620733" cy="707531"/>
            <a:chOff x="8356600" y="3611563"/>
            <a:chExt cx="374650" cy="427037"/>
          </a:xfrm>
          <a:solidFill>
            <a:schemeClr val="bg1"/>
          </a:solidFill>
        </p:grpSpPr>
        <p:sp>
          <p:nvSpPr>
            <p:cNvPr id="23" name="Freeform 32"/>
            <p:cNvSpPr>
              <a:spLocks noEditPoints="1"/>
            </p:cNvSpPr>
            <p:nvPr/>
          </p:nvSpPr>
          <p:spPr bwMode="auto">
            <a:xfrm>
              <a:off x="8356600" y="3773488"/>
              <a:ext cx="374650" cy="265112"/>
            </a:xfrm>
            <a:custGeom>
              <a:avLst/>
              <a:gdLst>
                <a:gd name="T0" fmla="*/ 18 w 100"/>
                <a:gd name="T1" fmla="*/ 0 h 71"/>
                <a:gd name="T2" fmla="*/ 0 w 100"/>
                <a:gd name="T3" fmla="*/ 0 h 71"/>
                <a:gd name="T4" fmla="*/ 0 w 100"/>
                <a:gd name="T5" fmla="*/ 52 h 71"/>
                <a:gd name="T6" fmla="*/ 19 w 100"/>
                <a:gd name="T7" fmla="*/ 71 h 71"/>
                <a:gd name="T8" fmla="*/ 81 w 100"/>
                <a:gd name="T9" fmla="*/ 71 h 71"/>
                <a:gd name="T10" fmla="*/ 100 w 100"/>
                <a:gd name="T11" fmla="*/ 52 h 71"/>
                <a:gd name="T12" fmla="*/ 100 w 100"/>
                <a:gd name="T13" fmla="*/ 0 h 71"/>
                <a:gd name="T14" fmla="*/ 82 w 100"/>
                <a:gd name="T15" fmla="*/ 0 h 71"/>
                <a:gd name="T16" fmla="*/ 18 w 100"/>
                <a:gd name="T17" fmla="*/ 0 h 71"/>
                <a:gd name="T18" fmla="*/ 60 w 100"/>
                <a:gd name="T19" fmla="*/ 50 h 71"/>
                <a:gd name="T20" fmla="*/ 53 w 100"/>
                <a:gd name="T21" fmla="*/ 57 h 71"/>
                <a:gd name="T22" fmla="*/ 46 w 100"/>
                <a:gd name="T23" fmla="*/ 50 h 71"/>
                <a:gd name="T24" fmla="*/ 46 w 100"/>
                <a:gd name="T25" fmla="*/ 38 h 71"/>
                <a:gd name="T26" fmla="*/ 37 w 100"/>
                <a:gd name="T27" fmla="*/ 35 h 71"/>
                <a:gd name="T28" fmla="*/ 38 w 100"/>
                <a:gd name="T29" fmla="*/ 26 h 71"/>
                <a:gd name="T30" fmla="*/ 48 w 100"/>
                <a:gd name="T31" fmla="*/ 16 h 71"/>
                <a:gd name="T32" fmla="*/ 60 w 100"/>
                <a:gd name="T33" fmla="*/ 20 h 71"/>
                <a:gd name="T34" fmla="*/ 60 w 100"/>
                <a:gd name="T35" fmla="*/ 20 h 71"/>
                <a:gd name="T36" fmla="*/ 60 w 100"/>
                <a:gd name="T37" fmla="*/ 21 h 71"/>
                <a:gd name="T38" fmla="*/ 60 w 100"/>
                <a:gd name="T39" fmla="*/ 5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0" h="71">
                  <a:moveTo>
                    <a:pt x="18" y="0"/>
                  </a:moveTo>
                  <a:cubicBezTo>
                    <a:pt x="0" y="0"/>
                    <a:pt x="0" y="0"/>
                    <a:pt x="0" y="0"/>
                  </a:cubicBezTo>
                  <a:cubicBezTo>
                    <a:pt x="0" y="52"/>
                    <a:pt x="0" y="52"/>
                    <a:pt x="0" y="52"/>
                  </a:cubicBezTo>
                  <a:cubicBezTo>
                    <a:pt x="0" y="63"/>
                    <a:pt x="8" y="71"/>
                    <a:pt x="19" y="71"/>
                  </a:cubicBezTo>
                  <a:cubicBezTo>
                    <a:pt x="81" y="71"/>
                    <a:pt x="81" y="71"/>
                    <a:pt x="81" y="71"/>
                  </a:cubicBezTo>
                  <a:cubicBezTo>
                    <a:pt x="91" y="71"/>
                    <a:pt x="100" y="63"/>
                    <a:pt x="100" y="52"/>
                  </a:cubicBezTo>
                  <a:cubicBezTo>
                    <a:pt x="100" y="0"/>
                    <a:pt x="100" y="0"/>
                    <a:pt x="100" y="0"/>
                  </a:cubicBezTo>
                  <a:cubicBezTo>
                    <a:pt x="82" y="0"/>
                    <a:pt x="82" y="0"/>
                    <a:pt x="82" y="0"/>
                  </a:cubicBezTo>
                  <a:lnTo>
                    <a:pt x="18" y="0"/>
                  </a:lnTo>
                  <a:close/>
                  <a:moveTo>
                    <a:pt x="60" y="50"/>
                  </a:moveTo>
                  <a:cubicBezTo>
                    <a:pt x="60" y="54"/>
                    <a:pt x="57" y="57"/>
                    <a:pt x="53" y="57"/>
                  </a:cubicBezTo>
                  <a:cubicBezTo>
                    <a:pt x="49" y="57"/>
                    <a:pt x="46" y="54"/>
                    <a:pt x="46" y="50"/>
                  </a:cubicBezTo>
                  <a:cubicBezTo>
                    <a:pt x="46" y="38"/>
                    <a:pt x="46" y="38"/>
                    <a:pt x="46" y="38"/>
                  </a:cubicBezTo>
                  <a:cubicBezTo>
                    <a:pt x="43" y="39"/>
                    <a:pt x="39" y="38"/>
                    <a:pt x="37" y="35"/>
                  </a:cubicBezTo>
                  <a:cubicBezTo>
                    <a:pt x="35" y="32"/>
                    <a:pt x="35" y="29"/>
                    <a:pt x="38" y="26"/>
                  </a:cubicBezTo>
                  <a:cubicBezTo>
                    <a:pt x="48" y="16"/>
                    <a:pt x="48" y="16"/>
                    <a:pt x="48" y="16"/>
                  </a:cubicBezTo>
                  <a:cubicBezTo>
                    <a:pt x="52" y="12"/>
                    <a:pt x="59" y="15"/>
                    <a:pt x="60" y="20"/>
                  </a:cubicBezTo>
                  <a:cubicBezTo>
                    <a:pt x="60" y="20"/>
                    <a:pt x="60" y="21"/>
                    <a:pt x="60" y="20"/>
                  </a:cubicBezTo>
                  <a:cubicBezTo>
                    <a:pt x="60" y="21"/>
                    <a:pt x="60" y="21"/>
                    <a:pt x="60" y="21"/>
                  </a:cubicBezTo>
                  <a:lnTo>
                    <a:pt x="60"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65000"/>
                    <a:lumOff val="35000"/>
                  </a:schemeClr>
                </a:solidFill>
              </a:endParaRPr>
            </a:p>
          </p:txBody>
        </p:sp>
        <p:sp>
          <p:nvSpPr>
            <p:cNvPr id="24" name="Freeform 33"/>
            <p:cNvSpPr/>
            <p:nvPr/>
          </p:nvSpPr>
          <p:spPr bwMode="auto">
            <a:xfrm>
              <a:off x="8356600" y="3611563"/>
              <a:ext cx="374650" cy="134937"/>
            </a:xfrm>
            <a:custGeom>
              <a:avLst/>
              <a:gdLst>
                <a:gd name="T0" fmla="*/ 81 w 100"/>
                <a:gd name="T1" fmla="*/ 14 h 36"/>
                <a:gd name="T2" fmla="*/ 78 w 100"/>
                <a:gd name="T3" fmla="*/ 14 h 36"/>
                <a:gd name="T4" fmla="*/ 78 w 100"/>
                <a:gd name="T5" fmla="*/ 7 h 36"/>
                <a:gd name="T6" fmla="*/ 71 w 100"/>
                <a:gd name="T7" fmla="*/ 0 h 36"/>
                <a:gd name="T8" fmla="*/ 64 w 100"/>
                <a:gd name="T9" fmla="*/ 7 h 36"/>
                <a:gd name="T10" fmla="*/ 64 w 100"/>
                <a:gd name="T11" fmla="*/ 14 h 36"/>
                <a:gd name="T12" fmla="*/ 36 w 100"/>
                <a:gd name="T13" fmla="*/ 14 h 36"/>
                <a:gd name="T14" fmla="*/ 36 w 100"/>
                <a:gd name="T15" fmla="*/ 7 h 36"/>
                <a:gd name="T16" fmla="*/ 29 w 100"/>
                <a:gd name="T17" fmla="*/ 0 h 36"/>
                <a:gd name="T18" fmla="*/ 21 w 100"/>
                <a:gd name="T19" fmla="*/ 7 h 36"/>
                <a:gd name="T20" fmla="*/ 21 w 100"/>
                <a:gd name="T21" fmla="*/ 14 h 36"/>
                <a:gd name="T22" fmla="*/ 19 w 100"/>
                <a:gd name="T23" fmla="*/ 14 h 36"/>
                <a:gd name="T24" fmla="*/ 0 w 100"/>
                <a:gd name="T25" fmla="*/ 33 h 36"/>
                <a:gd name="T26" fmla="*/ 0 w 100"/>
                <a:gd name="T27" fmla="*/ 36 h 36"/>
                <a:gd name="T28" fmla="*/ 100 w 100"/>
                <a:gd name="T29" fmla="*/ 36 h 36"/>
                <a:gd name="T30" fmla="*/ 100 w 100"/>
                <a:gd name="T31" fmla="*/ 33 h 36"/>
                <a:gd name="T32" fmla="*/ 81 w 100"/>
                <a:gd name="T33" fmla="*/ 1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0" h="36">
                  <a:moveTo>
                    <a:pt x="81" y="14"/>
                  </a:moveTo>
                  <a:cubicBezTo>
                    <a:pt x="78" y="14"/>
                    <a:pt x="78" y="14"/>
                    <a:pt x="78" y="14"/>
                  </a:cubicBezTo>
                  <a:cubicBezTo>
                    <a:pt x="78" y="7"/>
                    <a:pt x="78" y="7"/>
                    <a:pt x="78" y="7"/>
                  </a:cubicBezTo>
                  <a:cubicBezTo>
                    <a:pt x="78" y="3"/>
                    <a:pt x="75" y="0"/>
                    <a:pt x="71" y="0"/>
                  </a:cubicBezTo>
                  <a:cubicBezTo>
                    <a:pt x="67" y="0"/>
                    <a:pt x="64" y="3"/>
                    <a:pt x="64" y="7"/>
                  </a:cubicBezTo>
                  <a:cubicBezTo>
                    <a:pt x="64" y="14"/>
                    <a:pt x="64" y="14"/>
                    <a:pt x="64" y="14"/>
                  </a:cubicBezTo>
                  <a:cubicBezTo>
                    <a:pt x="36" y="14"/>
                    <a:pt x="36" y="14"/>
                    <a:pt x="36" y="14"/>
                  </a:cubicBezTo>
                  <a:cubicBezTo>
                    <a:pt x="36" y="7"/>
                    <a:pt x="36" y="7"/>
                    <a:pt x="36" y="7"/>
                  </a:cubicBezTo>
                  <a:cubicBezTo>
                    <a:pt x="36" y="3"/>
                    <a:pt x="33" y="0"/>
                    <a:pt x="29" y="0"/>
                  </a:cubicBezTo>
                  <a:cubicBezTo>
                    <a:pt x="25" y="0"/>
                    <a:pt x="21" y="3"/>
                    <a:pt x="21" y="7"/>
                  </a:cubicBezTo>
                  <a:cubicBezTo>
                    <a:pt x="21" y="14"/>
                    <a:pt x="21" y="14"/>
                    <a:pt x="21" y="14"/>
                  </a:cubicBezTo>
                  <a:cubicBezTo>
                    <a:pt x="19" y="14"/>
                    <a:pt x="19" y="14"/>
                    <a:pt x="19" y="14"/>
                  </a:cubicBezTo>
                  <a:cubicBezTo>
                    <a:pt x="8" y="14"/>
                    <a:pt x="0" y="23"/>
                    <a:pt x="0" y="33"/>
                  </a:cubicBezTo>
                  <a:cubicBezTo>
                    <a:pt x="0" y="36"/>
                    <a:pt x="0" y="36"/>
                    <a:pt x="0" y="36"/>
                  </a:cubicBezTo>
                  <a:cubicBezTo>
                    <a:pt x="100" y="36"/>
                    <a:pt x="100" y="36"/>
                    <a:pt x="100" y="36"/>
                  </a:cubicBezTo>
                  <a:cubicBezTo>
                    <a:pt x="100" y="33"/>
                    <a:pt x="100" y="33"/>
                    <a:pt x="100" y="33"/>
                  </a:cubicBezTo>
                  <a:cubicBezTo>
                    <a:pt x="100" y="23"/>
                    <a:pt x="91" y="14"/>
                    <a:pt x="8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65000"/>
                    <a:lumOff val="35000"/>
                  </a:schemeClr>
                </a:solidFill>
              </a:endParaRPr>
            </a:p>
          </p:txBody>
        </p:sp>
      </p:grpSp>
      <p:sp>
        <p:nvSpPr>
          <p:cNvPr id="25" name="TextBox 76"/>
          <p:cNvSpPr txBox="1"/>
          <p:nvPr/>
        </p:nvSpPr>
        <p:spPr>
          <a:xfrm>
            <a:off x="7461443" y="4873410"/>
            <a:ext cx="1122856" cy="369332"/>
          </a:xfrm>
          <a:prstGeom prst="rect">
            <a:avLst/>
          </a:prstGeom>
          <a:noFill/>
          <a:effectLst/>
        </p:spPr>
        <p:txBody>
          <a:bodyPr wrap="square" rtlCol="0">
            <a:spAutoFit/>
          </a:bodyPr>
          <a:lstStyle/>
          <a:p>
            <a:r>
              <a:rPr lang="zh-CN" altLang="en-US" dirty="0" smtClean="0">
                <a:solidFill>
                  <a:srgbClr val="FF6B92"/>
                </a:solidFill>
                <a:latin typeface="微软雅黑" panose="020B0503020204020204" pitchFamily="34" charset="-122"/>
                <a:ea typeface="微软雅黑" panose="020B0503020204020204" pitchFamily="34" charset="-122"/>
              </a:rPr>
              <a:t>添加标题</a:t>
            </a:r>
            <a:endParaRPr lang="zh-CN" altLang="en-US" dirty="0">
              <a:solidFill>
                <a:srgbClr val="FF6B92"/>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7461443" y="5242742"/>
            <a:ext cx="3259603" cy="572464"/>
          </a:xfrm>
          <a:prstGeom prst="rect">
            <a:avLst/>
          </a:prstGeom>
          <a:noFill/>
          <a:effectLst/>
        </p:spPr>
        <p:txBody>
          <a:bodyPr wrap="square" rtlCol="0">
            <a:spAutoFit/>
          </a:bodyPr>
          <a:lstStyle/>
          <a:p>
            <a:pP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TextBox 76"/>
          <p:cNvSpPr txBox="1"/>
          <p:nvPr/>
        </p:nvSpPr>
        <p:spPr>
          <a:xfrm>
            <a:off x="7461443" y="1790744"/>
            <a:ext cx="1122856" cy="369332"/>
          </a:xfrm>
          <a:prstGeom prst="rect">
            <a:avLst/>
          </a:prstGeom>
          <a:noFill/>
          <a:effectLst/>
        </p:spPr>
        <p:txBody>
          <a:bodyPr wrap="square" rtlCol="0">
            <a:spAutoFit/>
          </a:bodyPr>
          <a:lstStyle/>
          <a:p>
            <a:r>
              <a:rPr lang="zh-CN" altLang="en-US" dirty="0" smtClean="0">
                <a:solidFill>
                  <a:srgbClr val="7A962D"/>
                </a:solidFill>
                <a:latin typeface="微软雅黑" panose="020B0503020204020204" pitchFamily="34" charset="-122"/>
                <a:ea typeface="微软雅黑" panose="020B0503020204020204" pitchFamily="34" charset="-122"/>
              </a:rPr>
              <a:t>添加标题</a:t>
            </a:r>
            <a:endParaRPr lang="zh-CN" altLang="en-US" dirty="0">
              <a:solidFill>
                <a:srgbClr val="7A962D"/>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7461443" y="2160076"/>
            <a:ext cx="3259603" cy="572464"/>
          </a:xfrm>
          <a:prstGeom prst="rect">
            <a:avLst/>
          </a:prstGeom>
          <a:noFill/>
          <a:effectLst/>
        </p:spPr>
        <p:txBody>
          <a:bodyPr wrap="square" rtlCol="0">
            <a:spAutoFit/>
          </a:bodyPr>
          <a:lstStyle/>
          <a:p>
            <a:pP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TextBox 76"/>
          <p:cNvSpPr txBox="1"/>
          <p:nvPr/>
        </p:nvSpPr>
        <p:spPr>
          <a:xfrm>
            <a:off x="3610152" y="4873410"/>
            <a:ext cx="1122856" cy="369332"/>
          </a:xfrm>
          <a:prstGeom prst="rect">
            <a:avLst/>
          </a:prstGeom>
          <a:noFill/>
          <a:effectLst/>
        </p:spPr>
        <p:txBody>
          <a:bodyPr wrap="square" rtlCol="0">
            <a:spAutoFit/>
          </a:bodyPr>
          <a:lstStyle/>
          <a:p>
            <a:pPr algn="r"/>
            <a:r>
              <a:rPr lang="zh-CN" altLang="en-US" dirty="0" smtClean="0">
                <a:solidFill>
                  <a:srgbClr val="7A962D"/>
                </a:solidFill>
                <a:latin typeface="微软雅黑" panose="020B0503020204020204" pitchFamily="34" charset="-122"/>
                <a:ea typeface="微软雅黑" panose="020B0503020204020204" pitchFamily="34" charset="-122"/>
              </a:rPr>
              <a:t>添加标题</a:t>
            </a:r>
            <a:endParaRPr lang="zh-CN" altLang="en-US" dirty="0">
              <a:solidFill>
                <a:srgbClr val="7A962D"/>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1473405" y="5242742"/>
            <a:ext cx="3259603" cy="572464"/>
          </a:xfrm>
          <a:prstGeom prst="rect">
            <a:avLst/>
          </a:prstGeom>
          <a:noFill/>
          <a:effectLst/>
        </p:spPr>
        <p:txBody>
          <a:bodyPr wrap="square" rtlCol="0">
            <a:spAutoFit/>
          </a:bodyPr>
          <a:lstStyle/>
          <a:p>
            <a:pPr algn="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TextBox 76"/>
          <p:cNvSpPr txBox="1"/>
          <p:nvPr/>
        </p:nvSpPr>
        <p:spPr>
          <a:xfrm>
            <a:off x="3610152" y="1790744"/>
            <a:ext cx="1122856" cy="369332"/>
          </a:xfrm>
          <a:prstGeom prst="rect">
            <a:avLst/>
          </a:prstGeom>
          <a:noFill/>
          <a:effectLst/>
        </p:spPr>
        <p:txBody>
          <a:bodyPr wrap="square" rtlCol="0">
            <a:spAutoFit/>
          </a:bodyPr>
          <a:lstStyle/>
          <a:p>
            <a:pPr algn="r"/>
            <a:r>
              <a:rPr lang="zh-CN" altLang="en-US" dirty="0" smtClean="0">
                <a:solidFill>
                  <a:srgbClr val="FF6B92"/>
                </a:solidFill>
                <a:latin typeface="微软雅黑" panose="020B0503020204020204" pitchFamily="34" charset="-122"/>
                <a:ea typeface="微软雅黑" panose="020B0503020204020204" pitchFamily="34" charset="-122"/>
              </a:rPr>
              <a:t>添加标题</a:t>
            </a:r>
            <a:endParaRPr lang="zh-CN" altLang="en-US" dirty="0">
              <a:solidFill>
                <a:srgbClr val="FF6B92"/>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1473405" y="2160076"/>
            <a:ext cx="3259603" cy="572464"/>
          </a:xfrm>
          <a:prstGeom prst="rect">
            <a:avLst/>
          </a:prstGeom>
          <a:noFill/>
          <a:effectLst/>
        </p:spPr>
        <p:txBody>
          <a:bodyPr wrap="square" rtlCol="0">
            <a:spAutoFit/>
          </a:bodyPr>
          <a:lstStyle/>
          <a:p>
            <a:pPr algn="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6015814" y="186498"/>
            <a:ext cx="179262" cy="1233"/>
          </a:xfrm>
          <a:prstGeom prst="line">
            <a:avLst/>
          </a:prstGeom>
          <a:ln w="19050" cap="rnd">
            <a:solidFill>
              <a:srgbClr val="FF6B9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11948" r="16299"/>
          <a:stretch>
            <a:fillRect/>
          </a:stretch>
        </p:blipFill>
        <p:spPr>
          <a:xfrm rot="10800000" flipH="1" flipV="1">
            <a:off x="11235109" y="0"/>
            <a:ext cx="956891" cy="822960"/>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12789" b="36799"/>
          <a:stretch>
            <a:fillRect/>
          </a:stretch>
        </p:blipFill>
        <p:spPr>
          <a:xfrm>
            <a:off x="1" y="5869577"/>
            <a:ext cx="993012" cy="988423"/>
          </a:xfrm>
          <a:prstGeom prst="rect">
            <a:avLst/>
          </a:prstGeom>
        </p:spPr>
      </p:pic>
      <p:sp>
        <p:nvSpPr>
          <p:cNvPr id="6" name="TextBox 76"/>
          <p:cNvSpPr txBox="1"/>
          <p:nvPr/>
        </p:nvSpPr>
        <p:spPr>
          <a:xfrm>
            <a:off x="5397559" y="458796"/>
            <a:ext cx="1415772" cy="461665"/>
          </a:xfrm>
          <a:prstGeom prst="rect">
            <a:avLst/>
          </a:prstGeom>
          <a:noFill/>
        </p:spPr>
        <p:txBody>
          <a:bodyPr wrap="none" rtlCol="0">
            <a:spAutoFit/>
          </a:bodyPr>
          <a:lstStyle/>
          <a:p>
            <a:pPr algn="ctr"/>
            <a:r>
              <a:rPr lang="zh-CN" altLang="en-US" sz="2400" dirty="0" smtClean="0">
                <a:solidFill>
                  <a:srgbClr val="FF6B92"/>
                </a:solidFill>
                <a:latin typeface="微软雅黑" panose="020B0503020204020204" pitchFamily="34" charset="-122"/>
                <a:ea typeface="微软雅黑" panose="020B0503020204020204" pitchFamily="34" charset="-122"/>
              </a:rPr>
              <a:t>添加</a:t>
            </a:r>
            <a:r>
              <a:rPr lang="zh-CN" altLang="en-US" sz="2400" dirty="0">
                <a:solidFill>
                  <a:srgbClr val="FF6B92"/>
                </a:solidFill>
                <a:latin typeface="微软雅黑" panose="020B0503020204020204" pitchFamily="34" charset="-122"/>
                <a:ea typeface="微软雅黑" panose="020B0503020204020204" pitchFamily="34" charset="-122"/>
              </a:rPr>
              <a:t>标题</a:t>
            </a:r>
            <a:endParaRPr lang="zh-CN" altLang="en-US" sz="2400" dirty="0">
              <a:solidFill>
                <a:srgbClr val="FF6B92"/>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507448" y="187731"/>
            <a:ext cx="3195994" cy="332399"/>
          </a:xfrm>
          <a:prstGeom prst="rect">
            <a:avLst/>
          </a:prstGeom>
          <a:noFill/>
        </p:spPr>
        <p:txBody>
          <a:bodyPr wrap="square" rtlCol="0">
            <a:spAutoFit/>
          </a:bodyPr>
          <a:lstStyle/>
          <a:p>
            <a:pPr algn="ct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Spring and autumn advertisement</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6015814" y="186498"/>
            <a:ext cx="179262" cy="1233"/>
          </a:xfrm>
          <a:prstGeom prst="line">
            <a:avLst/>
          </a:prstGeom>
          <a:ln w="19050" cap="rnd">
            <a:solidFill>
              <a:srgbClr val="FF6B92"/>
            </a:solidFill>
          </a:ln>
        </p:spPr>
        <p:style>
          <a:lnRef idx="1">
            <a:schemeClr val="accent1"/>
          </a:lnRef>
          <a:fillRef idx="0">
            <a:schemeClr val="accent1"/>
          </a:fillRef>
          <a:effectRef idx="0">
            <a:schemeClr val="accent1"/>
          </a:effectRef>
          <a:fontRef idx="minor">
            <a:schemeClr val="tx1"/>
          </a:fontRef>
        </p:style>
      </p:cxnSp>
      <p:sp>
        <p:nvSpPr>
          <p:cNvPr id="8" name="MH_Other_9"/>
          <p:cNvSpPr/>
          <p:nvPr>
            <p:custDataLst>
              <p:tags r:id="rId3"/>
            </p:custDataLst>
          </p:nvPr>
        </p:nvSpPr>
        <p:spPr>
          <a:xfrm flipH="1">
            <a:off x="4544231" y="1962271"/>
            <a:ext cx="192087" cy="855663"/>
          </a:xfrm>
          <a:custGeom>
            <a:avLst/>
            <a:gdLst>
              <a:gd name="connsiteX0" fmla="*/ 0 w 200069"/>
              <a:gd name="connsiteY0" fmla="*/ 0 h 904875"/>
              <a:gd name="connsiteX1" fmla="*/ 200025 w 200069"/>
              <a:gd name="connsiteY1" fmla="*/ 490538 h 904875"/>
              <a:gd name="connsiteX2" fmla="*/ 14288 w 200069"/>
              <a:gd name="connsiteY2" fmla="*/ 904875 h 904875"/>
              <a:gd name="connsiteX0-1" fmla="*/ 0 w 202450"/>
              <a:gd name="connsiteY0-2" fmla="*/ 0 h 904875"/>
              <a:gd name="connsiteX1-3" fmla="*/ 202407 w 202450"/>
              <a:gd name="connsiteY1-4" fmla="*/ 471488 h 904875"/>
              <a:gd name="connsiteX2-5" fmla="*/ 14288 w 202450"/>
              <a:gd name="connsiteY2-6" fmla="*/ 904875 h 904875"/>
              <a:gd name="connsiteX0-7" fmla="*/ 0 w 202558"/>
              <a:gd name="connsiteY0-8" fmla="*/ 0 h 904875"/>
              <a:gd name="connsiteX1-9" fmla="*/ 202407 w 202558"/>
              <a:gd name="connsiteY1-10" fmla="*/ 471488 h 904875"/>
              <a:gd name="connsiteX2-11" fmla="*/ 14288 w 202558"/>
              <a:gd name="connsiteY2-12" fmla="*/ 904875 h 904875"/>
              <a:gd name="connsiteX0-13" fmla="*/ 0 w 204846"/>
              <a:gd name="connsiteY0-14" fmla="*/ 0 h 897731"/>
              <a:gd name="connsiteX1-15" fmla="*/ 204788 w 204846"/>
              <a:gd name="connsiteY1-16" fmla="*/ 464344 h 897731"/>
              <a:gd name="connsiteX2-17" fmla="*/ 16669 w 204846"/>
              <a:gd name="connsiteY2-18" fmla="*/ 897731 h 897731"/>
              <a:gd name="connsiteX0-19" fmla="*/ 0 w 204846"/>
              <a:gd name="connsiteY0-20" fmla="*/ 0 h 897731"/>
              <a:gd name="connsiteX1-21" fmla="*/ 204788 w 204846"/>
              <a:gd name="connsiteY1-22" fmla="*/ 464344 h 897731"/>
              <a:gd name="connsiteX2-23" fmla="*/ 16669 w 204846"/>
              <a:gd name="connsiteY2-24" fmla="*/ 897731 h 897731"/>
              <a:gd name="connsiteX0-25" fmla="*/ 0 w 204798"/>
              <a:gd name="connsiteY0-26" fmla="*/ 0 h 916781"/>
              <a:gd name="connsiteX1-27" fmla="*/ 204788 w 204798"/>
              <a:gd name="connsiteY1-28" fmla="*/ 464344 h 916781"/>
              <a:gd name="connsiteX2-29" fmla="*/ 7144 w 204798"/>
              <a:gd name="connsiteY2-30" fmla="*/ 916781 h 916781"/>
              <a:gd name="connsiteX0-31" fmla="*/ 0 w 204800"/>
              <a:gd name="connsiteY0-32" fmla="*/ 0 h 916781"/>
              <a:gd name="connsiteX1-33" fmla="*/ 204788 w 204800"/>
              <a:gd name="connsiteY1-34" fmla="*/ 464344 h 916781"/>
              <a:gd name="connsiteX2-35" fmla="*/ 7144 w 204800"/>
              <a:gd name="connsiteY2-36" fmla="*/ 916781 h 916781"/>
            </a:gdLst>
            <a:ahLst/>
            <a:cxnLst>
              <a:cxn ang="0">
                <a:pos x="connsiteX0-1" y="connsiteY0-2"/>
              </a:cxn>
              <a:cxn ang="0">
                <a:pos x="connsiteX1-3" y="connsiteY1-4"/>
              </a:cxn>
              <a:cxn ang="0">
                <a:pos x="connsiteX2-5" y="connsiteY2-6"/>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rgbClr val="FF6B92"/>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2">
                  <a:lumMod val="25000"/>
                </a:schemeClr>
              </a:solidFill>
            </a:endParaRPr>
          </a:p>
        </p:txBody>
      </p:sp>
      <p:cxnSp>
        <p:nvCxnSpPr>
          <p:cNvPr id="9" name="MH_Other_10"/>
          <p:cNvCxnSpPr/>
          <p:nvPr>
            <p:custDataLst>
              <p:tags r:id="rId4"/>
            </p:custDataLst>
          </p:nvPr>
        </p:nvCxnSpPr>
        <p:spPr>
          <a:xfrm flipH="1">
            <a:off x="4331505" y="2387720"/>
            <a:ext cx="215900" cy="0"/>
          </a:xfrm>
          <a:prstGeom prst="line">
            <a:avLst/>
          </a:prstGeom>
          <a:ln w="25400">
            <a:solidFill>
              <a:srgbClr val="FF6B92"/>
            </a:solidFill>
            <a:tailEnd type="oval" w="sm" len="sm"/>
          </a:ln>
        </p:spPr>
        <p:style>
          <a:lnRef idx="1">
            <a:schemeClr val="accent1"/>
          </a:lnRef>
          <a:fillRef idx="0">
            <a:schemeClr val="accent1"/>
          </a:fillRef>
          <a:effectRef idx="0">
            <a:schemeClr val="accent1"/>
          </a:effectRef>
          <a:fontRef idx="minor">
            <a:schemeClr val="tx1"/>
          </a:fontRef>
        </p:style>
      </p:cxnSp>
      <p:sp>
        <p:nvSpPr>
          <p:cNvPr id="10" name="MH_Other_11"/>
          <p:cNvSpPr/>
          <p:nvPr>
            <p:custDataLst>
              <p:tags r:id="rId5"/>
            </p:custDataLst>
          </p:nvPr>
        </p:nvSpPr>
        <p:spPr>
          <a:xfrm flipH="1">
            <a:off x="4488668" y="2328984"/>
            <a:ext cx="117475" cy="117475"/>
          </a:xfrm>
          <a:prstGeom prst="ellipse">
            <a:avLst/>
          </a:prstGeom>
          <a:solidFill>
            <a:srgbClr val="FF6B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2">
                  <a:lumMod val="25000"/>
                </a:schemeClr>
              </a:solidFill>
            </a:endParaRPr>
          </a:p>
        </p:txBody>
      </p:sp>
      <p:sp>
        <p:nvSpPr>
          <p:cNvPr id="11" name="椭圆 10"/>
          <p:cNvSpPr/>
          <p:nvPr/>
        </p:nvSpPr>
        <p:spPr>
          <a:xfrm>
            <a:off x="4911602" y="2016709"/>
            <a:ext cx="742022" cy="742022"/>
          </a:xfrm>
          <a:prstGeom prst="ellipse">
            <a:avLst/>
          </a:prstGeom>
          <a:solidFill>
            <a:srgbClr val="FF6B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12" name="MH_Other_12"/>
          <p:cNvSpPr/>
          <p:nvPr>
            <p:custDataLst>
              <p:tags r:id="rId6"/>
            </p:custDataLst>
          </p:nvPr>
        </p:nvSpPr>
        <p:spPr bwMode="auto">
          <a:xfrm>
            <a:off x="5096082" y="2228971"/>
            <a:ext cx="373062" cy="373063"/>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chemeClr val="bg2">
                  <a:lumMod val="25000"/>
                </a:schemeClr>
              </a:solidFill>
            </a:endParaRPr>
          </a:p>
        </p:txBody>
      </p:sp>
      <p:sp>
        <p:nvSpPr>
          <p:cNvPr id="13" name="TextBox 76"/>
          <p:cNvSpPr txBox="1"/>
          <p:nvPr/>
        </p:nvSpPr>
        <p:spPr>
          <a:xfrm>
            <a:off x="3045734" y="1710897"/>
            <a:ext cx="1098541" cy="369332"/>
          </a:xfrm>
          <a:prstGeom prst="rect">
            <a:avLst/>
          </a:prstGeom>
          <a:noFill/>
        </p:spPr>
        <p:txBody>
          <a:bodyPr wrap="square" rtlCol="0">
            <a:spAutoFit/>
          </a:bodyPr>
          <a:lstStyle/>
          <a:p>
            <a:pPr algn="r"/>
            <a:r>
              <a:rPr lang="zh-CN" altLang="en-US" dirty="0" smtClean="0">
                <a:solidFill>
                  <a:srgbClr val="FF6B92"/>
                </a:solidFill>
                <a:latin typeface="微软雅黑" panose="020B0503020204020204" pitchFamily="34" charset="-122"/>
                <a:ea typeface="微软雅黑" panose="020B0503020204020204" pitchFamily="34" charset="-122"/>
              </a:rPr>
              <a:t>添加标题</a:t>
            </a:r>
            <a:endParaRPr lang="zh-CN" altLang="en-US" dirty="0">
              <a:solidFill>
                <a:srgbClr val="FF6B92"/>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998480" y="2080229"/>
            <a:ext cx="3145795" cy="625171"/>
          </a:xfrm>
          <a:prstGeom prst="rect">
            <a:avLst/>
          </a:prstGeom>
          <a:noFill/>
        </p:spPr>
        <p:txBody>
          <a:bodyPr wrap="square" rtlCol="0">
            <a:spAutoFit/>
          </a:bodyPr>
          <a:lstStyle/>
          <a:p>
            <a:pPr algn="r">
              <a:lnSpc>
                <a:spcPct val="130000"/>
              </a:lnSpc>
            </a:pP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MH_Other_3"/>
          <p:cNvSpPr/>
          <p:nvPr>
            <p:custDataLst>
              <p:tags r:id="rId7"/>
            </p:custDataLst>
          </p:nvPr>
        </p:nvSpPr>
        <p:spPr>
          <a:xfrm>
            <a:off x="7410868" y="1962271"/>
            <a:ext cx="190500" cy="855663"/>
          </a:xfrm>
          <a:custGeom>
            <a:avLst/>
            <a:gdLst>
              <a:gd name="connsiteX0" fmla="*/ 0 w 200069"/>
              <a:gd name="connsiteY0" fmla="*/ 0 h 904875"/>
              <a:gd name="connsiteX1" fmla="*/ 200025 w 200069"/>
              <a:gd name="connsiteY1" fmla="*/ 490538 h 904875"/>
              <a:gd name="connsiteX2" fmla="*/ 14288 w 200069"/>
              <a:gd name="connsiteY2" fmla="*/ 904875 h 904875"/>
              <a:gd name="connsiteX0-1" fmla="*/ 0 w 202450"/>
              <a:gd name="connsiteY0-2" fmla="*/ 0 h 904875"/>
              <a:gd name="connsiteX1-3" fmla="*/ 202407 w 202450"/>
              <a:gd name="connsiteY1-4" fmla="*/ 471488 h 904875"/>
              <a:gd name="connsiteX2-5" fmla="*/ 14288 w 202450"/>
              <a:gd name="connsiteY2-6" fmla="*/ 904875 h 904875"/>
              <a:gd name="connsiteX0-7" fmla="*/ 0 w 202558"/>
              <a:gd name="connsiteY0-8" fmla="*/ 0 h 904875"/>
              <a:gd name="connsiteX1-9" fmla="*/ 202407 w 202558"/>
              <a:gd name="connsiteY1-10" fmla="*/ 471488 h 904875"/>
              <a:gd name="connsiteX2-11" fmla="*/ 14288 w 202558"/>
              <a:gd name="connsiteY2-12" fmla="*/ 904875 h 904875"/>
              <a:gd name="connsiteX0-13" fmla="*/ 0 w 204846"/>
              <a:gd name="connsiteY0-14" fmla="*/ 0 h 897731"/>
              <a:gd name="connsiteX1-15" fmla="*/ 204788 w 204846"/>
              <a:gd name="connsiteY1-16" fmla="*/ 464344 h 897731"/>
              <a:gd name="connsiteX2-17" fmla="*/ 16669 w 204846"/>
              <a:gd name="connsiteY2-18" fmla="*/ 897731 h 897731"/>
              <a:gd name="connsiteX0-19" fmla="*/ 0 w 204846"/>
              <a:gd name="connsiteY0-20" fmla="*/ 0 h 897731"/>
              <a:gd name="connsiteX1-21" fmla="*/ 204788 w 204846"/>
              <a:gd name="connsiteY1-22" fmla="*/ 464344 h 897731"/>
              <a:gd name="connsiteX2-23" fmla="*/ 16669 w 204846"/>
              <a:gd name="connsiteY2-24" fmla="*/ 897731 h 897731"/>
              <a:gd name="connsiteX0-25" fmla="*/ 0 w 204798"/>
              <a:gd name="connsiteY0-26" fmla="*/ 0 h 916781"/>
              <a:gd name="connsiteX1-27" fmla="*/ 204788 w 204798"/>
              <a:gd name="connsiteY1-28" fmla="*/ 464344 h 916781"/>
              <a:gd name="connsiteX2-29" fmla="*/ 7144 w 204798"/>
              <a:gd name="connsiteY2-30" fmla="*/ 916781 h 916781"/>
              <a:gd name="connsiteX0-31" fmla="*/ 0 w 204800"/>
              <a:gd name="connsiteY0-32" fmla="*/ 0 h 916781"/>
              <a:gd name="connsiteX1-33" fmla="*/ 204788 w 204800"/>
              <a:gd name="connsiteY1-34" fmla="*/ 464344 h 916781"/>
              <a:gd name="connsiteX2-35" fmla="*/ 7144 w 204800"/>
              <a:gd name="connsiteY2-36" fmla="*/ 916781 h 916781"/>
            </a:gdLst>
            <a:ahLst/>
            <a:cxnLst>
              <a:cxn ang="0">
                <a:pos x="connsiteX0-1" y="connsiteY0-2"/>
              </a:cxn>
              <a:cxn ang="0">
                <a:pos x="connsiteX1-3" y="connsiteY1-4"/>
              </a:cxn>
              <a:cxn ang="0">
                <a:pos x="connsiteX2-5" y="connsiteY2-6"/>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rgbClr val="7A962D"/>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2">
                  <a:lumMod val="25000"/>
                </a:schemeClr>
              </a:solidFill>
            </a:endParaRPr>
          </a:p>
        </p:txBody>
      </p:sp>
      <p:cxnSp>
        <p:nvCxnSpPr>
          <p:cNvPr id="16" name="MH_Other_4"/>
          <p:cNvCxnSpPr/>
          <p:nvPr>
            <p:custDataLst>
              <p:tags r:id="rId8"/>
            </p:custDataLst>
          </p:nvPr>
        </p:nvCxnSpPr>
        <p:spPr>
          <a:xfrm>
            <a:off x="7599780" y="2387720"/>
            <a:ext cx="215900" cy="0"/>
          </a:xfrm>
          <a:prstGeom prst="line">
            <a:avLst/>
          </a:prstGeom>
          <a:ln w="25400">
            <a:solidFill>
              <a:srgbClr val="7A962D"/>
            </a:solidFill>
            <a:tailEnd type="oval" w="sm" len="sm"/>
          </a:ln>
        </p:spPr>
        <p:style>
          <a:lnRef idx="1">
            <a:schemeClr val="accent1"/>
          </a:lnRef>
          <a:fillRef idx="0">
            <a:schemeClr val="accent1"/>
          </a:fillRef>
          <a:effectRef idx="0">
            <a:schemeClr val="accent1"/>
          </a:effectRef>
          <a:fontRef idx="minor">
            <a:schemeClr val="tx1"/>
          </a:fontRef>
        </p:style>
      </p:cxnSp>
      <p:sp>
        <p:nvSpPr>
          <p:cNvPr id="17" name="MH_Other_5"/>
          <p:cNvSpPr/>
          <p:nvPr>
            <p:custDataLst>
              <p:tags r:id="rId9"/>
            </p:custDataLst>
          </p:nvPr>
        </p:nvSpPr>
        <p:spPr>
          <a:xfrm>
            <a:off x="7541044" y="2328984"/>
            <a:ext cx="117475" cy="117475"/>
          </a:xfrm>
          <a:prstGeom prst="ellipse">
            <a:avLst/>
          </a:prstGeom>
          <a:solidFill>
            <a:srgbClr val="7A962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2">
                  <a:lumMod val="25000"/>
                </a:schemeClr>
              </a:solidFill>
            </a:endParaRPr>
          </a:p>
        </p:txBody>
      </p:sp>
      <p:sp>
        <p:nvSpPr>
          <p:cNvPr id="18" name="椭圆 17"/>
          <p:cNvSpPr/>
          <p:nvPr/>
        </p:nvSpPr>
        <p:spPr>
          <a:xfrm>
            <a:off x="6384415" y="2016709"/>
            <a:ext cx="742022" cy="742022"/>
          </a:xfrm>
          <a:prstGeom prst="ellipse">
            <a:avLst/>
          </a:prstGeom>
          <a:solidFill>
            <a:srgbClr val="7A96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19" name="MH_Other_6"/>
          <p:cNvSpPr/>
          <p:nvPr>
            <p:custDataLst>
              <p:tags r:id="rId10"/>
            </p:custDataLst>
          </p:nvPr>
        </p:nvSpPr>
        <p:spPr>
          <a:xfrm>
            <a:off x="6549051" y="2246434"/>
            <a:ext cx="412750" cy="282575"/>
          </a:xfrm>
          <a:custGeom>
            <a:avLst/>
            <a:gdLst>
              <a:gd name="connsiteX0" fmla="*/ 1720704 w 1721074"/>
              <a:gd name="connsiteY0" fmla="*/ 0 h 1180530"/>
              <a:gd name="connsiteX1" fmla="*/ 1721074 w 1721074"/>
              <a:gd name="connsiteY1" fmla="*/ 328961 h 1180530"/>
              <a:gd name="connsiteX2" fmla="*/ 1609393 w 1721074"/>
              <a:gd name="connsiteY2" fmla="*/ 253106 h 1180530"/>
              <a:gd name="connsiteX3" fmla="*/ 1153934 w 1721074"/>
              <a:gd name="connsiteY3" fmla="*/ 933995 h 1180530"/>
              <a:gd name="connsiteX4" fmla="*/ 899597 w 1721074"/>
              <a:gd name="connsiteY4" fmla="*/ 519521 h 1180530"/>
              <a:gd name="connsiteX5" fmla="*/ 532223 w 1721074"/>
              <a:gd name="connsiteY5" fmla="*/ 1009354 h 1180530"/>
              <a:gd name="connsiteX6" fmla="*/ 292016 w 1721074"/>
              <a:gd name="connsiteY6" fmla="*/ 792697 h 1180530"/>
              <a:gd name="connsiteX7" fmla="*/ 0 w 1721074"/>
              <a:gd name="connsiteY7" fmla="*/ 1180530 h 1180530"/>
              <a:gd name="connsiteX8" fmla="*/ 0 w 1721074"/>
              <a:gd name="connsiteY8" fmla="*/ 996382 h 1180530"/>
              <a:gd name="connsiteX9" fmla="*/ 277886 w 1721074"/>
              <a:gd name="connsiteY9" fmla="*/ 613720 h 1180530"/>
              <a:gd name="connsiteX10" fmla="*/ 503963 w 1721074"/>
              <a:gd name="connsiteY10" fmla="*/ 839796 h 1180530"/>
              <a:gd name="connsiteX11" fmla="*/ 923147 w 1721074"/>
              <a:gd name="connsiteY11" fmla="*/ 316994 h 1180530"/>
              <a:gd name="connsiteX12" fmla="*/ 1158644 w 1721074"/>
              <a:gd name="connsiteY12" fmla="*/ 731468 h 1180530"/>
              <a:gd name="connsiteX13" fmla="*/ 1529274 w 1721074"/>
              <a:gd name="connsiteY13" fmla="*/ 198688 h 1180530"/>
              <a:gd name="connsiteX14" fmla="*/ 1414772 w 1721074"/>
              <a:gd name="connsiteY14" fmla="*/ 120917 h 118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1074" h="1180530">
                <a:moveTo>
                  <a:pt x="1720704" y="0"/>
                </a:moveTo>
                <a:lnTo>
                  <a:pt x="1721074" y="328961"/>
                </a:lnTo>
                <a:lnTo>
                  <a:pt x="1609393" y="253106"/>
                </a:lnTo>
                <a:lnTo>
                  <a:pt x="1153934" y="933995"/>
                </a:lnTo>
                <a:lnTo>
                  <a:pt x="899597" y="519521"/>
                </a:lnTo>
                <a:lnTo>
                  <a:pt x="532223" y="1009354"/>
                </a:lnTo>
                <a:lnTo>
                  <a:pt x="292016" y="792697"/>
                </a:lnTo>
                <a:lnTo>
                  <a:pt x="0" y="1180530"/>
                </a:lnTo>
                <a:lnTo>
                  <a:pt x="0" y="996382"/>
                </a:lnTo>
                <a:lnTo>
                  <a:pt x="277886" y="613720"/>
                </a:lnTo>
                <a:lnTo>
                  <a:pt x="503963" y="839796"/>
                </a:lnTo>
                <a:lnTo>
                  <a:pt x="923147" y="316994"/>
                </a:lnTo>
                <a:lnTo>
                  <a:pt x="1158644" y="731468"/>
                </a:lnTo>
                <a:lnTo>
                  <a:pt x="1529274" y="198688"/>
                </a:lnTo>
                <a:lnTo>
                  <a:pt x="1414772" y="120917"/>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scene3d>
              <a:camera prst="orthographicFront"/>
              <a:lightRig rig="threePt" dir="t"/>
            </a:scene3d>
            <a:sp3d>
              <a:contourClr>
                <a:srgbClr val="FFFFFF"/>
              </a:contourClr>
            </a:sp3d>
          </a:bodyPr>
          <a:lstStyle/>
          <a:p>
            <a:pPr algn="ctr">
              <a:defRPr/>
            </a:pPr>
            <a:endParaRPr lang="zh-CN" altLang="en-US">
              <a:solidFill>
                <a:schemeClr val="bg2">
                  <a:lumMod val="25000"/>
                </a:schemeClr>
              </a:solidFill>
            </a:endParaRPr>
          </a:p>
        </p:txBody>
      </p:sp>
      <p:sp>
        <p:nvSpPr>
          <p:cNvPr id="20" name="TextBox 76"/>
          <p:cNvSpPr txBox="1"/>
          <p:nvPr/>
        </p:nvSpPr>
        <p:spPr>
          <a:xfrm>
            <a:off x="8047724" y="1710897"/>
            <a:ext cx="1098541" cy="369332"/>
          </a:xfrm>
          <a:prstGeom prst="rect">
            <a:avLst/>
          </a:prstGeom>
          <a:noFill/>
        </p:spPr>
        <p:txBody>
          <a:bodyPr wrap="square" rtlCol="0">
            <a:spAutoFit/>
          </a:bodyPr>
          <a:lstStyle/>
          <a:p>
            <a:r>
              <a:rPr lang="zh-CN" altLang="en-US" dirty="0" smtClean="0">
                <a:solidFill>
                  <a:srgbClr val="7A962D"/>
                </a:solidFill>
                <a:latin typeface="微软雅黑" panose="020B0503020204020204" pitchFamily="34" charset="-122"/>
                <a:ea typeface="微软雅黑" panose="020B0503020204020204" pitchFamily="34" charset="-122"/>
              </a:rPr>
              <a:t>添加标题</a:t>
            </a:r>
            <a:endParaRPr lang="zh-CN" altLang="en-US" dirty="0">
              <a:solidFill>
                <a:srgbClr val="7A962D"/>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8047724" y="2080229"/>
            <a:ext cx="3145795" cy="625171"/>
          </a:xfrm>
          <a:prstGeom prst="rect">
            <a:avLst/>
          </a:prstGeom>
          <a:noFill/>
        </p:spPr>
        <p:txBody>
          <a:bodyPr wrap="square" rtlCol="0">
            <a:spAutoFit/>
          </a:bodyPr>
          <a:lstStyle/>
          <a:p>
            <a:pPr>
              <a:lnSpc>
                <a:spcPct val="130000"/>
              </a:lnSpc>
            </a:pP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MH_Other_9"/>
          <p:cNvSpPr/>
          <p:nvPr>
            <p:custDataLst>
              <p:tags r:id="rId11"/>
            </p:custDataLst>
          </p:nvPr>
        </p:nvSpPr>
        <p:spPr>
          <a:xfrm flipH="1">
            <a:off x="4544231" y="4183546"/>
            <a:ext cx="192087" cy="855663"/>
          </a:xfrm>
          <a:custGeom>
            <a:avLst/>
            <a:gdLst>
              <a:gd name="connsiteX0" fmla="*/ 0 w 200069"/>
              <a:gd name="connsiteY0" fmla="*/ 0 h 904875"/>
              <a:gd name="connsiteX1" fmla="*/ 200025 w 200069"/>
              <a:gd name="connsiteY1" fmla="*/ 490538 h 904875"/>
              <a:gd name="connsiteX2" fmla="*/ 14288 w 200069"/>
              <a:gd name="connsiteY2" fmla="*/ 904875 h 904875"/>
              <a:gd name="connsiteX0-1" fmla="*/ 0 w 202450"/>
              <a:gd name="connsiteY0-2" fmla="*/ 0 h 904875"/>
              <a:gd name="connsiteX1-3" fmla="*/ 202407 w 202450"/>
              <a:gd name="connsiteY1-4" fmla="*/ 471488 h 904875"/>
              <a:gd name="connsiteX2-5" fmla="*/ 14288 w 202450"/>
              <a:gd name="connsiteY2-6" fmla="*/ 904875 h 904875"/>
              <a:gd name="connsiteX0-7" fmla="*/ 0 w 202558"/>
              <a:gd name="connsiteY0-8" fmla="*/ 0 h 904875"/>
              <a:gd name="connsiteX1-9" fmla="*/ 202407 w 202558"/>
              <a:gd name="connsiteY1-10" fmla="*/ 471488 h 904875"/>
              <a:gd name="connsiteX2-11" fmla="*/ 14288 w 202558"/>
              <a:gd name="connsiteY2-12" fmla="*/ 904875 h 904875"/>
              <a:gd name="connsiteX0-13" fmla="*/ 0 w 204846"/>
              <a:gd name="connsiteY0-14" fmla="*/ 0 h 897731"/>
              <a:gd name="connsiteX1-15" fmla="*/ 204788 w 204846"/>
              <a:gd name="connsiteY1-16" fmla="*/ 464344 h 897731"/>
              <a:gd name="connsiteX2-17" fmla="*/ 16669 w 204846"/>
              <a:gd name="connsiteY2-18" fmla="*/ 897731 h 897731"/>
              <a:gd name="connsiteX0-19" fmla="*/ 0 w 204846"/>
              <a:gd name="connsiteY0-20" fmla="*/ 0 h 897731"/>
              <a:gd name="connsiteX1-21" fmla="*/ 204788 w 204846"/>
              <a:gd name="connsiteY1-22" fmla="*/ 464344 h 897731"/>
              <a:gd name="connsiteX2-23" fmla="*/ 16669 w 204846"/>
              <a:gd name="connsiteY2-24" fmla="*/ 897731 h 897731"/>
              <a:gd name="connsiteX0-25" fmla="*/ 0 w 204798"/>
              <a:gd name="connsiteY0-26" fmla="*/ 0 h 916781"/>
              <a:gd name="connsiteX1-27" fmla="*/ 204788 w 204798"/>
              <a:gd name="connsiteY1-28" fmla="*/ 464344 h 916781"/>
              <a:gd name="connsiteX2-29" fmla="*/ 7144 w 204798"/>
              <a:gd name="connsiteY2-30" fmla="*/ 916781 h 916781"/>
              <a:gd name="connsiteX0-31" fmla="*/ 0 w 204800"/>
              <a:gd name="connsiteY0-32" fmla="*/ 0 h 916781"/>
              <a:gd name="connsiteX1-33" fmla="*/ 204788 w 204800"/>
              <a:gd name="connsiteY1-34" fmla="*/ 464344 h 916781"/>
              <a:gd name="connsiteX2-35" fmla="*/ 7144 w 204800"/>
              <a:gd name="connsiteY2-36" fmla="*/ 916781 h 916781"/>
            </a:gdLst>
            <a:ahLst/>
            <a:cxnLst>
              <a:cxn ang="0">
                <a:pos x="connsiteX0-1" y="connsiteY0-2"/>
              </a:cxn>
              <a:cxn ang="0">
                <a:pos x="connsiteX1-3" y="connsiteY1-4"/>
              </a:cxn>
              <a:cxn ang="0">
                <a:pos x="connsiteX2-5" y="connsiteY2-6"/>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rgbClr val="7A962D"/>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2">
                  <a:lumMod val="25000"/>
                </a:schemeClr>
              </a:solidFill>
            </a:endParaRPr>
          </a:p>
        </p:txBody>
      </p:sp>
      <p:cxnSp>
        <p:nvCxnSpPr>
          <p:cNvPr id="23" name="MH_Other_10"/>
          <p:cNvCxnSpPr/>
          <p:nvPr>
            <p:custDataLst>
              <p:tags r:id="rId12"/>
            </p:custDataLst>
          </p:nvPr>
        </p:nvCxnSpPr>
        <p:spPr>
          <a:xfrm flipH="1">
            <a:off x="4331505" y="4608995"/>
            <a:ext cx="215900" cy="0"/>
          </a:xfrm>
          <a:prstGeom prst="line">
            <a:avLst/>
          </a:prstGeom>
          <a:ln w="25400">
            <a:solidFill>
              <a:srgbClr val="7A962D"/>
            </a:solidFill>
            <a:tailEnd type="oval" w="sm" len="sm"/>
          </a:ln>
        </p:spPr>
        <p:style>
          <a:lnRef idx="1">
            <a:schemeClr val="accent1"/>
          </a:lnRef>
          <a:fillRef idx="0">
            <a:schemeClr val="accent1"/>
          </a:fillRef>
          <a:effectRef idx="0">
            <a:schemeClr val="accent1"/>
          </a:effectRef>
          <a:fontRef idx="minor">
            <a:schemeClr val="tx1"/>
          </a:fontRef>
        </p:style>
      </p:cxnSp>
      <p:sp>
        <p:nvSpPr>
          <p:cNvPr id="24" name="MH_Other_11"/>
          <p:cNvSpPr/>
          <p:nvPr>
            <p:custDataLst>
              <p:tags r:id="rId13"/>
            </p:custDataLst>
          </p:nvPr>
        </p:nvSpPr>
        <p:spPr>
          <a:xfrm flipH="1">
            <a:off x="4488668" y="4550259"/>
            <a:ext cx="117475" cy="117475"/>
          </a:xfrm>
          <a:prstGeom prst="ellipse">
            <a:avLst/>
          </a:prstGeom>
          <a:solidFill>
            <a:srgbClr val="7A962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2">
                  <a:lumMod val="25000"/>
                </a:schemeClr>
              </a:solidFill>
            </a:endParaRPr>
          </a:p>
        </p:txBody>
      </p:sp>
      <p:sp>
        <p:nvSpPr>
          <p:cNvPr id="25" name="椭圆 24"/>
          <p:cNvSpPr/>
          <p:nvPr/>
        </p:nvSpPr>
        <p:spPr>
          <a:xfrm>
            <a:off x="4911602" y="4237984"/>
            <a:ext cx="742022" cy="742022"/>
          </a:xfrm>
          <a:prstGeom prst="ellipse">
            <a:avLst/>
          </a:prstGeom>
          <a:solidFill>
            <a:srgbClr val="7A96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26" name="MH_Other_12"/>
          <p:cNvSpPr/>
          <p:nvPr>
            <p:custDataLst>
              <p:tags r:id="rId14"/>
            </p:custDataLst>
          </p:nvPr>
        </p:nvSpPr>
        <p:spPr bwMode="auto">
          <a:xfrm>
            <a:off x="5096082" y="4450246"/>
            <a:ext cx="373062" cy="373063"/>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chemeClr val="bg2">
                  <a:lumMod val="25000"/>
                </a:schemeClr>
              </a:solidFill>
            </a:endParaRPr>
          </a:p>
        </p:txBody>
      </p:sp>
      <p:sp>
        <p:nvSpPr>
          <p:cNvPr id="27" name="TextBox 76"/>
          <p:cNvSpPr txBox="1"/>
          <p:nvPr/>
        </p:nvSpPr>
        <p:spPr>
          <a:xfrm>
            <a:off x="3045734" y="3932172"/>
            <a:ext cx="1098541" cy="369332"/>
          </a:xfrm>
          <a:prstGeom prst="rect">
            <a:avLst/>
          </a:prstGeom>
          <a:noFill/>
        </p:spPr>
        <p:txBody>
          <a:bodyPr wrap="square" rtlCol="0">
            <a:spAutoFit/>
          </a:bodyPr>
          <a:lstStyle/>
          <a:p>
            <a:pPr algn="r"/>
            <a:r>
              <a:rPr lang="zh-CN" altLang="en-US" dirty="0" smtClean="0">
                <a:solidFill>
                  <a:srgbClr val="7A962D"/>
                </a:solidFill>
                <a:latin typeface="微软雅黑" panose="020B0503020204020204" pitchFamily="34" charset="-122"/>
                <a:ea typeface="微软雅黑" panose="020B0503020204020204" pitchFamily="34" charset="-122"/>
              </a:rPr>
              <a:t>添加标题</a:t>
            </a:r>
            <a:endParaRPr lang="zh-CN" altLang="en-US" dirty="0">
              <a:solidFill>
                <a:srgbClr val="7A962D"/>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998480" y="4301504"/>
            <a:ext cx="3145795" cy="625171"/>
          </a:xfrm>
          <a:prstGeom prst="rect">
            <a:avLst/>
          </a:prstGeom>
          <a:noFill/>
        </p:spPr>
        <p:txBody>
          <a:bodyPr wrap="square" rtlCol="0">
            <a:spAutoFit/>
          </a:bodyPr>
          <a:lstStyle/>
          <a:p>
            <a:pPr algn="r">
              <a:lnSpc>
                <a:spcPct val="130000"/>
              </a:lnSpc>
            </a:pP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MH_Other_3"/>
          <p:cNvSpPr/>
          <p:nvPr>
            <p:custDataLst>
              <p:tags r:id="rId15"/>
            </p:custDataLst>
          </p:nvPr>
        </p:nvSpPr>
        <p:spPr>
          <a:xfrm>
            <a:off x="7410868" y="4183546"/>
            <a:ext cx="190500" cy="855663"/>
          </a:xfrm>
          <a:custGeom>
            <a:avLst/>
            <a:gdLst>
              <a:gd name="connsiteX0" fmla="*/ 0 w 200069"/>
              <a:gd name="connsiteY0" fmla="*/ 0 h 904875"/>
              <a:gd name="connsiteX1" fmla="*/ 200025 w 200069"/>
              <a:gd name="connsiteY1" fmla="*/ 490538 h 904875"/>
              <a:gd name="connsiteX2" fmla="*/ 14288 w 200069"/>
              <a:gd name="connsiteY2" fmla="*/ 904875 h 904875"/>
              <a:gd name="connsiteX0-1" fmla="*/ 0 w 202450"/>
              <a:gd name="connsiteY0-2" fmla="*/ 0 h 904875"/>
              <a:gd name="connsiteX1-3" fmla="*/ 202407 w 202450"/>
              <a:gd name="connsiteY1-4" fmla="*/ 471488 h 904875"/>
              <a:gd name="connsiteX2-5" fmla="*/ 14288 w 202450"/>
              <a:gd name="connsiteY2-6" fmla="*/ 904875 h 904875"/>
              <a:gd name="connsiteX0-7" fmla="*/ 0 w 202558"/>
              <a:gd name="connsiteY0-8" fmla="*/ 0 h 904875"/>
              <a:gd name="connsiteX1-9" fmla="*/ 202407 w 202558"/>
              <a:gd name="connsiteY1-10" fmla="*/ 471488 h 904875"/>
              <a:gd name="connsiteX2-11" fmla="*/ 14288 w 202558"/>
              <a:gd name="connsiteY2-12" fmla="*/ 904875 h 904875"/>
              <a:gd name="connsiteX0-13" fmla="*/ 0 w 204846"/>
              <a:gd name="connsiteY0-14" fmla="*/ 0 h 897731"/>
              <a:gd name="connsiteX1-15" fmla="*/ 204788 w 204846"/>
              <a:gd name="connsiteY1-16" fmla="*/ 464344 h 897731"/>
              <a:gd name="connsiteX2-17" fmla="*/ 16669 w 204846"/>
              <a:gd name="connsiteY2-18" fmla="*/ 897731 h 897731"/>
              <a:gd name="connsiteX0-19" fmla="*/ 0 w 204846"/>
              <a:gd name="connsiteY0-20" fmla="*/ 0 h 897731"/>
              <a:gd name="connsiteX1-21" fmla="*/ 204788 w 204846"/>
              <a:gd name="connsiteY1-22" fmla="*/ 464344 h 897731"/>
              <a:gd name="connsiteX2-23" fmla="*/ 16669 w 204846"/>
              <a:gd name="connsiteY2-24" fmla="*/ 897731 h 897731"/>
              <a:gd name="connsiteX0-25" fmla="*/ 0 w 204798"/>
              <a:gd name="connsiteY0-26" fmla="*/ 0 h 916781"/>
              <a:gd name="connsiteX1-27" fmla="*/ 204788 w 204798"/>
              <a:gd name="connsiteY1-28" fmla="*/ 464344 h 916781"/>
              <a:gd name="connsiteX2-29" fmla="*/ 7144 w 204798"/>
              <a:gd name="connsiteY2-30" fmla="*/ 916781 h 916781"/>
              <a:gd name="connsiteX0-31" fmla="*/ 0 w 204800"/>
              <a:gd name="connsiteY0-32" fmla="*/ 0 h 916781"/>
              <a:gd name="connsiteX1-33" fmla="*/ 204788 w 204800"/>
              <a:gd name="connsiteY1-34" fmla="*/ 464344 h 916781"/>
              <a:gd name="connsiteX2-35" fmla="*/ 7144 w 204800"/>
              <a:gd name="connsiteY2-36" fmla="*/ 916781 h 916781"/>
            </a:gdLst>
            <a:ahLst/>
            <a:cxnLst>
              <a:cxn ang="0">
                <a:pos x="connsiteX0-1" y="connsiteY0-2"/>
              </a:cxn>
              <a:cxn ang="0">
                <a:pos x="connsiteX1-3" y="connsiteY1-4"/>
              </a:cxn>
              <a:cxn ang="0">
                <a:pos x="connsiteX2-5" y="connsiteY2-6"/>
              </a:cxn>
            </a:cxnLst>
            <a:rect l="l" t="t" r="r" b="b"/>
            <a:pathLst>
              <a:path w="204800" h="916781">
                <a:moveTo>
                  <a:pt x="0" y="0"/>
                </a:moveTo>
                <a:cubicBezTo>
                  <a:pt x="158353" y="148432"/>
                  <a:pt x="203597" y="311547"/>
                  <a:pt x="204788" y="464344"/>
                </a:cubicBezTo>
                <a:cubicBezTo>
                  <a:pt x="205979" y="617141"/>
                  <a:pt x="120253" y="789782"/>
                  <a:pt x="7144" y="916781"/>
                </a:cubicBezTo>
              </a:path>
            </a:pathLst>
          </a:custGeom>
          <a:noFill/>
          <a:ln w="25400">
            <a:solidFill>
              <a:srgbClr val="FF6B92"/>
            </a:solidFill>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2">
                  <a:lumMod val="25000"/>
                </a:schemeClr>
              </a:solidFill>
            </a:endParaRPr>
          </a:p>
        </p:txBody>
      </p:sp>
      <p:cxnSp>
        <p:nvCxnSpPr>
          <p:cNvPr id="30" name="MH_Other_4"/>
          <p:cNvCxnSpPr/>
          <p:nvPr>
            <p:custDataLst>
              <p:tags r:id="rId16"/>
            </p:custDataLst>
          </p:nvPr>
        </p:nvCxnSpPr>
        <p:spPr>
          <a:xfrm>
            <a:off x="7599780" y="4608995"/>
            <a:ext cx="215900" cy="0"/>
          </a:xfrm>
          <a:prstGeom prst="line">
            <a:avLst/>
          </a:prstGeom>
          <a:ln w="25400">
            <a:solidFill>
              <a:srgbClr val="FF6B92"/>
            </a:solidFill>
            <a:tailEnd type="oval" w="sm" len="sm"/>
          </a:ln>
        </p:spPr>
        <p:style>
          <a:lnRef idx="1">
            <a:schemeClr val="accent1"/>
          </a:lnRef>
          <a:fillRef idx="0">
            <a:schemeClr val="accent1"/>
          </a:fillRef>
          <a:effectRef idx="0">
            <a:schemeClr val="accent1"/>
          </a:effectRef>
          <a:fontRef idx="minor">
            <a:schemeClr val="tx1"/>
          </a:fontRef>
        </p:style>
      </p:cxnSp>
      <p:sp>
        <p:nvSpPr>
          <p:cNvPr id="31" name="MH_Other_5"/>
          <p:cNvSpPr/>
          <p:nvPr>
            <p:custDataLst>
              <p:tags r:id="rId17"/>
            </p:custDataLst>
          </p:nvPr>
        </p:nvSpPr>
        <p:spPr>
          <a:xfrm>
            <a:off x="7541044" y="4550259"/>
            <a:ext cx="117475" cy="117475"/>
          </a:xfrm>
          <a:prstGeom prst="ellipse">
            <a:avLst/>
          </a:prstGeom>
          <a:solidFill>
            <a:srgbClr val="FF6B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2">
                  <a:lumMod val="25000"/>
                </a:schemeClr>
              </a:solidFill>
            </a:endParaRPr>
          </a:p>
        </p:txBody>
      </p:sp>
      <p:sp>
        <p:nvSpPr>
          <p:cNvPr id="32" name="椭圆 31"/>
          <p:cNvSpPr/>
          <p:nvPr/>
        </p:nvSpPr>
        <p:spPr>
          <a:xfrm>
            <a:off x="6384415" y="4237984"/>
            <a:ext cx="742022" cy="742022"/>
          </a:xfrm>
          <a:prstGeom prst="ellipse">
            <a:avLst/>
          </a:prstGeom>
          <a:solidFill>
            <a:srgbClr val="FF6B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33" name="MH_Other_6"/>
          <p:cNvSpPr/>
          <p:nvPr>
            <p:custDataLst>
              <p:tags r:id="rId18"/>
            </p:custDataLst>
          </p:nvPr>
        </p:nvSpPr>
        <p:spPr>
          <a:xfrm>
            <a:off x="6549051" y="4467709"/>
            <a:ext cx="412750" cy="282575"/>
          </a:xfrm>
          <a:custGeom>
            <a:avLst/>
            <a:gdLst>
              <a:gd name="connsiteX0" fmla="*/ 1720704 w 1721074"/>
              <a:gd name="connsiteY0" fmla="*/ 0 h 1180530"/>
              <a:gd name="connsiteX1" fmla="*/ 1721074 w 1721074"/>
              <a:gd name="connsiteY1" fmla="*/ 328961 h 1180530"/>
              <a:gd name="connsiteX2" fmla="*/ 1609393 w 1721074"/>
              <a:gd name="connsiteY2" fmla="*/ 253106 h 1180530"/>
              <a:gd name="connsiteX3" fmla="*/ 1153934 w 1721074"/>
              <a:gd name="connsiteY3" fmla="*/ 933995 h 1180530"/>
              <a:gd name="connsiteX4" fmla="*/ 899597 w 1721074"/>
              <a:gd name="connsiteY4" fmla="*/ 519521 h 1180530"/>
              <a:gd name="connsiteX5" fmla="*/ 532223 w 1721074"/>
              <a:gd name="connsiteY5" fmla="*/ 1009354 h 1180530"/>
              <a:gd name="connsiteX6" fmla="*/ 292016 w 1721074"/>
              <a:gd name="connsiteY6" fmla="*/ 792697 h 1180530"/>
              <a:gd name="connsiteX7" fmla="*/ 0 w 1721074"/>
              <a:gd name="connsiteY7" fmla="*/ 1180530 h 1180530"/>
              <a:gd name="connsiteX8" fmla="*/ 0 w 1721074"/>
              <a:gd name="connsiteY8" fmla="*/ 996382 h 1180530"/>
              <a:gd name="connsiteX9" fmla="*/ 277886 w 1721074"/>
              <a:gd name="connsiteY9" fmla="*/ 613720 h 1180530"/>
              <a:gd name="connsiteX10" fmla="*/ 503963 w 1721074"/>
              <a:gd name="connsiteY10" fmla="*/ 839796 h 1180530"/>
              <a:gd name="connsiteX11" fmla="*/ 923147 w 1721074"/>
              <a:gd name="connsiteY11" fmla="*/ 316994 h 1180530"/>
              <a:gd name="connsiteX12" fmla="*/ 1158644 w 1721074"/>
              <a:gd name="connsiteY12" fmla="*/ 731468 h 1180530"/>
              <a:gd name="connsiteX13" fmla="*/ 1529274 w 1721074"/>
              <a:gd name="connsiteY13" fmla="*/ 198688 h 1180530"/>
              <a:gd name="connsiteX14" fmla="*/ 1414772 w 1721074"/>
              <a:gd name="connsiteY14" fmla="*/ 120917 h 118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1074" h="1180530">
                <a:moveTo>
                  <a:pt x="1720704" y="0"/>
                </a:moveTo>
                <a:lnTo>
                  <a:pt x="1721074" y="328961"/>
                </a:lnTo>
                <a:lnTo>
                  <a:pt x="1609393" y="253106"/>
                </a:lnTo>
                <a:lnTo>
                  <a:pt x="1153934" y="933995"/>
                </a:lnTo>
                <a:lnTo>
                  <a:pt x="899597" y="519521"/>
                </a:lnTo>
                <a:lnTo>
                  <a:pt x="532223" y="1009354"/>
                </a:lnTo>
                <a:lnTo>
                  <a:pt x="292016" y="792697"/>
                </a:lnTo>
                <a:lnTo>
                  <a:pt x="0" y="1180530"/>
                </a:lnTo>
                <a:lnTo>
                  <a:pt x="0" y="996382"/>
                </a:lnTo>
                <a:lnTo>
                  <a:pt x="277886" y="613720"/>
                </a:lnTo>
                <a:lnTo>
                  <a:pt x="503963" y="839796"/>
                </a:lnTo>
                <a:lnTo>
                  <a:pt x="923147" y="316994"/>
                </a:lnTo>
                <a:lnTo>
                  <a:pt x="1158644" y="731468"/>
                </a:lnTo>
                <a:lnTo>
                  <a:pt x="1529274" y="198688"/>
                </a:lnTo>
                <a:lnTo>
                  <a:pt x="1414772" y="120917"/>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scene3d>
              <a:camera prst="orthographicFront"/>
              <a:lightRig rig="threePt" dir="t"/>
            </a:scene3d>
            <a:sp3d>
              <a:contourClr>
                <a:srgbClr val="FFFFFF"/>
              </a:contourClr>
            </a:sp3d>
          </a:bodyPr>
          <a:lstStyle/>
          <a:p>
            <a:pPr algn="ctr">
              <a:defRPr/>
            </a:pPr>
            <a:endParaRPr lang="zh-CN" altLang="en-US">
              <a:solidFill>
                <a:schemeClr val="bg2">
                  <a:lumMod val="25000"/>
                </a:schemeClr>
              </a:solidFill>
            </a:endParaRPr>
          </a:p>
        </p:txBody>
      </p:sp>
      <p:sp>
        <p:nvSpPr>
          <p:cNvPr id="35" name="TextBox 76"/>
          <p:cNvSpPr txBox="1"/>
          <p:nvPr/>
        </p:nvSpPr>
        <p:spPr>
          <a:xfrm>
            <a:off x="8047724" y="3932172"/>
            <a:ext cx="1098541" cy="369332"/>
          </a:xfrm>
          <a:prstGeom prst="rect">
            <a:avLst/>
          </a:prstGeom>
          <a:noFill/>
        </p:spPr>
        <p:txBody>
          <a:bodyPr wrap="square" rtlCol="0">
            <a:spAutoFit/>
          </a:bodyPr>
          <a:lstStyle/>
          <a:p>
            <a:r>
              <a:rPr lang="zh-CN" altLang="en-US" dirty="0" smtClean="0">
                <a:solidFill>
                  <a:srgbClr val="FF6B92"/>
                </a:solidFill>
                <a:latin typeface="微软雅黑" panose="020B0503020204020204" pitchFamily="34" charset="-122"/>
                <a:ea typeface="微软雅黑" panose="020B0503020204020204" pitchFamily="34" charset="-122"/>
              </a:rPr>
              <a:t>添加标题</a:t>
            </a:r>
            <a:endParaRPr lang="zh-CN" altLang="en-US" dirty="0">
              <a:solidFill>
                <a:srgbClr val="FF6B92"/>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8047724" y="4301504"/>
            <a:ext cx="3145795" cy="625171"/>
          </a:xfrm>
          <a:prstGeom prst="rect">
            <a:avLst/>
          </a:prstGeom>
          <a:noFill/>
        </p:spPr>
        <p:txBody>
          <a:bodyPr wrap="square" rtlCol="0">
            <a:spAutoFit/>
          </a:bodyPr>
          <a:lstStyle/>
          <a:p>
            <a:pPr>
              <a:lnSpc>
                <a:spcPct val="130000"/>
              </a:lnSpc>
            </a:pP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42989" y="1427086"/>
            <a:ext cx="4706022" cy="4003828"/>
            <a:chOff x="3306762" y="1145092"/>
            <a:chExt cx="5870466" cy="4994523"/>
          </a:xfrm>
        </p:grpSpPr>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9136898">
              <a:off x="4811982" y="4908923"/>
              <a:ext cx="1526232" cy="1230692"/>
            </a:xfrm>
            <a:prstGeom prst="rect">
              <a:avLst/>
            </a:prstGeom>
          </p:spPr>
        </p:pic>
        <p:grpSp>
          <p:nvGrpSpPr>
            <p:cNvPr id="2" name="组合 1"/>
            <p:cNvGrpSpPr/>
            <p:nvPr/>
          </p:nvGrpSpPr>
          <p:grpSpPr>
            <a:xfrm rot="10083746">
              <a:off x="3528434" y="1737144"/>
              <a:ext cx="1504207" cy="946626"/>
              <a:chOff x="7331676" y="4511357"/>
              <a:chExt cx="1504207" cy="946626"/>
            </a:xfrm>
          </p:grpSpPr>
          <p:pic>
            <p:nvPicPr>
              <p:cNvPr id="19" name="图片 18"/>
              <p:cNvPicPr>
                <a:picLocks noChangeAspect="1"/>
              </p:cNvPicPr>
              <p:nvPr/>
            </p:nvPicPr>
            <p:blipFill rotWithShape="1">
              <a:blip r:embed="rId1" cstate="print">
                <a:extLst>
                  <a:ext uri="{28A0092B-C50C-407E-A947-70E740481C1C}">
                    <a14:useLocalDpi xmlns:a14="http://schemas.microsoft.com/office/drawing/2010/main" val="0"/>
                  </a:ext>
                </a:extLst>
              </a:blip>
              <a:srcRect l="37976" t="27730"/>
              <a:stretch>
                <a:fillRect/>
              </a:stretch>
            </p:blipFill>
            <p:spPr>
              <a:xfrm rot="5620076">
                <a:off x="7303075" y="4539958"/>
                <a:ext cx="946626" cy="889424"/>
              </a:xfrm>
              <a:prstGeom prst="rect">
                <a:avLst/>
              </a:prstGeom>
            </p:spPr>
          </p:pic>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8193128" y="4624593"/>
                <a:ext cx="642755" cy="525477"/>
              </a:xfrm>
              <a:prstGeom prst="rect">
                <a:avLst/>
              </a:prstGeom>
            </p:spPr>
          </p:pic>
        </p:gr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679759">
              <a:off x="6349195" y="913567"/>
              <a:ext cx="1099247" cy="1562297"/>
            </a:xfrm>
            <a:prstGeom prst="rect">
              <a:avLst/>
            </a:prstGeom>
          </p:spPr>
        </p:pic>
        <p:grpSp>
          <p:nvGrpSpPr>
            <p:cNvPr id="5" name="Group 4"/>
            <p:cNvGrpSpPr>
              <a:grpSpLocks noChangeAspect="1"/>
            </p:cNvGrpSpPr>
            <p:nvPr/>
          </p:nvGrpSpPr>
          <p:grpSpPr bwMode="auto">
            <a:xfrm>
              <a:off x="3306762" y="1610859"/>
              <a:ext cx="5578475" cy="3984625"/>
              <a:chOff x="1407" y="681"/>
              <a:chExt cx="3514" cy="2510"/>
            </a:xfrm>
          </p:grpSpPr>
          <p:sp>
            <p:nvSpPr>
              <p:cNvPr id="7" name="Freeform 5"/>
              <p:cNvSpPr/>
              <p:nvPr/>
            </p:nvSpPr>
            <p:spPr bwMode="auto">
              <a:xfrm>
                <a:off x="1419" y="694"/>
                <a:ext cx="3490" cy="2485"/>
              </a:xfrm>
              <a:custGeom>
                <a:avLst/>
                <a:gdLst>
                  <a:gd name="T0" fmla="*/ 533 w 557"/>
                  <a:gd name="T1" fmla="*/ 315 h 396"/>
                  <a:gd name="T2" fmla="*/ 557 w 557"/>
                  <a:gd name="T3" fmla="*/ 204 h 396"/>
                  <a:gd name="T4" fmla="*/ 533 w 557"/>
                  <a:gd name="T5" fmla="*/ 93 h 396"/>
                  <a:gd name="T6" fmla="*/ 464 w 557"/>
                  <a:gd name="T7" fmla="*/ 93 h 396"/>
                  <a:gd name="T8" fmla="*/ 280 w 557"/>
                  <a:gd name="T9" fmla="*/ 0 h 396"/>
                  <a:gd name="T10" fmla="*/ 95 w 557"/>
                  <a:gd name="T11" fmla="*/ 93 h 396"/>
                  <a:gd name="T12" fmla="*/ 24 w 557"/>
                  <a:gd name="T13" fmla="*/ 93 h 396"/>
                  <a:gd name="T14" fmla="*/ 0 w 557"/>
                  <a:gd name="T15" fmla="*/ 204 h 396"/>
                  <a:gd name="T16" fmla="*/ 24 w 557"/>
                  <a:gd name="T17" fmla="*/ 315 h 396"/>
                  <a:gd name="T18" fmla="*/ 103 w 557"/>
                  <a:gd name="T19" fmla="*/ 315 h 396"/>
                  <a:gd name="T20" fmla="*/ 280 w 557"/>
                  <a:gd name="T21" fmla="*/ 396 h 396"/>
                  <a:gd name="T22" fmla="*/ 456 w 557"/>
                  <a:gd name="T23" fmla="*/ 315 h 396"/>
                  <a:gd name="T24" fmla="*/ 533 w 557"/>
                  <a:gd name="T25" fmla="*/ 315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7" h="396">
                    <a:moveTo>
                      <a:pt x="533" y="315"/>
                    </a:moveTo>
                    <a:cubicBezTo>
                      <a:pt x="532" y="246"/>
                      <a:pt x="557" y="267"/>
                      <a:pt x="557" y="204"/>
                    </a:cubicBezTo>
                    <a:cubicBezTo>
                      <a:pt x="557" y="141"/>
                      <a:pt x="532" y="161"/>
                      <a:pt x="533" y="93"/>
                    </a:cubicBezTo>
                    <a:cubicBezTo>
                      <a:pt x="464" y="93"/>
                      <a:pt x="464" y="93"/>
                      <a:pt x="464" y="93"/>
                    </a:cubicBezTo>
                    <a:cubicBezTo>
                      <a:pt x="426" y="37"/>
                      <a:pt x="357" y="0"/>
                      <a:pt x="280" y="0"/>
                    </a:cubicBezTo>
                    <a:cubicBezTo>
                      <a:pt x="202" y="0"/>
                      <a:pt x="133" y="37"/>
                      <a:pt x="95" y="93"/>
                    </a:cubicBezTo>
                    <a:cubicBezTo>
                      <a:pt x="24" y="93"/>
                      <a:pt x="24" y="93"/>
                      <a:pt x="24" y="93"/>
                    </a:cubicBezTo>
                    <a:cubicBezTo>
                      <a:pt x="25" y="161"/>
                      <a:pt x="0" y="140"/>
                      <a:pt x="0" y="204"/>
                    </a:cubicBezTo>
                    <a:cubicBezTo>
                      <a:pt x="0" y="267"/>
                      <a:pt x="25" y="246"/>
                      <a:pt x="24" y="315"/>
                    </a:cubicBezTo>
                    <a:cubicBezTo>
                      <a:pt x="103" y="315"/>
                      <a:pt x="103" y="315"/>
                      <a:pt x="103" y="315"/>
                    </a:cubicBezTo>
                    <a:cubicBezTo>
                      <a:pt x="143" y="364"/>
                      <a:pt x="207" y="396"/>
                      <a:pt x="280" y="396"/>
                    </a:cubicBezTo>
                    <a:cubicBezTo>
                      <a:pt x="352" y="396"/>
                      <a:pt x="416" y="364"/>
                      <a:pt x="456" y="315"/>
                    </a:cubicBezTo>
                    <a:cubicBezTo>
                      <a:pt x="533" y="315"/>
                      <a:pt x="533" y="315"/>
                      <a:pt x="533" y="3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 name="Freeform 6"/>
              <p:cNvSpPr>
                <a:spLocks noEditPoints="1"/>
              </p:cNvSpPr>
              <p:nvPr/>
            </p:nvSpPr>
            <p:spPr bwMode="auto">
              <a:xfrm>
                <a:off x="1407" y="681"/>
                <a:ext cx="3514" cy="2510"/>
              </a:xfrm>
              <a:custGeom>
                <a:avLst/>
                <a:gdLst>
                  <a:gd name="T0" fmla="*/ 282 w 561"/>
                  <a:gd name="T1" fmla="*/ 400 h 400"/>
                  <a:gd name="T2" fmla="*/ 105 w 561"/>
                  <a:gd name="T3" fmla="*/ 319 h 400"/>
                  <a:gd name="T4" fmla="*/ 24 w 561"/>
                  <a:gd name="T5" fmla="*/ 319 h 400"/>
                  <a:gd name="T6" fmla="*/ 24 w 561"/>
                  <a:gd name="T7" fmla="*/ 317 h 400"/>
                  <a:gd name="T8" fmla="*/ 12 w 561"/>
                  <a:gd name="T9" fmla="*/ 259 h 400"/>
                  <a:gd name="T10" fmla="*/ 0 w 561"/>
                  <a:gd name="T11" fmla="*/ 206 h 400"/>
                  <a:gd name="T12" fmla="*/ 12 w 561"/>
                  <a:gd name="T13" fmla="*/ 152 h 400"/>
                  <a:gd name="T14" fmla="*/ 24 w 561"/>
                  <a:gd name="T15" fmla="*/ 95 h 400"/>
                  <a:gd name="T16" fmla="*/ 24 w 561"/>
                  <a:gd name="T17" fmla="*/ 93 h 400"/>
                  <a:gd name="T18" fmla="*/ 96 w 561"/>
                  <a:gd name="T19" fmla="*/ 93 h 400"/>
                  <a:gd name="T20" fmla="*/ 282 w 561"/>
                  <a:gd name="T21" fmla="*/ 0 h 400"/>
                  <a:gd name="T22" fmla="*/ 467 w 561"/>
                  <a:gd name="T23" fmla="*/ 93 h 400"/>
                  <a:gd name="T24" fmla="*/ 537 w 561"/>
                  <a:gd name="T25" fmla="*/ 93 h 400"/>
                  <a:gd name="T26" fmla="*/ 537 w 561"/>
                  <a:gd name="T27" fmla="*/ 95 h 400"/>
                  <a:gd name="T28" fmla="*/ 549 w 561"/>
                  <a:gd name="T29" fmla="*/ 152 h 400"/>
                  <a:gd name="T30" fmla="*/ 561 w 561"/>
                  <a:gd name="T31" fmla="*/ 206 h 400"/>
                  <a:gd name="T32" fmla="*/ 549 w 561"/>
                  <a:gd name="T33" fmla="*/ 260 h 400"/>
                  <a:gd name="T34" fmla="*/ 537 w 561"/>
                  <a:gd name="T35" fmla="*/ 317 h 400"/>
                  <a:gd name="T36" fmla="*/ 539 w 561"/>
                  <a:gd name="T37" fmla="*/ 319 h 400"/>
                  <a:gd name="T38" fmla="*/ 535 w 561"/>
                  <a:gd name="T39" fmla="*/ 319 h 400"/>
                  <a:gd name="T40" fmla="*/ 459 w 561"/>
                  <a:gd name="T41" fmla="*/ 319 h 400"/>
                  <a:gd name="T42" fmla="*/ 282 w 561"/>
                  <a:gd name="T43" fmla="*/ 400 h 400"/>
                  <a:gd name="T44" fmla="*/ 28 w 561"/>
                  <a:gd name="T45" fmla="*/ 315 h 400"/>
                  <a:gd name="T46" fmla="*/ 106 w 561"/>
                  <a:gd name="T47" fmla="*/ 315 h 400"/>
                  <a:gd name="T48" fmla="*/ 107 w 561"/>
                  <a:gd name="T49" fmla="*/ 316 h 400"/>
                  <a:gd name="T50" fmla="*/ 282 w 561"/>
                  <a:gd name="T51" fmla="*/ 396 h 400"/>
                  <a:gd name="T52" fmla="*/ 456 w 561"/>
                  <a:gd name="T53" fmla="*/ 316 h 400"/>
                  <a:gd name="T54" fmla="*/ 457 w 561"/>
                  <a:gd name="T55" fmla="*/ 315 h 400"/>
                  <a:gd name="T56" fmla="*/ 533 w 561"/>
                  <a:gd name="T57" fmla="*/ 315 h 400"/>
                  <a:gd name="T58" fmla="*/ 546 w 561"/>
                  <a:gd name="T59" fmla="*/ 258 h 400"/>
                  <a:gd name="T60" fmla="*/ 557 w 561"/>
                  <a:gd name="T61" fmla="*/ 206 h 400"/>
                  <a:gd name="T62" fmla="*/ 546 w 561"/>
                  <a:gd name="T63" fmla="*/ 154 h 400"/>
                  <a:gd name="T64" fmla="*/ 533 w 561"/>
                  <a:gd name="T65" fmla="*/ 96 h 400"/>
                  <a:gd name="T66" fmla="*/ 465 w 561"/>
                  <a:gd name="T67" fmla="*/ 96 h 400"/>
                  <a:gd name="T68" fmla="*/ 465 w 561"/>
                  <a:gd name="T69" fmla="*/ 96 h 400"/>
                  <a:gd name="T70" fmla="*/ 282 w 561"/>
                  <a:gd name="T71" fmla="*/ 4 h 400"/>
                  <a:gd name="T72" fmla="*/ 98 w 561"/>
                  <a:gd name="T73" fmla="*/ 96 h 400"/>
                  <a:gd name="T74" fmla="*/ 98 w 561"/>
                  <a:gd name="T75" fmla="*/ 96 h 400"/>
                  <a:gd name="T76" fmla="*/ 28 w 561"/>
                  <a:gd name="T77" fmla="*/ 96 h 400"/>
                  <a:gd name="T78" fmla="*/ 16 w 561"/>
                  <a:gd name="T79" fmla="*/ 154 h 400"/>
                  <a:gd name="T80" fmla="*/ 4 w 561"/>
                  <a:gd name="T81" fmla="*/ 206 h 400"/>
                  <a:gd name="T82" fmla="*/ 15 w 561"/>
                  <a:gd name="T83" fmla="*/ 257 h 400"/>
                  <a:gd name="T84" fmla="*/ 28 w 561"/>
                  <a:gd name="T85" fmla="*/ 315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1" h="400">
                    <a:moveTo>
                      <a:pt x="282" y="400"/>
                    </a:moveTo>
                    <a:cubicBezTo>
                      <a:pt x="212" y="400"/>
                      <a:pt x="146" y="370"/>
                      <a:pt x="105" y="319"/>
                    </a:cubicBezTo>
                    <a:cubicBezTo>
                      <a:pt x="24" y="319"/>
                      <a:pt x="24" y="319"/>
                      <a:pt x="24" y="319"/>
                    </a:cubicBezTo>
                    <a:cubicBezTo>
                      <a:pt x="24" y="317"/>
                      <a:pt x="24" y="317"/>
                      <a:pt x="24" y="317"/>
                    </a:cubicBezTo>
                    <a:cubicBezTo>
                      <a:pt x="25" y="282"/>
                      <a:pt x="18" y="271"/>
                      <a:pt x="12" y="259"/>
                    </a:cubicBezTo>
                    <a:cubicBezTo>
                      <a:pt x="6" y="248"/>
                      <a:pt x="0" y="237"/>
                      <a:pt x="0" y="206"/>
                    </a:cubicBezTo>
                    <a:cubicBezTo>
                      <a:pt x="0" y="174"/>
                      <a:pt x="6" y="163"/>
                      <a:pt x="12" y="152"/>
                    </a:cubicBezTo>
                    <a:cubicBezTo>
                      <a:pt x="18" y="141"/>
                      <a:pt x="25" y="129"/>
                      <a:pt x="24" y="95"/>
                    </a:cubicBezTo>
                    <a:cubicBezTo>
                      <a:pt x="24" y="93"/>
                      <a:pt x="24" y="93"/>
                      <a:pt x="24" y="93"/>
                    </a:cubicBezTo>
                    <a:cubicBezTo>
                      <a:pt x="96" y="93"/>
                      <a:pt x="96" y="93"/>
                      <a:pt x="96" y="93"/>
                    </a:cubicBezTo>
                    <a:cubicBezTo>
                      <a:pt x="136" y="34"/>
                      <a:pt x="206" y="0"/>
                      <a:pt x="282" y="0"/>
                    </a:cubicBezTo>
                    <a:cubicBezTo>
                      <a:pt x="357" y="0"/>
                      <a:pt x="427" y="34"/>
                      <a:pt x="467" y="93"/>
                    </a:cubicBezTo>
                    <a:cubicBezTo>
                      <a:pt x="537" y="93"/>
                      <a:pt x="537" y="93"/>
                      <a:pt x="537" y="93"/>
                    </a:cubicBezTo>
                    <a:cubicBezTo>
                      <a:pt x="537" y="95"/>
                      <a:pt x="537" y="95"/>
                      <a:pt x="537" y="95"/>
                    </a:cubicBezTo>
                    <a:cubicBezTo>
                      <a:pt x="537" y="129"/>
                      <a:pt x="543" y="141"/>
                      <a:pt x="549" y="152"/>
                    </a:cubicBezTo>
                    <a:cubicBezTo>
                      <a:pt x="555" y="163"/>
                      <a:pt x="561" y="175"/>
                      <a:pt x="561" y="206"/>
                    </a:cubicBezTo>
                    <a:cubicBezTo>
                      <a:pt x="561" y="237"/>
                      <a:pt x="555" y="249"/>
                      <a:pt x="549" y="260"/>
                    </a:cubicBezTo>
                    <a:cubicBezTo>
                      <a:pt x="543" y="271"/>
                      <a:pt x="537" y="282"/>
                      <a:pt x="537" y="317"/>
                    </a:cubicBezTo>
                    <a:cubicBezTo>
                      <a:pt x="539" y="319"/>
                      <a:pt x="539" y="319"/>
                      <a:pt x="539" y="319"/>
                    </a:cubicBezTo>
                    <a:cubicBezTo>
                      <a:pt x="535" y="319"/>
                      <a:pt x="535" y="319"/>
                      <a:pt x="535" y="319"/>
                    </a:cubicBezTo>
                    <a:cubicBezTo>
                      <a:pt x="459" y="319"/>
                      <a:pt x="459" y="319"/>
                      <a:pt x="459" y="319"/>
                    </a:cubicBezTo>
                    <a:cubicBezTo>
                      <a:pt x="417" y="370"/>
                      <a:pt x="351" y="400"/>
                      <a:pt x="282" y="400"/>
                    </a:cubicBezTo>
                    <a:close/>
                    <a:moveTo>
                      <a:pt x="28" y="315"/>
                    </a:moveTo>
                    <a:cubicBezTo>
                      <a:pt x="106" y="315"/>
                      <a:pt x="106" y="315"/>
                      <a:pt x="106" y="315"/>
                    </a:cubicBezTo>
                    <a:cubicBezTo>
                      <a:pt x="107" y="316"/>
                      <a:pt x="107" y="316"/>
                      <a:pt x="107" y="316"/>
                    </a:cubicBezTo>
                    <a:cubicBezTo>
                      <a:pt x="148" y="366"/>
                      <a:pt x="213" y="396"/>
                      <a:pt x="282" y="396"/>
                    </a:cubicBezTo>
                    <a:cubicBezTo>
                      <a:pt x="350" y="396"/>
                      <a:pt x="415" y="366"/>
                      <a:pt x="456" y="316"/>
                    </a:cubicBezTo>
                    <a:cubicBezTo>
                      <a:pt x="457" y="315"/>
                      <a:pt x="457" y="315"/>
                      <a:pt x="457" y="315"/>
                    </a:cubicBezTo>
                    <a:cubicBezTo>
                      <a:pt x="533" y="315"/>
                      <a:pt x="533" y="315"/>
                      <a:pt x="533" y="315"/>
                    </a:cubicBezTo>
                    <a:cubicBezTo>
                      <a:pt x="533" y="281"/>
                      <a:pt x="539" y="269"/>
                      <a:pt x="546" y="258"/>
                    </a:cubicBezTo>
                    <a:cubicBezTo>
                      <a:pt x="552" y="247"/>
                      <a:pt x="557" y="236"/>
                      <a:pt x="557" y="206"/>
                    </a:cubicBezTo>
                    <a:cubicBezTo>
                      <a:pt x="557" y="176"/>
                      <a:pt x="552" y="165"/>
                      <a:pt x="546" y="154"/>
                    </a:cubicBezTo>
                    <a:cubicBezTo>
                      <a:pt x="539" y="143"/>
                      <a:pt x="533" y="131"/>
                      <a:pt x="533" y="96"/>
                    </a:cubicBezTo>
                    <a:cubicBezTo>
                      <a:pt x="465" y="96"/>
                      <a:pt x="465" y="96"/>
                      <a:pt x="465" y="96"/>
                    </a:cubicBezTo>
                    <a:cubicBezTo>
                      <a:pt x="465" y="96"/>
                      <a:pt x="465" y="96"/>
                      <a:pt x="465" y="96"/>
                    </a:cubicBezTo>
                    <a:cubicBezTo>
                      <a:pt x="425" y="38"/>
                      <a:pt x="356" y="4"/>
                      <a:pt x="282" y="4"/>
                    </a:cubicBezTo>
                    <a:cubicBezTo>
                      <a:pt x="207" y="4"/>
                      <a:pt x="138" y="38"/>
                      <a:pt x="98" y="96"/>
                    </a:cubicBezTo>
                    <a:cubicBezTo>
                      <a:pt x="98" y="96"/>
                      <a:pt x="98" y="96"/>
                      <a:pt x="98" y="96"/>
                    </a:cubicBezTo>
                    <a:cubicBezTo>
                      <a:pt x="28" y="96"/>
                      <a:pt x="28" y="96"/>
                      <a:pt x="28" y="96"/>
                    </a:cubicBezTo>
                    <a:cubicBezTo>
                      <a:pt x="28" y="131"/>
                      <a:pt x="22" y="143"/>
                      <a:pt x="16" y="154"/>
                    </a:cubicBezTo>
                    <a:cubicBezTo>
                      <a:pt x="9" y="165"/>
                      <a:pt x="4" y="175"/>
                      <a:pt x="4" y="206"/>
                    </a:cubicBezTo>
                    <a:cubicBezTo>
                      <a:pt x="4" y="236"/>
                      <a:pt x="9" y="246"/>
                      <a:pt x="15" y="257"/>
                    </a:cubicBezTo>
                    <a:cubicBezTo>
                      <a:pt x="22" y="269"/>
                      <a:pt x="28" y="281"/>
                      <a:pt x="28" y="315"/>
                    </a:cubicBezTo>
                    <a:close/>
                  </a:path>
                </a:pathLst>
              </a:custGeom>
              <a:solidFill>
                <a:srgbClr val="FF6B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40230" y="1555770"/>
              <a:ext cx="1436998" cy="1973695"/>
            </a:xfrm>
            <a:prstGeom prst="rect">
              <a:avLst/>
            </a:prstGeom>
          </p:spPr>
        </p:pic>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65092" y="4630785"/>
              <a:ext cx="1288867" cy="1053698"/>
            </a:xfrm>
            <a:prstGeom prst="rect">
              <a:avLst/>
            </a:prstGeom>
          </p:spPr>
        </p:pic>
      </p:grpSp>
      <p:sp>
        <p:nvSpPr>
          <p:cNvPr id="20" name="文本框 21"/>
          <p:cNvSpPr txBox="1"/>
          <p:nvPr/>
        </p:nvSpPr>
        <p:spPr>
          <a:xfrm>
            <a:off x="4872131" y="3970401"/>
            <a:ext cx="2452824" cy="4524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rPr>
              <a:t>Fresh business general template</a:t>
            </a:r>
            <a:endPar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30000"/>
              </a:lnSpc>
            </a:pPr>
            <a:r>
              <a:rPr lang="en-US" altLang="zh-CN" sz="600" dirty="0">
                <a:solidFill>
                  <a:schemeClr val="tx1">
                    <a:lumMod val="75000"/>
                    <a:lumOff val="25000"/>
                  </a:schemeClr>
                </a:solidFill>
                <a:latin typeface="微软雅黑" panose="020B0503020204020204" pitchFamily="34" charset="-122"/>
                <a:ea typeface="微软雅黑" panose="020B0503020204020204" pitchFamily="34" charset="-122"/>
              </a:rPr>
              <a:t>Applicable to enterprise introduction, summary report, sales marketing, chart </a:t>
            </a:r>
            <a:r>
              <a:rPr lang="en-US" altLang="zh-CN" sz="600" dirty="0" err="1">
                <a:solidFill>
                  <a:schemeClr val="tx1">
                    <a:lumMod val="75000"/>
                    <a:lumOff val="25000"/>
                  </a:schemeClr>
                </a:solidFill>
                <a:latin typeface="微软雅黑" panose="020B0503020204020204" pitchFamily="34" charset="-122"/>
                <a:ea typeface="微软雅黑" panose="020B0503020204020204" pitchFamily="34" charset="-122"/>
              </a:rPr>
              <a:t>dataa</a:t>
            </a:r>
            <a:endParaRPr lang="zh-CN" altLang="en-US" sz="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4665191" y="3637846"/>
            <a:ext cx="2861617" cy="369332"/>
          </a:xfrm>
          <a:prstGeom prst="rect">
            <a:avLst/>
          </a:prstGeom>
        </p:spPr>
        <p:txBody>
          <a:bodyPr wrap="none">
            <a:spAutoFit/>
          </a:bodyPr>
          <a:lstStyle/>
          <a:p>
            <a:pPr algn="ctr">
              <a:spcBef>
                <a:spcPct val="0"/>
              </a:spcBef>
            </a:pP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Please add the title here</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76"/>
          <p:cNvSpPr txBox="1"/>
          <p:nvPr/>
        </p:nvSpPr>
        <p:spPr>
          <a:xfrm>
            <a:off x="4323049" y="3260094"/>
            <a:ext cx="3545903" cy="461665"/>
          </a:xfrm>
          <a:prstGeom prst="rect">
            <a:avLst/>
          </a:prstGeom>
          <a:noFill/>
        </p:spPr>
        <p:txBody>
          <a:bodyPr wrap="square" rtlCol="0">
            <a:spAutoFit/>
          </a:bodyPr>
          <a:lstStyle/>
          <a:p>
            <a:pPr algn="ctr"/>
            <a:r>
              <a:rPr lang="zh-CN" altLang="en-US" sz="2400" dirty="0">
                <a:solidFill>
                  <a:srgbClr val="7A962D"/>
                </a:solidFill>
                <a:latin typeface="微软雅黑" panose="020B0503020204020204" pitchFamily="34" charset="-122"/>
                <a:ea typeface="微软雅黑" panose="020B0503020204020204" pitchFamily="34" charset="-122"/>
              </a:rPr>
              <a:t>请在此添加标题</a:t>
            </a:r>
            <a:endParaRPr lang="zh-CN" altLang="en-US" sz="2400" dirty="0">
              <a:solidFill>
                <a:srgbClr val="7A962D"/>
              </a:solidFill>
              <a:latin typeface="微软雅黑" panose="020B0503020204020204" pitchFamily="34" charset="-122"/>
              <a:ea typeface="微软雅黑" panose="020B0503020204020204" pitchFamily="34" charset="-122"/>
            </a:endParaRPr>
          </a:p>
        </p:txBody>
      </p:sp>
      <p:sp>
        <p:nvSpPr>
          <p:cNvPr id="23" name="TextBox 76"/>
          <p:cNvSpPr txBox="1"/>
          <p:nvPr/>
        </p:nvSpPr>
        <p:spPr>
          <a:xfrm>
            <a:off x="4323049" y="2571996"/>
            <a:ext cx="3545903" cy="769441"/>
          </a:xfrm>
          <a:prstGeom prst="rect">
            <a:avLst/>
          </a:prstGeom>
          <a:noFill/>
        </p:spPr>
        <p:txBody>
          <a:bodyPr wrap="square" rtlCol="0">
            <a:spAutoFit/>
          </a:bodyPr>
          <a:lstStyle/>
          <a:p>
            <a:pPr algn="ctr"/>
            <a:r>
              <a:rPr lang="zh-CN" altLang="en-US" sz="4400" dirty="0" smtClean="0">
                <a:solidFill>
                  <a:srgbClr val="7A962D"/>
                </a:solidFill>
                <a:latin typeface="微软雅黑" panose="020B0503020204020204" pitchFamily="34" charset="-122"/>
                <a:ea typeface="微软雅黑" panose="020B0503020204020204" pitchFamily="34" charset="-122"/>
              </a:rPr>
              <a:t>第二部分</a:t>
            </a:r>
            <a:endParaRPr lang="zh-CN" altLang="en-US" sz="4400" dirty="0">
              <a:solidFill>
                <a:srgbClr val="7A962D"/>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11948" r="16299"/>
          <a:stretch>
            <a:fillRect/>
          </a:stretch>
        </p:blipFill>
        <p:spPr>
          <a:xfrm rot="10800000" flipH="1" flipV="1">
            <a:off x="11235109" y="0"/>
            <a:ext cx="956891" cy="822960"/>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12789" b="36799"/>
          <a:stretch>
            <a:fillRect/>
          </a:stretch>
        </p:blipFill>
        <p:spPr>
          <a:xfrm>
            <a:off x="1" y="5869577"/>
            <a:ext cx="993012" cy="988423"/>
          </a:xfrm>
          <a:prstGeom prst="rect">
            <a:avLst/>
          </a:prstGeom>
        </p:spPr>
      </p:pic>
      <p:sp>
        <p:nvSpPr>
          <p:cNvPr id="6" name="TextBox 76"/>
          <p:cNvSpPr txBox="1"/>
          <p:nvPr/>
        </p:nvSpPr>
        <p:spPr>
          <a:xfrm>
            <a:off x="5397559" y="458796"/>
            <a:ext cx="1415772" cy="461665"/>
          </a:xfrm>
          <a:prstGeom prst="rect">
            <a:avLst/>
          </a:prstGeom>
          <a:noFill/>
        </p:spPr>
        <p:txBody>
          <a:bodyPr wrap="none" rtlCol="0">
            <a:spAutoFit/>
          </a:bodyPr>
          <a:lstStyle/>
          <a:p>
            <a:pPr algn="ctr"/>
            <a:r>
              <a:rPr lang="zh-CN" altLang="en-US" sz="2400" dirty="0" smtClean="0">
                <a:solidFill>
                  <a:srgbClr val="FF6B92"/>
                </a:solidFill>
                <a:latin typeface="微软雅黑" panose="020B0503020204020204" pitchFamily="34" charset="-122"/>
                <a:ea typeface="微软雅黑" panose="020B0503020204020204" pitchFamily="34" charset="-122"/>
              </a:rPr>
              <a:t>添加</a:t>
            </a:r>
            <a:r>
              <a:rPr lang="zh-CN" altLang="en-US" sz="2400" dirty="0">
                <a:solidFill>
                  <a:srgbClr val="FF6B92"/>
                </a:solidFill>
                <a:latin typeface="微软雅黑" panose="020B0503020204020204" pitchFamily="34" charset="-122"/>
                <a:ea typeface="微软雅黑" panose="020B0503020204020204" pitchFamily="34" charset="-122"/>
              </a:rPr>
              <a:t>标题</a:t>
            </a:r>
            <a:endParaRPr lang="zh-CN" altLang="en-US" sz="2400" dirty="0">
              <a:solidFill>
                <a:srgbClr val="FF6B92"/>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507448" y="187731"/>
            <a:ext cx="3195994" cy="332399"/>
          </a:xfrm>
          <a:prstGeom prst="rect">
            <a:avLst/>
          </a:prstGeom>
          <a:noFill/>
        </p:spPr>
        <p:txBody>
          <a:bodyPr wrap="square" rtlCol="0">
            <a:spAutoFit/>
          </a:bodyPr>
          <a:lstStyle/>
          <a:p>
            <a:pPr algn="ct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Spring and autumn advertisement</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6015814" y="186498"/>
            <a:ext cx="179262" cy="1233"/>
          </a:xfrm>
          <a:prstGeom prst="line">
            <a:avLst/>
          </a:prstGeom>
          <a:ln w="19050" cap="rnd">
            <a:solidFill>
              <a:srgbClr val="FF6B9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887733" y="1648414"/>
            <a:ext cx="3444036" cy="2003380"/>
          </a:xfrm>
          <a:prstGeom prst="rect">
            <a:avLst/>
          </a:prstGeom>
          <a:solidFill>
            <a:srgbClr val="7A962D"/>
          </a:solidFill>
          <a:ln w="19050">
            <a:noFill/>
            <a:prstDash val="dash"/>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noAutofit/>
          </a:bodyPr>
          <a:lstStyle/>
          <a:p>
            <a:pPr>
              <a:lnSpc>
                <a:spcPct val="150000"/>
              </a:lnSpc>
            </a:pP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4441777" y="1648414"/>
            <a:ext cx="3444036" cy="2003380"/>
          </a:xfrm>
          <a:prstGeom prst="rect">
            <a:avLst/>
          </a:prstGeom>
          <a:solidFill>
            <a:srgbClr val="FF6B92"/>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noAutofit/>
          </a:bodyPr>
          <a:lstStyle/>
          <a:p>
            <a:pPr algn="ctr"/>
            <a:endParaRPr lang="zh-CN" altLang="en-US"/>
          </a:p>
        </p:txBody>
      </p:sp>
      <p:sp>
        <p:nvSpPr>
          <p:cNvPr id="10" name="矩形 9"/>
          <p:cNvSpPr/>
          <p:nvPr/>
        </p:nvSpPr>
        <p:spPr>
          <a:xfrm>
            <a:off x="7995820" y="1648414"/>
            <a:ext cx="3444036" cy="2003380"/>
          </a:xfrm>
          <a:prstGeom prst="rect">
            <a:avLst/>
          </a:prstGeom>
          <a:blipFill dpi="0" rotWithShape="1">
            <a:blip r:embed="rId3"/>
            <a:srcRect/>
            <a:stretch>
              <a:fillRect/>
            </a:stretch>
          </a:blipFill>
          <a:ln w="19050">
            <a:noFill/>
            <a:prstDash val="dash"/>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noAutofit/>
          </a:bodyPr>
          <a:lstStyle/>
          <a:p>
            <a:pPr>
              <a:lnSpc>
                <a:spcPct val="150000"/>
              </a:lnSpc>
            </a:pPr>
            <a:endParaRPr lang="zh-CN" altLang="en-US" dirty="0"/>
          </a:p>
        </p:txBody>
      </p:sp>
      <p:sp>
        <p:nvSpPr>
          <p:cNvPr id="11" name="TextBox 76"/>
          <p:cNvSpPr txBox="1"/>
          <p:nvPr/>
        </p:nvSpPr>
        <p:spPr>
          <a:xfrm>
            <a:off x="1088521" y="2093564"/>
            <a:ext cx="1550298" cy="369332"/>
          </a:xfrm>
          <a:prstGeom prst="rect">
            <a:avLst/>
          </a:prstGeom>
          <a:noFill/>
        </p:spPr>
        <p:txBody>
          <a:bodyPr wrap="squar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1088520" y="2417518"/>
            <a:ext cx="3042463" cy="789127"/>
          </a:xfrm>
          <a:prstGeom prst="rect">
            <a:avLst/>
          </a:prstGeom>
          <a:noFill/>
        </p:spPr>
        <p:txBody>
          <a:bodyPr wrap="square" rtlCol="0">
            <a:spAutoFit/>
          </a:bodyPr>
          <a:lstStyle/>
          <a:p>
            <a:pPr>
              <a:lnSpc>
                <a:spcPct val="130000"/>
              </a:lnSpc>
            </a:pPr>
            <a:r>
              <a:rPr lang="en-US" altLang="zh-CN" sz="1200" dirty="0" smtClean="0">
                <a:solidFill>
                  <a:schemeClr val="bg1"/>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a:t>
            </a:r>
            <a:endParaRPr lang="en-US" altLang="zh-CN" sz="1200" dirty="0" smtClean="0">
              <a:solidFill>
                <a:schemeClr val="bg1"/>
              </a:solidFill>
              <a:latin typeface="微软雅黑" panose="020B0503020204020204" pitchFamily="34" charset="-122"/>
              <a:ea typeface="微软雅黑" panose="020B0503020204020204" pitchFamily="34" charset="-122"/>
            </a:endParaRPr>
          </a:p>
        </p:txBody>
      </p:sp>
      <p:sp>
        <p:nvSpPr>
          <p:cNvPr id="13" name="Freeform 61"/>
          <p:cNvSpPr/>
          <p:nvPr/>
        </p:nvSpPr>
        <p:spPr bwMode="auto">
          <a:xfrm>
            <a:off x="5456210" y="1976484"/>
            <a:ext cx="1279579" cy="1328800"/>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p:spPr>
        <p:txBody>
          <a:bodyPr vert="horz" wrap="square" lIns="121920" tIns="60960" rIns="121920" bIns="60960" numCol="1" anchor="t" anchorCtr="0" compatLnSpc="1"/>
          <a:lstStyle/>
          <a:p>
            <a:endParaRPr lang="en-US">
              <a:latin typeface="Impact" panose="020B0806030902050204" pitchFamily="34" charset="0"/>
            </a:endParaRPr>
          </a:p>
        </p:txBody>
      </p:sp>
      <p:sp>
        <p:nvSpPr>
          <p:cNvPr id="14" name="TextBox 76"/>
          <p:cNvSpPr txBox="1"/>
          <p:nvPr/>
        </p:nvSpPr>
        <p:spPr>
          <a:xfrm>
            <a:off x="870185" y="4497786"/>
            <a:ext cx="1392211" cy="400110"/>
          </a:xfrm>
          <a:prstGeom prst="rect">
            <a:avLst/>
          </a:prstGeom>
          <a:noFill/>
        </p:spPr>
        <p:txBody>
          <a:bodyPr wrap="square" rtlCol="0">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870185" y="4897896"/>
            <a:ext cx="10569671" cy="1021433"/>
          </a:xfrm>
          <a:prstGeom prst="rect">
            <a:avLst/>
          </a:prstGeom>
          <a:noFill/>
        </p:spPr>
        <p:txBody>
          <a:bodyPr wrap="square" rtlCol="0">
            <a:spAutoFit/>
          </a:bodyPr>
          <a:lstStyle/>
          <a:p>
            <a:pPr>
              <a:lnSpc>
                <a:spcPct val="130000"/>
              </a:lnSpc>
            </a:pPr>
            <a:r>
              <a:rPr lang="en-US" altLang="zh-CN" sz="1600" dirty="0" smtClean="0">
                <a:solidFill>
                  <a:schemeClr val="bg2">
                    <a:lumMod val="25000"/>
                  </a:schemeClr>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 original This template is the spring and autumn advertising original This template is the spring and autumn advertising original</a:t>
            </a:r>
            <a:endParaRPr lang="en-US" altLang="zh-CN" sz="1600" dirty="0" smtClean="0">
              <a:solidFill>
                <a:schemeClr val="bg2">
                  <a:lumMod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11948" r="16299"/>
          <a:stretch>
            <a:fillRect/>
          </a:stretch>
        </p:blipFill>
        <p:spPr>
          <a:xfrm rot="10800000" flipH="1" flipV="1">
            <a:off x="11235109" y="0"/>
            <a:ext cx="956891" cy="822960"/>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12789" b="36799"/>
          <a:stretch>
            <a:fillRect/>
          </a:stretch>
        </p:blipFill>
        <p:spPr>
          <a:xfrm>
            <a:off x="1" y="5869577"/>
            <a:ext cx="993012" cy="988423"/>
          </a:xfrm>
          <a:prstGeom prst="rect">
            <a:avLst/>
          </a:prstGeom>
        </p:spPr>
      </p:pic>
      <p:sp>
        <p:nvSpPr>
          <p:cNvPr id="6" name="TextBox 76"/>
          <p:cNvSpPr txBox="1"/>
          <p:nvPr/>
        </p:nvSpPr>
        <p:spPr>
          <a:xfrm>
            <a:off x="5397559" y="458796"/>
            <a:ext cx="1415772" cy="461665"/>
          </a:xfrm>
          <a:prstGeom prst="rect">
            <a:avLst/>
          </a:prstGeom>
          <a:noFill/>
        </p:spPr>
        <p:txBody>
          <a:bodyPr wrap="none" rtlCol="0">
            <a:spAutoFit/>
          </a:bodyPr>
          <a:lstStyle/>
          <a:p>
            <a:pPr algn="ctr"/>
            <a:r>
              <a:rPr lang="zh-CN" altLang="en-US" sz="2400" dirty="0" smtClean="0">
                <a:solidFill>
                  <a:srgbClr val="FF6B92"/>
                </a:solidFill>
                <a:latin typeface="微软雅黑" panose="020B0503020204020204" pitchFamily="34" charset="-122"/>
                <a:ea typeface="微软雅黑" panose="020B0503020204020204" pitchFamily="34" charset="-122"/>
              </a:rPr>
              <a:t>添加</a:t>
            </a:r>
            <a:r>
              <a:rPr lang="zh-CN" altLang="en-US" sz="2400" dirty="0">
                <a:solidFill>
                  <a:srgbClr val="FF6B92"/>
                </a:solidFill>
                <a:latin typeface="微软雅黑" panose="020B0503020204020204" pitchFamily="34" charset="-122"/>
                <a:ea typeface="微软雅黑" panose="020B0503020204020204" pitchFamily="34" charset="-122"/>
              </a:rPr>
              <a:t>标题</a:t>
            </a:r>
            <a:endParaRPr lang="zh-CN" altLang="en-US" sz="2400" dirty="0">
              <a:solidFill>
                <a:srgbClr val="FF6B92"/>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507448" y="187731"/>
            <a:ext cx="3195994" cy="332399"/>
          </a:xfrm>
          <a:prstGeom prst="rect">
            <a:avLst/>
          </a:prstGeom>
          <a:noFill/>
        </p:spPr>
        <p:txBody>
          <a:bodyPr wrap="square" rtlCol="0">
            <a:spAutoFit/>
          </a:bodyPr>
          <a:lstStyle/>
          <a:p>
            <a:pPr algn="ct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Spring and autumn advertisement</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6015814" y="186498"/>
            <a:ext cx="179262" cy="1233"/>
          </a:xfrm>
          <a:prstGeom prst="line">
            <a:avLst/>
          </a:prstGeom>
          <a:ln w="19050" cap="rnd">
            <a:solidFill>
              <a:srgbClr val="FF6B92"/>
            </a:solidFill>
          </a:ln>
        </p:spPr>
        <p:style>
          <a:lnRef idx="1">
            <a:schemeClr val="accent1"/>
          </a:lnRef>
          <a:fillRef idx="0">
            <a:schemeClr val="accent1"/>
          </a:fillRef>
          <a:effectRef idx="0">
            <a:schemeClr val="accent1"/>
          </a:effectRef>
          <a:fontRef idx="minor">
            <a:schemeClr val="tx1"/>
          </a:fontRef>
        </p:style>
      </p:cxnSp>
      <p:sp>
        <p:nvSpPr>
          <p:cNvPr id="8" name="六边形 7"/>
          <p:cNvSpPr/>
          <p:nvPr/>
        </p:nvSpPr>
        <p:spPr>
          <a:xfrm>
            <a:off x="4409813" y="2073590"/>
            <a:ext cx="1675508" cy="1398111"/>
          </a:xfrm>
          <a:prstGeom prst="hexagon">
            <a:avLst/>
          </a:prstGeom>
          <a:solidFill>
            <a:srgbClr val="7A962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schemeClr val="bg1"/>
              </a:solidFill>
            </a:endParaRPr>
          </a:p>
        </p:txBody>
      </p:sp>
      <p:sp>
        <p:nvSpPr>
          <p:cNvPr id="9" name="六边形 8"/>
          <p:cNvSpPr/>
          <p:nvPr/>
        </p:nvSpPr>
        <p:spPr>
          <a:xfrm>
            <a:off x="6134771" y="2073590"/>
            <a:ext cx="1675508" cy="1398111"/>
          </a:xfrm>
          <a:prstGeom prst="hexagon">
            <a:avLst/>
          </a:prstGeom>
          <a:solidFill>
            <a:srgbClr val="FF6B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10" name="六边形 9"/>
          <p:cNvSpPr/>
          <p:nvPr/>
        </p:nvSpPr>
        <p:spPr>
          <a:xfrm>
            <a:off x="6134771" y="3740051"/>
            <a:ext cx="1675508" cy="1398111"/>
          </a:xfrm>
          <a:prstGeom prst="hexagon">
            <a:avLst/>
          </a:prstGeom>
          <a:solidFill>
            <a:srgbClr val="7A962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schemeClr val="bg1"/>
              </a:solidFill>
            </a:endParaRPr>
          </a:p>
        </p:txBody>
      </p:sp>
      <p:sp>
        <p:nvSpPr>
          <p:cNvPr id="11" name="六边形 10"/>
          <p:cNvSpPr/>
          <p:nvPr/>
        </p:nvSpPr>
        <p:spPr>
          <a:xfrm>
            <a:off x="4409813" y="3754402"/>
            <a:ext cx="1675508" cy="1398111"/>
          </a:xfrm>
          <a:prstGeom prst="hexagon">
            <a:avLst/>
          </a:prstGeom>
          <a:solidFill>
            <a:srgbClr val="FF6B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4977321" y="2405016"/>
            <a:ext cx="5636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400" fontAlgn="base">
              <a:spcBef>
                <a:spcPct val="0"/>
              </a:spcBef>
              <a:spcAft>
                <a:spcPct val="0"/>
              </a:spcAft>
            </a:pPr>
            <a:r>
              <a:rPr lang="en-US" altLang="zh-CN" sz="3600" b="1" dirty="0" smtClean="0">
                <a:solidFill>
                  <a:schemeClr val="bg1"/>
                </a:solidFill>
                <a:latin typeface="微软雅黑" panose="020B0503020204020204" pitchFamily="34" charset="-122"/>
                <a:ea typeface="微软雅黑" panose="020B0503020204020204" pitchFamily="34" charset="-122"/>
              </a:rPr>
              <a:t>S</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6648358" y="2427269"/>
            <a:ext cx="7875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400" fontAlgn="base">
              <a:spcBef>
                <a:spcPct val="0"/>
              </a:spcBef>
              <a:spcAft>
                <a:spcPct val="0"/>
              </a:spcAft>
            </a:pPr>
            <a:r>
              <a:rPr lang="en-US" altLang="zh-CN" sz="3600" b="1" dirty="0" smtClean="0">
                <a:solidFill>
                  <a:schemeClr val="bg1"/>
                </a:solidFill>
                <a:latin typeface="微软雅黑" panose="020B0503020204020204" pitchFamily="34" charset="-122"/>
                <a:ea typeface="微软雅黑" panose="020B0503020204020204" pitchFamily="34" charset="-122"/>
              </a:rPr>
              <a:t>W</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4920178" y="4098889"/>
            <a:ext cx="72238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400" fontAlgn="base">
              <a:spcBef>
                <a:spcPct val="0"/>
              </a:spcBef>
              <a:spcAft>
                <a:spcPct val="0"/>
              </a:spcAft>
            </a:pPr>
            <a:r>
              <a:rPr lang="en-US" altLang="zh-CN" sz="3600" b="1" dirty="0" smtClean="0">
                <a:solidFill>
                  <a:schemeClr val="bg1"/>
                </a:solidFill>
                <a:latin typeface="微软雅黑" panose="020B0503020204020204" pitchFamily="34" charset="-122"/>
                <a:ea typeface="微软雅黑" panose="020B0503020204020204" pitchFamily="34" charset="-122"/>
              </a:rPr>
              <a:t>O</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6689588" y="4098890"/>
            <a:ext cx="5208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400" fontAlgn="base">
              <a:spcBef>
                <a:spcPct val="0"/>
              </a:spcBef>
              <a:spcAft>
                <a:spcPct val="0"/>
              </a:spcAft>
            </a:pPr>
            <a:r>
              <a:rPr lang="en-US" altLang="zh-CN" sz="3600" b="1" dirty="0" smtClean="0">
                <a:solidFill>
                  <a:schemeClr val="bg1"/>
                </a:solidFill>
                <a:latin typeface="微软雅黑" panose="020B0503020204020204" pitchFamily="34" charset="-122"/>
                <a:ea typeface="微软雅黑" panose="020B0503020204020204" pitchFamily="34" charset="-122"/>
              </a:rPr>
              <a:t>T</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16" name="TextBox 76"/>
          <p:cNvSpPr txBox="1"/>
          <p:nvPr/>
        </p:nvSpPr>
        <p:spPr>
          <a:xfrm>
            <a:off x="8110642" y="1650589"/>
            <a:ext cx="1098541" cy="369332"/>
          </a:xfrm>
          <a:prstGeom prst="rect">
            <a:avLst/>
          </a:prstGeom>
          <a:noFill/>
        </p:spPr>
        <p:txBody>
          <a:bodyPr wrap="square" rtlCol="0">
            <a:spAutoFit/>
          </a:bodyPr>
          <a:lstStyle/>
          <a:p>
            <a:r>
              <a:rPr lang="zh-CN" altLang="en-US" dirty="0" smtClean="0">
                <a:solidFill>
                  <a:srgbClr val="FF6B92"/>
                </a:solidFill>
                <a:latin typeface="微软雅黑" panose="020B0503020204020204" pitchFamily="34" charset="-122"/>
                <a:ea typeface="微软雅黑" panose="020B0503020204020204" pitchFamily="34" charset="-122"/>
              </a:rPr>
              <a:t>添加标题</a:t>
            </a:r>
            <a:endParaRPr lang="zh-CN" altLang="en-US" dirty="0">
              <a:solidFill>
                <a:srgbClr val="FF6B92"/>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8110642" y="2019921"/>
            <a:ext cx="3051344" cy="812530"/>
          </a:xfrm>
          <a:prstGeom prst="rect">
            <a:avLst/>
          </a:prstGeom>
          <a:noFill/>
        </p:spPr>
        <p:txBody>
          <a:bodyPr wrap="square" rtlCol="0">
            <a:spAutoFit/>
          </a:bodyPr>
          <a:lstStyle/>
          <a:p>
            <a:pP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TextBox 76"/>
          <p:cNvSpPr txBox="1"/>
          <p:nvPr/>
        </p:nvSpPr>
        <p:spPr>
          <a:xfrm>
            <a:off x="8110642" y="4191753"/>
            <a:ext cx="1098541" cy="369332"/>
          </a:xfrm>
          <a:prstGeom prst="rect">
            <a:avLst/>
          </a:prstGeom>
          <a:noFill/>
        </p:spPr>
        <p:txBody>
          <a:bodyPr wrap="square" rtlCol="0">
            <a:spAutoFit/>
          </a:bodyPr>
          <a:lstStyle/>
          <a:p>
            <a:r>
              <a:rPr lang="zh-CN" altLang="en-US" dirty="0" smtClean="0">
                <a:solidFill>
                  <a:srgbClr val="7A962D"/>
                </a:solidFill>
                <a:latin typeface="微软雅黑" panose="020B0503020204020204" pitchFamily="34" charset="-122"/>
                <a:ea typeface="微软雅黑" panose="020B0503020204020204" pitchFamily="34" charset="-122"/>
              </a:rPr>
              <a:t>添加标题</a:t>
            </a:r>
            <a:endParaRPr lang="zh-CN" altLang="en-US" dirty="0">
              <a:solidFill>
                <a:srgbClr val="7A962D"/>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8110642" y="4561085"/>
            <a:ext cx="3051344" cy="812530"/>
          </a:xfrm>
          <a:prstGeom prst="rect">
            <a:avLst/>
          </a:prstGeom>
          <a:noFill/>
        </p:spPr>
        <p:txBody>
          <a:bodyPr wrap="square" rtlCol="0">
            <a:spAutoFit/>
          </a:bodyPr>
          <a:lstStyle/>
          <a:p>
            <a:pP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TextBox 76"/>
          <p:cNvSpPr txBox="1"/>
          <p:nvPr/>
        </p:nvSpPr>
        <p:spPr>
          <a:xfrm>
            <a:off x="2986801" y="1650589"/>
            <a:ext cx="1098541" cy="369332"/>
          </a:xfrm>
          <a:prstGeom prst="rect">
            <a:avLst/>
          </a:prstGeom>
          <a:noFill/>
        </p:spPr>
        <p:txBody>
          <a:bodyPr wrap="square" rtlCol="0">
            <a:spAutoFit/>
          </a:bodyPr>
          <a:lstStyle/>
          <a:p>
            <a:pPr algn="r"/>
            <a:r>
              <a:rPr lang="zh-CN" altLang="en-US" dirty="0" smtClean="0">
                <a:solidFill>
                  <a:srgbClr val="7A962D"/>
                </a:solidFill>
                <a:latin typeface="微软雅黑" panose="020B0503020204020204" pitchFamily="34" charset="-122"/>
                <a:ea typeface="微软雅黑" panose="020B0503020204020204" pitchFamily="34" charset="-122"/>
              </a:rPr>
              <a:t>添加标题</a:t>
            </a:r>
            <a:endParaRPr lang="zh-CN" altLang="en-US" dirty="0">
              <a:solidFill>
                <a:srgbClr val="7A962D"/>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1033998" y="2019921"/>
            <a:ext cx="3051344" cy="812530"/>
          </a:xfrm>
          <a:prstGeom prst="rect">
            <a:avLst/>
          </a:prstGeom>
          <a:noFill/>
        </p:spPr>
        <p:txBody>
          <a:bodyPr wrap="square" rtlCol="0">
            <a:spAutoFit/>
          </a:bodyPr>
          <a:lstStyle/>
          <a:p>
            <a:pPr algn="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76"/>
          <p:cNvSpPr txBox="1"/>
          <p:nvPr/>
        </p:nvSpPr>
        <p:spPr>
          <a:xfrm>
            <a:off x="2986801" y="4191753"/>
            <a:ext cx="1098541" cy="369332"/>
          </a:xfrm>
          <a:prstGeom prst="rect">
            <a:avLst/>
          </a:prstGeom>
          <a:noFill/>
        </p:spPr>
        <p:txBody>
          <a:bodyPr wrap="square" rtlCol="0">
            <a:spAutoFit/>
          </a:bodyPr>
          <a:lstStyle/>
          <a:p>
            <a:pPr algn="r"/>
            <a:r>
              <a:rPr lang="zh-CN" altLang="en-US" dirty="0" smtClean="0">
                <a:solidFill>
                  <a:srgbClr val="FF6B92"/>
                </a:solidFill>
                <a:latin typeface="微软雅黑" panose="020B0503020204020204" pitchFamily="34" charset="-122"/>
                <a:ea typeface="微软雅黑" panose="020B0503020204020204" pitchFamily="34" charset="-122"/>
              </a:rPr>
              <a:t>添加标题</a:t>
            </a:r>
            <a:endParaRPr lang="zh-CN" altLang="en-US" dirty="0">
              <a:solidFill>
                <a:srgbClr val="FF6B92"/>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1033998" y="4561085"/>
            <a:ext cx="3051344" cy="812530"/>
          </a:xfrm>
          <a:prstGeom prst="rect">
            <a:avLst/>
          </a:prstGeom>
          <a:noFill/>
        </p:spPr>
        <p:txBody>
          <a:bodyPr wrap="square" rtlCol="0">
            <a:spAutoFit/>
          </a:bodyPr>
          <a:lstStyle/>
          <a:p>
            <a:pPr algn="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 This template is the spring and autumn advertising</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11948" r="16299"/>
          <a:stretch>
            <a:fillRect/>
          </a:stretch>
        </p:blipFill>
        <p:spPr>
          <a:xfrm rot="10800000" flipH="1" flipV="1">
            <a:off x="11235109" y="0"/>
            <a:ext cx="956891" cy="822960"/>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12789" b="36799"/>
          <a:stretch>
            <a:fillRect/>
          </a:stretch>
        </p:blipFill>
        <p:spPr>
          <a:xfrm>
            <a:off x="1" y="5869577"/>
            <a:ext cx="993012" cy="988423"/>
          </a:xfrm>
          <a:prstGeom prst="rect">
            <a:avLst/>
          </a:prstGeom>
        </p:spPr>
      </p:pic>
      <p:sp>
        <p:nvSpPr>
          <p:cNvPr id="6" name="TextBox 76"/>
          <p:cNvSpPr txBox="1"/>
          <p:nvPr/>
        </p:nvSpPr>
        <p:spPr>
          <a:xfrm>
            <a:off x="5397559" y="458796"/>
            <a:ext cx="1415772" cy="461665"/>
          </a:xfrm>
          <a:prstGeom prst="rect">
            <a:avLst/>
          </a:prstGeom>
          <a:noFill/>
        </p:spPr>
        <p:txBody>
          <a:bodyPr wrap="none" rtlCol="0">
            <a:spAutoFit/>
          </a:bodyPr>
          <a:lstStyle/>
          <a:p>
            <a:pPr algn="ctr"/>
            <a:r>
              <a:rPr lang="zh-CN" altLang="en-US" sz="2400" dirty="0" smtClean="0">
                <a:solidFill>
                  <a:srgbClr val="FF6B92"/>
                </a:solidFill>
                <a:latin typeface="微软雅黑" panose="020B0503020204020204" pitchFamily="34" charset="-122"/>
                <a:ea typeface="微软雅黑" panose="020B0503020204020204" pitchFamily="34" charset="-122"/>
              </a:rPr>
              <a:t>添加</a:t>
            </a:r>
            <a:r>
              <a:rPr lang="zh-CN" altLang="en-US" sz="2400" dirty="0">
                <a:solidFill>
                  <a:srgbClr val="FF6B92"/>
                </a:solidFill>
                <a:latin typeface="微软雅黑" panose="020B0503020204020204" pitchFamily="34" charset="-122"/>
                <a:ea typeface="微软雅黑" panose="020B0503020204020204" pitchFamily="34" charset="-122"/>
              </a:rPr>
              <a:t>标题</a:t>
            </a:r>
            <a:endParaRPr lang="zh-CN" altLang="en-US" sz="2400" dirty="0">
              <a:solidFill>
                <a:srgbClr val="FF6B92"/>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507448" y="187731"/>
            <a:ext cx="3195994" cy="332399"/>
          </a:xfrm>
          <a:prstGeom prst="rect">
            <a:avLst/>
          </a:prstGeom>
          <a:noFill/>
        </p:spPr>
        <p:txBody>
          <a:bodyPr wrap="square" rtlCol="0">
            <a:spAutoFit/>
          </a:bodyPr>
          <a:lstStyle/>
          <a:p>
            <a:pPr algn="ct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Spring and autumn advertisement</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6015814" y="186498"/>
            <a:ext cx="179262" cy="1233"/>
          </a:xfrm>
          <a:prstGeom prst="line">
            <a:avLst/>
          </a:prstGeom>
          <a:ln w="19050" cap="rnd">
            <a:solidFill>
              <a:srgbClr val="FF6B92"/>
            </a:solidFill>
          </a:ln>
        </p:spPr>
        <p:style>
          <a:lnRef idx="1">
            <a:schemeClr val="accent1"/>
          </a:lnRef>
          <a:fillRef idx="0">
            <a:schemeClr val="accent1"/>
          </a:fillRef>
          <a:effectRef idx="0">
            <a:schemeClr val="accent1"/>
          </a:effectRef>
          <a:fontRef idx="minor">
            <a:schemeClr val="tx1"/>
          </a:fontRef>
        </p:style>
      </p:cxnSp>
      <p:sp>
        <p:nvSpPr>
          <p:cNvPr id="8" name="泪滴形 7"/>
          <p:cNvSpPr/>
          <p:nvPr/>
        </p:nvSpPr>
        <p:spPr>
          <a:xfrm rot="8128811">
            <a:off x="1775581" y="1967409"/>
            <a:ext cx="1239645" cy="1239643"/>
          </a:xfrm>
          <a:prstGeom prst="teardrop">
            <a:avLst>
              <a:gd name="adj" fmla="val 118789"/>
            </a:avLst>
          </a:prstGeom>
          <a:solidFill>
            <a:srgbClr val="7A962D"/>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9" name="椭圆 8"/>
          <p:cNvSpPr/>
          <p:nvPr/>
        </p:nvSpPr>
        <p:spPr>
          <a:xfrm>
            <a:off x="1910589" y="2102417"/>
            <a:ext cx="958866" cy="958864"/>
          </a:xfrm>
          <a:prstGeom prst="ellipse">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4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0" name="泪滴形 9"/>
          <p:cNvSpPr/>
          <p:nvPr/>
        </p:nvSpPr>
        <p:spPr>
          <a:xfrm rot="13494391" flipV="1">
            <a:off x="5476177" y="3756499"/>
            <a:ext cx="1239645" cy="1239643"/>
          </a:xfrm>
          <a:prstGeom prst="teardrop">
            <a:avLst>
              <a:gd name="adj" fmla="val 118789"/>
            </a:avLst>
          </a:prstGeom>
          <a:solidFill>
            <a:srgbClr val="FF6B92"/>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1" name="椭圆 10"/>
          <p:cNvSpPr/>
          <p:nvPr/>
        </p:nvSpPr>
        <p:spPr>
          <a:xfrm>
            <a:off x="5611185" y="3891507"/>
            <a:ext cx="958866" cy="958864"/>
          </a:xfrm>
          <a:prstGeom prst="ellipse">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4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2" name="泪滴形 11"/>
          <p:cNvSpPr/>
          <p:nvPr/>
        </p:nvSpPr>
        <p:spPr>
          <a:xfrm rot="8128811">
            <a:off x="8901293" y="1967410"/>
            <a:ext cx="1239645" cy="1239643"/>
          </a:xfrm>
          <a:prstGeom prst="teardrop">
            <a:avLst>
              <a:gd name="adj" fmla="val 118789"/>
            </a:avLst>
          </a:prstGeom>
          <a:solidFill>
            <a:srgbClr val="7A962D"/>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3" name="椭圆 12"/>
          <p:cNvSpPr/>
          <p:nvPr/>
        </p:nvSpPr>
        <p:spPr>
          <a:xfrm>
            <a:off x="9041682" y="2102418"/>
            <a:ext cx="958866" cy="958864"/>
          </a:xfrm>
          <a:prstGeom prst="ellipse">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4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4" name="TextBox 76"/>
          <p:cNvSpPr txBox="1"/>
          <p:nvPr/>
        </p:nvSpPr>
        <p:spPr>
          <a:xfrm>
            <a:off x="1781504" y="3890648"/>
            <a:ext cx="1124921" cy="338554"/>
          </a:xfrm>
          <a:prstGeom prst="rect">
            <a:avLst/>
          </a:prstGeom>
          <a:noFill/>
        </p:spPr>
        <p:txBody>
          <a:bodyPr wrap="square" rtlCol="0">
            <a:spAutoFit/>
          </a:bodyPr>
          <a:lstStyle/>
          <a:p>
            <a:pPr algn="ctr"/>
            <a:r>
              <a:rPr lang="zh-CN" altLang="en-US" sz="1600" dirty="0" smtClean="0">
                <a:solidFill>
                  <a:srgbClr val="7A962D"/>
                </a:solidFill>
                <a:latin typeface="微软雅黑" panose="020B0503020204020204" pitchFamily="34" charset="-122"/>
                <a:ea typeface="微软雅黑" panose="020B0503020204020204" pitchFamily="34" charset="-122"/>
              </a:rPr>
              <a:t>添加标题</a:t>
            </a:r>
            <a:endParaRPr lang="zh-CN" altLang="en-US" sz="1600" dirty="0">
              <a:solidFill>
                <a:srgbClr val="7A962D"/>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1367914" y="4198425"/>
            <a:ext cx="1978505" cy="752514"/>
          </a:xfrm>
          <a:prstGeom prst="rect">
            <a:avLst/>
          </a:prstGeom>
          <a:noFill/>
        </p:spPr>
        <p:txBody>
          <a:bodyPr wrap="square" rtlCol="0">
            <a:spAutoFit/>
          </a:bodyPr>
          <a:lstStyle/>
          <a:p>
            <a:pPr algn="ctr">
              <a:lnSpc>
                <a:spcPct val="130000"/>
              </a:lnSpc>
            </a:pPr>
            <a:r>
              <a:rPr lang="en-US" altLang="zh-CN" sz="1100" dirty="0" smtClean="0">
                <a:solidFill>
                  <a:schemeClr val="bg2">
                    <a:lumMod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100" dirty="0" smtClean="0">
              <a:solidFill>
                <a:schemeClr val="bg2">
                  <a:lumMod val="25000"/>
                </a:schemeClr>
              </a:solidFill>
              <a:latin typeface="微软雅黑" panose="020B0503020204020204" pitchFamily="34" charset="-122"/>
              <a:ea typeface="微软雅黑" panose="020B0503020204020204" pitchFamily="34" charset="-122"/>
            </a:endParaRPr>
          </a:p>
        </p:txBody>
      </p:sp>
      <p:sp>
        <p:nvSpPr>
          <p:cNvPr id="16" name="TextBox 76"/>
          <p:cNvSpPr txBox="1"/>
          <p:nvPr/>
        </p:nvSpPr>
        <p:spPr>
          <a:xfrm>
            <a:off x="5534931" y="1867442"/>
            <a:ext cx="1124921" cy="338554"/>
          </a:xfrm>
          <a:prstGeom prst="rect">
            <a:avLst/>
          </a:prstGeom>
          <a:noFill/>
        </p:spPr>
        <p:txBody>
          <a:bodyPr wrap="square" rtlCol="0">
            <a:spAutoFit/>
          </a:bodyPr>
          <a:lstStyle/>
          <a:p>
            <a:pPr algn="ctr"/>
            <a:r>
              <a:rPr lang="zh-CN" altLang="en-US" sz="1600" dirty="0" smtClean="0">
                <a:solidFill>
                  <a:srgbClr val="FF6B92"/>
                </a:solidFill>
                <a:latin typeface="微软雅黑" panose="020B0503020204020204" pitchFamily="34" charset="-122"/>
                <a:ea typeface="微软雅黑" panose="020B0503020204020204" pitchFamily="34" charset="-122"/>
              </a:rPr>
              <a:t>添加标题</a:t>
            </a:r>
            <a:endParaRPr lang="zh-CN" altLang="en-US" sz="1600" dirty="0">
              <a:solidFill>
                <a:srgbClr val="FF6B92"/>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5121341" y="2175219"/>
            <a:ext cx="1978505" cy="731098"/>
          </a:xfrm>
          <a:prstGeom prst="rect">
            <a:avLst/>
          </a:prstGeom>
          <a:noFill/>
        </p:spPr>
        <p:txBody>
          <a:bodyPr wrap="square" rtlCol="0">
            <a:spAutoFit/>
          </a:bodyPr>
          <a:lstStyle/>
          <a:p>
            <a:pPr algn="ctr">
              <a:lnSpc>
                <a:spcPct val="130000"/>
              </a:lnSpc>
            </a:pPr>
            <a:r>
              <a:rPr lang="en-US" altLang="zh-CN" sz="1100" dirty="0" smtClean="0">
                <a:solidFill>
                  <a:schemeClr val="bg2">
                    <a:lumMod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100" dirty="0" smtClean="0">
              <a:solidFill>
                <a:schemeClr val="bg2">
                  <a:lumMod val="25000"/>
                </a:schemeClr>
              </a:solidFill>
              <a:latin typeface="微软雅黑" panose="020B0503020204020204" pitchFamily="34" charset="-122"/>
              <a:ea typeface="微软雅黑" panose="020B0503020204020204" pitchFamily="34" charset="-122"/>
            </a:endParaRPr>
          </a:p>
        </p:txBody>
      </p:sp>
      <p:sp>
        <p:nvSpPr>
          <p:cNvPr id="18" name="TextBox 76"/>
          <p:cNvSpPr txBox="1"/>
          <p:nvPr/>
        </p:nvSpPr>
        <p:spPr>
          <a:xfrm>
            <a:off x="8958655" y="3890648"/>
            <a:ext cx="1124921" cy="338554"/>
          </a:xfrm>
          <a:prstGeom prst="rect">
            <a:avLst/>
          </a:prstGeom>
          <a:noFill/>
        </p:spPr>
        <p:txBody>
          <a:bodyPr wrap="square" rtlCol="0">
            <a:spAutoFit/>
          </a:bodyPr>
          <a:lstStyle/>
          <a:p>
            <a:pPr algn="ctr"/>
            <a:r>
              <a:rPr lang="zh-CN" altLang="en-US" sz="1600" dirty="0" smtClean="0">
                <a:solidFill>
                  <a:srgbClr val="7A962D"/>
                </a:solidFill>
                <a:latin typeface="微软雅黑" panose="020B0503020204020204" pitchFamily="34" charset="-122"/>
                <a:ea typeface="微软雅黑" panose="020B0503020204020204" pitchFamily="34" charset="-122"/>
              </a:rPr>
              <a:t>添加标题</a:t>
            </a:r>
            <a:endParaRPr lang="zh-CN" altLang="en-US" sz="1600" dirty="0">
              <a:solidFill>
                <a:srgbClr val="7A962D"/>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8531863" y="4198425"/>
            <a:ext cx="1978505" cy="731098"/>
          </a:xfrm>
          <a:prstGeom prst="rect">
            <a:avLst/>
          </a:prstGeom>
          <a:noFill/>
        </p:spPr>
        <p:txBody>
          <a:bodyPr wrap="square" rtlCol="0">
            <a:spAutoFit/>
          </a:bodyPr>
          <a:lstStyle/>
          <a:p>
            <a:pPr algn="ctr">
              <a:lnSpc>
                <a:spcPct val="130000"/>
              </a:lnSpc>
            </a:pPr>
            <a:r>
              <a:rPr lang="en-US" altLang="zh-CN" sz="1100" dirty="0" smtClean="0">
                <a:solidFill>
                  <a:schemeClr val="bg2">
                    <a:lumMod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100" dirty="0" smtClean="0">
              <a:solidFill>
                <a:schemeClr val="bg2">
                  <a:lumMod val="25000"/>
                </a:schemeClr>
              </a:solidFill>
              <a:latin typeface="微软雅黑" panose="020B0503020204020204" pitchFamily="34" charset="-122"/>
              <a:ea typeface="微软雅黑" panose="020B0503020204020204" pitchFamily="34" charset="-122"/>
            </a:endParaRPr>
          </a:p>
        </p:txBody>
      </p:sp>
      <p:sp>
        <p:nvSpPr>
          <p:cNvPr id="20" name="TextBox 76"/>
          <p:cNvSpPr txBox="1"/>
          <p:nvPr/>
        </p:nvSpPr>
        <p:spPr>
          <a:xfrm>
            <a:off x="1832944" y="2227906"/>
            <a:ext cx="1124921" cy="707886"/>
          </a:xfrm>
          <a:prstGeom prst="rect">
            <a:avLst/>
          </a:prstGeom>
          <a:noFill/>
        </p:spPr>
        <p:txBody>
          <a:bodyPr wrap="square" rtlCol="0">
            <a:spAutoFit/>
          </a:bodyPr>
          <a:lstStyle/>
          <a:p>
            <a:pPr algn="ctr"/>
            <a:r>
              <a:rPr lang="en-US" altLang="zh-CN" sz="4000" b="1" dirty="0" smtClean="0">
                <a:solidFill>
                  <a:srgbClr val="7A962D"/>
                </a:solidFill>
                <a:latin typeface="微软雅黑" panose="020B0503020204020204" pitchFamily="34" charset="-122"/>
                <a:ea typeface="微软雅黑" panose="020B0503020204020204" pitchFamily="34" charset="-122"/>
              </a:rPr>
              <a:t>01</a:t>
            </a:r>
            <a:endParaRPr lang="zh-CN" altLang="en-US" sz="4000" b="1" dirty="0">
              <a:solidFill>
                <a:srgbClr val="7A962D"/>
              </a:solidFill>
              <a:latin typeface="微软雅黑" panose="020B0503020204020204" pitchFamily="34" charset="-122"/>
              <a:ea typeface="微软雅黑" panose="020B0503020204020204" pitchFamily="34" charset="-122"/>
            </a:endParaRPr>
          </a:p>
        </p:txBody>
      </p:sp>
      <p:sp>
        <p:nvSpPr>
          <p:cNvPr id="21" name="TextBox 76"/>
          <p:cNvSpPr txBox="1"/>
          <p:nvPr/>
        </p:nvSpPr>
        <p:spPr>
          <a:xfrm>
            <a:off x="5548132" y="4016996"/>
            <a:ext cx="1124921" cy="707886"/>
          </a:xfrm>
          <a:prstGeom prst="rect">
            <a:avLst/>
          </a:prstGeom>
          <a:noFill/>
        </p:spPr>
        <p:txBody>
          <a:bodyPr wrap="square" rtlCol="0">
            <a:spAutoFit/>
          </a:bodyPr>
          <a:lstStyle/>
          <a:p>
            <a:pPr algn="ctr"/>
            <a:r>
              <a:rPr lang="en-US" altLang="zh-CN" sz="4000" b="1" dirty="0" smtClean="0">
                <a:solidFill>
                  <a:srgbClr val="FF6B92"/>
                </a:solidFill>
                <a:latin typeface="微软雅黑" panose="020B0503020204020204" pitchFamily="34" charset="-122"/>
                <a:ea typeface="微软雅黑" panose="020B0503020204020204" pitchFamily="34" charset="-122"/>
              </a:rPr>
              <a:t>02</a:t>
            </a:r>
            <a:endParaRPr lang="zh-CN" altLang="en-US" sz="4000" b="1" dirty="0">
              <a:solidFill>
                <a:srgbClr val="FF6B92"/>
              </a:solidFill>
              <a:latin typeface="微软雅黑" panose="020B0503020204020204" pitchFamily="34" charset="-122"/>
              <a:ea typeface="微软雅黑" panose="020B0503020204020204" pitchFamily="34" charset="-122"/>
            </a:endParaRPr>
          </a:p>
        </p:txBody>
      </p:sp>
      <p:sp>
        <p:nvSpPr>
          <p:cNvPr id="22" name="TextBox 76"/>
          <p:cNvSpPr txBox="1"/>
          <p:nvPr/>
        </p:nvSpPr>
        <p:spPr>
          <a:xfrm>
            <a:off x="8958655" y="2227906"/>
            <a:ext cx="1124921" cy="707886"/>
          </a:xfrm>
          <a:prstGeom prst="rect">
            <a:avLst/>
          </a:prstGeom>
          <a:noFill/>
        </p:spPr>
        <p:txBody>
          <a:bodyPr wrap="square" rtlCol="0">
            <a:spAutoFit/>
          </a:bodyPr>
          <a:lstStyle/>
          <a:p>
            <a:pPr algn="ctr"/>
            <a:r>
              <a:rPr lang="en-US" altLang="zh-CN" sz="4000" b="1" dirty="0" smtClean="0">
                <a:solidFill>
                  <a:srgbClr val="7A962D"/>
                </a:solidFill>
                <a:latin typeface="微软雅黑" panose="020B0503020204020204" pitchFamily="34" charset="-122"/>
                <a:ea typeface="微软雅黑" panose="020B0503020204020204" pitchFamily="34" charset="-122"/>
              </a:rPr>
              <a:t>03</a:t>
            </a:r>
            <a:endParaRPr lang="zh-CN" altLang="en-US" sz="4000" b="1" dirty="0">
              <a:solidFill>
                <a:srgbClr val="7A962D"/>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11948" r="16299"/>
          <a:stretch>
            <a:fillRect/>
          </a:stretch>
        </p:blipFill>
        <p:spPr>
          <a:xfrm rot="10800000" flipH="1" flipV="1">
            <a:off x="11235109" y="0"/>
            <a:ext cx="956891" cy="822960"/>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12789" b="36799"/>
          <a:stretch>
            <a:fillRect/>
          </a:stretch>
        </p:blipFill>
        <p:spPr>
          <a:xfrm>
            <a:off x="1" y="5869577"/>
            <a:ext cx="993012" cy="988423"/>
          </a:xfrm>
          <a:prstGeom prst="rect">
            <a:avLst/>
          </a:prstGeom>
        </p:spPr>
      </p:pic>
      <p:sp>
        <p:nvSpPr>
          <p:cNvPr id="6" name="TextBox 76"/>
          <p:cNvSpPr txBox="1"/>
          <p:nvPr/>
        </p:nvSpPr>
        <p:spPr>
          <a:xfrm>
            <a:off x="5397559" y="458796"/>
            <a:ext cx="1415772" cy="461665"/>
          </a:xfrm>
          <a:prstGeom prst="rect">
            <a:avLst/>
          </a:prstGeom>
          <a:noFill/>
        </p:spPr>
        <p:txBody>
          <a:bodyPr wrap="none" rtlCol="0">
            <a:spAutoFit/>
          </a:bodyPr>
          <a:lstStyle/>
          <a:p>
            <a:pPr algn="ctr"/>
            <a:r>
              <a:rPr lang="zh-CN" altLang="en-US" sz="2400" dirty="0" smtClean="0">
                <a:solidFill>
                  <a:srgbClr val="FF6B92"/>
                </a:solidFill>
                <a:latin typeface="微软雅黑" panose="020B0503020204020204" pitchFamily="34" charset="-122"/>
                <a:ea typeface="微软雅黑" panose="020B0503020204020204" pitchFamily="34" charset="-122"/>
              </a:rPr>
              <a:t>添加</a:t>
            </a:r>
            <a:r>
              <a:rPr lang="zh-CN" altLang="en-US" sz="2400" dirty="0">
                <a:solidFill>
                  <a:srgbClr val="FF6B92"/>
                </a:solidFill>
                <a:latin typeface="微软雅黑" panose="020B0503020204020204" pitchFamily="34" charset="-122"/>
                <a:ea typeface="微软雅黑" panose="020B0503020204020204" pitchFamily="34" charset="-122"/>
              </a:rPr>
              <a:t>标题</a:t>
            </a:r>
            <a:endParaRPr lang="zh-CN" altLang="en-US" sz="2400" dirty="0">
              <a:solidFill>
                <a:srgbClr val="FF6B92"/>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507448" y="187731"/>
            <a:ext cx="3195994" cy="332399"/>
          </a:xfrm>
          <a:prstGeom prst="rect">
            <a:avLst/>
          </a:prstGeom>
          <a:noFill/>
        </p:spPr>
        <p:txBody>
          <a:bodyPr wrap="square" rtlCol="0">
            <a:spAutoFit/>
          </a:bodyPr>
          <a:lstStyle/>
          <a:p>
            <a:pPr algn="ct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Spring and autumn advertisement</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6015814" y="186498"/>
            <a:ext cx="179262" cy="1233"/>
          </a:xfrm>
          <a:prstGeom prst="line">
            <a:avLst/>
          </a:prstGeom>
          <a:ln w="19050" cap="rnd">
            <a:solidFill>
              <a:srgbClr val="FF6B92"/>
            </a:solidFill>
          </a:ln>
        </p:spPr>
        <p:style>
          <a:lnRef idx="1">
            <a:schemeClr val="accent1"/>
          </a:lnRef>
          <a:fillRef idx="0">
            <a:schemeClr val="accent1"/>
          </a:fillRef>
          <a:effectRef idx="0">
            <a:schemeClr val="accent1"/>
          </a:effectRef>
          <a:fontRef idx="minor">
            <a:schemeClr val="tx1"/>
          </a:fontRef>
        </p:style>
      </p:cxnSp>
      <p:sp>
        <p:nvSpPr>
          <p:cNvPr id="8" name="Rectangle 3"/>
          <p:cNvSpPr/>
          <p:nvPr/>
        </p:nvSpPr>
        <p:spPr>
          <a:xfrm>
            <a:off x="6522368" y="1918992"/>
            <a:ext cx="4265529" cy="1225326"/>
          </a:xfrm>
          <a:prstGeom prst="round2SameRect">
            <a:avLst/>
          </a:prstGeom>
          <a:noFill/>
          <a:ln w="28575">
            <a:solidFill>
              <a:srgbClr val="FF6B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4"/>
          <p:cNvSpPr/>
          <p:nvPr/>
        </p:nvSpPr>
        <p:spPr>
          <a:xfrm flipV="1">
            <a:off x="6522368" y="3921071"/>
            <a:ext cx="4265529" cy="1225326"/>
          </a:xfrm>
          <a:prstGeom prst="round2SameRect">
            <a:avLst/>
          </a:prstGeom>
          <a:noFill/>
          <a:ln w="28575">
            <a:solidFill>
              <a:srgbClr val="7A96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578347" y="4263868"/>
            <a:ext cx="823798" cy="610866"/>
            <a:chOff x="4572000" y="3414713"/>
            <a:chExt cx="374651" cy="277813"/>
          </a:xfrm>
          <a:solidFill>
            <a:srgbClr val="7A962D"/>
          </a:solidFill>
        </p:grpSpPr>
        <p:sp>
          <p:nvSpPr>
            <p:cNvPr id="11"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13" name="Group 15"/>
          <p:cNvGrpSpPr/>
          <p:nvPr/>
        </p:nvGrpSpPr>
        <p:grpSpPr>
          <a:xfrm>
            <a:off x="6857632" y="2236950"/>
            <a:ext cx="823107" cy="607891"/>
            <a:chOff x="3052763" y="2647950"/>
            <a:chExt cx="346075" cy="255588"/>
          </a:xfrm>
          <a:solidFill>
            <a:srgbClr val="FF6B92"/>
          </a:solidFill>
        </p:grpSpPr>
        <p:sp>
          <p:nvSpPr>
            <p:cNvPr id="14" name="Freeform 108"/>
            <p:cNvSpPr/>
            <p:nvPr/>
          </p:nvSpPr>
          <p:spPr bwMode="auto">
            <a:xfrm>
              <a:off x="3175000" y="2825750"/>
              <a:ext cx="100013" cy="77788"/>
            </a:xfrm>
            <a:custGeom>
              <a:avLst/>
              <a:gdLst>
                <a:gd name="T0" fmla="*/ 36 w 38"/>
                <a:gd name="T1" fmla="*/ 11 h 30"/>
                <a:gd name="T2" fmla="*/ 1 w 38"/>
                <a:gd name="T3" fmla="*/ 11 h 30"/>
                <a:gd name="T4" fmla="*/ 1 w 38"/>
                <a:gd name="T5" fmla="*/ 13 h 30"/>
                <a:gd name="T6" fmla="*/ 19 w 38"/>
                <a:gd name="T7" fmla="*/ 30 h 30"/>
                <a:gd name="T8" fmla="*/ 36 w 38"/>
                <a:gd name="T9" fmla="*/ 13 h 30"/>
                <a:gd name="T10" fmla="*/ 36 w 38"/>
                <a:gd name="T11" fmla="*/ 11 h 30"/>
              </a:gdLst>
              <a:ahLst/>
              <a:cxnLst>
                <a:cxn ang="0">
                  <a:pos x="T0" y="T1"/>
                </a:cxn>
                <a:cxn ang="0">
                  <a:pos x="T2" y="T3"/>
                </a:cxn>
                <a:cxn ang="0">
                  <a:pos x="T4" y="T5"/>
                </a:cxn>
                <a:cxn ang="0">
                  <a:pos x="T6" y="T7"/>
                </a:cxn>
                <a:cxn ang="0">
                  <a:pos x="T8" y="T9"/>
                </a:cxn>
                <a:cxn ang="0">
                  <a:pos x="T10" y="T11"/>
                </a:cxn>
              </a:cxnLst>
              <a:rect l="0" t="0" r="r" b="b"/>
              <a:pathLst>
                <a:path w="38" h="30">
                  <a:moveTo>
                    <a:pt x="36" y="11"/>
                  </a:moveTo>
                  <a:cubicBezTo>
                    <a:pt x="26" y="1"/>
                    <a:pt x="12" y="0"/>
                    <a:pt x="1" y="11"/>
                  </a:cubicBezTo>
                  <a:cubicBezTo>
                    <a:pt x="0" y="11"/>
                    <a:pt x="0" y="12"/>
                    <a:pt x="1" y="13"/>
                  </a:cubicBezTo>
                  <a:cubicBezTo>
                    <a:pt x="19" y="30"/>
                    <a:pt x="19" y="30"/>
                    <a:pt x="19" y="30"/>
                  </a:cubicBezTo>
                  <a:cubicBezTo>
                    <a:pt x="36" y="13"/>
                    <a:pt x="36" y="13"/>
                    <a:pt x="36" y="13"/>
                  </a:cubicBezTo>
                  <a:cubicBezTo>
                    <a:pt x="38" y="12"/>
                    <a:pt x="37" y="11"/>
                    <a:pt x="3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5" name="Freeform 109"/>
            <p:cNvSpPr/>
            <p:nvPr/>
          </p:nvSpPr>
          <p:spPr bwMode="auto">
            <a:xfrm>
              <a:off x="3109913" y="2736850"/>
              <a:ext cx="230188" cy="101600"/>
            </a:xfrm>
            <a:custGeom>
              <a:avLst/>
              <a:gdLst>
                <a:gd name="T0" fmla="*/ 87 w 88"/>
                <a:gd name="T1" fmla="*/ 24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39">
                  <a:moveTo>
                    <a:pt x="87" y="24"/>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6" name="Freeform 110"/>
            <p:cNvSpPr/>
            <p:nvPr/>
          </p:nvSpPr>
          <p:spPr bwMode="auto">
            <a:xfrm>
              <a:off x="3052763" y="2647950"/>
              <a:ext cx="346075" cy="134938"/>
            </a:xfrm>
            <a:custGeom>
              <a:avLst/>
              <a:gdLst>
                <a:gd name="T0" fmla="*/ 131 w 132"/>
                <a:gd name="T1" fmla="*/ 36 h 52"/>
                <a:gd name="T2" fmla="*/ 131 w 132"/>
                <a:gd name="T3" fmla="*/ 36 h 52"/>
                <a:gd name="T4" fmla="*/ 1 w 132"/>
                <a:gd name="T5" fmla="*/ 36 h 52"/>
                <a:gd name="T6" fmla="*/ 1 w 132"/>
                <a:gd name="T7" fmla="*/ 38 h 52"/>
                <a:gd name="T8" fmla="*/ 13 w 132"/>
                <a:gd name="T9" fmla="*/ 51 h 52"/>
                <a:gd name="T10" fmla="*/ 16 w 132"/>
                <a:gd name="T11" fmla="*/ 51 h 52"/>
                <a:gd name="T12" fmla="*/ 116 w 132"/>
                <a:gd name="T13" fmla="*/ 51 h 52"/>
                <a:gd name="T14" fmla="*/ 118 w 132"/>
                <a:gd name="T15" fmla="*/ 51 h 52"/>
                <a:gd name="T16" fmla="*/ 131 w 132"/>
                <a:gd name="T17" fmla="*/ 38 h 52"/>
                <a:gd name="T18" fmla="*/ 131 w 132"/>
                <a:gd name="T19" fmla="*/ 38 h 52"/>
                <a:gd name="T20" fmla="*/ 131 w 132"/>
                <a:gd name="T21"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2">
                  <a:moveTo>
                    <a:pt x="131" y="36"/>
                  </a:moveTo>
                  <a:cubicBezTo>
                    <a:pt x="131" y="36"/>
                    <a:pt x="131" y="36"/>
                    <a:pt x="131" y="36"/>
                  </a:cubicBezTo>
                  <a:cubicBezTo>
                    <a:pt x="95" y="0"/>
                    <a:pt x="36" y="0"/>
                    <a:pt x="1" y="36"/>
                  </a:cubicBezTo>
                  <a:cubicBezTo>
                    <a:pt x="0" y="37"/>
                    <a:pt x="0" y="38"/>
                    <a:pt x="1" y="38"/>
                  </a:cubicBezTo>
                  <a:cubicBezTo>
                    <a:pt x="13" y="51"/>
                    <a:pt x="13" y="51"/>
                    <a:pt x="13" y="51"/>
                  </a:cubicBezTo>
                  <a:cubicBezTo>
                    <a:pt x="14" y="52"/>
                    <a:pt x="15" y="52"/>
                    <a:pt x="16" y="51"/>
                  </a:cubicBezTo>
                  <a:cubicBezTo>
                    <a:pt x="43" y="23"/>
                    <a:pt x="88" y="23"/>
                    <a:pt x="116" y="51"/>
                  </a:cubicBezTo>
                  <a:cubicBezTo>
                    <a:pt x="117" y="52"/>
                    <a:pt x="118" y="52"/>
                    <a:pt x="118" y="51"/>
                  </a:cubicBezTo>
                  <a:cubicBezTo>
                    <a:pt x="131" y="38"/>
                    <a:pt x="131" y="38"/>
                    <a:pt x="131" y="38"/>
                  </a:cubicBezTo>
                  <a:cubicBezTo>
                    <a:pt x="131" y="38"/>
                    <a:pt x="131" y="38"/>
                    <a:pt x="131" y="38"/>
                  </a:cubicBezTo>
                  <a:cubicBezTo>
                    <a:pt x="132" y="38"/>
                    <a:pt x="132" y="37"/>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17" name="Rectangle 3"/>
          <p:cNvSpPr/>
          <p:nvPr/>
        </p:nvSpPr>
        <p:spPr>
          <a:xfrm flipH="1">
            <a:off x="1404103" y="1918992"/>
            <a:ext cx="4265529" cy="1225326"/>
          </a:xfrm>
          <a:prstGeom prst="round2SameRect">
            <a:avLst/>
          </a:prstGeom>
          <a:noFill/>
          <a:ln w="28575">
            <a:solidFill>
              <a:srgbClr val="7A96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4"/>
          <p:cNvSpPr/>
          <p:nvPr/>
        </p:nvSpPr>
        <p:spPr>
          <a:xfrm flipH="1" flipV="1">
            <a:off x="1404103" y="3921071"/>
            <a:ext cx="4265529" cy="1225326"/>
          </a:xfrm>
          <a:prstGeom prst="round2SameRect">
            <a:avLst/>
          </a:prstGeom>
          <a:noFill/>
          <a:ln w="28575">
            <a:solidFill>
              <a:srgbClr val="FF6B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2"/>
          <p:cNvGrpSpPr/>
          <p:nvPr/>
        </p:nvGrpSpPr>
        <p:grpSpPr>
          <a:xfrm>
            <a:off x="4568925" y="2229542"/>
            <a:ext cx="692579" cy="679342"/>
            <a:chOff x="2905125" y="4002088"/>
            <a:chExt cx="249238" cy="244475"/>
          </a:xfrm>
          <a:solidFill>
            <a:srgbClr val="7A962D"/>
          </a:solidFill>
        </p:grpSpPr>
        <p:sp>
          <p:nvSpPr>
            <p:cNvPr id="20" name="Freeform 50"/>
            <p:cNvSpPr>
              <a:spLocks noEditPoints="1"/>
            </p:cNvSpPr>
            <p:nvPr/>
          </p:nvSpPr>
          <p:spPr bwMode="auto">
            <a:xfrm>
              <a:off x="2905125" y="4002088"/>
              <a:ext cx="249238" cy="244475"/>
            </a:xfrm>
            <a:custGeom>
              <a:avLst/>
              <a:gdLst>
                <a:gd name="T0" fmla="*/ 82 w 95"/>
                <a:gd name="T1" fmla="*/ 58 h 93"/>
                <a:gd name="T2" fmla="*/ 95 w 95"/>
                <a:gd name="T3" fmla="*/ 52 h 93"/>
                <a:gd name="T4" fmla="*/ 95 w 95"/>
                <a:gd name="T5" fmla="*/ 42 h 93"/>
                <a:gd name="T6" fmla="*/ 82 w 95"/>
                <a:gd name="T7" fmla="*/ 36 h 93"/>
                <a:gd name="T8" fmla="*/ 79 w 95"/>
                <a:gd name="T9" fmla="*/ 31 h 93"/>
                <a:gd name="T10" fmla="*/ 84 w 95"/>
                <a:gd name="T11" fmla="*/ 18 h 93"/>
                <a:gd name="T12" fmla="*/ 77 w 95"/>
                <a:gd name="T13" fmla="*/ 10 h 93"/>
                <a:gd name="T14" fmla="*/ 64 w 95"/>
                <a:gd name="T15" fmla="*/ 16 h 93"/>
                <a:gd name="T16" fmla="*/ 58 w 95"/>
                <a:gd name="T17" fmla="*/ 13 h 93"/>
                <a:gd name="T18" fmla="*/ 52 w 95"/>
                <a:gd name="T19" fmla="*/ 0 h 93"/>
                <a:gd name="T20" fmla="*/ 42 w 95"/>
                <a:gd name="T21" fmla="*/ 0 h 93"/>
                <a:gd name="T22" fmla="*/ 36 w 95"/>
                <a:gd name="T23" fmla="*/ 13 h 93"/>
                <a:gd name="T24" fmla="*/ 31 w 95"/>
                <a:gd name="T25" fmla="*/ 16 h 93"/>
                <a:gd name="T26" fmla="*/ 17 w 95"/>
                <a:gd name="T27" fmla="*/ 11 h 93"/>
                <a:gd name="T28" fmla="*/ 10 w 95"/>
                <a:gd name="T29" fmla="*/ 18 h 93"/>
                <a:gd name="T30" fmla="*/ 15 w 95"/>
                <a:gd name="T31" fmla="*/ 31 h 93"/>
                <a:gd name="T32" fmla="*/ 13 w 95"/>
                <a:gd name="T33" fmla="*/ 36 h 93"/>
                <a:gd name="T34" fmla="*/ 0 w 95"/>
                <a:gd name="T35" fmla="*/ 42 h 93"/>
                <a:gd name="T36" fmla="*/ 0 w 95"/>
                <a:gd name="T37" fmla="*/ 52 h 93"/>
                <a:gd name="T38" fmla="*/ 13 w 95"/>
                <a:gd name="T39" fmla="*/ 58 h 93"/>
                <a:gd name="T40" fmla="*/ 15 w 95"/>
                <a:gd name="T41" fmla="*/ 63 h 93"/>
                <a:gd name="T42" fmla="*/ 10 w 95"/>
                <a:gd name="T43" fmla="*/ 76 h 93"/>
                <a:gd name="T44" fmla="*/ 18 w 95"/>
                <a:gd name="T45" fmla="*/ 84 h 93"/>
                <a:gd name="T46" fmla="*/ 31 w 95"/>
                <a:gd name="T47" fmla="*/ 78 h 93"/>
                <a:gd name="T48" fmla="*/ 37 w 95"/>
                <a:gd name="T49" fmla="*/ 81 h 93"/>
                <a:gd name="T50" fmla="*/ 42 w 95"/>
                <a:gd name="T51" fmla="*/ 93 h 93"/>
                <a:gd name="T52" fmla="*/ 53 w 95"/>
                <a:gd name="T53" fmla="*/ 93 h 93"/>
                <a:gd name="T54" fmla="*/ 58 w 95"/>
                <a:gd name="T55" fmla="*/ 81 h 93"/>
                <a:gd name="T56" fmla="*/ 64 w 95"/>
                <a:gd name="T57" fmla="*/ 78 h 93"/>
                <a:gd name="T58" fmla="*/ 77 w 95"/>
                <a:gd name="T59" fmla="*/ 83 h 93"/>
                <a:gd name="T60" fmla="*/ 85 w 95"/>
                <a:gd name="T61" fmla="*/ 76 h 93"/>
                <a:gd name="T62" fmla="*/ 79 w 95"/>
                <a:gd name="T63" fmla="*/ 63 h 93"/>
                <a:gd name="T64" fmla="*/ 82 w 95"/>
                <a:gd name="T65" fmla="*/ 58 h 93"/>
                <a:gd name="T66" fmla="*/ 47 w 95"/>
                <a:gd name="T67" fmla="*/ 62 h 93"/>
                <a:gd name="T68" fmla="*/ 32 w 95"/>
                <a:gd name="T69" fmla="*/ 47 h 93"/>
                <a:gd name="T70" fmla="*/ 47 w 95"/>
                <a:gd name="T71" fmla="*/ 32 h 93"/>
                <a:gd name="T72" fmla="*/ 63 w 95"/>
                <a:gd name="T73" fmla="*/ 47 h 93"/>
                <a:gd name="T74" fmla="*/ 47 w 95"/>
                <a:gd name="T75" fmla="*/ 6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8"/>
                  </a:moveTo>
                  <a:cubicBezTo>
                    <a:pt x="82" y="58"/>
                    <a:pt x="95" y="53"/>
                    <a:pt x="95" y="52"/>
                  </a:cubicBezTo>
                  <a:cubicBezTo>
                    <a:pt x="95" y="42"/>
                    <a:pt x="95" y="42"/>
                    <a:pt x="95" y="42"/>
                  </a:cubicBezTo>
                  <a:cubicBezTo>
                    <a:pt x="95" y="41"/>
                    <a:pt x="82" y="36"/>
                    <a:pt x="82" y="36"/>
                  </a:cubicBezTo>
                  <a:cubicBezTo>
                    <a:pt x="79" y="31"/>
                    <a:pt x="79" y="31"/>
                    <a:pt x="79" y="31"/>
                  </a:cubicBezTo>
                  <a:cubicBezTo>
                    <a:pt x="79" y="31"/>
                    <a:pt x="85" y="18"/>
                    <a:pt x="84" y="18"/>
                  </a:cubicBezTo>
                  <a:cubicBezTo>
                    <a:pt x="77" y="10"/>
                    <a:pt x="77" y="10"/>
                    <a:pt x="77" y="10"/>
                  </a:cubicBezTo>
                  <a:cubicBezTo>
                    <a:pt x="77" y="10"/>
                    <a:pt x="64" y="16"/>
                    <a:pt x="64" y="16"/>
                  </a:cubicBezTo>
                  <a:cubicBezTo>
                    <a:pt x="58" y="13"/>
                    <a:pt x="58" y="13"/>
                    <a:pt x="58" y="13"/>
                  </a:cubicBezTo>
                  <a:cubicBezTo>
                    <a:pt x="58" y="13"/>
                    <a:pt x="53" y="0"/>
                    <a:pt x="52" y="0"/>
                  </a:cubicBezTo>
                  <a:cubicBezTo>
                    <a:pt x="42" y="0"/>
                    <a:pt x="42" y="0"/>
                    <a:pt x="42" y="0"/>
                  </a:cubicBezTo>
                  <a:cubicBezTo>
                    <a:pt x="41" y="0"/>
                    <a:pt x="36" y="13"/>
                    <a:pt x="36" y="13"/>
                  </a:cubicBezTo>
                  <a:cubicBezTo>
                    <a:pt x="31" y="16"/>
                    <a:pt x="31" y="16"/>
                    <a:pt x="31" y="16"/>
                  </a:cubicBezTo>
                  <a:cubicBezTo>
                    <a:pt x="31" y="16"/>
                    <a:pt x="18" y="10"/>
                    <a:pt x="17" y="11"/>
                  </a:cubicBezTo>
                  <a:cubicBezTo>
                    <a:pt x="10" y="18"/>
                    <a:pt x="10" y="18"/>
                    <a:pt x="10" y="18"/>
                  </a:cubicBezTo>
                  <a:cubicBezTo>
                    <a:pt x="9" y="18"/>
                    <a:pt x="15" y="31"/>
                    <a:pt x="15" y="31"/>
                  </a:cubicBezTo>
                  <a:cubicBezTo>
                    <a:pt x="13" y="36"/>
                    <a:pt x="13" y="36"/>
                    <a:pt x="13" y="36"/>
                  </a:cubicBezTo>
                  <a:cubicBezTo>
                    <a:pt x="13" y="36"/>
                    <a:pt x="0" y="41"/>
                    <a:pt x="0" y="42"/>
                  </a:cubicBezTo>
                  <a:cubicBezTo>
                    <a:pt x="0" y="52"/>
                    <a:pt x="0" y="52"/>
                    <a:pt x="0" y="52"/>
                  </a:cubicBezTo>
                  <a:cubicBezTo>
                    <a:pt x="0" y="53"/>
                    <a:pt x="13" y="58"/>
                    <a:pt x="13" y="58"/>
                  </a:cubicBezTo>
                  <a:cubicBezTo>
                    <a:pt x="15" y="63"/>
                    <a:pt x="15" y="63"/>
                    <a:pt x="15" y="63"/>
                  </a:cubicBezTo>
                  <a:cubicBezTo>
                    <a:pt x="15" y="63"/>
                    <a:pt x="10" y="76"/>
                    <a:pt x="10" y="76"/>
                  </a:cubicBezTo>
                  <a:cubicBezTo>
                    <a:pt x="18" y="84"/>
                    <a:pt x="18" y="84"/>
                    <a:pt x="18" y="84"/>
                  </a:cubicBezTo>
                  <a:cubicBezTo>
                    <a:pt x="18" y="84"/>
                    <a:pt x="31" y="78"/>
                    <a:pt x="31" y="78"/>
                  </a:cubicBezTo>
                  <a:cubicBezTo>
                    <a:pt x="37" y="81"/>
                    <a:pt x="37" y="81"/>
                    <a:pt x="37" y="81"/>
                  </a:cubicBezTo>
                  <a:cubicBezTo>
                    <a:pt x="37" y="81"/>
                    <a:pt x="42" y="93"/>
                    <a:pt x="42" y="93"/>
                  </a:cubicBezTo>
                  <a:cubicBezTo>
                    <a:pt x="53" y="93"/>
                    <a:pt x="53" y="93"/>
                    <a:pt x="53" y="93"/>
                  </a:cubicBezTo>
                  <a:cubicBezTo>
                    <a:pt x="53" y="93"/>
                    <a:pt x="58" y="81"/>
                    <a:pt x="58" y="81"/>
                  </a:cubicBezTo>
                  <a:cubicBezTo>
                    <a:pt x="64" y="78"/>
                    <a:pt x="64" y="78"/>
                    <a:pt x="64" y="78"/>
                  </a:cubicBezTo>
                  <a:cubicBezTo>
                    <a:pt x="64" y="78"/>
                    <a:pt x="77" y="84"/>
                    <a:pt x="77" y="83"/>
                  </a:cubicBezTo>
                  <a:cubicBezTo>
                    <a:pt x="85" y="76"/>
                    <a:pt x="85" y="76"/>
                    <a:pt x="85" y="76"/>
                  </a:cubicBezTo>
                  <a:cubicBezTo>
                    <a:pt x="85" y="76"/>
                    <a:pt x="79" y="63"/>
                    <a:pt x="79" y="63"/>
                  </a:cubicBezTo>
                  <a:lnTo>
                    <a:pt x="82" y="58"/>
                  </a:lnTo>
                  <a:close/>
                  <a:moveTo>
                    <a:pt x="47" y="62"/>
                  </a:moveTo>
                  <a:cubicBezTo>
                    <a:pt x="39" y="62"/>
                    <a:pt x="32" y="55"/>
                    <a:pt x="32" y="47"/>
                  </a:cubicBezTo>
                  <a:cubicBezTo>
                    <a:pt x="32" y="39"/>
                    <a:pt x="39" y="32"/>
                    <a:pt x="47" y="32"/>
                  </a:cubicBezTo>
                  <a:cubicBezTo>
                    <a:pt x="56" y="32"/>
                    <a:pt x="63" y="39"/>
                    <a:pt x="63" y="47"/>
                  </a:cubicBezTo>
                  <a:cubicBezTo>
                    <a:pt x="63" y="55"/>
                    <a:pt x="56" y="62"/>
                    <a:pt x="47"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1" name="Oval 51"/>
            <p:cNvSpPr>
              <a:spLocks noChangeArrowheads="1"/>
            </p:cNvSpPr>
            <p:nvPr/>
          </p:nvSpPr>
          <p:spPr bwMode="auto">
            <a:xfrm>
              <a:off x="3005138" y="4102100"/>
              <a:ext cx="49213" cy="47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22" name="Freeform 191"/>
          <p:cNvSpPr>
            <a:spLocks noEditPoints="1"/>
          </p:cNvSpPr>
          <p:nvPr/>
        </p:nvSpPr>
        <p:spPr bwMode="auto">
          <a:xfrm>
            <a:off x="1799301" y="4189544"/>
            <a:ext cx="735689" cy="596264"/>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FF6B92"/>
          </a:solidFill>
          <a:ln>
            <a:noFill/>
          </a:ln>
        </p:spPr>
        <p:txBody>
          <a:bodyPr vert="horz" wrap="square" lIns="91440" tIns="45720" rIns="91440" bIns="45720" numCol="1" anchor="t" anchorCtr="0" compatLnSpc="1"/>
          <a:lstStyle/>
          <a:p>
            <a:endParaRPr lang="zh-CN" altLang="en-US"/>
          </a:p>
        </p:txBody>
      </p:sp>
      <p:sp>
        <p:nvSpPr>
          <p:cNvPr id="23" name="文本框 22"/>
          <p:cNvSpPr txBox="1"/>
          <p:nvPr/>
        </p:nvSpPr>
        <p:spPr>
          <a:xfrm>
            <a:off x="7816665" y="2426386"/>
            <a:ext cx="2804331" cy="549061"/>
          </a:xfrm>
          <a:prstGeom prst="rect">
            <a:avLst/>
          </a:prstGeom>
          <a:noFill/>
        </p:spPr>
        <p:txBody>
          <a:bodyPr wrap="square" rtlCol="0">
            <a:spAutoFit/>
          </a:bodyPr>
          <a:lstStyle/>
          <a:p>
            <a:pP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TextBox 76"/>
          <p:cNvSpPr txBox="1"/>
          <p:nvPr/>
        </p:nvSpPr>
        <p:spPr>
          <a:xfrm>
            <a:off x="7816665" y="2059667"/>
            <a:ext cx="1337024" cy="400110"/>
          </a:xfrm>
          <a:prstGeom prst="rect">
            <a:avLst/>
          </a:prstGeom>
          <a:noFill/>
        </p:spPr>
        <p:txBody>
          <a:bodyPr wrap="square" rtlCol="0">
            <a:spAutoFit/>
          </a:bodyPr>
          <a:lstStyle/>
          <a:p>
            <a:r>
              <a:rPr lang="zh-CN" altLang="en-US" sz="2000" dirty="0" smtClean="0">
                <a:solidFill>
                  <a:srgbClr val="FF6B92"/>
                </a:solidFill>
                <a:latin typeface="微软雅黑" panose="020B0503020204020204" pitchFamily="34" charset="-122"/>
                <a:ea typeface="微软雅黑" panose="020B0503020204020204" pitchFamily="34" charset="-122"/>
              </a:rPr>
              <a:t>添加标题</a:t>
            </a:r>
            <a:endParaRPr lang="zh-CN" altLang="en-US" sz="2000" dirty="0">
              <a:solidFill>
                <a:srgbClr val="FF6B92"/>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6945078" y="4412049"/>
            <a:ext cx="2804331" cy="549061"/>
          </a:xfrm>
          <a:prstGeom prst="rect">
            <a:avLst/>
          </a:prstGeom>
          <a:noFill/>
        </p:spPr>
        <p:txBody>
          <a:bodyPr wrap="square" rtlCol="0">
            <a:spAutoFit/>
          </a:bodyPr>
          <a:lstStyle/>
          <a:p>
            <a:pP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TextBox 76"/>
          <p:cNvSpPr txBox="1"/>
          <p:nvPr/>
        </p:nvSpPr>
        <p:spPr>
          <a:xfrm>
            <a:off x="6945078" y="4045330"/>
            <a:ext cx="1337024" cy="400110"/>
          </a:xfrm>
          <a:prstGeom prst="rect">
            <a:avLst/>
          </a:prstGeom>
          <a:noFill/>
        </p:spPr>
        <p:txBody>
          <a:bodyPr wrap="square" rtlCol="0">
            <a:spAutoFit/>
          </a:bodyPr>
          <a:lstStyle/>
          <a:p>
            <a:r>
              <a:rPr lang="zh-CN" altLang="en-US" sz="2000" dirty="0" smtClean="0">
                <a:solidFill>
                  <a:srgbClr val="7A962D"/>
                </a:solidFill>
                <a:latin typeface="微软雅黑" panose="020B0503020204020204" pitchFamily="34" charset="-122"/>
                <a:ea typeface="微软雅黑" panose="020B0503020204020204" pitchFamily="34" charset="-122"/>
              </a:rPr>
              <a:t>添加标题</a:t>
            </a:r>
            <a:endParaRPr lang="zh-CN" altLang="en-US" sz="2000" dirty="0">
              <a:solidFill>
                <a:srgbClr val="7A962D"/>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2398024" y="4412049"/>
            <a:ext cx="2804331" cy="549061"/>
          </a:xfrm>
          <a:prstGeom prst="rect">
            <a:avLst/>
          </a:prstGeom>
          <a:noFill/>
        </p:spPr>
        <p:txBody>
          <a:bodyPr wrap="square" rtlCol="0">
            <a:spAutoFit/>
          </a:bodyPr>
          <a:lstStyle/>
          <a:p>
            <a:pPr algn="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TextBox 76"/>
          <p:cNvSpPr txBox="1"/>
          <p:nvPr/>
        </p:nvSpPr>
        <p:spPr>
          <a:xfrm>
            <a:off x="3865331" y="4045330"/>
            <a:ext cx="1337024" cy="400110"/>
          </a:xfrm>
          <a:prstGeom prst="rect">
            <a:avLst/>
          </a:prstGeom>
          <a:noFill/>
        </p:spPr>
        <p:txBody>
          <a:bodyPr wrap="square" rtlCol="0">
            <a:spAutoFit/>
          </a:bodyPr>
          <a:lstStyle/>
          <a:p>
            <a:pPr algn="r"/>
            <a:r>
              <a:rPr lang="zh-CN" altLang="en-US" sz="2000" dirty="0" smtClean="0">
                <a:solidFill>
                  <a:srgbClr val="FF6B92"/>
                </a:solidFill>
                <a:latin typeface="微软雅黑" panose="020B0503020204020204" pitchFamily="34" charset="-122"/>
                <a:ea typeface="微软雅黑" panose="020B0503020204020204" pitchFamily="34" charset="-122"/>
              </a:rPr>
              <a:t>添加标题</a:t>
            </a:r>
            <a:endParaRPr lang="zh-CN" altLang="en-US" sz="2000" dirty="0">
              <a:solidFill>
                <a:srgbClr val="FF6B92"/>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1634870" y="2426386"/>
            <a:ext cx="2804331" cy="549061"/>
          </a:xfrm>
          <a:prstGeom prst="rect">
            <a:avLst/>
          </a:prstGeom>
          <a:noFill/>
        </p:spPr>
        <p:txBody>
          <a:bodyPr wrap="square" rtlCol="0">
            <a:spAutoFit/>
          </a:bodyPr>
          <a:lstStyle/>
          <a:p>
            <a:pPr algn="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TextBox 76"/>
          <p:cNvSpPr txBox="1"/>
          <p:nvPr/>
        </p:nvSpPr>
        <p:spPr>
          <a:xfrm>
            <a:off x="3102177" y="2059667"/>
            <a:ext cx="1337024" cy="400110"/>
          </a:xfrm>
          <a:prstGeom prst="rect">
            <a:avLst/>
          </a:prstGeom>
          <a:noFill/>
        </p:spPr>
        <p:txBody>
          <a:bodyPr wrap="square" rtlCol="0">
            <a:spAutoFit/>
          </a:bodyPr>
          <a:lstStyle/>
          <a:p>
            <a:pPr algn="r"/>
            <a:r>
              <a:rPr lang="zh-CN" altLang="en-US" sz="2000" dirty="0" smtClean="0">
                <a:solidFill>
                  <a:srgbClr val="7A962D"/>
                </a:solidFill>
                <a:latin typeface="微软雅黑" panose="020B0503020204020204" pitchFamily="34" charset="-122"/>
                <a:ea typeface="微软雅黑" panose="020B0503020204020204" pitchFamily="34" charset="-122"/>
              </a:rPr>
              <a:t>添加标题</a:t>
            </a:r>
            <a:endParaRPr lang="zh-CN" altLang="en-US" sz="2000" dirty="0">
              <a:solidFill>
                <a:srgbClr val="7A962D"/>
              </a:solidFill>
              <a:latin typeface="微软雅黑" panose="020B0503020204020204" pitchFamily="34" charset="-122"/>
              <a:ea typeface="微软雅黑" panose="020B0503020204020204" pitchFamily="34" charset="-122"/>
            </a:endParaRPr>
          </a:p>
        </p:txBody>
      </p:sp>
      <p:sp>
        <p:nvSpPr>
          <p:cNvPr id="31" name="Freeform 31"/>
          <p:cNvSpPr>
            <a:spLocks noEditPoints="1"/>
          </p:cNvSpPr>
          <p:nvPr/>
        </p:nvSpPr>
        <p:spPr bwMode="auto">
          <a:xfrm>
            <a:off x="5647397" y="3039484"/>
            <a:ext cx="885299" cy="1205901"/>
          </a:xfrm>
          <a:custGeom>
            <a:avLst/>
            <a:gdLst>
              <a:gd name="T0" fmla="*/ 162 w 802"/>
              <a:gd name="T1" fmla="*/ 406 h 1092"/>
              <a:gd name="T2" fmla="*/ 246 w 802"/>
              <a:gd name="T3" fmla="*/ 605 h 1092"/>
              <a:gd name="T4" fmla="*/ 315 w 802"/>
              <a:gd name="T5" fmla="*/ 764 h 1092"/>
              <a:gd name="T6" fmla="*/ 470 w 802"/>
              <a:gd name="T7" fmla="*/ 769 h 1092"/>
              <a:gd name="T8" fmla="*/ 504 w 802"/>
              <a:gd name="T9" fmla="*/ 705 h 1092"/>
              <a:gd name="T10" fmla="*/ 590 w 802"/>
              <a:gd name="T11" fmla="*/ 545 h 1092"/>
              <a:gd name="T12" fmla="*/ 401 w 802"/>
              <a:gd name="T13" fmla="*/ 167 h 1092"/>
              <a:gd name="T14" fmla="*/ 332 w 802"/>
              <a:gd name="T15" fmla="*/ 819 h 1092"/>
              <a:gd name="T16" fmla="*/ 253 w 802"/>
              <a:gd name="T17" fmla="*/ 728 h 1092"/>
              <a:gd name="T18" fmla="*/ 170 w 802"/>
              <a:gd name="T19" fmla="*/ 573 h 1092"/>
              <a:gd name="T20" fmla="*/ 401 w 802"/>
              <a:gd name="T21" fmla="*/ 117 h 1092"/>
              <a:gd name="T22" fmla="*/ 632 w 802"/>
              <a:gd name="T23" fmla="*/ 573 h 1092"/>
              <a:gd name="T24" fmla="*/ 548 w 802"/>
              <a:gd name="T25" fmla="*/ 728 h 1092"/>
              <a:gd name="T26" fmla="*/ 470 w 802"/>
              <a:gd name="T27" fmla="*/ 819 h 1092"/>
              <a:gd name="T28" fmla="*/ 287 w 802"/>
              <a:gd name="T29" fmla="*/ 979 h 1092"/>
              <a:gd name="T30" fmla="*/ 481 w 802"/>
              <a:gd name="T31" fmla="*/ 1016 h 1092"/>
              <a:gd name="T32" fmla="*/ 481 w 802"/>
              <a:gd name="T33" fmla="*/ 942 h 1092"/>
              <a:gd name="T34" fmla="*/ 310 w 802"/>
              <a:gd name="T35" fmla="*/ 1002 h 1092"/>
              <a:gd name="T36" fmla="*/ 496 w 802"/>
              <a:gd name="T37" fmla="*/ 1002 h 1092"/>
              <a:gd name="T38" fmla="*/ 519 w 802"/>
              <a:gd name="T39" fmla="*/ 979 h 1092"/>
              <a:gd name="T40" fmla="*/ 287 w 802"/>
              <a:gd name="T41" fmla="*/ 862 h 1092"/>
              <a:gd name="T42" fmla="*/ 519 w 802"/>
              <a:gd name="T43" fmla="*/ 979 h 1092"/>
              <a:gd name="T44" fmla="*/ 517 w 802"/>
              <a:gd name="T45" fmla="*/ 456 h 1092"/>
              <a:gd name="T46" fmla="*/ 439 w 802"/>
              <a:gd name="T47" fmla="*/ 535 h 1092"/>
              <a:gd name="T48" fmla="*/ 363 w 802"/>
              <a:gd name="T49" fmla="*/ 535 h 1092"/>
              <a:gd name="T50" fmla="*/ 284 w 802"/>
              <a:gd name="T51" fmla="*/ 456 h 1092"/>
              <a:gd name="T52" fmla="*/ 284 w 802"/>
              <a:gd name="T53" fmla="*/ 380 h 1092"/>
              <a:gd name="T54" fmla="*/ 363 w 802"/>
              <a:gd name="T55" fmla="*/ 302 h 1092"/>
              <a:gd name="T56" fmla="*/ 439 w 802"/>
              <a:gd name="T57" fmla="*/ 302 h 1092"/>
              <a:gd name="T58" fmla="*/ 517 w 802"/>
              <a:gd name="T59" fmla="*/ 380 h 1092"/>
              <a:gd name="T60" fmla="*/ 770 w 802"/>
              <a:gd name="T61" fmla="*/ 369 h 1092"/>
              <a:gd name="T62" fmla="*/ 729 w 802"/>
              <a:gd name="T63" fmla="*/ 406 h 1092"/>
              <a:gd name="T64" fmla="*/ 770 w 802"/>
              <a:gd name="T65" fmla="*/ 429 h 1092"/>
              <a:gd name="T66" fmla="*/ 770 w 802"/>
              <a:gd name="T67" fmla="*/ 369 h 1092"/>
              <a:gd name="T68" fmla="*/ 682 w 802"/>
              <a:gd name="T69" fmla="*/ 162 h 1092"/>
              <a:gd name="T70" fmla="*/ 640 w 802"/>
              <a:gd name="T71" fmla="*/ 119 h 1092"/>
              <a:gd name="T72" fmla="*/ 651 w 802"/>
              <a:gd name="T73" fmla="*/ 193 h 1092"/>
              <a:gd name="T74" fmla="*/ 430 w 802"/>
              <a:gd name="T75" fmla="*/ 78 h 1092"/>
              <a:gd name="T76" fmla="*/ 400 w 802"/>
              <a:gd name="T77" fmla="*/ 0 h 1092"/>
              <a:gd name="T78" fmla="*/ 370 w 802"/>
              <a:gd name="T79" fmla="*/ 78 h 1092"/>
              <a:gd name="T80" fmla="*/ 147 w 802"/>
              <a:gd name="T81" fmla="*/ 196 h 1092"/>
              <a:gd name="T82" fmla="*/ 160 w 802"/>
              <a:gd name="T83" fmla="*/ 124 h 1092"/>
              <a:gd name="T84" fmla="*/ 118 w 802"/>
              <a:gd name="T85" fmla="*/ 167 h 1092"/>
              <a:gd name="T86" fmla="*/ 72 w 802"/>
              <a:gd name="T87" fmla="*/ 406 h 1092"/>
              <a:gd name="T88" fmla="*/ 31 w 802"/>
              <a:gd name="T89" fmla="*/ 369 h 1092"/>
              <a:gd name="T90" fmla="*/ 31 w 802"/>
              <a:gd name="T91" fmla="*/ 429 h 1092"/>
              <a:gd name="T92" fmla="*/ 72 w 802"/>
              <a:gd name="T93" fmla="*/ 406 h 10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02" h="1092">
                <a:moveTo>
                  <a:pt x="401" y="167"/>
                </a:moveTo>
                <a:cubicBezTo>
                  <a:pt x="269" y="167"/>
                  <a:pt x="162" y="274"/>
                  <a:pt x="162" y="406"/>
                </a:cubicBezTo>
                <a:cubicBezTo>
                  <a:pt x="162" y="469"/>
                  <a:pt x="211" y="545"/>
                  <a:pt x="212" y="545"/>
                </a:cubicBezTo>
                <a:cubicBezTo>
                  <a:pt x="222" y="561"/>
                  <a:pt x="238" y="587"/>
                  <a:pt x="246" y="605"/>
                </a:cubicBezTo>
                <a:lnTo>
                  <a:pt x="298" y="705"/>
                </a:lnTo>
                <a:cubicBezTo>
                  <a:pt x="308" y="724"/>
                  <a:pt x="315" y="749"/>
                  <a:pt x="315" y="764"/>
                </a:cubicBezTo>
                <a:cubicBezTo>
                  <a:pt x="316" y="764"/>
                  <a:pt x="321" y="769"/>
                  <a:pt x="332" y="769"/>
                </a:cubicBezTo>
                <a:lnTo>
                  <a:pt x="470" y="769"/>
                </a:lnTo>
                <a:cubicBezTo>
                  <a:pt x="480" y="769"/>
                  <a:pt x="486" y="764"/>
                  <a:pt x="487" y="763"/>
                </a:cubicBezTo>
                <a:cubicBezTo>
                  <a:pt x="487" y="749"/>
                  <a:pt x="494" y="724"/>
                  <a:pt x="504" y="705"/>
                </a:cubicBezTo>
                <a:lnTo>
                  <a:pt x="555" y="605"/>
                </a:lnTo>
                <a:cubicBezTo>
                  <a:pt x="564" y="588"/>
                  <a:pt x="579" y="561"/>
                  <a:pt x="590" y="545"/>
                </a:cubicBezTo>
                <a:cubicBezTo>
                  <a:pt x="607" y="519"/>
                  <a:pt x="640" y="456"/>
                  <a:pt x="640" y="406"/>
                </a:cubicBezTo>
                <a:cubicBezTo>
                  <a:pt x="640" y="274"/>
                  <a:pt x="533" y="167"/>
                  <a:pt x="401" y="167"/>
                </a:cubicBezTo>
                <a:close/>
                <a:moveTo>
                  <a:pt x="470" y="819"/>
                </a:moveTo>
                <a:lnTo>
                  <a:pt x="332" y="819"/>
                </a:lnTo>
                <a:cubicBezTo>
                  <a:pt x="294" y="819"/>
                  <a:pt x="265" y="795"/>
                  <a:pt x="265" y="764"/>
                </a:cubicBezTo>
                <a:cubicBezTo>
                  <a:pt x="265" y="760"/>
                  <a:pt x="261" y="743"/>
                  <a:pt x="253" y="728"/>
                </a:cubicBezTo>
                <a:lnTo>
                  <a:pt x="202" y="628"/>
                </a:lnTo>
                <a:cubicBezTo>
                  <a:pt x="194" y="612"/>
                  <a:pt x="180" y="587"/>
                  <a:pt x="170" y="573"/>
                </a:cubicBezTo>
                <a:cubicBezTo>
                  <a:pt x="164" y="564"/>
                  <a:pt x="112" y="482"/>
                  <a:pt x="112" y="406"/>
                </a:cubicBezTo>
                <a:cubicBezTo>
                  <a:pt x="112" y="246"/>
                  <a:pt x="241" y="117"/>
                  <a:pt x="401" y="117"/>
                </a:cubicBezTo>
                <a:cubicBezTo>
                  <a:pt x="560" y="117"/>
                  <a:pt x="690" y="246"/>
                  <a:pt x="690" y="406"/>
                </a:cubicBezTo>
                <a:cubicBezTo>
                  <a:pt x="690" y="482"/>
                  <a:pt x="638" y="564"/>
                  <a:pt x="632" y="573"/>
                </a:cubicBezTo>
                <a:cubicBezTo>
                  <a:pt x="622" y="587"/>
                  <a:pt x="608" y="612"/>
                  <a:pt x="600" y="628"/>
                </a:cubicBezTo>
                <a:lnTo>
                  <a:pt x="548" y="728"/>
                </a:lnTo>
                <a:cubicBezTo>
                  <a:pt x="541" y="743"/>
                  <a:pt x="537" y="760"/>
                  <a:pt x="537" y="764"/>
                </a:cubicBezTo>
                <a:cubicBezTo>
                  <a:pt x="537" y="795"/>
                  <a:pt x="507" y="819"/>
                  <a:pt x="470" y="819"/>
                </a:cubicBezTo>
                <a:close/>
                <a:moveTo>
                  <a:pt x="325" y="942"/>
                </a:moveTo>
                <a:cubicBezTo>
                  <a:pt x="304" y="942"/>
                  <a:pt x="287" y="958"/>
                  <a:pt x="287" y="979"/>
                </a:cubicBezTo>
                <a:cubicBezTo>
                  <a:pt x="287" y="999"/>
                  <a:pt x="304" y="1016"/>
                  <a:pt x="325" y="1016"/>
                </a:cubicBezTo>
                <a:lnTo>
                  <a:pt x="481" y="1016"/>
                </a:lnTo>
                <a:cubicBezTo>
                  <a:pt x="502" y="1016"/>
                  <a:pt x="519" y="999"/>
                  <a:pt x="519" y="979"/>
                </a:cubicBezTo>
                <a:cubicBezTo>
                  <a:pt x="519" y="958"/>
                  <a:pt x="502" y="942"/>
                  <a:pt x="481" y="942"/>
                </a:cubicBezTo>
                <a:lnTo>
                  <a:pt x="325" y="942"/>
                </a:lnTo>
                <a:close/>
                <a:moveTo>
                  <a:pt x="310" y="1002"/>
                </a:moveTo>
                <a:cubicBezTo>
                  <a:pt x="312" y="1052"/>
                  <a:pt x="353" y="1092"/>
                  <a:pt x="403" y="1092"/>
                </a:cubicBezTo>
                <a:cubicBezTo>
                  <a:pt x="453" y="1092"/>
                  <a:pt x="494" y="1052"/>
                  <a:pt x="496" y="1002"/>
                </a:cubicBezTo>
                <a:lnTo>
                  <a:pt x="310" y="1002"/>
                </a:lnTo>
                <a:close/>
                <a:moveTo>
                  <a:pt x="519" y="979"/>
                </a:moveTo>
                <a:lnTo>
                  <a:pt x="287" y="979"/>
                </a:lnTo>
                <a:lnTo>
                  <a:pt x="287" y="862"/>
                </a:lnTo>
                <a:lnTo>
                  <a:pt x="519" y="862"/>
                </a:lnTo>
                <a:lnTo>
                  <a:pt x="519" y="979"/>
                </a:lnTo>
                <a:close/>
                <a:moveTo>
                  <a:pt x="555" y="418"/>
                </a:moveTo>
                <a:cubicBezTo>
                  <a:pt x="555" y="439"/>
                  <a:pt x="538" y="456"/>
                  <a:pt x="517" y="456"/>
                </a:cubicBezTo>
                <a:lnTo>
                  <a:pt x="439" y="456"/>
                </a:lnTo>
                <a:lnTo>
                  <a:pt x="439" y="535"/>
                </a:lnTo>
                <a:cubicBezTo>
                  <a:pt x="439" y="556"/>
                  <a:pt x="422" y="573"/>
                  <a:pt x="401" y="573"/>
                </a:cubicBezTo>
                <a:cubicBezTo>
                  <a:pt x="380" y="573"/>
                  <a:pt x="363" y="556"/>
                  <a:pt x="363" y="535"/>
                </a:cubicBezTo>
                <a:lnTo>
                  <a:pt x="363" y="456"/>
                </a:lnTo>
                <a:lnTo>
                  <a:pt x="284" y="456"/>
                </a:lnTo>
                <a:cubicBezTo>
                  <a:pt x="263" y="456"/>
                  <a:pt x="246" y="439"/>
                  <a:pt x="246" y="418"/>
                </a:cubicBezTo>
                <a:cubicBezTo>
                  <a:pt x="246" y="397"/>
                  <a:pt x="263" y="380"/>
                  <a:pt x="284" y="380"/>
                </a:cubicBezTo>
                <a:lnTo>
                  <a:pt x="363" y="380"/>
                </a:lnTo>
                <a:lnTo>
                  <a:pt x="363" y="302"/>
                </a:lnTo>
                <a:cubicBezTo>
                  <a:pt x="363" y="281"/>
                  <a:pt x="380" y="264"/>
                  <a:pt x="401" y="264"/>
                </a:cubicBezTo>
                <a:cubicBezTo>
                  <a:pt x="422" y="264"/>
                  <a:pt x="439" y="281"/>
                  <a:pt x="439" y="302"/>
                </a:cubicBezTo>
                <a:lnTo>
                  <a:pt x="439" y="380"/>
                </a:lnTo>
                <a:lnTo>
                  <a:pt x="517" y="380"/>
                </a:lnTo>
                <a:cubicBezTo>
                  <a:pt x="538" y="380"/>
                  <a:pt x="555" y="397"/>
                  <a:pt x="555" y="418"/>
                </a:cubicBezTo>
                <a:close/>
                <a:moveTo>
                  <a:pt x="770" y="369"/>
                </a:moveTo>
                <a:lnTo>
                  <a:pt x="727" y="369"/>
                </a:lnTo>
                <a:cubicBezTo>
                  <a:pt x="728" y="381"/>
                  <a:pt x="729" y="393"/>
                  <a:pt x="729" y="406"/>
                </a:cubicBezTo>
                <a:cubicBezTo>
                  <a:pt x="729" y="414"/>
                  <a:pt x="728" y="421"/>
                  <a:pt x="728" y="429"/>
                </a:cubicBezTo>
                <a:lnTo>
                  <a:pt x="770" y="429"/>
                </a:lnTo>
                <a:cubicBezTo>
                  <a:pt x="788" y="429"/>
                  <a:pt x="802" y="416"/>
                  <a:pt x="802" y="399"/>
                </a:cubicBezTo>
                <a:cubicBezTo>
                  <a:pt x="802" y="383"/>
                  <a:pt x="788" y="369"/>
                  <a:pt x="770" y="369"/>
                </a:cubicBezTo>
                <a:close/>
                <a:moveTo>
                  <a:pt x="651" y="193"/>
                </a:moveTo>
                <a:lnTo>
                  <a:pt x="682" y="162"/>
                </a:lnTo>
                <a:cubicBezTo>
                  <a:pt x="694" y="149"/>
                  <a:pt x="695" y="130"/>
                  <a:pt x="683" y="118"/>
                </a:cubicBezTo>
                <a:cubicBezTo>
                  <a:pt x="671" y="107"/>
                  <a:pt x="652" y="107"/>
                  <a:pt x="640" y="119"/>
                </a:cubicBezTo>
                <a:lnTo>
                  <a:pt x="608" y="151"/>
                </a:lnTo>
                <a:cubicBezTo>
                  <a:pt x="624" y="163"/>
                  <a:pt x="638" y="177"/>
                  <a:pt x="651" y="193"/>
                </a:cubicBezTo>
                <a:close/>
                <a:moveTo>
                  <a:pt x="400" y="77"/>
                </a:moveTo>
                <a:cubicBezTo>
                  <a:pt x="410" y="77"/>
                  <a:pt x="420" y="77"/>
                  <a:pt x="430" y="78"/>
                </a:cubicBezTo>
                <a:lnTo>
                  <a:pt x="430" y="32"/>
                </a:lnTo>
                <a:cubicBezTo>
                  <a:pt x="430" y="14"/>
                  <a:pt x="416" y="0"/>
                  <a:pt x="400" y="0"/>
                </a:cubicBezTo>
                <a:cubicBezTo>
                  <a:pt x="384" y="0"/>
                  <a:pt x="370" y="14"/>
                  <a:pt x="370" y="32"/>
                </a:cubicBezTo>
                <a:lnTo>
                  <a:pt x="370" y="78"/>
                </a:lnTo>
                <a:cubicBezTo>
                  <a:pt x="380" y="77"/>
                  <a:pt x="390" y="77"/>
                  <a:pt x="400" y="77"/>
                </a:cubicBezTo>
                <a:close/>
                <a:moveTo>
                  <a:pt x="147" y="196"/>
                </a:moveTo>
                <a:cubicBezTo>
                  <a:pt x="160" y="181"/>
                  <a:pt x="174" y="167"/>
                  <a:pt x="189" y="154"/>
                </a:cubicBezTo>
                <a:lnTo>
                  <a:pt x="160" y="124"/>
                </a:lnTo>
                <a:cubicBezTo>
                  <a:pt x="148" y="112"/>
                  <a:pt x="129" y="112"/>
                  <a:pt x="117" y="124"/>
                </a:cubicBezTo>
                <a:cubicBezTo>
                  <a:pt x="105" y="135"/>
                  <a:pt x="106" y="155"/>
                  <a:pt x="118" y="167"/>
                </a:cubicBezTo>
                <a:lnTo>
                  <a:pt x="147" y="196"/>
                </a:lnTo>
                <a:close/>
                <a:moveTo>
                  <a:pt x="72" y="406"/>
                </a:moveTo>
                <a:cubicBezTo>
                  <a:pt x="72" y="393"/>
                  <a:pt x="72" y="381"/>
                  <a:pt x="74" y="369"/>
                </a:cubicBezTo>
                <a:lnTo>
                  <a:pt x="31" y="369"/>
                </a:lnTo>
                <a:cubicBezTo>
                  <a:pt x="14" y="369"/>
                  <a:pt x="0" y="383"/>
                  <a:pt x="0" y="399"/>
                </a:cubicBezTo>
                <a:cubicBezTo>
                  <a:pt x="0" y="416"/>
                  <a:pt x="14" y="429"/>
                  <a:pt x="31" y="429"/>
                </a:cubicBezTo>
                <a:lnTo>
                  <a:pt x="73" y="429"/>
                </a:lnTo>
                <a:cubicBezTo>
                  <a:pt x="72" y="421"/>
                  <a:pt x="72" y="414"/>
                  <a:pt x="72" y="406"/>
                </a:cubicBezTo>
                <a:close/>
              </a:path>
            </a:pathLst>
          </a:custGeom>
          <a:solidFill>
            <a:schemeClr val="tx1">
              <a:lumMod val="75000"/>
              <a:lumOff val="25000"/>
            </a:schemeClr>
          </a:solidFill>
          <a:ln>
            <a:noFill/>
          </a:ln>
        </p:spPr>
        <p:txBody>
          <a:bodyPr/>
          <a:lstStyle/>
          <a:p>
            <a:endParaRPr lang="zh-CN" altLang="en-US">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11948" r="16299"/>
          <a:stretch>
            <a:fillRect/>
          </a:stretch>
        </p:blipFill>
        <p:spPr>
          <a:xfrm rot="10800000" flipH="1" flipV="1">
            <a:off x="11235109" y="0"/>
            <a:ext cx="956891" cy="822960"/>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12789" b="36799"/>
          <a:stretch>
            <a:fillRect/>
          </a:stretch>
        </p:blipFill>
        <p:spPr>
          <a:xfrm>
            <a:off x="1" y="5869577"/>
            <a:ext cx="993012" cy="988423"/>
          </a:xfrm>
          <a:prstGeom prst="rect">
            <a:avLst/>
          </a:prstGeom>
        </p:spPr>
      </p:pic>
      <p:sp>
        <p:nvSpPr>
          <p:cNvPr id="6" name="TextBox 76"/>
          <p:cNvSpPr txBox="1"/>
          <p:nvPr/>
        </p:nvSpPr>
        <p:spPr>
          <a:xfrm>
            <a:off x="5397559" y="458796"/>
            <a:ext cx="1415772" cy="461665"/>
          </a:xfrm>
          <a:prstGeom prst="rect">
            <a:avLst/>
          </a:prstGeom>
          <a:noFill/>
        </p:spPr>
        <p:txBody>
          <a:bodyPr wrap="none" rtlCol="0">
            <a:spAutoFit/>
          </a:bodyPr>
          <a:lstStyle/>
          <a:p>
            <a:pPr algn="ctr"/>
            <a:r>
              <a:rPr lang="zh-CN" altLang="en-US" sz="2400" dirty="0" smtClean="0">
                <a:solidFill>
                  <a:srgbClr val="FF6B92"/>
                </a:solidFill>
                <a:latin typeface="微软雅黑" panose="020B0503020204020204" pitchFamily="34" charset="-122"/>
                <a:ea typeface="微软雅黑" panose="020B0503020204020204" pitchFamily="34" charset="-122"/>
              </a:rPr>
              <a:t>添加</a:t>
            </a:r>
            <a:r>
              <a:rPr lang="zh-CN" altLang="en-US" sz="2400" dirty="0">
                <a:solidFill>
                  <a:srgbClr val="FF6B92"/>
                </a:solidFill>
                <a:latin typeface="微软雅黑" panose="020B0503020204020204" pitchFamily="34" charset="-122"/>
                <a:ea typeface="微软雅黑" panose="020B0503020204020204" pitchFamily="34" charset="-122"/>
              </a:rPr>
              <a:t>标题</a:t>
            </a:r>
            <a:endParaRPr lang="zh-CN" altLang="en-US" sz="2400" dirty="0">
              <a:solidFill>
                <a:srgbClr val="FF6B92"/>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507448" y="187731"/>
            <a:ext cx="3195994" cy="332399"/>
          </a:xfrm>
          <a:prstGeom prst="rect">
            <a:avLst/>
          </a:prstGeom>
          <a:noFill/>
        </p:spPr>
        <p:txBody>
          <a:bodyPr wrap="square" rtlCol="0">
            <a:spAutoFit/>
          </a:bodyPr>
          <a:lstStyle/>
          <a:p>
            <a:pPr algn="ct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Spring and autumn advertisement</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6015814" y="186498"/>
            <a:ext cx="179262" cy="1233"/>
          </a:xfrm>
          <a:prstGeom prst="line">
            <a:avLst/>
          </a:prstGeom>
          <a:ln w="19050" cap="rnd">
            <a:solidFill>
              <a:srgbClr val="FF6B92"/>
            </a:solidFill>
          </a:ln>
        </p:spPr>
        <p:style>
          <a:lnRef idx="1">
            <a:schemeClr val="accent1"/>
          </a:lnRef>
          <a:fillRef idx="0">
            <a:schemeClr val="accent1"/>
          </a:fillRef>
          <a:effectRef idx="0">
            <a:schemeClr val="accent1"/>
          </a:effectRef>
          <a:fontRef idx="minor">
            <a:schemeClr val="tx1"/>
          </a:fontRef>
        </p:style>
      </p:cxnSp>
      <p:sp>
        <p:nvSpPr>
          <p:cNvPr id="8" name="任意多边形 7"/>
          <p:cNvSpPr/>
          <p:nvPr/>
        </p:nvSpPr>
        <p:spPr>
          <a:xfrm rot="5400000" flipV="1">
            <a:off x="5832189" y="1687843"/>
            <a:ext cx="2286000" cy="2286000"/>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rgbClr val="FF6B92">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9" name="任意多边形 8"/>
          <p:cNvSpPr/>
          <p:nvPr/>
        </p:nvSpPr>
        <p:spPr>
          <a:xfrm rot="16200000" flipH="1" flipV="1">
            <a:off x="4189126" y="1687843"/>
            <a:ext cx="2286000" cy="2286000"/>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rgbClr val="7A962D">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10" name="任意多边形 9"/>
          <p:cNvSpPr/>
          <p:nvPr/>
        </p:nvSpPr>
        <p:spPr>
          <a:xfrm rot="5400000" flipH="1" flipV="1">
            <a:off x="5832189" y="3343288"/>
            <a:ext cx="2286000" cy="2286000"/>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rgbClr val="7A962D">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11" name="任意多边形 10"/>
          <p:cNvSpPr/>
          <p:nvPr/>
        </p:nvSpPr>
        <p:spPr>
          <a:xfrm rot="16200000" flipV="1">
            <a:off x="4189126" y="3343288"/>
            <a:ext cx="2286000" cy="2286000"/>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rgbClr val="FF6B92">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grpSp>
        <p:nvGrpSpPr>
          <p:cNvPr id="12" name="组合 11"/>
          <p:cNvGrpSpPr/>
          <p:nvPr/>
        </p:nvGrpSpPr>
        <p:grpSpPr>
          <a:xfrm>
            <a:off x="5995392" y="1819354"/>
            <a:ext cx="333375" cy="277813"/>
            <a:chOff x="3248024" y="5140991"/>
            <a:chExt cx="333375" cy="277813"/>
          </a:xfrm>
          <a:solidFill>
            <a:schemeClr val="bg1"/>
          </a:solidFill>
        </p:grpSpPr>
        <p:sp>
          <p:nvSpPr>
            <p:cNvPr id="13" name="Freeform 285"/>
            <p:cNvSpPr/>
            <p:nvPr/>
          </p:nvSpPr>
          <p:spPr bwMode="auto">
            <a:xfrm>
              <a:off x="3325812" y="5179091"/>
              <a:ext cx="15875" cy="236538"/>
            </a:xfrm>
            <a:custGeom>
              <a:avLst/>
              <a:gdLst>
                <a:gd name="T0" fmla="*/ 2 w 4"/>
                <a:gd name="T1" fmla="*/ 63 h 63"/>
                <a:gd name="T2" fmla="*/ 0 w 4"/>
                <a:gd name="T3" fmla="*/ 61 h 63"/>
                <a:gd name="T4" fmla="*/ 0 w 4"/>
                <a:gd name="T5" fmla="*/ 2 h 63"/>
                <a:gd name="T6" fmla="*/ 2 w 4"/>
                <a:gd name="T7" fmla="*/ 0 h 63"/>
                <a:gd name="T8" fmla="*/ 4 w 4"/>
                <a:gd name="T9" fmla="*/ 2 h 63"/>
                <a:gd name="T10" fmla="*/ 4 w 4"/>
                <a:gd name="T11" fmla="*/ 61 h 63"/>
                <a:gd name="T12" fmla="*/ 2 w 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4" h="63">
                  <a:moveTo>
                    <a:pt x="2" y="63"/>
                  </a:moveTo>
                  <a:cubicBezTo>
                    <a:pt x="1" y="63"/>
                    <a:pt x="0" y="62"/>
                    <a:pt x="0" y="61"/>
                  </a:cubicBezTo>
                  <a:cubicBezTo>
                    <a:pt x="0" y="2"/>
                    <a:pt x="0" y="2"/>
                    <a:pt x="0" y="2"/>
                  </a:cubicBezTo>
                  <a:cubicBezTo>
                    <a:pt x="0" y="1"/>
                    <a:pt x="1" y="0"/>
                    <a:pt x="2" y="0"/>
                  </a:cubicBezTo>
                  <a:cubicBezTo>
                    <a:pt x="4" y="0"/>
                    <a:pt x="4" y="1"/>
                    <a:pt x="4" y="2"/>
                  </a:cubicBezTo>
                  <a:cubicBezTo>
                    <a:pt x="4" y="61"/>
                    <a:pt x="4" y="61"/>
                    <a:pt x="4" y="61"/>
                  </a:cubicBezTo>
                  <a:cubicBezTo>
                    <a:pt x="4" y="62"/>
                    <a:pt x="4" y="63"/>
                    <a:pt x="2"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14" name="Freeform 286"/>
            <p:cNvSpPr>
              <a:spLocks noEditPoints="1"/>
            </p:cNvSpPr>
            <p:nvPr/>
          </p:nvSpPr>
          <p:spPr bwMode="auto">
            <a:xfrm>
              <a:off x="3367087" y="5215603"/>
              <a:ext cx="165100" cy="165100"/>
            </a:xfrm>
            <a:custGeom>
              <a:avLst/>
              <a:gdLst>
                <a:gd name="T0" fmla="*/ 22 w 44"/>
                <a:gd name="T1" fmla="*/ 44 h 44"/>
                <a:gd name="T2" fmla="*/ 0 w 44"/>
                <a:gd name="T3" fmla="*/ 22 h 44"/>
                <a:gd name="T4" fmla="*/ 22 w 44"/>
                <a:gd name="T5" fmla="*/ 0 h 44"/>
                <a:gd name="T6" fmla="*/ 44 w 44"/>
                <a:gd name="T7" fmla="*/ 22 h 44"/>
                <a:gd name="T8" fmla="*/ 22 w 44"/>
                <a:gd name="T9" fmla="*/ 44 h 44"/>
                <a:gd name="T10" fmla="*/ 22 w 44"/>
                <a:gd name="T11" fmla="*/ 4 h 44"/>
                <a:gd name="T12" fmla="*/ 4 w 44"/>
                <a:gd name="T13" fmla="*/ 22 h 44"/>
                <a:gd name="T14" fmla="*/ 22 w 44"/>
                <a:gd name="T15" fmla="*/ 40 h 44"/>
                <a:gd name="T16" fmla="*/ 40 w 44"/>
                <a:gd name="T17" fmla="*/ 22 h 44"/>
                <a:gd name="T18" fmla="*/ 22 w 44"/>
                <a:gd name="T19" fmla="*/ 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4"/>
                  </a:moveTo>
                  <a:cubicBezTo>
                    <a:pt x="12" y="4"/>
                    <a:pt x="4" y="12"/>
                    <a:pt x="4" y="22"/>
                  </a:cubicBezTo>
                  <a:cubicBezTo>
                    <a:pt x="4" y="32"/>
                    <a:pt x="12" y="40"/>
                    <a:pt x="22" y="40"/>
                  </a:cubicBezTo>
                  <a:cubicBezTo>
                    <a:pt x="32" y="40"/>
                    <a:pt x="40" y="32"/>
                    <a:pt x="40" y="22"/>
                  </a:cubicBezTo>
                  <a:cubicBezTo>
                    <a:pt x="40" y="12"/>
                    <a:pt x="32" y="4"/>
                    <a:pt x="2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15" name="Freeform 287"/>
            <p:cNvSpPr>
              <a:spLocks noEditPoints="1"/>
            </p:cNvSpPr>
            <p:nvPr/>
          </p:nvSpPr>
          <p:spPr bwMode="auto">
            <a:xfrm>
              <a:off x="3248024" y="5140991"/>
              <a:ext cx="333375" cy="277813"/>
            </a:xfrm>
            <a:custGeom>
              <a:avLst/>
              <a:gdLst>
                <a:gd name="T0" fmla="*/ 82 w 89"/>
                <a:gd name="T1" fmla="*/ 74 h 74"/>
                <a:gd name="T2" fmla="*/ 7 w 89"/>
                <a:gd name="T3" fmla="*/ 74 h 74"/>
                <a:gd name="T4" fmla="*/ 0 w 89"/>
                <a:gd name="T5" fmla="*/ 66 h 74"/>
                <a:gd name="T6" fmla="*/ 0 w 89"/>
                <a:gd name="T7" fmla="*/ 18 h 74"/>
                <a:gd name="T8" fmla="*/ 7 w 89"/>
                <a:gd name="T9" fmla="*/ 10 h 74"/>
                <a:gd name="T10" fmla="*/ 32 w 89"/>
                <a:gd name="T11" fmla="*/ 10 h 74"/>
                <a:gd name="T12" fmla="*/ 40 w 89"/>
                <a:gd name="T13" fmla="*/ 1 h 74"/>
                <a:gd name="T14" fmla="*/ 41 w 89"/>
                <a:gd name="T15" fmla="*/ 0 h 74"/>
                <a:gd name="T16" fmla="*/ 66 w 89"/>
                <a:gd name="T17" fmla="*/ 0 h 74"/>
                <a:gd name="T18" fmla="*/ 68 w 89"/>
                <a:gd name="T19" fmla="*/ 1 h 74"/>
                <a:gd name="T20" fmla="*/ 75 w 89"/>
                <a:gd name="T21" fmla="*/ 10 h 74"/>
                <a:gd name="T22" fmla="*/ 82 w 89"/>
                <a:gd name="T23" fmla="*/ 10 h 74"/>
                <a:gd name="T24" fmla="*/ 89 w 89"/>
                <a:gd name="T25" fmla="*/ 18 h 74"/>
                <a:gd name="T26" fmla="*/ 89 w 89"/>
                <a:gd name="T27" fmla="*/ 66 h 74"/>
                <a:gd name="T28" fmla="*/ 82 w 89"/>
                <a:gd name="T29" fmla="*/ 74 h 74"/>
                <a:gd name="T30" fmla="*/ 7 w 89"/>
                <a:gd name="T31" fmla="*/ 14 h 74"/>
                <a:gd name="T32" fmla="*/ 4 w 89"/>
                <a:gd name="T33" fmla="*/ 18 h 74"/>
                <a:gd name="T34" fmla="*/ 4 w 89"/>
                <a:gd name="T35" fmla="*/ 66 h 74"/>
                <a:gd name="T36" fmla="*/ 7 w 89"/>
                <a:gd name="T37" fmla="*/ 70 h 74"/>
                <a:gd name="T38" fmla="*/ 82 w 89"/>
                <a:gd name="T39" fmla="*/ 70 h 74"/>
                <a:gd name="T40" fmla="*/ 85 w 89"/>
                <a:gd name="T41" fmla="*/ 66 h 74"/>
                <a:gd name="T42" fmla="*/ 85 w 89"/>
                <a:gd name="T43" fmla="*/ 18 h 74"/>
                <a:gd name="T44" fmla="*/ 82 w 89"/>
                <a:gd name="T45" fmla="*/ 14 h 74"/>
                <a:gd name="T46" fmla="*/ 74 w 89"/>
                <a:gd name="T47" fmla="*/ 14 h 74"/>
                <a:gd name="T48" fmla="*/ 73 w 89"/>
                <a:gd name="T49" fmla="*/ 13 h 74"/>
                <a:gd name="T50" fmla="*/ 65 w 89"/>
                <a:gd name="T51" fmla="*/ 4 h 74"/>
                <a:gd name="T52" fmla="*/ 42 w 89"/>
                <a:gd name="T53" fmla="*/ 4 h 74"/>
                <a:gd name="T54" fmla="*/ 35 w 89"/>
                <a:gd name="T55" fmla="*/ 13 h 74"/>
                <a:gd name="T56" fmla="*/ 33 w 89"/>
                <a:gd name="T57" fmla="*/ 14 h 74"/>
                <a:gd name="T58" fmla="*/ 7 w 89"/>
                <a:gd name="T59" fmla="*/ 1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9" h="74">
                  <a:moveTo>
                    <a:pt x="82" y="74"/>
                  </a:moveTo>
                  <a:cubicBezTo>
                    <a:pt x="7" y="74"/>
                    <a:pt x="7" y="74"/>
                    <a:pt x="7" y="74"/>
                  </a:cubicBezTo>
                  <a:cubicBezTo>
                    <a:pt x="3" y="74"/>
                    <a:pt x="0" y="70"/>
                    <a:pt x="0" y="66"/>
                  </a:cubicBezTo>
                  <a:cubicBezTo>
                    <a:pt x="0" y="18"/>
                    <a:pt x="0" y="18"/>
                    <a:pt x="0" y="18"/>
                  </a:cubicBezTo>
                  <a:cubicBezTo>
                    <a:pt x="0" y="13"/>
                    <a:pt x="3" y="10"/>
                    <a:pt x="7" y="10"/>
                  </a:cubicBezTo>
                  <a:cubicBezTo>
                    <a:pt x="32" y="10"/>
                    <a:pt x="32" y="10"/>
                    <a:pt x="32" y="10"/>
                  </a:cubicBezTo>
                  <a:cubicBezTo>
                    <a:pt x="40" y="1"/>
                    <a:pt x="40" y="1"/>
                    <a:pt x="40" y="1"/>
                  </a:cubicBezTo>
                  <a:cubicBezTo>
                    <a:pt x="40" y="0"/>
                    <a:pt x="41" y="0"/>
                    <a:pt x="41" y="0"/>
                  </a:cubicBezTo>
                  <a:cubicBezTo>
                    <a:pt x="66" y="0"/>
                    <a:pt x="66" y="0"/>
                    <a:pt x="66" y="0"/>
                  </a:cubicBezTo>
                  <a:cubicBezTo>
                    <a:pt x="67" y="0"/>
                    <a:pt x="68" y="0"/>
                    <a:pt x="68" y="1"/>
                  </a:cubicBezTo>
                  <a:cubicBezTo>
                    <a:pt x="75" y="10"/>
                    <a:pt x="75" y="10"/>
                    <a:pt x="75" y="10"/>
                  </a:cubicBezTo>
                  <a:cubicBezTo>
                    <a:pt x="82" y="10"/>
                    <a:pt x="82" y="10"/>
                    <a:pt x="82" y="10"/>
                  </a:cubicBezTo>
                  <a:cubicBezTo>
                    <a:pt x="86" y="10"/>
                    <a:pt x="89" y="13"/>
                    <a:pt x="89" y="18"/>
                  </a:cubicBezTo>
                  <a:cubicBezTo>
                    <a:pt x="89" y="66"/>
                    <a:pt x="89" y="66"/>
                    <a:pt x="89" y="66"/>
                  </a:cubicBezTo>
                  <a:cubicBezTo>
                    <a:pt x="89" y="70"/>
                    <a:pt x="86" y="74"/>
                    <a:pt x="82" y="74"/>
                  </a:cubicBezTo>
                  <a:close/>
                  <a:moveTo>
                    <a:pt x="7" y="14"/>
                  </a:moveTo>
                  <a:cubicBezTo>
                    <a:pt x="5" y="14"/>
                    <a:pt x="4" y="16"/>
                    <a:pt x="4" y="18"/>
                  </a:cubicBezTo>
                  <a:cubicBezTo>
                    <a:pt x="4" y="66"/>
                    <a:pt x="4" y="66"/>
                    <a:pt x="4" y="66"/>
                  </a:cubicBezTo>
                  <a:cubicBezTo>
                    <a:pt x="4" y="68"/>
                    <a:pt x="5" y="70"/>
                    <a:pt x="7" y="70"/>
                  </a:cubicBezTo>
                  <a:cubicBezTo>
                    <a:pt x="82" y="70"/>
                    <a:pt x="82" y="70"/>
                    <a:pt x="82" y="70"/>
                  </a:cubicBezTo>
                  <a:cubicBezTo>
                    <a:pt x="83" y="70"/>
                    <a:pt x="85" y="68"/>
                    <a:pt x="85" y="66"/>
                  </a:cubicBezTo>
                  <a:cubicBezTo>
                    <a:pt x="85" y="18"/>
                    <a:pt x="85" y="18"/>
                    <a:pt x="85" y="18"/>
                  </a:cubicBezTo>
                  <a:cubicBezTo>
                    <a:pt x="85" y="16"/>
                    <a:pt x="83" y="14"/>
                    <a:pt x="82" y="14"/>
                  </a:cubicBezTo>
                  <a:cubicBezTo>
                    <a:pt x="74" y="14"/>
                    <a:pt x="74" y="14"/>
                    <a:pt x="74" y="14"/>
                  </a:cubicBezTo>
                  <a:cubicBezTo>
                    <a:pt x="74" y="14"/>
                    <a:pt x="73" y="14"/>
                    <a:pt x="73" y="13"/>
                  </a:cubicBezTo>
                  <a:cubicBezTo>
                    <a:pt x="65" y="4"/>
                    <a:pt x="65" y="4"/>
                    <a:pt x="65" y="4"/>
                  </a:cubicBezTo>
                  <a:cubicBezTo>
                    <a:pt x="42" y="4"/>
                    <a:pt x="42" y="4"/>
                    <a:pt x="42" y="4"/>
                  </a:cubicBezTo>
                  <a:cubicBezTo>
                    <a:pt x="35" y="13"/>
                    <a:pt x="35" y="13"/>
                    <a:pt x="35" y="13"/>
                  </a:cubicBezTo>
                  <a:cubicBezTo>
                    <a:pt x="35" y="14"/>
                    <a:pt x="34" y="14"/>
                    <a:pt x="33" y="14"/>
                  </a:cubicBezTo>
                  <a:cubicBezTo>
                    <a:pt x="7" y="14"/>
                    <a:pt x="7" y="14"/>
                    <a:pt x="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grpSp>
      <p:grpSp>
        <p:nvGrpSpPr>
          <p:cNvPr id="16" name="组合 15"/>
          <p:cNvGrpSpPr/>
          <p:nvPr/>
        </p:nvGrpSpPr>
        <p:grpSpPr>
          <a:xfrm>
            <a:off x="4266521" y="3493411"/>
            <a:ext cx="333375" cy="327025"/>
            <a:chOff x="8809037" y="4174203"/>
            <a:chExt cx="333375" cy="327025"/>
          </a:xfrm>
          <a:solidFill>
            <a:schemeClr val="bg1"/>
          </a:solidFill>
        </p:grpSpPr>
        <p:sp>
          <p:nvSpPr>
            <p:cNvPr id="17" name="Freeform 368"/>
            <p:cNvSpPr>
              <a:spLocks noEditPoints="1"/>
            </p:cNvSpPr>
            <p:nvPr/>
          </p:nvSpPr>
          <p:spPr bwMode="auto">
            <a:xfrm>
              <a:off x="8809037" y="4174203"/>
              <a:ext cx="333375" cy="327025"/>
            </a:xfrm>
            <a:custGeom>
              <a:avLst/>
              <a:gdLst>
                <a:gd name="T0" fmla="*/ 38 w 89"/>
                <a:gd name="T1" fmla="*/ 87 h 87"/>
                <a:gd name="T2" fmla="*/ 37 w 89"/>
                <a:gd name="T3" fmla="*/ 87 h 87"/>
                <a:gd name="T4" fmla="*/ 36 w 89"/>
                <a:gd name="T5" fmla="*/ 85 h 87"/>
                <a:gd name="T6" fmla="*/ 33 w 89"/>
                <a:gd name="T7" fmla="*/ 60 h 87"/>
                <a:gd name="T8" fmla="*/ 29 w 89"/>
                <a:gd name="T9" fmla="*/ 60 h 87"/>
                <a:gd name="T10" fmla="*/ 28 w 89"/>
                <a:gd name="T11" fmla="*/ 58 h 87"/>
                <a:gd name="T12" fmla="*/ 27 w 89"/>
                <a:gd name="T13" fmla="*/ 54 h 87"/>
                <a:gd name="T14" fmla="*/ 3 w 89"/>
                <a:gd name="T15" fmla="*/ 51 h 87"/>
                <a:gd name="T16" fmla="*/ 1 w 89"/>
                <a:gd name="T17" fmla="*/ 51 h 87"/>
                <a:gd name="T18" fmla="*/ 0 w 89"/>
                <a:gd name="T19" fmla="*/ 49 h 87"/>
                <a:gd name="T20" fmla="*/ 6 w 89"/>
                <a:gd name="T21" fmla="*/ 40 h 87"/>
                <a:gd name="T22" fmla="*/ 31 w 89"/>
                <a:gd name="T23" fmla="*/ 32 h 87"/>
                <a:gd name="T24" fmla="*/ 42 w 89"/>
                <a:gd name="T25" fmla="*/ 15 h 87"/>
                <a:gd name="T26" fmla="*/ 76 w 89"/>
                <a:gd name="T27" fmla="*/ 0 h 87"/>
                <a:gd name="T28" fmla="*/ 85 w 89"/>
                <a:gd name="T29" fmla="*/ 1 h 87"/>
                <a:gd name="T30" fmla="*/ 86 w 89"/>
                <a:gd name="T31" fmla="*/ 3 h 87"/>
                <a:gd name="T32" fmla="*/ 72 w 89"/>
                <a:gd name="T33" fmla="*/ 46 h 87"/>
                <a:gd name="T34" fmla="*/ 56 w 89"/>
                <a:gd name="T35" fmla="*/ 56 h 87"/>
                <a:gd name="T36" fmla="*/ 48 w 89"/>
                <a:gd name="T37" fmla="*/ 81 h 87"/>
                <a:gd name="T38" fmla="*/ 39 w 89"/>
                <a:gd name="T39" fmla="*/ 87 h 87"/>
                <a:gd name="T40" fmla="*/ 38 w 89"/>
                <a:gd name="T41" fmla="*/ 87 h 87"/>
                <a:gd name="T42" fmla="*/ 31 w 89"/>
                <a:gd name="T43" fmla="*/ 56 h 87"/>
                <a:gd name="T44" fmla="*/ 35 w 89"/>
                <a:gd name="T45" fmla="*/ 56 h 87"/>
                <a:gd name="T46" fmla="*/ 36 w 89"/>
                <a:gd name="T47" fmla="*/ 57 h 87"/>
                <a:gd name="T48" fmla="*/ 41 w 89"/>
                <a:gd name="T49" fmla="*/ 81 h 87"/>
                <a:gd name="T50" fmla="*/ 45 w 89"/>
                <a:gd name="T51" fmla="*/ 78 h 87"/>
                <a:gd name="T52" fmla="*/ 52 w 89"/>
                <a:gd name="T53" fmla="*/ 56 h 87"/>
                <a:gd name="T54" fmla="*/ 53 w 89"/>
                <a:gd name="T55" fmla="*/ 53 h 87"/>
                <a:gd name="T56" fmla="*/ 69 w 89"/>
                <a:gd name="T57" fmla="*/ 43 h 87"/>
                <a:gd name="T58" fmla="*/ 82 w 89"/>
                <a:gd name="T59" fmla="*/ 5 h 87"/>
                <a:gd name="T60" fmla="*/ 45 w 89"/>
                <a:gd name="T61" fmla="*/ 18 h 87"/>
                <a:gd name="T62" fmla="*/ 34 w 89"/>
                <a:gd name="T63" fmla="*/ 34 h 87"/>
                <a:gd name="T64" fmla="*/ 32 w 89"/>
                <a:gd name="T65" fmla="*/ 36 h 87"/>
                <a:gd name="T66" fmla="*/ 9 w 89"/>
                <a:gd name="T67" fmla="*/ 42 h 87"/>
                <a:gd name="T68" fmla="*/ 6 w 89"/>
                <a:gd name="T69" fmla="*/ 46 h 87"/>
                <a:gd name="T70" fmla="*/ 30 w 89"/>
                <a:gd name="T71" fmla="*/ 51 h 87"/>
                <a:gd name="T72" fmla="*/ 31 w 89"/>
                <a:gd name="T73" fmla="*/ 53 h 87"/>
                <a:gd name="T74" fmla="*/ 31 w 89"/>
                <a:gd name="T75" fmla="*/ 5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9" h="87">
                  <a:moveTo>
                    <a:pt x="38" y="87"/>
                  </a:moveTo>
                  <a:cubicBezTo>
                    <a:pt x="37" y="87"/>
                    <a:pt x="37" y="87"/>
                    <a:pt x="37" y="87"/>
                  </a:cubicBezTo>
                  <a:cubicBezTo>
                    <a:pt x="36" y="86"/>
                    <a:pt x="36" y="85"/>
                    <a:pt x="36" y="85"/>
                  </a:cubicBezTo>
                  <a:cubicBezTo>
                    <a:pt x="40" y="77"/>
                    <a:pt x="38" y="67"/>
                    <a:pt x="33" y="60"/>
                  </a:cubicBezTo>
                  <a:cubicBezTo>
                    <a:pt x="32" y="60"/>
                    <a:pt x="31" y="60"/>
                    <a:pt x="29" y="60"/>
                  </a:cubicBezTo>
                  <a:cubicBezTo>
                    <a:pt x="29" y="59"/>
                    <a:pt x="28" y="59"/>
                    <a:pt x="28" y="58"/>
                  </a:cubicBezTo>
                  <a:cubicBezTo>
                    <a:pt x="28" y="57"/>
                    <a:pt x="27" y="55"/>
                    <a:pt x="27" y="54"/>
                  </a:cubicBezTo>
                  <a:cubicBezTo>
                    <a:pt x="20" y="49"/>
                    <a:pt x="11" y="48"/>
                    <a:pt x="3" y="51"/>
                  </a:cubicBezTo>
                  <a:cubicBezTo>
                    <a:pt x="2" y="52"/>
                    <a:pt x="1" y="51"/>
                    <a:pt x="1" y="51"/>
                  </a:cubicBezTo>
                  <a:cubicBezTo>
                    <a:pt x="0" y="50"/>
                    <a:pt x="0" y="49"/>
                    <a:pt x="0" y="49"/>
                  </a:cubicBezTo>
                  <a:cubicBezTo>
                    <a:pt x="2" y="45"/>
                    <a:pt x="4" y="42"/>
                    <a:pt x="6" y="40"/>
                  </a:cubicBezTo>
                  <a:cubicBezTo>
                    <a:pt x="13" y="33"/>
                    <a:pt x="22" y="30"/>
                    <a:pt x="31" y="32"/>
                  </a:cubicBezTo>
                  <a:cubicBezTo>
                    <a:pt x="34" y="25"/>
                    <a:pt x="37" y="20"/>
                    <a:pt x="42" y="15"/>
                  </a:cubicBezTo>
                  <a:cubicBezTo>
                    <a:pt x="51" y="6"/>
                    <a:pt x="64" y="0"/>
                    <a:pt x="76" y="0"/>
                  </a:cubicBezTo>
                  <a:cubicBezTo>
                    <a:pt x="79" y="0"/>
                    <a:pt x="82" y="1"/>
                    <a:pt x="85" y="1"/>
                  </a:cubicBezTo>
                  <a:cubicBezTo>
                    <a:pt x="85" y="1"/>
                    <a:pt x="86" y="2"/>
                    <a:pt x="86" y="3"/>
                  </a:cubicBezTo>
                  <a:cubicBezTo>
                    <a:pt x="89" y="18"/>
                    <a:pt x="84" y="34"/>
                    <a:pt x="72" y="46"/>
                  </a:cubicBezTo>
                  <a:cubicBezTo>
                    <a:pt x="67" y="50"/>
                    <a:pt x="62" y="54"/>
                    <a:pt x="56" y="56"/>
                  </a:cubicBezTo>
                  <a:cubicBezTo>
                    <a:pt x="57" y="66"/>
                    <a:pt x="54" y="75"/>
                    <a:pt x="48" y="81"/>
                  </a:cubicBezTo>
                  <a:cubicBezTo>
                    <a:pt x="45" y="84"/>
                    <a:pt x="42" y="86"/>
                    <a:pt x="39" y="87"/>
                  </a:cubicBezTo>
                  <a:cubicBezTo>
                    <a:pt x="39" y="87"/>
                    <a:pt x="38" y="87"/>
                    <a:pt x="38" y="87"/>
                  </a:cubicBezTo>
                  <a:close/>
                  <a:moveTo>
                    <a:pt x="31" y="56"/>
                  </a:moveTo>
                  <a:cubicBezTo>
                    <a:pt x="32" y="56"/>
                    <a:pt x="34" y="56"/>
                    <a:pt x="35" y="56"/>
                  </a:cubicBezTo>
                  <a:cubicBezTo>
                    <a:pt x="35" y="56"/>
                    <a:pt x="36" y="57"/>
                    <a:pt x="36" y="57"/>
                  </a:cubicBezTo>
                  <a:cubicBezTo>
                    <a:pt x="41" y="64"/>
                    <a:pt x="43" y="73"/>
                    <a:pt x="41" y="81"/>
                  </a:cubicBezTo>
                  <a:cubicBezTo>
                    <a:pt x="43" y="80"/>
                    <a:pt x="44" y="79"/>
                    <a:pt x="45" y="78"/>
                  </a:cubicBezTo>
                  <a:cubicBezTo>
                    <a:pt x="51" y="72"/>
                    <a:pt x="53" y="64"/>
                    <a:pt x="52" y="56"/>
                  </a:cubicBezTo>
                  <a:cubicBezTo>
                    <a:pt x="51" y="55"/>
                    <a:pt x="52" y="54"/>
                    <a:pt x="53" y="53"/>
                  </a:cubicBezTo>
                  <a:cubicBezTo>
                    <a:pt x="59" y="51"/>
                    <a:pt x="65" y="47"/>
                    <a:pt x="69" y="43"/>
                  </a:cubicBezTo>
                  <a:cubicBezTo>
                    <a:pt x="80" y="32"/>
                    <a:pt x="85" y="18"/>
                    <a:pt x="82" y="5"/>
                  </a:cubicBezTo>
                  <a:cubicBezTo>
                    <a:pt x="69" y="3"/>
                    <a:pt x="55" y="8"/>
                    <a:pt x="45" y="18"/>
                  </a:cubicBezTo>
                  <a:cubicBezTo>
                    <a:pt x="40" y="23"/>
                    <a:pt x="36" y="28"/>
                    <a:pt x="34" y="34"/>
                  </a:cubicBezTo>
                  <a:cubicBezTo>
                    <a:pt x="34" y="35"/>
                    <a:pt x="33" y="36"/>
                    <a:pt x="32" y="36"/>
                  </a:cubicBezTo>
                  <a:cubicBezTo>
                    <a:pt x="24" y="34"/>
                    <a:pt x="15" y="37"/>
                    <a:pt x="9" y="42"/>
                  </a:cubicBezTo>
                  <a:cubicBezTo>
                    <a:pt x="8" y="43"/>
                    <a:pt x="7" y="45"/>
                    <a:pt x="6" y="46"/>
                  </a:cubicBezTo>
                  <a:cubicBezTo>
                    <a:pt x="14" y="44"/>
                    <a:pt x="24" y="46"/>
                    <a:pt x="30" y="51"/>
                  </a:cubicBezTo>
                  <a:cubicBezTo>
                    <a:pt x="31" y="52"/>
                    <a:pt x="31" y="52"/>
                    <a:pt x="31" y="53"/>
                  </a:cubicBezTo>
                  <a:cubicBezTo>
                    <a:pt x="31" y="54"/>
                    <a:pt x="31" y="55"/>
                    <a:pt x="3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18" name="Freeform 369"/>
            <p:cNvSpPr>
              <a:spLocks noEditPoints="1"/>
            </p:cNvSpPr>
            <p:nvPr/>
          </p:nvSpPr>
          <p:spPr bwMode="auto">
            <a:xfrm>
              <a:off x="9004300" y="4223416"/>
              <a:ext cx="77788" cy="79375"/>
            </a:xfrm>
            <a:custGeom>
              <a:avLst/>
              <a:gdLst>
                <a:gd name="T0" fmla="*/ 11 w 21"/>
                <a:gd name="T1" fmla="*/ 21 h 21"/>
                <a:gd name="T2" fmla="*/ 4 w 21"/>
                <a:gd name="T3" fmla="*/ 18 h 21"/>
                <a:gd name="T4" fmla="*/ 4 w 21"/>
                <a:gd name="T5" fmla="*/ 4 h 21"/>
                <a:gd name="T6" fmla="*/ 18 w 21"/>
                <a:gd name="T7" fmla="*/ 4 h 21"/>
                <a:gd name="T8" fmla="*/ 21 w 21"/>
                <a:gd name="T9" fmla="*/ 11 h 21"/>
                <a:gd name="T10" fmla="*/ 18 w 21"/>
                <a:gd name="T11" fmla="*/ 18 h 21"/>
                <a:gd name="T12" fmla="*/ 11 w 21"/>
                <a:gd name="T13" fmla="*/ 21 h 21"/>
                <a:gd name="T14" fmla="*/ 11 w 21"/>
                <a:gd name="T15" fmla="*/ 5 h 21"/>
                <a:gd name="T16" fmla="*/ 7 w 21"/>
                <a:gd name="T17" fmla="*/ 7 h 21"/>
                <a:gd name="T18" fmla="*/ 7 w 21"/>
                <a:gd name="T19" fmla="*/ 15 h 21"/>
                <a:gd name="T20" fmla="*/ 16 w 21"/>
                <a:gd name="T21" fmla="*/ 15 h 21"/>
                <a:gd name="T22" fmla="*/ 17 w 21"/>
                <a:gd name="T23" fmla="*/ 11 h 21"/>
                <a:gd name="T24" fmla="*/ 16 w 21"/>
                <a:gd name="T25" fmla="*/ 7 h 21"/>
                <a:gd name="T26" fmla="*/ 11 w 21"/>
                <a:gd name="T2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21">
                  <a:moveTo>
                    <a:pt x="11" y="21"/>
                  </a:moveTo>
                  <a:cubicBezTo>
                    <a:pt x="9" y="21"/>
                    <a:pt x="6" y="20"/>
                    <a:pt x="4" y="18"/>
                  </a:cubicBezTo>
                  <a:cubicBezTo>
                    <a:pt x="0" y="14"/>
                    <a:pt x="0" y="8"/>
                    <a:pt x="4" y="4"/>
                  </a:cubicBezTo>
                  <a:cubicBezTo>
                    <a:pt x="8" y="0"/>
                    <a:pt x="15" y="0"/>
                    <a:pt x="18" y="4"/>
                  </a:cubicBezTo>
                  <a:cubicBezTo>
                    <a:pt x="20" y="6"/>
                    <a:pt x="21" y="8"/>
                    <a:pt x="21" y="11"/>
                  </a:cubicBezTo>
                  <a:cubicBezTo>
                    <a:pt x="21" y="14"/>
                    <a:pt x="20" y="16"/>
                    <a:pt x="18" y="18"/>
                  </a:cubicBezTo>
                  <a:cubicBezTo>
                    <a:pt x="16" y="20"/>
                    <a:pt x="14" y="21"/>
                    <a:pt x="11" y="21"/>
                  </a:cubicBezTo>
                  <a:close/>
                  <a:moveTo>
                    <a:pt x="11" y="5"/>
                  </a:moveTo>
                  <a:cubicBezTo>
                    <a:pt x="10" y="5"/>
                    <a:pt x="8" y="6"/>
                    <a:pt x="7" y="7"/>
                  </a:cubicBezTo>
                  <a:cubicBezTo>
                    <a:pt x="5" y="9"/>
                    <a:pt x="5" y="13"/>
                    <a:pt x="7" y="15"/>
                  </a:cubicBezTo>
                  <a:cubicBezTo>
                    <a:pt x="9" y="18"/>
                    <a:pt x="13" y="18"/>
                    <a:pt x="16" y="15"/>
                  </a:cubicBezTo>
                  <a:cubicBezTo>
                    <a:pt x="17" y="14"/>
                    <a:pt x="17" y="13"/>
                    <a:pt x="17" y="11"/>
                  </a:cubicBezTo>
                  <a:cubicBezTo>
                    <a:pt x="17" y="10"/>
                    <a:pt x="17" y="8"/>
                    <a:pt x="16" y="7"/>
                  </a:cubicBezTo>
                  <a:cubicBezTo>
                    <a:pt x="14" y="6"/>
                    <a:pt x="13" y="5"/>
                    <a:pt x="1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19" name="Freeform 370"/>
            <p:cNvSpPr/>
            <p:nvPr/>
          </p:nvSpPr>
          <p:spPr bwMode="auto">
            <a:xfrm>
              <a:off x="8850312" y="4358353"/>
              <a:ext cx="101600" cy="101600"/>
            </a:xfrm>
            <a:custGeom>
              <a:avLst/>
              <a:gdLst>
                <a:gd name="T0" fmla="*/ 7 w 27"/>
                <a:gd name="T1" fmla="*/ 27 h 27"/>
                <a:gd name="T2" fmla="*/ 3 w 27"/>
                <a:gd name="T3" fmla="*/ 26 h 27"/>
                <a:gd name="T4" fmla="*/ 1 w 27"/>
                <a:gd name="T5" fmla="*/ 25 h 27"/>
                <a:gd name="T6" fmla="*/ 9 w 27"/>
                <a:gd name="T7" fmla="*/ 1 h 27"/>
                <a:gd name="T8" fmla="*/ 12 w 27"/>
                <a:gd name="T9" fmla="*/ 1 h 27"/>
                <a:gd name="T10" fmla="*/ 12 w 27"/>
                <a:gd name="T11" fmla="*/ 4 h 27"/>
                <a:gd name="T12" fmla="*/ 5 w 27"/>
                <a:gd name="T13" fmla="*/ 22 h 27"/>
                <a:gd name="T14" fmla="*/ 23 w 27"/>
                <a:gd name="T15" fmla="*/ 15 h 27"/>
                <a:gd name="T16" fmla="*/ 26 w 27"/>
                <a:gd name="T17" fmla="*/ 15 h 27"/>
                <a:gd name="T18" fmla="*/ 26 w 27"/>
                <a:gd name="T19" fmla="*/ 18 h 27"/>
                <a:gd name="T20" fmla="*/ 7 w 27"/>
                <a:gd name="T21"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27">
                  <a:moveTo>
                    <a:pt x="7" y="27"/>
                  </a:moveTo>
                  <a:cubicBezTo>
                    <a:pt x="5" y="27"/>
                    <a:pt x="4" y="26"/>
                    <a:pt x="3" y="26"/>
                  </a:cubicBezTo>
                  <a:cubicBezTo>
                    <a:pt x="2" y="26"/>
                    <a:pt x="1" y="25"/>
                    <a:pt x="1" y="25"/>
                  </a:cubicBezTo>
                  <a:cubicBezTo>
                    <a:pt x="0" y="16"/>
                    <a:pt x="3" y="8"/>
                    <a:pt x="9" y="1"/>
                  </a:cubicBezTo>
                  <a:cubicBezTo>
                    <a:pt x="10" y="0"/>
                    <a:pt x="11" y="0"/>
                    <a:pt x="12" y="1"/>
                  </a:cubicBezTo>
                  <a:cubicBezTo>
                    <a:pt x="13" y="2"/>
                    <a:pt x="13" y="3"/>
                    <a:pt x="12" y="4"/>
                  </a:cubicBezTo>
                  <a:cubicBezTo>
                    <a:pt x="7" y="9"/>
                    <a:pt x="4" y="16"/>
                    <a:pt x="5" y="22"/>
                  </a:cubicBezTo>
                  <a:cubicBezTo>
                    <a:pt x="11" y="23"/>
                    <a:pt x="18" y="20"/>
                    <a:pt x="23" y="15"/>
                  </a:cubicBezTo>
                  <a:cubicBezTo>
                    <a:pt x="24" y="15"/>
                    <a:pt x="25" y="15"/>
                    <a:pt x="26" y="15"/>
                  </a:cubicBezTo>
                  <a:cubicBezTo>
                    <a:pt x="27" y="16"/>
                    <a:pt x="27" y="17"/>
                    <a:pt x="26" y="18"/>
                  </a:cubicBezTo>
                  <a:cubicBezTo>
                    <a:pt x="21" y="24"/>
                    <a:pt x="14" y="27"/>
                    <a:pt x="7"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grpSp>
      <p:grpSp>
        <p:nvGrpSpPr>
          <p:cNvPr id="20" name="组合 19"/>
          <p:cNvGrpSpPr/>
          <p:nvPr/>
        </p:nvGrpSpPr>
        <p:grpSpPr>
          <a:xfrm>
            <a:off x="7683890" y="3537304"/>
            <a:ext cx="317500" cy="269875"/>
            <a:chOff x="6981825" y="3264566"/>
            <a:chExt cx="317500" cy="269875"/>
          </a:xfrm>
          <a:solidFill>
            <a:schemeClr val="bg1"/>
          </a:solidFill>
        </p:grpSpPr>
        <p:sp>
          <p:nvSpPr>
            <p:cNvPr id="21" name="Freeform 64"/>
            <p:cNvSpPr>
              <a:spLocks noEditPoints="1"/>
            </p:cNvSpPr>
            <p:nvPr/>
          </p:nvSpPr>
          <p:spPr bwMode="auto">
            <a:xfrm>
              <a:off x="6981825" y="3264566"/>
              <a:ext cx="317500" cy="269875"/>
            </a:xfrm>
            <a:custGeom>
              <a:avLst/>
              <a:gdLst>
                <a:gd name="T0" fmla="*/ 19 w 85"/>
                <a:gd name="T1" fmla="*/ 72 h 72"/>
                <a:gd name="T2" fmla="*/ 18 w 85"/>
                <a:gd name="T3" fmla="*/ 72 h 72"/>
                <a:gd name="T4" fmla="*/ 17 w 85"/>
                <a:gd name="T5" fmla="*/ 70 h 72"/>
                <a:gd name="T6" fmla="*/ 17 w 85"/>
                <a:gd name="T7" fmla="*/ 57 h 72"/>
                <a:gd name="T8" fmla="*/ 6 w 85"/>
                <a:gd name="T9" fmla="*/ 57 h 72"/>
                <a:gd name="T10" fmla="*/ 0 w 85"/>
                <a:gd name="T11" fmla="*/ 51 h 72"/>
                <a:gd name="T12" fmla="*/ 0 w 85"/>
                <a:gd name="T13" fmla="*/ 6 h 72"/>
                <a:gd name="T14" fmla="*/ 6 w 85"/>
                <a:gd name="T15" fmla="*/ 0 h 72"/>
                <a:gd name="T16" fmla="*/ 79 w 85"/>
                <a:gd name="T17" fmla="*/ 0 h 72"/>
                <a:gd name="T18" fmla="*/ 85 w 85"/>
                <a:gd name="T19" fmla="*/ 6 h 72"/>
                <a:gd name="T20" fmla="*/ 85 w 85"/>
                <a:gd name="T21" fmla="*/ 51 h 72"/>
                <a:gd name="T22" fmla="*/ 79 w 85"/>
                <a:gd name="T23" fmla="*/ 57 h 72"/>
                <a:gd name="T24" fmla="*/ 39 w 85"/>
                <a:gd name="T25" fmla="*/ 57 h 72"/>
                <a:gd name="T26" fmla="*/ 20 w 85"/>
                <a:gd name="T27" fmla="*/ 72 h 72"/>
                <a:gd name="T28" fmla="*/ 19 w 85"/>
                <a:gd name="T29" fmla="*/ 72 h 72"/>
                <a:gd name="T30" fmla="*/ 6 w 85"/>
                <a:gd name="T31" fmla="*/ 4 h 72"/>
                <a:gd name="T32" fmla="*/ 4 w 85"/>
                <a:gd name="T33" fmla="*/ 6 h 72"/>
                <a:gd name="T34" fmla="*/ 4 w 85"/>
                <a:gd name="T35" fmla="*/ 51 h 72"/>
                <a:gd name="T36" fmla="*/ 6 w 85"/>
                <a:gd name="T37" fmla="*/ 53 h 72"/>
                <a:gd name="T38" fmla="*/ 19 w 85"/>
                <a:gd name="T39" fmla="*/ 53 h 72"/>
                <a:gd name="T40" fmla="*/ 21 w 85"/>
                <a:gd name="T41" fmla="*/ 55 h 72"/>
                <a:gd name="T42" fmla="*/ 21 w 85"/>
                <a:gd name="T43" fmla="*/ 66 h 72"/>
                <a:gd name="T44" fmla="*/ 37 w 85"/>
                <a:gd name="T45" fmla="*/ 53 h 72"/>
                <a:gd name="T46" fmla="*/ 38 w 85"/>
                <a:gd name="T47" fmla="*/ 53 h 72"/>
                <a:gd name="T48" fmla="*/ 79 w 85"/>
                <a:gd name="T49" fmla="*/ 53 h 72"/>
                <a:gd name="T50" fmla="*/ 81 w 85"/>
                <a:gd name="T51" fmla="*/ 51 h 72"/>
                <a:gd name="T52" fmla="*/ 81 w 85"/>
                <a:gd name="T53" fmla="*/ 6 h 72"/>
                <a:gd name="T54" fmla="*/ 79 w 85"/>
                <a:gd name="T55" fmla="*/ 4 h 72"/>
                <a:gd name="T56" fmla="*/ 6 w 85"/>
                <a:gd name="T57"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2">
                  <a:moveTo>
                    <a:pt x="19" y="72"/>
                  </a:moveTo>
                  <a:cubicBezTo>
                    <a:pt x="19" y="72"/>
                    <a:pt x="18" y="72"/>
                    <a:pt x="18" y="72"/>
                  </a:cubicBezTo>
                  <a:cubicBezTo>
                    <a:pt x="17" y="71"/>
                    <a:pt x="17" y="71"/>
                    <a:pt x="17" y="70"/>
                  </a:cubicBezTo>
                  <a:cubicBezTo>
                    <a:pt x="17" y="57"/>
                    <a:pt x="17" y="57"/>
                    <a:pt x="17" y="57"/>
                  </a:cubicBezTo>
                  <a:cubicBezTo>
                    <a:pt x="6" y="57"/>
                    <a:pt x="6" y="57"/>
                    <a:pt x="6" y="57"/>
                  </a:cubicBezTo>
                  <a:cubicBezTo>
                    <a:pt x="3" y="57"/>
                    <a:pt x="0" y="54"/>
                    <a:pt x="0" y="51"/>
                  </a:cubicBezTo>
                  <a:cubicBezTo>
                    <a:pt x="0" y="6"/>
                    <a:pt x="0" y="6"/>
                    <a:pt x="0" y="6"/>
                  </a:cubicBezTo>
                  <a:cubicBezTo>
                    <a:pt x="0" y="3"/>
                    <a:pt x="3" y="0"/>
                    <a:pt x="6" y="0"/>
                  </a:cubicBezTo>
                  <a:cubicBezTo>
                    <a:pt x="79" y="0"/>
                    <a:pt x="79" y="0"/>
                    <a:pt x="79" y="0"/>
                  </a:cubicBezTo>
                  <a:cubicBezTo>
                    <a:pt x="82" y="0"/>
                    <a:pt x="85" y="3"/>
                    <a:pt x="85" y="6"/>
                  </a:cubicBezTo>
                  <a:cubicBezTo>
                    <a:pt x="85" y="51"/>
                    <a:pt x="85" y="51"/>
                    <a:pt x="85" y="51"/>
                  </a:cubicBezTo>
                  <a:cubicBezTo>
                    <a:pt x="85" y="54"/>
                    <a:pt x="82" y="57"/>
                    <a:pt x="79" y="57"/>
                  </a:cubicBezTo>
                  <a:cubicBezTo>
                    <a:pt x="39" y="57"/>
                    <a:pt x="39" y="57"/>
                    <a:pt x="39" y="57"/>
                  </a:cubicBezTo>
                  <a:cubicBezTo>
                    <a:pt x="20" y="72"/>
                    <a:pt x="20" y="72"/>
                    <a:pt x="20" y="72"/>
                  </a:cubicBezTo>
                  <a:cubicBezTo>
                    <a:pt x="20" y="72"/>
                    <a:pt x="19" y="72"/>
                    <a:pt x="19" y="72"/>
                  </a:cubicBezTo>
                  <a:close/>
                  <a:moveTo>
                    <a:pt x="6" y="4"/>
                  </a:moveTo>
                  <a:cubicBezTo>
                    <a:pt x="5" y="4"/>
                    <a:pt x="4" y="5"/>
                    <a:pt x="4" y="6"/>
                  </a:cubicBezTo>
                  <a:cubicBezTo>
                    <a:pt x="4" y="51"/>
                    <a:pt x="4" y="51"/>
                    <a:pt x="4" y="51"/>
                  </a:cubicBezTo>
                  <a:cubicBezTo>
                    <a:pt x="4" y="52"/>
                    <a:pt x="5" y="53"/>
                    <a:pt x="6" y="53"/>
                  </a:cubicBezTo>
                  <a:cubicBezTo>
                    <a:pt x="19" y="53"/>
                    <a:pt x="19" y="53"/>
                    <a:pt x="19" y="53"/>
                  </a:cubicBezTo>
                  <a:cubicBezTo>
                    <a:pt x="20" y="53"/>
                    <a:pt x="21" y="54"/>
                    <a:pt x="21" y="55"/>
                  </a:cubicBezTo>
                  <a:cubicBezTo>
                    <a:pt x="21" y="66"/>
                    <a:pt x="21" y="66"/>
                    <a:pt x="21" y="66"/>
                  </a:cubicBezTo>
                  <a:cubicBezTo>
                    <a:pt x="37" y="53"/>
                    <a:pt x="37" y="53"/>
                    <a:pt x="37" y="53"/>
                  </a:cubicBezTo>
                  <a:cubicBezTo>
                    <a:pt x="37" y="53"/>
                    <a:pt x="37" y="53"/>
                    <a:pt x="38" y="53"/>
                  </a:cubicBezTo>
                  <a:cubicBezTo>
                    <a:pt x="79" y="53"/>
                    <a:pt x="79" y="53"/>
                    <a:pt x="79" y="53"/>
                  </a:cubicBezTo>
                  <a:cubicBezTo>
                    <a:pt x="80" y="53"/>
                    <a:pt x="81" y="52"/>
                    <a:pt x="81" y="51"/>
                  </a:cubicBezTo>
                  <a:cubicBezTo>
                    <a:pt x="81" y="6"/>
                    <a:pt x="81" y="6"/>
                    <a:pt x="81" y="6"/>
                  </a:cubicBezTo>
                  <a:cubicBezTo>
                    <a:pt x="81" y="5"/>
                    <a:pt x="80" y="4"/>
                    <a:pt x="79" y="4"/>
                  </a:cubicBezTo>
                  <a:cubicBezTo>
                    <a:pt x="6" y="4"/>
                    <a:pt x="6" y="4"/>
                    <a:pt x="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2" name="Freeform 65"/>
            <p:cNvSpPr/>
            <p:nvPr/>
          </p:nvSpPr>
          <p:spPr bwMode="auto">
            <a:xfrm>
              <a:off x="7051675" y="3339178"/>
              <a:ext cx="184150" cy="15875"/>
            </a:xfrm>
            <a:custGeom>
              <a:avLst/>
              <a:gdLst>
                <a:gd name="T0" fmla="*/ 47 w 49"/>
                <a:gd name="T1" fmla="*/ 4 h 4"/>
                <a:gd name="T2" fmla="*/ 2 w 49"/>
                <a:gd name="T3" fmla="*/ 4 h 4"/>
                <a:gd name="T4" fmla="*/ 0 w 49"/>
                <a:gd name="T5" fmla="*/ 2 h 4"/>
                <a:gd name="T6" fmla="*/ 2 w 49"/>
                <a:gd name="T7" fmla="*/ 0 h 4"/>
                <a:gd name="T8" fmla="*/ 47 w 49"/>
                <a:gd name="T9" fmla="*/ 0 h 4"/>
                <a:gd name="T10" fmla="*/ 49 w 49"/>
                <a:gd name="T11" fmla="*/ 2 h 4"/>
                <a:gd name="T12" fmla="*/ 47 w 49"/>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49" h="4">
                  <a:moveTo>
                    <a:pt x="47" y="4"/>
                  </a:moveTo>
                  <a:cubicBezTo>
                    <a:pt x="2" y="4"/>
                    <a:pt x="2" y="4"/>
                    <a:pt x="2" y="4"/>
                  </a:cubicBezTo>
                  <a:cubicBezTo>
                    <a:pt x="1" y="4"/>
                    <a:pt x="0" y="3"/>
                    <a:pt x="0" y="2"/>
                  </a:cubicBezTo>
                  <a:cubicBezTo>
                    <a:pt x="0" y="1"/>
                    <a:pt x="1" y="0"/>
                    <a:pt x="2" y="0"/>
                  </a:cubicBezTo>
                  <a:cubicBezTo>
                    <a:pt x="47" y="0"/>
                    <a:pt x="47" y="0"/>
                    <a:pt x="47" y="0"/>
                  </a:cubicBezTo>
                  <a:cubicBezTo>
                    <a:pt x="48" y="0"/>
                    <a:pt x="49" y="1"/>
                    <a:pt x="49" y="2"/>
                  </a:cubicBezTo>
                  <a:cubicBezTo>
                    <a:pt x="49" y="3"/>
                    <a:pt x="48" y="4"/>
                    <a:pt x="4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3" name="Freeform 66"/>
            <p:cNvSpPr/>
            <p:nvPr/>
          </p:nvSpPr>
          <p:spPr bwMode="auto">
            <a:xfrm>
              <a:off x="7051675" y="3385216"/>
              <a:ext cx="184150" cy="14288"/>
            </a:xfrm>
            <a:custGeom>
              <a:avLst/>
              <a:gdLst>
                <a:gd name="T0" fmla="*/ 47 w 49"/>
                <a:gd name="T1" fmla="*/ 4 h 4"/>
                <a:gd name="T2" fmla="*/ 2 w 49"/>
                <a:gd name="T3" fmla="*/ 4 h 4"/>
                <a:gd name="T4" fmla="*/ 0 w 49"/>
                <a:gd name="T5" fmla="*/ 2 h 4"/>
                <a:gd name="T6" fmla="*/ 2 w 49"/>
                <a:gd name="T7" fmla="*/ 0 h 4"/>
                <a:gd name="T8" fmla="*/ 47 w 49"/>
                <a:gd name="T9" fmla="*/ 0 h 4"/>
                <a:gd name="T10" fmla="*/ 49 w 49"/>
                <a:gd name="T11" fmla="*/ 2 h 4"/>
                <a:gd name="T12" fmla="*/ 47 w 49"/>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49" h="4">
                  <a:moveTo>
                    <a:pt x="47" y="4"/>
                  </a:moveTo>
                  <a:cubicBezTo>
                    <a:pt x="2" y="4"/>
                    <a:pt x="2" y="4"/>
                    <a:pt x="2" y="4"/>
                  </a:cubicBezTo>
                  <a:cubicBezTo>
                    <a:pt x="1" y="4"/>
                    <a:pt x="0" y="3"/>
                    <a:pt x="0" y="2"/>
                  </a:cubicBezTo>
                  <a:cubicBezTo>
                    <a:pt x="0" y="1"/>
                    <a:pt x="1" y="0"/>
                    <a:pt x="2" y="0"/>
                  </a:cubicBezTo>
                  <a:cubicBezTo>
                    <a:pt x="47" y="0"/>
                    <a:pt x="47" y="0"/>
                    <a:pt x="47" y="0"/>
                  </a:cubicBezTo>
                  <a:cubicBezTo>
                    <a:pt x="48" y="0"/>
                    <a:pt x="49" y="1"/>
                    <a:pt x="49" y="2"/>
                  </a:cubicBezTo>
                  <a:cubicBezTo>
                    <a:pt x="49" y="3"/>
                    <a:pt x="48" y="4"/>
                    <a:pt x="4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grpSp>
      <p:grpSp>
        <p:nvGrpSpPr>
          <p:cNvPr id="24" name="组合 23"/>
          <p:cNvGrpSpPr/>
          <p:nvPr/>
        </p:nvGrpSpPr>
        <p:grpSpPr>
          <a:xfrm>
            <a:off x="5953906" y="5167264"/>
            <a:ext cx="404813" cy="331788"/>
            <a:chOff x="5075237" y="5114003"/>
            <a:chExt cx="404813" cy="331788"/>
          </a:xfrm>
          <a:solidFill>
            <a:schemeClr val="bg1"/>
          </a:solidFill>
        </p:grpSpPr>
        <p:sp>
          <p:nvSpPr>
            <p:cNvPr id="25" name="Freeform 345"/>
            <p:cNvSpPr>
              <a:spLocks noEditPoints="1"/>
            </p:cNvSpPr>
            <p:nvPr/>
          </p:nvSpPr>
          <p:spPr bwMode="auto">
            <a:xfrm>
              <a:off x="5075237" y="5121941"/>
              <a:ext cx="190500" cy="104775"/>
            </a:xfrm>
            <a:custGeom>
              <a:avLst/>
              <a:gdLst>
                <a:gd name="T0" fmla="*/ 14 w 51"/>
                <a:gd name="T1" fmla="*/ 28 h 28"/>
                <a:gd name="T2" fmla="*/ 13 w 51"/>
                <a:gd name="T3" fmla="*/ 28 h 28"/>
                <a:gd name="T4" fmla="*/ 1 w 51"/>
                <a:gd name="T5" fmla="*/ 17 h 28"/>
                <a:gd name="T6" fmla="*/ 0 w 51"/>
                <a:gd name="T7" fmla="*/ 15 h 28"/>
                <a:gd name="T8" fmla="*/ 2 w 51"/>
                <a:gd name="T9" fmla="*/ 14 h 28"/>
                <a:gd name="T10" fmla="*/ 36 w 51"/>
                <a:gd name="T11" fmla="*/ 0 h 28"/>
                <a:gd name="T12" fmla="*/ 38 w 51"/>
                <a:gd name="T13" fmla="*/ 0 h 28"/>
                <a:gd name="T14" fmla="*/ 51 w 51"/>
                <a:gd name="T15" fmla="*/ 11 h 28"/>
                <a:gd name="T16" fmla="*/ 51 w 51"/>
                <a:gd name="T17" fmla="*/ 13 h 28"/>
                <a:gd name="T18" fmla="*/ 50 w 51"/>
                <a:gd name="T19" fmla="*/ 14 h 28"/>
                <a:gd name="T20" fmla="*/ 15 w 51"/>
                <a:gd name="T21" fmla="*/ 28 h 28"/>
                <a:gd name="T22" fmla="*/ 14 w 51"/>
                <a:gd name="T23" fmla="*/ 28 h 28"/>
                <a:gd name="T24" fmla="*/ 6 w 51"/>
                <a:gd name="T25" fmla="*/ 16 h 28"/>
                <a:gd name="T26" fmla="*/ 15 w 51"/>
                <a:gd name="T27" fmla="*/ 24 h 28"/>
                <a:gd name="T28" fmla="*/ 45 w 51"/>
                <a:gd name="T29" fmla="*/ 12 h 28"/>
                <a:gd name="T30" fmla="*/ 37 w 51"/>
                <a:gd name="T31" fmla="*/ 4 h 28"/>
                <a:gd name="T32" fmla="*/ 6 w 51"/>
                <a:gd name="T33" fmla="*/ 1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28">
                  <a:moveTo>
                    <a:pt x="14" y="28"/>
                  </a:moveTo>
                  <a:cubicBezTo>
                    <a:pt x="14" y="28"/>
                    <a:pt x="14" y="28"/>
                    <a:pt x="13" y="28"/>
                  </a:cubicBezTo>
                  <a:cubicBezTo>
                    <a:pt x="1" y="17"/>
                    <a:pt x="1" y="17"/>
                    <a:pt x="1" y="17"/>
                  </a:cubicBezTo>
                  <a:cubicBezTo>
                    <a:pt x="0" y="17"/>
                    <a:pt x="0" y="16"/>
                    <a:pt x="0" y="15"/>
                  </a:cubicBezTo>
                  <a:cubicBezTo>
                    <a:pt x="0" y="15"/>
                    <a:pt x="1" y="14"/>
                    <a:pt x="2" y="14"/>
                  </a:cubicBezTo>
                  <a:cubicBezTo>
                    <a:pt x="36" y="0"/>
                    <a:pt x="36" y="0"/>
                    <a:pt x="36" y="0"/>
                  </a:cubicBezTo>
                  <a:cubicBezTo>
                    <a:pt x="37" y="0"/>
                    <a:pt x="38" y="0"/>
                    <a:pt x="38" y="0"/>
                  </a:cubicBezTo>
                  <a:cubicBezTo>
                    <a:pt x="51" y="11"/>
                    <a:pt x="51" y="11"/>
                    <a:pt x="51" y="11"/>
                  </a:cubicBezTo>
                  <a:cubicBezTo>
                    <a:pt x="51" y="11"/>
                    <a:pt x="51" y="12"/>
                    <a:pt x="51" y="13"/>
                  </a:cubicBezTo>
                  <a:cubicBezTo>
                    <a:pt x="51" y="13"/>
                    <a:pt x="51" y="14"/>
                    <a:pt x="50" y="14"/>
                  </a:cubicBezTo>
                  <a:cubicBezTo>
                    <a:pt x="15" y="28"/>
                    <a:pt x="15" y="28"/>
                    <a:pt x="15" y="28"/>
                  </a:cubicBezTo>
                  <a:cubicBezTo>
                    <a:pt x="15" y="28"/>
                    <a:pt x="15" y="28"/>
                    <a:pt x="14" y="28"/>
                  </a:cubicBezTo>
                  <a:close/>
                  <a:moveTo>
                    <a:pt x="6" y="16"/>
                  </a:moveTo>
                  <a:cubicBezTo>
                    <a:pt x="15" y="24"/>
                    <a:pt x="15" y="24"/>
                    <a:pt x="15" y="24"/>
                  </a:cubicBezTo>
                  <a:cubicBezTo>
                    <a:pt x="45" y="12"/>
                    <a:pt x="45" y="12"/>
                    <a:pt x="45" y="12"/>
                  </a:cubicBezTo>
                  <a:cubicBezTo>
                    <a:pt x="37" y="4"/>
                    <a:pt x="37" y="4"/>
                    <a:pt x="37" y="4"/>
                  </a:cubicBezTo>
                  <a:cubicBezTo>
                    <a:pt x="6" y="16"/>
                    <a:pt x="6" y="16"/>
                    <a:pt x="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6" name="Freeform 346"/>
            <p:cNvSpPr/>
            <p:nvPr/>
          </p:nvSpPr>
          <p:spPr bwMode="auto">
            <a:xfrm>
              <a:off x="5251450" y="5283866"/>
              <a:ext cx="168275" cy="161925"/>
            </a:xfrm>
            <a:custGeom>
              <a:avLst/>
              <a:gdLst>
                <a:gd name="T0" fmla="*/ 2 w 45"/>
                <a:gd name="T1" fmla="*/ 43 h 43"/>
                <a:gd name="T2" fmla="*/ 0 w 45"/>
                <a:gd name="T3" fmla="*/ 42 h 43"/>
                <a:gd name="T4" fmla="*/ 0 w 45"/>
                <a:gd name="T5" fmla="*/ 41 h 43"/>
                <a:gd name="T6" fmla="*/ 0 w 45"/>
                <a:gd name="T7" fmla="*/ 2 h 43"/>
                <a:gd name="T8" fmla="*/ 2 w 45"/>
                <a:gd name="T9" fmla="*/ 0 h 43"/>
                <a:gd name="T10" fmla="*/ 4 w 45"/>
                <a:gd name="T11" fmla="*/ 2 h 43"/>
                <a:gd name="T12" fmla="*/ 4 w 45"/>
                <a:gd name="T13" fmla="*/ 38 h 43"/>
                <a:gd name="T14" fmla="*/ 41 w 45"/>
                <a:gd name="T15" fmla="*/ 26 h 43"/>
                <a:gd name="T16" fmla="*/ 41 w 45"/>
                <a:gd name="T17" fmla="*/ 7 h 43"/>
                <a:gd name="T18" fmla="*/ 43 w 45"/>
                <a:gd name="T19" fmla="*/ 5 h 43"/>
                <a:gd name="T20" fmla="*/ 45 w 45"/>
                <a:gd name="T21" fmla="*/ 7 h 43"/>
                <a:gd name="T22" fmla="*/ 45 w 45"/>
                <a:gd name="T23" fmla="*/ 27 h 43"/>
                <a:gd name="T24" fmla="*/ 44 w 45"/>
                <a:gd name="T25" fmla="*/ 29 h 43"/>
                <a:gd name="T26" fmla="*/ 2 w 45"/>
                <a:gd name="T27" fmla="*/ 43 h 43"/>
                <a:gd name="T28" fmla="*/ 2 w 45"/>
                <a:gd name="T29"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 h="43">
                  <a:moveTo>
                    <a:pt x="2" y="43"/>
                  </a:moveTo>
                  <a:cubicBezTo>
                    <a:pt x="1" y="43"/>
                    <a:pt x="1" y="43"/>
                    <a:pt x="0" y="42"/>
                  </a:cubicBezTo>
                  <a:cubicBezTo>
                    <a:pt x="0" y="42"/>
                    <a:pt x="0" y="41"/>
                    <a:pt x="0" y="41"/>
                  </a:cubicBezTo>
                  <a:cubicBezTo>
                    <a:pt x="0" y="2"/>
                    <a:pt x="0" y="2"/>
                    <a:pt x="0" y="2"/>
                  </a:cubicBezTo>
                  <a:cubicBezTo>
                    <a:pt x="0" y="0"/>
                    <a:pt x="0" y="0"/>
                    <a:pt x="2" y="0"/>
                  </a:cubicBezTo>
                  <a:cubicBezTo>
                    <a:pt x="3" y="0"/>
                    <a:pt x="4" y="0"/>
                    <a:pt x="4" y="2"/>
                  </a:cubicBezTo>
                  <a:cubicBezTo>
                    <a:pt x="4" y="38"/>
                    <a:pt x="4" y="38"/>
                    <a:pt x="4" y="38"/>
                  </a:cubicBezTo>
                  <a:cubicBezTo>
                    <a:pt x="41" y="26"/>
                    <a:pt x="41" y="26"/>
                    <a:pt x="41" y="26"/>
                  </a:cubicBezTo>
                  <a:cubicBezTo>
                    <a:pt x="41" y="7"/>
                    <a:pt x="41" y="7"/>
                    <a:pt x="41" y="7"/>
                  </a:cubicBezTo>
                  <a:cubicBezTo>
                    <a:pt x="41" y="6"/>
                    <a:pt x="42" y="5"/>
                    <a:pt x="43" y="5"/>
                  </a:cubicBezTo>
                  <a:cubicBezTo>
                    <a:pt x="44" y="5"/>
                    <a:pt x="45" y="6"/>
                    <a:pt x="45" y="7"/>
                  </a:cubicBezTo>
                  <a:cubicBezTo>
                    <a:pt x="45" y="27"/>
                    <a:pt x="45" y="27"/>
                    <a:pt x="45" y="27"/>
                  </a:cubicBezTo>
                  <a:cubicBezTo>
                    <a:pt x="45" y="28"/>
                    <a:pt x="45" y="29"/>
                    <a:pt x="44" y="29"/>
                  </a:cubicBezTo>
                  <a:cubicBezTo>
                    <a:pt x="2" y="43"/>
                    <a:pt x="2" y="43"/>
                    <a:pt x="2" y="43"/>
                  </a:cubicBezTo>
                  <a:cubicBezTo>
                    <a:pt x="2" y="43"/>
                    <a:pt x="2" y="43"/>
                    <a:pt x="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7" name="Freeform 347"/>
            <p:cNvSpPr>
              <a:spLocks noEditPoints="1"/>
            </p:cNvSpPr>
            <p:nvPr/>
          </p:nvSpPr>
          <p:spPr bwMode="auto">
            <a:xfrm>
              <a:off x="5287962" y="5223541"/>
              <a:ext cx="192088" cy="109538"/>
            </a:xfrm>
            <a:custGeom>
              <a:avLst/>
              <a:gdLst>
                <a:gd name="T0" fmla="*/ 14 w 51"/>
                <a:gd name="T1" fmla="*/ 29 h 29"/>
                <a:gd name="T2" fmla="*/ 13 w 51"/>
                <a:gd name="T3" fmla="*/ 28 h 29"/>
                <a:gd name="T4" fmla="*/ 1 w 51"/>
                <a:gd name="T5" fmla="*/ 18 h 29"/>
                <a:gd name="T6" fmla="*/ 0 w 51"/>
                <a:gd name="T7" fmla="*/ 16 h 29"/>
                <a:gd name="T8" fmla="*/ 1 w 51"/>
                <a:gd name="T9" fmla="*/ 14 h 29"/>
                <a:gd name="T10" fmla="*/ 36 w 51"/>
                <a:gd name="T11" fmla="*/ 1 h 29"/>
                <a:gd name="T12" fmla="*/ 38 w 51"/>
                <a:gd name="T13" fmla="*/ 1 h 29"/>
                <a:gd name="T14" fmla="*/ 50 w 51"/>
                <a:gd name="T15" fmla="*/ 11 h 29"/>
                <a:gd name="T16" fmla="*/ 51 w 51"/>
                <a:gd name="T17" fmla="*/ 13 h 29"/>
                <a:gd name="T18" fmla="*/ 50 w 51"/>
                <a:gd name="T19" fmla="*/ 15 h 29"/>
                <a:gd name="T20" fmla="*/ 15 w 51"/>
                <a:gd name="T21" fmla="*/ 29 h 29"/>
                <a:gd name="T22" fmla="*/ 14 w 51"/>
                <a:gd name="T23" fmla="*/ 29 h 29"/>
                <a:gd name="T24" fmla="*/ 6 w 51"/>
                <a:gd name="T25" fmla="*/ 17 h 29"/>
                <a:gd name="T26" fmla="*/ 15 w 51"/>
                <a:gd name="T27" fmla="*/ 25 h 29"/>
                <a:gd name="T28" fmla="*/ 45 w 51"/>
                <a:gd name="T29" fmla="*/ 12 h 29"/>
                <a:gd name="T30" fmla="*/ 36 w 51"/>
                <a:gd name="T31" fmla="*/ 5 h 29"/>
                <a:gd name="T32" fmla="*/ 6 w 51"/>
                <a:gd name="T33" fmla="*/ 1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29">
                  <a:moveTo>
                    <a:pt x="14" y="29"/>
                  </a:moveTo>
                  <a:cubicBezTo>
                    <a:pt x="14" y="29"/>
                    <a:pt x="13" y="29"/>
                    <a:pt x="13" y="28"/>
                  </a:cubicBezTo>
                  <a:cubicBezTo>
                    <a:pt x="1" y="18"/>
                    <a:pt x="1" y="18"/>
                    <a:pt x="1" y="18"/>
                  </a:cubicBezTo>
                  <a:cubicBezTo>
                    <a:pt x="0" y="17"/>
                    <a:pt x="0" y="17"/>
                    <a:pt x="0" y="16"/>
                  </a:cubicBezTo>
                  <a:cubicBezTo>
                    <a:pt x="0" y="15"/>
                    <a:pt x="1" y="15"/>
                    <a:pt x="1" y="14"/>
                  </a:cubicBezTo>
                  <a:cubicBezTo>
                    <a:pt x="36" y="1"/>
                    <a:pt x="36" y="1"/>
                    <a:pt x="36" y="1"/>
                  </a:cubicBezTo>
                  <a:cubicBezTo>
                    <a:pt x="37" y="0"/>
                    <a:pt x="38" y="0"/>
                    <a:pt x="38" y="1"/>
                  </a:cubicBezTo>
                  <a:cubicBezTo>
                    <a:pt x="50" y="11"/>
                    <a:pt x="50" y="11"/>
                    <a:pt x="50" y="11"/>
                  </a:cubicBezTo>
                  <a:cubicBezTo>
                    <a:pt x="51" y="12"/>
                    <a:pt x="51" y="13"/>
                    <a:pt x="51" y="13"/>
                  </a:cubicBezTo>
                  <a:cubicBezTo>
                    <a:pt x="51" y="14"/>
                    <a:pt x="50" y="15"/>
                    <a:pt x="50" y="15"/>
                  </a:cubicBezTo>
                  <a:cubicBezTo>
                    <a:pt x="15" y="29"/>
                    <a:pt x="15" y="29"/>
                    <a:pt x="15" y="29"/>
                  </a:cubicBezTo>
                  <a:cubicBezTo>
                    <a:pt x="15" y="29"/>
                    <a:pt x="15" y="29"/>
                    <a:pt x="14" y="29"/>
                  </a:cubicBezTo>
                  <a:close/>
                  <a:moveTo>
                    <a:pt x="6" y="17"/>
                  </a:moveTo>
                  <a:cubicBezTo>
                    <a:pt x="15" y="25"/>
                    <a:pt x="15" y="25"/>
                    <a:pt x="15" y="25"/>
                  </a:cubicBezTo>
                  <a:cubicBezTo>
                    <a:pt x="45" y="12"/>
                    <a:pt x="45" y="12"/>
                    <a:pt x="45" y="12"/>
                  </a:cubicBezTo>
                  <a:cubicBezTo>
                    <a:pt x="36" y="5"/>
                    <a:pt x="36" y="5"/>
                    <a:pt x="36" y="5"/>
                  </a:cubicBezTo>
                  <a:cubicBezTo>
                    <a:pt x="6" y="17"/>
                    <a:pt x="6" y="17"/>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8" name="Freeform 348"/>
            <p:cNvSpPr>
              <a:spLocks noEditPoints="1"/>
            </p:cNvSpPr>
            <p:nvPr/>
          </p:nvSpPr>
          <p:spPr bwMode="auto">
            <a:xfrm>
              <a:off x="5273675" y="5114003"/>
              <a:ext cx="192088" cy="109538"/>
            </a:xfrm>
            <a:custGeom>
              <a:avLst/>
              <a:gdLst>
                <a:gd name="T0" fmla="*/ 37 w 51"/>
                <a:gd name="T1" fmla="*/ 29 h 29"/>
                <a:gd name="T2" fmla="*/ 37 w 51"/>
                <a:gd name="T3" fmla="*/ 29 h 29"/>
                <a:gd name="T4" fmla="*/ 2 w 51"/>
                <a:gd name="T5" fmla="*/ 15 h 29"/>
                <a:gd name="T6" fmla="*/ 0 w 51"/>
                <a:gd name="T7" fmla="*/ 14 h 29"/>
                <a:gd name="T8" fmla="*/ 1 w 51"/>
                <a:gd name="T9" fmla="*/ 12 h 29"/>
                <a:gd name="T10" fmla="*/ 13 w 51"/>
                <a:gd name="T11" fmla="*/ 0 h 29"/>
                <a:gd name="T12" fmla="*/ 15 w 51"/>
                <a:gd name="T13" fmla="*/ 0 h 29"/>
                <a:gd name="T14" fmla="*/ 50 w 51"/>
                <a:gd name="T15" fmla="*/ 14 h 29"/>
                <a:gd name="T16" fmla="*/ 51 w 51"/>
                <a:gd name="T17" fmla="*/ 15 h 29"/>
                <a:gd name="T18" fmla="*/ 51 w 51"/>
                <a:gd name="T19" fmla="*/ 17 h 29"/>
                <a:gd name="T20" fmla="*/ 39 w 51"/>
                <a:gd name="T21" fmla="*/ 29 h 29"/>
                <a:gd name="T22" fmla="*/ 37 w 51"/>
                <a:gd name="T23" fmla="*/ 29 h 29"/>
                <a:gd name="T24" fmla="*/ 6 w 51"/>
                <a:gd name="T25" fmla="*/ 13 h 29"/>
                <a:gd name="T26" fmla="*/ 37 w 51"/>
                <a:gd name="T27" fmla="*/ 25 h 29"/>
                <a:gd name="T28" fmla="*/ 46 w 51"/>
                <a:gd name="T29" fmla="*/ 17 h 29"/>
                <a:gd name="T30" fmla="*/ 15 w 51"/>
                <a:gd name="T31" fmla="*/ 4 h 29"/>
                <a:gd name="T32" fmla="*/ 6 w 51"/>
                <a:gd name="T33" fmla="*/ 1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29">
                  <a:moveTo>
                    <a:pt x="37" y="29"/>
                  </a:moveTo>
                  <a:cubicBezTo>
                    <a:pt x="37" y="29"/>
                    <a:pt x="37" y="29"/>
                    <a:pt x="37" y="29"/>
                  </a:cubicBezTo>
                  <a:cubicBezTo>
                    <a:pt x="2" y="15"/>
                    <a:pt x="2" y="15"/>
                    <a:pt x="2" y="15"/>
                  </a:cubicBezTo>
                  <a:cubicBezTo>
                    <a:pt x="1" y="15"/>
                    <a:pt x="1" y="15"/>
                    <a:pt x="0" y="14"/>
                  </a:cubicBezTo>
                  <a:cubicBezTo>
                    <a:pt x="0" y="13"/>
                    <a:pt x="1" y="13"/>
                    <a:pt x="1" y="12"/>
                  </a:cubicBezTo>
                  <a:cubicBezTo>
                    <a:pt x="13" y="0"/>
                    <a:pt x="13" y="0"/>
                    <a:pt x="13" y="0"/>
                  </a:cubicBezTo>
                  <a:cubicBezTo>
                    <a:pt x="14" y="0"/>
                    <a:pt x="14" y="0"/>
                    <a:pt x="15" y="0"/>
                  </a:cubicBezTo>
                  <a:cubicBezTo>
                    <a:pt x="50" y="14"/>
                    <a:pt x="50" y="14"/>
                    <a:pt x="50" y="14"/>
                  </a:cubicBezTo>
                  <a:cubicBezTo>
                    <a:pt x="51" y="14"/>
                    <a:pt x="51" y="15"/>
                    <a:pt x="51" y="15"/>
                  </a:cubicBezTo>
                  <a:cubicBezTo>
                    <a:pt x="51" y="16"/>
                    <a:pt x="51" y="17"/>
                    <a:pt x="51" y="17"/>
                  </a:cubicBezTo>
                  <a:cubicBezTo>
                    <a:pt x="39" y="29"/>
                    <a:pt x="39" y="29"/>
                    <a:pt x="39" y="29"/>
                  </a:cubicBezTo>
                  <a:cubicBezTo>
                    <a:pt x="38" y="29"/>
                    <a:pt x="38" y="29"/>
                    <a:pt x="37" y="29"/>
                  </a:cubicBezTo>
                  <a:close/>
                  <a:moveTo>
                    <a:pt x="6" y="13"/>
                  </a:moveTo>
                  <a:cubicBezTo>
                    <a:pt x="37" y="25"/>
                    <a:pt x="37" y="25"/>
                    <a:pt x="37" y="25"/>
                  </a:cubicBezTo>
                  <a:cubicBezTo>
                    <a:pt x="46" y="17"/>
                    <a:pt x="46" y="17"/>
                    <a:pt x="46" y="17"/>
                  </a:cubicBezTo>
                  <a:cubicBezTo>
                    <a:pt x="15" y="4"/>
                    <a:pt x="15" y="4"/>
                    <a:pt x="15" y="4"/>
                  </a:cubicBezTo>
                  <a:cubicBezTo>
                    <a:pt x="6" y="13"/>
                    <a:pt x="6" y="13"/>
                    <a:pt x="6"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9" name="Freeform 349"/>
            <p:cNvSpPr/>
            <p:nvPr/>
          </p:nvSpPr>
          <p:spPr bwMode="auto">
            <a:xfrm>
              <a:off x="5127625" y="5306091"/>
              <a:ext cx="134938" cy="139700"/>
            </a:xfrm>
            <a:custGeom>
              <a:avLst/>
              <a:gdLst>
                <a:gd name="T0" fmla="*/ 34 w 36"/>
                <a:gd name="T1" fmla="*/ 37 h 37"/>
                <a:gd name="T2" fmla="*/ 33 w 36"/>
                <a:gd name="T3" fmla="*/ 37 h 37"/>
                <a:gd name="T4" fmla="*/ 1 w 36"/>
                <a:gd name="T5" fmla="*/ 23 h 37"/>
                <a:gd name="T6" fmla="*/ 0 w 36"/>
                <a:gd name="T7" fmla="*/ 21 h 37"/>
                <a:gd name="T8" fmla="*/ 0 w 36"/>
                <a:gd name="T9" fmla="*/ 2 h 37"/>
                <a:gd name="T10" fmla="*/ 2 w 36"/>
                <a:gd name="T11" fmla="*/ 0 h 37"/>
                <a:gd name="T12" fmla="*/ 4 w 36"/>
                <a:gd name="T13" fmla="*/ 2 h 37"/>
                <a:gd name="T14" fmla="*/ 4 w 36"/>
                <a:gd name="T15" fmla="*/ 20 h 37"/>
                <a:gd name="T16" fmla="*/ 35 w 36"/>
                <a:gd name="T17" fmla="*/ 33 h 37"/>
                <a:gd name="T18" fmla="*/ 36 w 36"/>
                <a:gd name="T19" fmla="*/ 35 h 37"/>
                <a:gd name="T20" fmla="*/ 34 w 36"/>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37">
                  <a:moveTo>
                    <a:pt x="34" y="37"/>
                  </a:moveTo>
                  <a:cubicBezTo>
                    <a:pt x="34" y="37"/>
                    <a:pt x="33" y="37"/>
                    <a:pt x="33" y="37"/>
                  </a:cubicBezTo>
                  <a:cubicBezTo>
                    <a:pt x="1" y="23"/>
                    <a:pt x="1" y="23"/>
                    <a:pt x="1" y="23"/>
                  </a:cubicBezTo>
                  <a:cubicBezTo>
                    <a:pt x="0" y="23"/>
                    <a:pt x="0" y="22"/>
                    <a:pt x="0" y="21"/>
                  </a:cubicBezTo>
                  <a:cubicBezTo>
                    <a:pt x="0" y="2"/>
                    <a:pt x="0" y="2"/>
                    <a:pt x="0" y="2"/>
                  </a:cubicBezTo>
                  <a:cubicBezTo>
                    <a:pt x="0" y="1"/>
                    <a:pt x="1" y="0"/>
                    <a:pt x="2" y="0"/>
                  </a:cubicBezTo>
                  <a:cubicBezTo>
                    <a:pt x="3" y="0"/>
                    <a:pt x="4" y="1"/>
                    <a:pt x="4" y="2"/>
                  </a:cubicBezTo>
                  <a:cubicBezTo>
                    <a:pt x="4" y="20"/>
                    <a:pt x="4" y="20"/>
                    <a:pt x="4" y="20"/>
                  </a:cubicBezTo>
                  <a:cubicBezTo>
                    <a:pt x="35" y="33"/>
                    <a:pt x="35" y="33"/>
                    <a:pt x="35" y="33"/>
                  </a:cubicBezTo>
                  <a:cubicBezTo>
                    <a:pt x="36" y="33"/>
                    <a:pt x="36" y="34"/>
                    <a:pt x="36" y="35"/>
                  </a:cubicBezTo>
                  <a:cubicBezTo>
                    <a:pt x="35" y="36"/>
                    <a:pt x="35" y="37"/>
                    <a:pt x="34"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0" name="Freeform 350"/>
            <p:cNvSpPr>
              <a:spLocks noEditPoints="1"/>
            </p:cNvSpPr>
            <p:nvPr/>
          </p:nvSpPr>
          <p:spPr bwMode="auto">
            <a:xfrm>
              <a:off x="5075237" y="5226716"/>
              <a:ext cx="190500" cy="112713"/>
            </a:xfrm>
            <a:custGeom>
              <a:avLst/>
              <a:gdLst>
                <a:gd name="T0" fmla="*/ 37 w 51"/>
                <a:gd name="T1" fmla="*/ 30 h 30"/>
                <a:gd name="T2" fmla="*/ 36 w 51"/>
                <a:gd name="T3" fmla="*/ 30 h 30"/>
                <a:gd name="T4" fmla="*/ 1 w 51"/>
                <a:gd name="T5" fmla="*/ 16 h 30"/>
                <a:gd name="T6" fmla="*/ 0 w 51"/>
                <a:gd name="T7" fmla="*/ 15 h 30"/>
                <a:gd name="T8" fmla="*/ 0 w 51"/>
                <a:gd name="T9" fmla="*/ 13 h 30"/>
                <a:gd name="T10" fmla="*/ 12 w 51"/>
                <a:gd name="T11" fmla="*/ 1 h 30"/>
                <a:gd name="T12" fmla="*/ 14 w 51"/>
                <a:gd name="T13" fmla="*/ 1 h 30"/>
                <a:gd name="T14" fmla="*/ 49 w 51"/>
                <a:gd name="T15" fmla="*/ 15 h 30"/>
                <a:gd name="T16" fmla="*/ 51 w 51"/>
                <a:gd name="T17" fmla="*/ 16 h 30"/>
                <a:gd name="T18" fmla="*/ 50 w 51"/>
                <a:gd name="T19" fmla="*/ 18 h 30"/>
                <a:gd name="T20" fmla="*/ 38 w 51"/>
                <a:gd name="T21" fmla="*/ 30 h 30"/>
                <a:gd name="T22" fmla="*/ 37 w 51"/>
                <a:gd name="T23" fmla="*/ 30 h 30"/>
                <a:gd name="T24" fmla="*/ 5 w 51"/>
                <a:gd name="T25" fmla="*/ 13 h 30"/>
                <a:gd name="T26" fmla="*/ 36 w 51"/>
                <a:gd name="T27" fmla="*/ 26 h 30"/>
                <a:gd name="T28" fmla="*/ 45 w 51"/>
                <a:gd name="T29" fmla="*/ 17 h 30"/>
                <a:gd name="T30" fmla="*/ 14 w 51"/>
                <a:gd name="T31" fmla="*/ 5 h 30"/>
                <a:gd name="T32" fmla="*/ 5 w 51"/>
                <a:gd name="T3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30">
                  <a:moveTo>
                    <a:pt x="37" y="30"/>
                  </a:moveTo>
                  <a:cubicBezTo>
                    <a:pt x="36" y="30"/>
                    <a:pt x="36" y="30"/>
                    <a:pt x="36" y="30"/>
                  </a:cubicBezTo>
                  <a:cubicBezTo>
                    <a:pt x="1" y="16"/>
                    <a:pt x="1" y="16"/>
                    <a:pt x="1" y="16"/>
                  </a:cubicBezTo>
                  <a:cubicBezTo>
                    <a:pt x="0" y="16"/>
                    <a:pt x="0" y="15"/>
                    <a:pt x="0" y="15"/>
                  </a:cubicBezTo>
                  <a:cubicBezTo>
                    <a:pt x="0" y="14"/>
                    <a:pt x="0" y="13"/>
                    <a:pt x="0" y="13"/>
                  </a:cubicBezTo>
                  <a:cubicBezTo>
                    <a:pt x="12" y="1"/>
                    <a:pt x="12" y="1"/>
                    <a:pt x="12" y="1"/>
                  </a:cubicBezTo>
                  <a:cubicBezTo>
                    <a:pt x="13" y="1"/>
                    <a:pt x="14" y="0"/>
                    <a:pt x="14" y="1"/>
                  </a:cubicBezTo>
                  <a:cubicBezTo>
                    <a:pt x="49" y="15"/>
                    <a:pt x="49" y="15"/>
                    <a:pt x="49" y="15"/>
                  </a:cubicBezTo>
                  <a:cubicBezTo>
                    <a:pt x="50" y="15"/>
                    <a:pt x="50" y="15"/>
                    <a:pt x="51" y="16"/>
                  </a:cubicBezTo>
                  <a:cubicBezTo>
                    <a:pt x="51" y="17"/>
                    <a:pt x="50" y="17"/>
                    <a:pt x="50" y="18"/>
                  </a:cubicBezTo>
                  <a:cubicBezTo>
                    <a:pt x="38" y="30"/>
                    <a:pt x="38" y="30"/>
                    <a:pt x="38" y="30"/>
                  </a:cubicBezTo>
                  <a:cubicBezTo>
                    <a:pt x="38" y="30"/>
                    <a:pt x="37" y="30"/>
                    <a:pt x="37" y="30"/>
                  </a:cubicBezTo>
                  <a:close/>
                  <a:moveTo>
                    <a:pt x="5" y="13"/>
                  </a:moveTo>
                  <a:cubicBezTo>
                    <a:pt x="36" y="26"/>
                    <a:pt x="36" y="26"/>
                    <a:pt x="36" y="26"/>
                  </a:cubicBezTo>
                  <a:cubicBezTo>
                    <a:pt x="45" y="17"/>
                    <a:pt x="45" y="17"/>
                    <a:pt x="45" y="17"/>
                  </a:cubicBezTo>
                  <a:cubicBezTo>
                    <a:pt x="14" y="5"/>
                    <a:pt x="14" y="5"/>
                    <a:pt x="14" y="5"/>
                  </a:cubicBezTo>
                  <a:cubicBezTo>
                    <a:pt x="5" y="13"/>
                    <a:pt x="5" y="13"/>
                    <a:pt x="5"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grpSp>
      <p:sp>
        <p:nvSpPr>
          <p:cNvPr id="31" name="TextBox 83"/>
          <p:cNvSpPr txBox="1"/>
          <p:nvPr/>
        </p:nvSpPr>
        <p:spPr>
          <a:xfrm>
            <a:off x="5509160" y="3472187"/>
            <a:ext cx="1210589" cy="400110"/>
          </a:xfrm>
          <a:prstGeom prst="rect">
            <a:avLst/>
          </a:prstGeom>
          <a:noFill/>
        </p:spPr>
        <p:txBody>
          <a:bodyPr wrap="none" rtlCol="0">
            <a:spAutoFit/>
          </a:bodyPr>
          <a:lstStyle/>
          <a:p>
            <a:pPr algn="ct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32" name="文本框 31"/>
          <p:cNvSpPr txBox="1"/>
          <p:nvPr/>
        </p:nvSpPr>
        <p:spPr>
          <a:xfrm>
            <a:off x="7570424" y="4701582"/>
            <a:ext cx="3298681" cy="652486"/>
          </a:xfrm>
          <a:prstGeom prst="rect">
            <a:avLst/>
          </a:prstGeom>
          <a:noFill/>
        </p:spPr>
        <p:txBody>
          <a:bodyPr wrap="square" rtlCol="0">
            <a:spAutoFit/>
          </a:bodyPr>
          <a:lstStyle/>
          <a:p>
            <a:pPr>
              <a:lnSpc>
                <a:spcPct val="130000"/>
              </a:lnSpc>
            </a:pPr>
            <a:r>
              <a:rPr lang="en-US" altLang="zh-CN" sz="1400" dirty="0" smtClean="0">
                <a:solidFill>
                  <a:schemeClr val="bg2">
                    <a:lumMod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400" dirty="0" smtClean="0">
              <a:solidFill>
                <a:schemeClr val="bg2">
                  <a:lumMod val="25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7570424" y="1936213"/>
            <a:ext cx="3298681" cy="652486"/>
          </a:xfrm>
          <a:prstGeom prst="rect">
            <a:avLst/>
          </a:prstGeom>
          <a:noFill/>
        </p:spPr>
        <p:txBody>
          <a:bodyPr wrap="square" rtlCol="0">
            <a:spAutoFit/>
          </a:bodyPr>
          <a:lstStyle/>
          <a:p>
            <a:pPr>
              <a:lnSpc>
                <a:spcPct val="130000"/>
              </a:lnSpc>
            </a:pPr>
            <a:r>
              <a:rPr lang="en-US" altLang="zh-CN" sz="1400" dirty="0" smtClean="0">
                <a:solidFill>
                  <a:schemeClr val="bg2">
                    <a:lumMod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400" dirty="0" smtClean="0">
              <a:solidFill>
                <a:schemeClr val="bg2">
                  <a:lumMod val="25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1649691" y="4701582"/>
            <a:ext cx="3449031" cy="652486"/>
          </a:xfrm>
          <a:prstGeom prst="rect">
            <a:avLst/>
          </a:prstGeom>
          <a:noFill/>
        </p:spPr>
        <p:txBody>
          <a:bodyPr wrap="square" rtlCol="0">
            <a:spAutoFit/>
          </a:bodyPr>
          <a:lstStyle/>
          <a:p>
            <a:pPr algn="r">
              <a:lnSpc>
                <a:spcPct val="130000"/>
              </a:lnSpc>
            </a:pPr>
            <a:r>
              <a:rPr lang="en-US" altLang="zh-CN" sz="1400" dirty="0" smtClean="0">
                <a:solidFill>
                  <a:schemeClr val="bg2">
                    <a:lumMod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400" dirty="0" smtClean="0">
              <a:solidFill>
                <a:schemeClr val="bg2">
                  <a:lumMod val="2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1649691" y="1936213"/>
            <a:ext cx="3449031" cy="652486"/>
          </a:xfrm>
          <a:prstGeom prst="rect">
            <a:avLst/>
          </a:prstGeom>
          <a:noFill/>
        </p:spPr>
        <p:txBody>
          <a:bodyPr wrap="square" rtlCol="0">
            <a:spAutoFit/>
          </a:bodyPr>
          <a:lstStyle/>
          <a:p>
            <a:pPr algn="r">
              <a:lnSpc>
                <a:spcPct val="130000"/>
              </a:lnSpc>
            </a:pPr>
            <a:r>
              <a:rPr lang="en-US" altLang="zh-CN" sz="1400" dirty="0" smtClean="0">
                <a:solidFill>
                  <a:schemeClr val="bg2">
                    <a:lumMod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400" dirty="0" smtClean="0">
              <a:solidFill>
                <a:schemeClr val="bg2">
                  <a:lumMod val="25000"/>
                </a:schemeClr>
              </a:solidFill>
              <a:latin typeface="微软雅黑" panose="020B0503020204020204" pitchFamily="34" charset="-122"/>
              <a:ea typeface="微软雅黑" panose="020B0503020204020204" pitchFamily="34" charset="-122"/>
            </a:endParaRPr>
          </a:p>
        </p:txBody>
      </p:sp>
      <p:sp>
        <p:nvSpPr>
          <p:cNvPr id="37" name="TextBox 76"/>
          <p:cNvSpPr txBox="1"/>
          <p:nvPr/>
        </p:nvSpPr>
        <p:spPr>
          <a:xfrm>
            <a:off x="7570424" y="4334863"/>
            <a:ext cx="1337024" cy="400110"/>
          </a:xfrm>
          <a:prstGeom prst="rect">
            <a:avLst/>
          </a:prstGeom>
          <a:noFill/>
        </p:spPr>
        <p:txBody>
          <a:bodyPr wrap="square" rtlCol="0">
            <a:spAutoFit/>
          </a:bodyPr>
          <a:lstStyle/>
          <a:p>
            <a:r>
              <a:rPr lang="zh-CN" altLang="en-US" sz="2000" dirty="0" smtClean="0">
                <a:solidFill>
                  <a:srgbClr val="7A962D"/>
                </a:solidFill>
                <a:latin typeface="微软雅黑" panose="020B0503020204020204" pitchFamily="34" charset="-122"/>
                <a:ea typeface="微软雅黑" panose="020B0503020204020204" pitchFamily="34" charset="-122"/>
              </a:rPr>
              <a:t>添加标题</a:t>
            </a:r>
            <a:endParaRPr lang="zh-CN" altLang="en-US" sz="2000" dirty="0">
              <a:solidFill>
                <a:srgbClr val="7A962D"/>
              </a:solidFill>
              <a:latin typeface="微软雅黑" panose="020B0503020204020204" pitchFamily="34" charset="-122"/>
              <a:ea typeface="微软雅黑" panose="020B0503020204020204" pitchFamily="34" charset="-122"/>
            </a:endParaRPr>
          </a:p>
        </p:txBody>
      </p:sp>
      <p:sp>
        <p:nvSpPr>
          <p:cNvPr id="38" name="TextBox 76"/>
          <p:cNvSpPr txBox="1"/>
          <p:nvPr/>
        </p:nvSpPr>
        <p:spPr>
          <a:xfrm>
            <a:off x="7570424" y="1539005"/>
            <a:ext cx="1337024" cy="400110"/>
          </a:xfrm>
          <a:prstGeom prst="rect">
            <a:avLst/>
          </a:prstGeom>
          <a:noFill/>
        </p:spPr>
        <p:txBody>
          <a:bodyPr wrap="square" rtlCol="0">
            <a:spAutoFit/>
          </a:bodyPr>
          <a:lstStyle/>
          <a:p>
            <a:r>
              <a:rPr lang="zh-CN" altLang="en-US" sz="2000" dirty="0" smtClean="0">
                <a:solidFill>
                  <a:srgbClr val="FF6B92"/>
                </a:solidFill>
                <a:latin typeface="微软雅黑" panose="020B0503020204020204" pitchFamily="34" charset="-122"/>
                <a:ea typeface="微软雅黑" panose="020B0503020204020204" pitchFamily="34" charset="-122"/>
              </a:rPr>
              <a:t>添加标题</a:t>
            </a:r>
            <a:endParaRPr lang="zh-CN" altLang="en-US" sz="2000" dirty="0">
              <a:solidFill>
                <a:srgbClr val="FF6B92"/>
              </a:solidFill>
              <a:latin typeface="微软雅黑" panose="020B0503020204020204" pitchFamily="34" charset="-122"/>
              <a:ea typeface="微软雅黑" panose="020B0503020204020204" pitchFamily="34" charset="-122"/>
            </a:endParaRPr>
          </a:p>
        </p:txBody>
      </p:sp>
      <p:sp>
        <p:nvSpPr>
          <p:cNvPr id="39" name="TextBox 76"/>
          <p:cNvSpPr txBox="1"/>
          <p:nvPr/>
        </p:nvSpPr>
        <p:spPr>
          <a:xfrm>
            <a:off x="3761698" y="4334863"/>
            <a:ext cx="1337024" cy="400110"/>
          </a:xfrm>
          <a:prstGeom prst="rect">
            <a:avLst/>
          </a:prstGeom>
          <a:noFill/>
        </p:spPr>
        <p:txBody>
          <a:bodyPr wrap="square" rtlCol="0">
            <a:spAutoFit/>
          </a:bodyPr>
          <a:lstStyle/>
          <a:p>
            <a:pPr algn="r"/>
            <a:r>
              <a:rPr lang="zh-CN" altLang="en-US" sz="2000" dirty="0" smtClean="0">
                <a:solidFill>
                  <a:srgbClr val="FF6B92"/>
                </a:solidFill>
                <a:latin typeface="微软雅黑" panose="020B0503020204020204" pitchFamily="34" charset="-122"/>
                <a:ea typeface="微软雅黑" panose="020B0503020204020204" pitchFamily="34" charset="-122"/>
              </a:rPr>
              <a:t>添加标题</a:t>
            </a:r>
            <a:endParaRPr lang="zh-CN" altLang="en-US" sz="2000" dirty="0">
              <a:solidFill>
                <a:srgbClr val="FF6B92"/>
              </a:solidFill>
              <a:latin typeface="微软雅黑" panose="020B0503020204020204" pitchFamily="34" charset="-122"/>
              <a:ea typeface="微软雅黑" panose="020B0503020204020204" pitchFamily="34" charset="-122"/>
            </a:endParaRPr>
          </a:p>
        </p:txBody>
      </p:sp>
      <p:sp>
        <p:nvSpPr>
          <p:cNvPr id="40" name="TextBox 76"/>
          <p:cNvSpPr txBox="1"/>
          <p:nvPr/>
        </p:nvSpPr>
        <p:spPr>
          <a:xfrm>
            <a:off x="3761698" y="1539005"/>
            <a:ext cx="1337024" cy="400110"/>
          </a:xfrm>
          <a:prstGeom prst="rect">
            <a:avLst/>
          </a:prstGeom>
          <a:noFill/>
        </p:spPr>
        <p:txBody>
          <a:bodyPr wrap="square" rtlCol="0">
            <a:spAutoFit/>
          </a:bodyPr>
          <a:lstStyle/>
          <a:p>
            <a:pPr algn="r"/>
            <a:r>
              <a:rPr lang="zh-CN" altLang="en-US" sz="2000" dirty="0" smtClean="0">
                <a:solidFill>
                  <a:srgbClr val="7A962D"/>
                </a:solidFill>
                <a:latin typeface="微软雅黑" panose="020B0503020204020204" pitchFamily="34" charset="-122"/>
                <a:ea typeface="微软雅黑" panose="020B0503020204020204" pitchFamily="34" charset="-122"/>
              </a:rPr>
              <a:t>添加标题</a:t>
            </a:r>
            <a:endParaRPr lang="zh-CN" altLang="en-US" sz="2000" dirty="0">
              <a:solidFill>
                <a:srgbClr val="7A962D"/>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11948" r="16299"/>
          <a:stretch>
            <a:fillRect/>
          </a:stretch>
        </p:blipFill>
        <p:spPr>
          <a:xfrm rot="10800000" flipH="1" flipV="1">
            <a:off x="11235109" y="0"/>
            <a:ext cx="956891" cy="822960"/>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12789" b="36799"/>
          <a:stretch>
            <a:fillRect/>
          </a:stretch>
        </p:blipFill>
        <p:spPr>
          <a:xfrm>
            <a:off x="1" y="5869577"/>
            <a:ext cx="993012" cy="988423"/>
          </a:xfrm>
          <a:prstGeom prst="rect">
            <a:avLst/>
          </a:prstGeom>
        </p:spPr>
      </p:pic>
      <p:sp>
        <p:nvSpPr>
          <p:cNvPr id="6" name="TextBox 76"/>
          <p:cNvSpPr txBox="1"/>
          <p:nvPr/>
        </p:nvSpPr>
        <p:spPr>
          <a:xfrm>
            <a:off x="5397559" y="458796"/>
            <a:ext cx="1415772" cy="461665"/>
          </a:xfrm>
          <a:prstGeom prst="rect">
            <a:avLst/>
          </a:prstGeom>
          <a:noFill/>
        </p:spPr>
        <p:txBody>
          <a:bodyPr wrap="none" rtlCol="0">
            <a:spAutoFit/>
          </a:bodyPr>
          <a:lstStyle/>
          <a:p>
            <a:pPr algn="ctr"/>
            <a:r>
              <a:rPr lang="zh-CN" altLang="en-US" sz="2400" dirty="0" smtClean="0">
                <a:solidFill>
                  <a:srgbClr val="FF6B92"/>
                </a:solidFill>
                <a:latin typeface="微软雅黑" panose="020B0503020204020204" pitchFamily="34" charset="-122"/>
                <a:ea typeface="微软雅黑" panose="020B0503020204020204" pitchFamily="34" charset="-122"/>
              </a:rPr>
              <a:t>添加</a:t>
            </a:r>
            <a:r>
              <a:rPr lang="zh-CN" altLang="en-US" sz="2400" dirty="0">
                <a:solidFill>
                  <a:srgbClr val="FF6B92"/>
                </a:solidFill>
                <a:latin typeface="微软雅黑" panose="020B0503020204020204" pitchFamily="34" charset="-122"/>
                <a:ea typeface="微软雅黑" panose="020B0503020204020204" pitchFamily="34" charset="-122"/>
              </a:rPr>
              <a:t>标题</a:t>
            </a:r>
            <a:endParaRPr lang="zh-CN" altLang="en-US" sz="2400" dirty="0">
              <a:solidFill>
                <a:srgbClr val="FF6B92"/>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507448" y="187731"/>
            <a:ext cx="3195994" cy="332399"/>
          </a:xfrm>
          <a:prstGeom prst="rect">
            <a:avLst/>
          </a:prstGeom>
          <a:noFill/>
        </p:spPr>
        <p:txBody>
          <a:bodyPr wrap="square" rtlCol="0">
            <a:spAutoFit/>
          </a:bodyPr>
          <a:lstStyle/>
          <a:p>
            <a:pPr algn="ct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Spring and autumn advertisement</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6015814" y="186498"/>
            <a:ext cx="179262" cy="1233"/>
          </a:xfrm>
          <a:prstGeom prst="line">
            <a:avLst/>
          </a:prstGeom>
          <a:ln w="19050" cap="rnd">
            <a:solidFill>
              <a:srgbClr val="FF6B92"/>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6885817" y="1673216"/>
            <a:ext cx="4541120" cy="4153173"/>
            <a:chOff x="1358323" y="1673216"/>
            <a:chExt cx="4541120" cy="4153173"/>
          </a:xfrm>
        </p:grpSpPr>
        <p:sp>
          <p:nvSpPr>
            <p:cNvPr id="8" name="TextBox 76"/>
            <p:cNvSpPr txBox="1"/>
            <p:nvPr/>
          </p:nvSpPr>
          <p:spPr>
            <a:xfrm>
              <a:off x="1358324" y="2619853"/>
              <a:ext cx="1733670" cy="400110"/>
            </a:xfrm>
            <a:prstGeom prst="rect">
              <a:avLst/>
            </a:prstGeom>
            <a:noFill/>
            <a:effectLst/>
          </p:spPr>
          <p:txBody>
            <a:bodyPr wrap="square" rtlCol="0">
              <a:spAutoFit/>
            </a:bodyPr>
            <a:lstStyle/>
            <a:p>
              <a:pPr marL="342900" indent="-342900">
                <a:buFont typeface="Wingdings" panose="05000000000000000000" pitchFamily="2" charset="2"/>
                <a:buChar char="ü"/>
              </a:pPr>
              <a:r>
                <a:rPr lang="zh-CN" altLang="en-US" sz="2000" dirty="0" smtClean="0">
                  <a:solidFill>
                    <a:srgbClr val="FF6B92"/>
                  </a:solidFill>
                  <a:latin typeface="微软雅黑" panose="020B0503020204020204" pitchFamily="34" charset="-122"/>
                  <a:ea typeface="微软雅黑" panose="020B0503020204020204" pitchFamily="34" charset="-122"/>
                </a:rPr>
                <a:t>添加标题</a:t>
              </a:r>
              <a:endParaRPr lang="zh-CN" altLang="en-US" sz="2000" dirty="0">
                <a:solidFill>
                  <a:srgbClr val="FF6B92"/>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358324" y="2967574"/>
              <a:ext cx="4541119" cy="625171"/>
            </a:xfrm>
            <a:prstGeom prst="rect">
              <a:avLst/>
            </a:prstGeom>
            <a:noFill/>
            <a:effectLst/>
          </p:spPr>
          <p:txBody>
            <a:bodyPr wrap="square" rtlCol="0">
              <a:spAutoFit/>
            </a:bodyPr>
            <a:lstStyle/>
            <a:p>
              <a:pPr>
                <a:lnSpc>
                  <a:spcPct val="130000"/>
                </a:lnSpc>
              </a:pPr>
              <a:r>
                <a:rPr lang="en-US" altLang="zh-CN" sz="1400" dirty="0" smtClean="0">
                  <a:solidFill>
                    <a:schemeClr val="bg2">
                      <a:lumMod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400" dirty="0" smtClean="0">
                <a:solidFill>
                  <a:schemeClr val="bg2">
                    <a:lumMod val="25000"/>
                  </a:schemeClr>
                </a:solidFill>
                <a:latin typeface="微软雅黑" panose="020B0503020204020204" pitchFamily="34" charset="-122"/>
                <a:ea typeface="微软雅黑" panose="020B0503020204020204" pitchFamily="34" charset="-122"/>
              </a:endParaRPr>
            </a:p>
          </p:txBody>
        </p:sp>
        <p:sp>
          <p:nvSpPr>
            <p:cNvPr id="10" name="TextBox 76"/>
            <p:cNvSpPr txBox="1"/>
            <p:nvPr/>
          </p:nvSpPr>
          <p:spPr>
            <a:xfrm>
              <a:off x="1358324" y="3740824"/>
              <a:ext cx="1733670" cy="400110"/>
            </a:xfrm>
            <a:prstGeom prst="rect">
              <a:avLst/>
            </a:prstGeom>
            <a:noFill/>
            <a:effectLst/>
          </p:spPr>
          <p:txBody>
            <a:bodyPr wrap="square" rtlCol="0">
              <a:spAutoFit/>
            </a:bodyPr>
            <a:lstStyle/>
            <a:p>
              <a:pPr marL="342900" indent="-342900">
                <a:buFont typeface="Wingdings" panose="05000000000000000000" pitchFamily="2" charset="2"/>
                <a:buChar char="ü"/>
              </a:pPr>
              <a:r>
                <a:rPr lang="zh-CN" altLang="en-US" sz="2000" dirty="0" smtClean="0">
                  <a:solidFill>
                    <a:srgbClr val="FF6B92"/>
                  </a:solidFill>
                  <a:latin typeface="微软雅黑" panose="020B0503020204020204" pitchFamily="34" charset="-122"/>
                  <a:ea typeface="微软雅黑" panose="020B0503020204020204" pitchFamily="34" charset="-122"/>
                </a:rPr>
                <a:t>添加标题</a:t>
              </a:r>
              <a:endParaRPr lang="zh-CN" altLang="en-US" sz="2000" dirty="0">
                <a:solidFill>
                  <a:srgbClr val="FF6B92"/>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358324" y="4088545"/>
              <a:ext cx="4541119" cy="625171"/>
            </a:xfrm>
            <a:prstGeom prst="rect">
              <a:avLst/>
            </a:prstGeom>
            <a:noFill/>
            <a:effectLst/>
          </p:spPr>
          <p:txBody>
            <a:bodyPr wrap="square" rtlCol="0">
              <a:spAutoFit/>
            </a:bodyPr>
            <a:lstStyle/>
            <a:p>
              <a:pPr>
                <a:lnSpc>
                  <a:spcPct val="130000"/>
                </a:lnSpc>
              </a:pPr>
              <a:r>
                <a:rPr lang="en-US" altLang="zh-CN" sz="1400" dirty="0" smtClean="0">
                  <a:solidFill>
                    <a:schemeClr val="bg2">
                      <a:lumMod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400" dirty="0" smtClean="0">
                <a:solidFill>
                  <a:schemeClr val="bg2">
                    <a:lumMod val="25000"/>
                  </a:schemeClr>
                </a:solidFill>
                <a:latin typeface="微软雅黑" panose="020B0503020204020204" pitchFamily="34" charset="-122"/>
                <a:ea typeface="微软雅黑" panose="020B0503020204020204" pitchFamily="34" charset="-122"/>
              </a:endParaRPr>
            </a:p>
          </p:txBody>
        </p:sp>
        <p:sp>
          <p:nvSpPr>
            <p:cNvPr id="12" name="TextBox 76"/>
            <p:cNvSpPr txBox="1"/>
            <p:nvPr/>
          </p:nvSpPr>
          <p:spPr>
            <a:xfrm>
              <a:off x="1358324" y="4853497"/>
              <a:ext cx="1733670" cy="400110"/>
            </a:xfrm>
            <a:prstGeom prst="rect">
              <a:avLst/>
            </a:prstGeom>
            <a:noFill/>
            <a:effectLst/>
          </p:spPr>
          <p:txBody>
            <a:bodyPr wrap="square" rtlCol="0">
              <a:spAutoFit/>
            </a:bodyPr>
            <a:lstStyle/>
            <a:p>
              <a:pPr marL="342900" indent="-342900">
                <a:buFont typeface="Wingdings" panose="05000000000000000000" pitchFamily="2" charset="2"/>
                <a:buChar char="ü"/>
              </a:pPr>
              <a:r>
                <a:rPr lang="zh-CN" altLang="en-US" sz="2000" dirty="0" smtClean="0">
                  <a:solidFill>
                    <a:srgbClr val="FF6B92"/>
                  </a:solidFill>
                  <a:latin typeface="微软雅黑" panose="020B0503020204020204" pitchFamily="34" charset="-122"/>
                  <a:ea typeface="微软雅黑" panose="020B0503020204020204" pitchFamily="34" charset="-122"/>
                </a:rPr>
                <a:t>添加标题</a:t>
              </a:r>
              <a:endParaRPr lang="zh-CN" altLang="en-US" sz="2000" dirty="0">
                <a:solidFill>
                  <a:srgbClr val="FF6B92"/>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1358324" y="5201218"/>
              <a:ext cx="4541119" cy="625171"/>
            </a:xfrm>
            <a:prstGeom prst="rect">
              <a:avLst/>
            </a:prstGeom>
            <a:noFill/>
            <a:effectLst/>
          </p:spPr>
          <p:txBody>
            <a:bodyPr wrap="square" rtlCol="0">
              <a:spAutoFit/>
            </a:bodyPr>
            <a:lstStyle/>
            <a:p>
              <a:pPr>
                <a:lnSpc>
                  <a:spcPct val="130000"/>
                </a:lnSpc>
              </a:pPr>
              <a:r>
                <a:rPr lang="en-US" altLang="zh-CN" sz="1400" dirty="0" smtClean="0">
                  <a:solidFill>
                    <a:schemeClr val="bg2">
                      <a:lumMod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400" dirty="0" smtClean="0">
                <a:solidFill>
                  <a:schemeClr val="bg2">
                    <a:lumMod val="25000"/>
                  </a:schemeClr>
                </a:solidFill>
                <a:latin typeface="微软雅黑" panose="020B0503020204020204" pitchFamily="34" charset="-122"/>
                <a:ea typeface="微软雅黑" panose="020B0503020204020204" pitchFamily="34" charset="-122"/>
              </a:endParaRPr>
            </a:p>
          </p:txBody>
        </p:sp>
        <p:sp>
          <p:nvSpPr>
            <p:cNvPr id="14" name="TextBox 76"/>
            <p:cNvSpPr txBox="1"/>
            <p:nvPr/>
          </p:nvSpPr>
          <p:spPr>
            <a:xfrm>
              <a:off x="1358323" y="1673216"/>
              <a:ext cx="2876339" cy="584775"/>
            </a:xfrm>
            <a:prstGeom prst="rect">
              <a:avLst/>
            </a:prstGeom>
            <a:noFill/>
            <a:effectLst/>
          </p:spPr>
          <p:txBody>
            <a:bodyPr wrap="square" rtlCol="0">
              <a:spAutoFit/>
            </a:bodyPr>
            <a:lstStyle/>
            <a:p>
              <a:r>
                <a:rPr lang="zh-CN" altLang="en-US" sz="3200" b="1" dirty="0">
                  <a:solidFill>
                    <a:srgbClr val="7A962D"/>
                  </a:solidFill>
                  <a:latin typeface="微软雅黑" panose="020B0503020204020204" pitchFamily="34" charset="-122"/>
                  <a:ea typeface="微软雅黑" panose="020B0503020204020204" pitchFamily="34" charset="-122"/>
                </a:rPr>
                <a:t>此处</a:t>
              </a:r>
              <a:r>
                <a:rPr lang="zh-CN" altLang="en-US" sz="3200" b="1" dirty="0" smtClean="0">
                  <a:solidFill>
                    <a:srgbClr val="7A962D"/>
                  </a:solidFill>
                  <a:latin typeface="微软雅黑" panose="020B0503020204020204" pitchFamily="34" charset="-122"/>
                  <a:ea typeface="微软雅黑" panose="020B0503020204020204" pitchFamily="34" charset="-122"/>
                </a:rPr>
                <a:t>添加标题</a:t>
              </a:r>
              <a:endParaRPr lang="zh-CN" altLang="en-US" sz="3200" b="1" dirty="0">
                <a:solidFill>
                  <a:srgbClr val="7A962D"/>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1277617" y="1844742"/>
            <a:ext cx="2228850" cy="3356476"/>
            <a:chOff x="5105400" y="2222500"/>
            <a:chExt cx="1917700" cy="3356476"/>
          </a:xfrm>
          <a:blipFill dpi="0" rotWithShape="1">
            <a:blip r:embed="rId3"/>
            <a:srcRect/>
            <a:stretch>
              <a:fillRect l="-30000" r="-30000"/>
            </a:stretch>
          </a:blipFill>
        </p:grpSpPr>
        <p:sp>
          <p:nvSpPr>
            <p:cNvPr id="16" name="矩形 15"/>
            <p:cNvSpPr/>
            <p:nvPr/>
          </p:nvSpPr>
          <p:spPr>
            <a:xfrm>
              <a:off x="5105400" y="2222500"/>
              <a:ext cx="1917700" cy="30099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flipV="1">
              <a:off x="5902325" y="5232400"/>
              <a:ext cx="387350" cy="3465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3966226" y="1844742"/>
            <a:ext cx="2228850" cy="3356476"/>
            <a:chOff x="5105400" y="2222500"/>
            <a:chExt cx="1917700" cy="3356476"/>
          </a:xfrm>
          <a:blipFill dpi="0" rotWithShape="1">
            <a:blip r:embed="rId4"/>
            <a:srcRect/>
            <a:stretch>
              <a:fillRect l="-30000" r="-30000"/>
            </a:stretch>
          </a:blipFill>
        </p:grpSpPr>
        <p:sp>
          <p:nvSpPr>
            <p:cNvPr id="19" name="矩形 18"/>
            <p:cNvSpPr/>
            <p:nvPr/>
          </p:nvSpPr>
          <p:spPr>
            <a:xfrm>
              <a:off x="5105400" y="2222500"/>
              <a:ext cx="1917700" cy="30099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flipV="1">
              <a:off x="5902325" y="5232400"/>
              <a:ext cx="387350" cy="3465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KSO_Shape"/>
          <p:cNvSpPr>
            <a:spLocks noChangeAspect="1"/>
          </p:cNvSpPr>
          <p:nvPr/>
        </p:nvSpPr>
        <p:spPr>
          <a:xfrm>
            <a:off x="2074882" y="5362969"/>
            <a:ext cx="657117" cy="679776"/>
          </a:xfrm>
          <a:custGeom>
            <a:avLst/>
            <a:gdLst/>
            <a:ahLst/>
            <a:cxnLst/>
            <a:rect l="l" t="t" r="r" b="b"/>
            <a:pathLst>
              <a:path w="1119349" h="1157433">
                <a:moveTo>
                  <a:pt x="135620" y="818456"/>
                </a:moveTo>
                <a:cubicBezTo>
                  <a:pt x="71450" y="948523"/>
                  <a:pt x="57484" y="1054732"/>
                  <a:pt x="108323" y="1103729"/>
                </a:cubicBezTo>
                <a:cubicBezTo>
                  <a:pt x="164989" y="1158341"/>
                  <a:pt x="289713" y="1129874"/>
                  <a:pt x="437069" y="1040437"/>
                </a:cubicBezTo>
                <a:cubicBezTo>
                  <a:pt x="307239" y="1007168"/>
                  <a:pt x="198946" y="926245"/>
                  <a:pt x="135620" y="818456"/>
                </a:cubicBezTo>
                <a:close/>
                <a:moveTo>
                  <a:pt x="582086" y="345816"/>
                </a:moveTo>
                <a:cubicBezTo>
                  <a:pt x="490772" y="345817"/>
                  <a:pt x="434615" y="407693"/>
                  <a:pt x="413811" y="495363"/>
                </a:cubicBezTo>
                <a:lnTo>
                  <a:pt x="750361" y="495364"/>
                </a:lnTo>
                <a:cubicBezTo>
                  <a:pt x="729557" y="407692"/>
                  <a:pt x="673401" y="345816"/>
                  <a:pt x="582086" y="345816"/>
                </a:cubicBezTo>
                <a:close/>
                <a:moveTo>
                  <a:pt x="954622" y="129"/>
                </a:moveTo>
                <a:cubicBezTo>
                  <a:pt x="1007406" y="-1466"/>
                  <a:pt x="1051113" y="11645"/>
                  <a:pt x="1081775" y="41196"/>
                </a:cubicBezTo>
                <a:cubicBezTo>
                  <a:pt x="1101805" y="60500"/>
                  <a:pt x="1115030" y="85625"/>
                  <a:pt x="1119349" y="116033"/>
                </a:cubicBezTo>
                <a:cubicBezTo>
                  <a:pt x="1112931" y="103633"/>
                  <a:pt x="1104158" y="92219"/>
                  <a:pt x="1093494" y="81508"/>
                </a:cubicBezTo>
                <a:cubicBezTo>
                  <a:pt x="1010899" y="-1451"/>
                  <a:pt x="882017" y="28786"/>
                  <a:pt x="737350" y="130602"/>
                </a:cubicBezTo>
                <a:cubicBezTo>
                  <a:pt x="943277" y="190863"/>
                  <a:pt x="1091569" y="370605"/>
                  <a:pt x="1091569" y="582598"/>
                </a:cubicBezTo>
                <a:lnTo>
                  <a:pt x="1085273" y="640757"/>
                </a:lnTo>
                <a:lnTo>
                  <a:pt x="755888" y="640756"/>
                </a:lnTo>
                <a:lnTo>
                  <a:pt x="719073" y="640757"/>
                </a:lnTo>
                <a:lnTo>
                  <a:pt x="408284" y="640757"/>
                </a:lnTo>
                <a:cubicBezTo>
                  <a:pt x="424002" y="743453"/>
                  <a:pt x="484447" y="819382"/>
                  <a:pt x="582086" y="819383"/>
                </a:cubicBezTo>
                <a:cubicBezTo>
                  <a:pt x="648673" y="819382"/>
                  <a:pt x="697960" y="784070"/>
                  <a:pt x="725617" y="727992"/>
                </a:cubicBezTo>
                <a:lnTo>
                  <a:pt x="1064773" y="727992"/>
                </a:lnTo>
                <a:cubicBezTo>
                  <a:pt x="1000780" y="921122"/>
                  <a:pt x="807116" y="1060320"/>
                  <a:pt x="578539" y="1060320"/>
                </a:cubicBezTo>
                <a:cubicBezTo>
                  <a:pt x="541437" y="1060319"/>
                  <a:pt x="505255" y="1056652"/>
                  <a:pt x="470646" y="1048435"/>
                </a:cubicBezTo>
                <a:cubicBezTo>
                  <a:pt x="288189" y="1159820"/>
                  <a:pt x="124174" y="1191927"/>
                  <a:pt x="45670" y="1116267"/>
                </a:cubicBezTo>
                <a:cubicBezTo>
                  <a:pt x="-38972" y="1034693"/>
                  <a:pt x="-2092" y="849162"/>
                  <a:pt x="124297" y="645271"/>
                </a:cubicBezTo>
                <a:cubicBezTo>
                  <a:pt x="126384" y="641564"/>
                  <a:pt x="128546" y="637931"/>
                  <a:pt x="130887" y="634433"/>
                </a:cubicBezTo>
                <a:cubicBezTo>
                  <a:pt x="140131" y="616742"/>
                  <a:pt x="151256" y="599735"/>
                  <a:pt x="163296" y="582889"/>
                </a:cubicBezTo>
                <a:cubicBezTo>
                  <a:pt x="171413" y="570408"/>
                  <a:pt x="179765" y="558285"/>
                  <a:pt x="189707" y="547372"/>
                </a:cubicBezTo>
                <a:cubicBezTo>
                  <a:pt x="207410" y="520542"/>
                  <a:pt x="227598" y="494496"/>
                  <a:pt x="249351" y="468810"/>
                </a:cubicBezTo>
                <a:cubicBezTo>
                  <a:pt x="261501" y="453873"/>
                  <a:pt x="274484" y="439223"/>
                  <a:pt x="288439" y="424719"/>
                </a:cubicBezTo>
                <a:cubicBezTo>
                  <a:pt x="304701" y="403895"/>
                  <a:pt x="322841" y="384213"/>
                  <a:pt x="341644" y="364703"/>
                </a:cubicBezTo>
                <a:cubicBezTo>
                  <a:pt x="392793" y="311630"/>
                  <a:pt x="445389" y="263415"/>
                  <a:pt x="498166" y="220924"/>
                </a:cubicBezTo>
                <a:cubicBezTo>
                  <a:pt x="310657" y="309270"/>
                  <a:pt x="183697" y="431706"/>
                  <a:pt x="65845" y="579499"/>
                </a:cubicBezTo>
                <a:cubicBezTo>
                  <a:pt x="67312" y="317087"/>
                  <a:pt x="296312" y="104878"/>
                  <a:pt x="578538" y="104878"/>
                </a:cubicBezTo>
                <a:lnTo>
                  <a:pt x="651994" y="111773"/>
                </a:lnTo>
                <a:cubicBezTo>
                  <a:pt x="764896" y="41979"/>
                  <a:pt x="871117" y="2651"/>
                  <a:pt x="954622" y="129"/>
                </a:cubicBezTo>
                <a:close/>
              </a:path>
            </a:pathLst>
          </a:custGeom>
          <a:solidFill>
            <a:srgbClr val="FF6B9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sym typeface="+mn-lt"/>
            </a:endParaRPr>
          </a:p>
        </p:txBody>
      </p:sp>
      <p:sp>
        <p:nvSpPr>
          <p:cNvPr id="28" name="KSO_Shape"/>
          <p:cNvSpPr>
            <a:spLocks noChangeAspect="1"/>
          </p:cNvSpPr>
          <p:nvPr/>
        </p:nvSpPr>
        <p:spPr>
          <a:xfrm>
            <a:off x="4810237" y="5419616"/>
            <a:ext cx="614629" cy="566482"/>
          </a:xfrm>
          <a:custGeom>
            <a:avLst/>
            <a:gdLst/>
            <a:ahLst/>
            <a:cxnLst/>
            <a:rect l="l" t="t" r="r" b="b"/>
            <a:pathLst>
              <a:path w="2922576" h="2692126">
                <a:moveTo>
                  <a:pt x="553896" y="1279436"/>
                </a:moveTo>
                <a:cubicBezTo>
                  <a:pt x="792021" y="1473111"/>
                  <a:pt x="992046" y="1742986"/>
                  <a:pt x="1211121" y="1974761"/>
                </a:cubicBezTo>
                <a:lnTo>
                  <a:pt x="1201596" y="2431961"/>
                </a:lnTo>
                <a:cubicBezTo>
                  <a:pt x="947596" y="2384336"/>
                  <a:pt x="769796" y="2336711"/>
                  <a:pt x="639621" y="2117636"/>
                </a:cubicBezTo>
                <a:cubicBezTo>
                  <a:pt x="509446" y="1898561"/>
                  <a:pt x="582471" y="1558836"/>
                  <a:pt x="553896" y="1279436"/>
                </a:cubicBezTo>
                <a:close/>
                <a:moveTo>
                  <a:pt x="1414250" y="349940"/>
                </a:moveTo>
                <a:lnTo>
                  <a:pt x="1576175" y="702365"/>
                </a:lnTo>
                <a:lnTo>
                  <a:pt x="1840671" y="351223"/>
                </a:lnTo>
                <a:cubicBezTo>
                  <a:pt x="1946050" y="474823"/>
                  <a:pt x="2011221" y="645739"/>
                  <a:pt x="2011221" y="834547"/>
                </a:cubicBezTo>
                <a:cubicBezTo>
                  <a:pt x="2019964" y="1198269"/>
                  <a:pt x="1873746" y="1469720"/>
                  <a:pt x="1527496" y="1508764"/>
                </a:cubicBezTo>
                <a:lnTo>
                  <a:pt x="1534971" y="2136686"/>
                </a:lnTo>
                <a:cubicBezTo>
                  <a:pt x="1804846" y="1854111"/>
                  <a:pt x="2036621" y="1552486"/>
                  <a:pt x="2344596" y="1288961"/>
                </a:cubicBezTo>
                <a:cubicBezTo>
                  <a:pt x="2347771" y="1504861"/>
                  <a:pt x="2350946" y="1939836"/>
                  <a:pt x="2192196" y="2193836"/>
                </a:cubicBezTo>
                <a:cubicBezTo>
                  <a:pt x="1995346" y="2466886"/>
                  <a:pt x="1623871" y="2444661"/>
                  <a:pt x="1344471" y="2441486"/>
                </a:cubicBezTo>
                <a:lnTo>
                  <a:pt x="1353780" y="1510652"/>
                </a:lnTo>
                <a:cubicBezTo>
                  <a:pt x="992542" y="1480514"/>
                  <a:pt x="840254" y="1205525"/>
                  <a:pt x="849171" y="834547"/>
                </a:cubicBezTo>
                <a:cubicBezTo>
                  <a:pt x="853745" y="644286"/>
                  <a:pt x="913894" y="479273"/>
                  <a:pt x="1011904" y="360081"/>
                </a:cubicBezTo>
                <a:lnTo>
                  <a:pt x="1014200" y="359465"/>
                </a:lnTo>
                <a:lnTo>
                  <a:pt x="1214225" y="683315"/>
                </a:lnTo>
                <a:close/>
                <a:moveTo>
                  <a:pt x="480281" y="174535"/>
                </a:moveTo>
                <a:cubicBezTo>
                  <a:pt x="324175" y="174535"/>
                  <a:pt x="197626" y="319405"/>
                  <a:pt x="197626" y="498111"/>
                </a:cubicBezTo>
                <a:lnTo>
                  <a:pt x="197626" y="2194015"/>
                </a:lnTo>
                <a:cubicBezTo>
                  <a:pt x="197626" y="2372721"/>
                  <a:pt x="324175" y="2517591"/>
                  <a:pt x="480281" y="2517591"/>
                </a:cubicBezTo>
                <a:lnTo>
                  <a:pt x="2458598" y="2517591"/>
                </a:lnTo>
                <a:cubicBezTo>
                  <a:pt x="2614704" y="2517591"/>
                  <a:pt x="2741253" y="2372721"/>
                  <a:pt x="2741253" y="2194015"/>
                </a:cubicBezTo>
                <a:lnTo>
                  <a:pt x="2741253" y="498111"/>
                </a:lnTo>
                <a:cubicBezTo>
                  <a:pt x="2741253" y="319405"/>
                  <a:pt x="2614704" y="174535"/>
                  <a:pt x="2458598" y="174535"/>
                </a:cubicBezTo>
                <a:close/>
                <a:moveTo>
                  <a:pt x="324765" y="0"/>
                </a:moveTo>
                <a:lnTo>
                  <a:pt x="2597811" y="0"/>
                </a:lnTo>
                <a:cubicBezTo>
                  <a:pt x="2777173" y="0"/>
                  <a:pt x="2922576" y="166453"/>
                  <a:pt x="2922576" y="371783"/>
                </a:cubicBezTo>
                <a:lnTo>
                  <a:pt x="2922576" y="2320344"/>
                </a:lnTo>
                <a:cubicBezTo>
                  <a:pt x="2922576" y="2525673"/>
                  <a:pt x="2777173" y="2692126"/>
                  <a:pt x="2597811" y="2692126"/>
                </a:cubicBezTo>
                <a:lnTo>
                  <a:pt x="324765" y="2692126"/>
                </a:lnTo>
                <a:cubicBezTo>
                  <a:pt x="145402" y="2692126"/>
                  <a:pt x="0" y="2525673"/>
                  <a:pt x="0" y="2320344"/>
                </a:cubicBezTo>
                <a:lnTo>
                  <a:pt x="0" y="371783"/>
                </a:lnTo>
                <a:cubicBezTo>
                  <a:pt x="0" y="166453"/>
                  <a:pt x="145402" y="0"/>
                  <a:pt x="324765" y="0"/>
                </a:cubicBezTo>
                <a:close/>
              </a:path>
            </a:pathLst>
          </a:custGeom>
          <a:solidFill>
            <a:srgbClr val="7A962D"/>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sym typeface="+mn-l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t="11948" r="16299"/>
          <a:stretch>
            <a:fillRect/>
          </a:stretch>
        </p:blipFill>
        <p:spPr>
          <a:xfrm rot="10800000" flipH="1" flipV="1">
            <a:off x="11235109" y="0"/>
            <a:ext cx="956891" cy="822960"/>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12789" b="36799"/>
          <a:stretch>
            <a:fillRect/>
          </a:stretch>
        </p:blipFill>
        <p:spPr>
          <a:xfrm>
            <a:off x="1" y="5869577"/>
            <a:ext cx="993012" cy="988423"/>
          </a:xfrm>
          <a:prstGeom prst="rect">
            <a:avLst/>
          </a:prstGeom>
        </p:spPr>
      </p:pic>
      <p:sp>
        <p:nvSpPr>
          <p:cNvPr id="6" name="TextBox 76"/>
          <p:cNvSpPr txBox="1"/>
          <p:nvPr/>
        </p:nvSpPr>
        <p:spPr>
          <a:xfrm>
            <a:off x="5397559" y="458796"/>
            <a:ext cx="1415772" cy="461665"/>
          </a:xfrm>
          <a:prstGeom prst="rect">
            <a:avLst/>
          </a:prstGeom>
          <a:noFill/>
        </p:spPr>
        <p:txBody>
          <a:bodyPr wrap="none" rtlCol="0">
            <a:spAutoFit/>
          </a:bodyPr>
          <a:lstStyle/>
          <a:p>
            <a:pPr algn="ctr"/>
            <a:r>
              <a:rPr lang="zh-CN" altLang="en-US" sz="2400" dirty="0" smtClean="0">
                <a:solidFill>
                  <a:srgbClr val="FF6B92"/>
                </a:solidFill>
                <a:latin typeface="微软雅黑" panose="020B0503020204020204" pitchFamily="34" charset="-122"/>
                <a:ea typeface="微软雅黑" panose="020B0503020204020204" pitchFamily="34" charset="-122"/>
              </a:rPr>
              <a:t>添加</a:t>
            </a:r>
            <a:r>
              <a:rPr lang="zh-CN" altLang="en-US" sz="2400" dirty="0">
                <a:solidFill>
                  <a:srgbClr val="FF6B92"/>
                </a:solidFill>
                <a:latin typeface="微软雅黑" panose="020B0503020204020204" pitchFamily="34" charset="-122"/>
                <a:ea typeface="微软雅黑" panose="020B0503020204020204" pitchFamily="34" charset="-122"/>
              </a:rPr>
              <a:t>标题</a:t>
            </a:r>
            <a:endParaRPr lang="zh-CN" altLang="en-US" sz="2400" dirty="0">
              <a:solidFill>
                <a:srgbClr val="FF6B92"/>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507448" y="187731"/>
            <a:ext cx="3195994" cy="332399"/>
          </a:xfrm>
          <a:prstGeom prst="rect">
            <a:avLst/>
          </a:prstGeom>
          <a:noFill/>
        </p:spPr>
        <p:txBody>
          <a:bodyPr wrap="square" rtlCol="0">
            <a:spAutoFit/>
          </a:bodyPr>
          <a:lstStyle/>
          <a:p>
            <a:pPr algn="ct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Spring and autumn advertisement</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6015814" y="186498"/>
            <a:ext cx="179262" cy="1233"/>
          </a:xfrm>
          <a:prstGeom prst="line">
            <a:avLst/>
          </a:prstGeom>
          <a:ln w="19050" cap="rnd">
            <a:solidFill>
              <a:srgbClr val="FF6B92"/>
            </a:solidFill>
          </a:ln>
        </p:spPr>
        <p:style>
          <a:lnRef idx="1">
            <a:schemeClr val="accent1"/>
          </a:lnRef>
          <a:fillRef idx="0">
            <a:schemeClr val="accent1"/>
          </a:fillRef>
          <a:effectRef idx="0">
            <a:schemeClr val="accent1"/>
          </a:effectRef>
          <a:fontRef idx="minor">
            <a:schemeClr val="tx1"/>
          </a:fontRef>
        </p:style>
      </p:cxnSp>
      <p:graphicFrame>
        <p:nvGraphicFramePr>
          <p:cNvPr id="8" name="图表 7"/>
          <p:cNvGraphicFramePr/>
          <p:nvPr/>
        </p:nvGraphicFramePr>
        <p:xfrm>
          <a:off x="624808" y="1565081"/>
          <a:ext cx="6395720" cy="4404360"/>
        </p:xfrm>
        <a:graphic>
          <a:graphicData uri="http://schemas.openxmlformats.org/drawingml/2006/chart">
            <c:chart xmlns:c="http://schemas.openxmlformats.org/drawingml/2006/chart" xmlns:r="http://schemas.openxmlformats.org/officeDocument/2006/relationships" r:id="rId1"/>
          </a:graphicData>
        </a:graphic>
      </p:graphicFrame>
      <p:sp>
        <p:nvSpPr>
          <p:cNvPr id="9" name="文本框 8"/>
          <p:cNvSpPr txBox="1"/>
          <p:nvPr/>
        </p:nvSpPr>
        <p:spPr>
          <a:xfrm>
            <a:off x="7480984" y="1735368"/>
            <a:ext cx="1752403" cy="1323439"/>
          </a:xfrm>
          <a:prstGeom prst="rect">
            <a:avLst/>
          </a:prstGeom>
          <a:noFill/>
        </p:spPr>
        <p:txBody>
          <a:bodyPr wrap="none" rtlCol="0">
            <a:spAutoFit/>
          </a:bodyPr>
          <a:lstStyle/>
          <a:p>
            <a:r>
              <a:rPr kumimoji="1" lang="en-US" altLang="zh-CN" sz="8000" i="1"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99</a:t>
            </a:r>
            <a:r>
              <a:rPr kumimoji="1" lang="en-US" altLang="zh-CN" sz="3200" i="1"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kumimoji="1" lang="zh-CN" altLang="en-US" sz="3200" i="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10" name="组 9"/>
          <p:cNvGrpSpPr/>
          <p:nvPr/>
        </p:nvGrpSpPr>
        <p:grpSpPr>
          <a:xfrm>
            <a:off x="8982007" y="5386769"/>
            <a:ext cx="1109489" cy="338555"/>
            <a:chOff x="735427" y="4103961"/>
            <a:chExt cx="832117" cy="253916"/>
          </a:xfrm>
        </p:grpSpPr>
        <p:sp>
          <p:nvSpPr>
            <p:cNvPr id="11" name="矩形 10"/>
            <p:cNvSpPr/>
            <p:nvPr/>
          </p:nvSpPr>
          <p:spPr>
            <a:xfrm>
              <a:off x="735427" y="4135494"/>
              <a:ext cx="190848" cy="190848"/>
            </a:xfrm>
            <a:prstGeom prst="rect">
              <a:avLst/>
            </a:prstGeom>
            <a:solidFill>
              <a:srgbClr val="7A96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文本框 11"/>
            <p:cNvSpPr txBox="1"/>
            <p:nvPr/>
          </p:nvSpPr>
          <p:spPr>
            <a:xfrm>
              <a:off x="926276" y="4103961"/>
              <a:ext cx="641268" cy="253916"/>
            </a:xfrm>
            <a:prstGeom prst="rect">
              <a:avLst/>
            </a:prstGeom>
            <a:noFill/>
          </p:spPr>
          <p:txBody>
            <a:bodyPr wrap="square" rtlCol="0" anchor="ctr">
              <a:spAutoFit/>
            </a:bodyPr>
            <a:lstStyle/>
            <a:p>
              <a:r>
                <a:rPr kumimoji="1"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系列</a:t>
              </a:r>
              <a:r>
                <a:rPr kumimoji="1"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2</a:t>
              </a:r>
              <a:endParaRPr kumimoji="1"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13" name="组 12"/>
          <p:cNvGrpSpPr/>
          <p:nvPr/>
        </p:nvGrpSpPr>
        <p:grpSpPr>
          <a:xfrm>
            <a:off x="7612107" y="5386769"/>
            <a:ext cx="1109489" cy="338555"/>
            <a:chOff x="735427" y="4103961"/>
            <a:chExt cx="832117" cy="253916"/>
          </a:xfrm>
        </p:grpSpPr>
        <p:sp>
          <p:nvSpPr>
            <p:cNvPr id="14" name="矩形 13"/>
            <p:cNvSpPr/>
            <p:nvPr/>
          </p:nvSpPr>
          <p:spPr>
            <a:xfrm>
              <a:off x="735427" y="4135494"/>
              <a:ext cx="190848" cy="190848"/>
            </a:xfrm>
            <a:prstGeom prst="rect">
              <a:avLst/>
            </a:prstGeom>
            <a:solidFill>
              <a:srgbClr val="FF6B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5" name="文本框 14"/>
            <p:cNvSpPr txBox="1"/>
            <p:nvPr/>
          </p:nvSpPr>
          <p:spPr>
            <a:xfrm>
              <a:off x="926276" y="4103961"/>
              <a:ext cx="641268" cy="253916"/>
            </a:xfrm>
            <a:prstGeom prst="rect">
              <a:avLst/>
            </a:prstGeom>
            <a:noFill/>
          </p:spPr>
          <p:txBody>
            <a:bodyPr wrap="square" rtlCol="0" anchor="ctr">
              <a:spAutoFit/>
            </a:bodyPr>
            <a:lstStyle/>
            <a:p>
              <a:r>
                <a:rPr kumimoji="1"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系列</a:t>
              </a:r>
              <a:r>
                <a:rPr kumimoji="1"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1</a:t>
              </a:r>
              <a:endParaRPr kumimoji="1"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16" name="TextBox 76"/>
          <p:cNvSpPr txBox="1"/>
          <p:nvPr/>
        </p:nvSpPr>
        <p:spPr>
          <a:xfrm>
            <a:off x="7480984" y="3028890"/>
            <a:ext cx="1733670" cy="400110"/>
          </a:xfrm>
          <a:prstGeom prst="rect">
            <a:avLst/>
          </a:prstGeom>
          <a:noFill/>
          <a:effectLst/>
        </p:spPr>
        <p:txBody>
          <a:bodyPr wrap="square" rtlCol="0">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7480984" y="3429000"/>
            <a:ext cx="3899001" cy="1465401"/>
          </a:xfrm>
          <a:prstGeom prst="rect">
            <a:avLst/>
          </a:prstGeom>
          <a:noFill/>
          <a:effectLst/>
        </p:spPr>
        <p:txBody>
          <a:bodyPr wrap="square" rtlCol="0">
            <a:spAutoFit/>
          </a:bodyPr>
          <a:lstStyle/>
          <a:p>
            <a:pPr>
              <a:lnSpc>
                <a:spcPct val="130000"/>
              </a:lnSpc>
            </a:pP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 here you can directly modify the content. This template is the spring and autumn advertising original, here you can directly modify the content.</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42989" y="1427086"/>
            <a:ext cx="4706022" cy="4003828"/>
            <a:chOff x="3306762" y="1145092"/>
            <a:chExt cx="5870466" cy="4994523"/>
          </a:xfrm>
        </p:grpSpPr>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9136898">
              <a:off x="4811982" y="4908923"/>
              <a:ext cx="1526232" cy="1230692"/>
            </a:xfrm>
            <a:prstGeom prst="rect">
              <a:avLst/>
            </a:prstGeom>
          </p:spPr>
        </p:pic>
        <p:grpSp>
          <p:nvGrpSpPr>
            <p:cNvPr id="2" name="组合 1"/>
            <p:cNvGrpSpPr/>
            <p:nvPr/>
          </p:nvGrpSpPr>
          <p:grpSpPr>
            <a:xfrm rot="10083746">
              <a:off x="3528434" y="1737144"/>
              <a:ext cx="1504207" cy="946626"/>
              <a:chOff x="7331676" y="4511357"/>
              <a:chExt cx="1504207" cy="946626"/>
            </a:xfrm>
          </p:grpSpPr>
          <p:pic>
            <p:nvPicPr>
              <p:cNvPr id="19" name="图片 18"/>
              <p:cNvPicPr>
                <a:picLocks noChangeAspect="1"/>
              </p:cNvPicPr>
              <p:nvPr/>
            </p:nvPicPr>
            <p:blipFill rotWithShape="1">
              <a:blip r:embed="rId1" cstate="print">
                <a:extLst>
                  <a:ext uri="{28A0092B-C50C-407E-A947-70E740481C1C}">
                    <a14:useLocalDpi xmlns:a14="http://schemas.microsoft.com/office/drawing/2010/main" val="0"/>
                  </a:ext>
                </a:extLst>
              </a:blip>
              <a:srcRect l="37976" t="27730"/>
              <a:stretch>
                <a:fillRect/>
              </a:stretch>
            </p:blipFill>
            <p:spPr>
              <a:xfrm rot="5620076">
                <a:off x="7303075" y="4539958"/>
                <a:ext cx="946626" cy="889424"/>
              </a:xfrm>
              <a:prstGeom prst="rect">
                <a:avLst/>
              </a:prstGeom>
            </p:spPr>
          </p:pic>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8193128" y="4624593"/>
                <a:ext cx="642755" cy="525477"/>
              </a:xfrm>
              <a:prstGeom prst="rect">
                <a:avLst/>
              </a:prstGeom>
            </p:spPr>
          </p:pic>
        </p:gr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679759">
              <a:off x="6349195" y="913567"/>
              <a:ext cx="1099247" cy="1562297"/>
            </a:xfrm>
            <a:prstGeom prst="rect">
              <a:avLst/>
            </a:prstGeom>
          </p:spPr>
        </p:pic>
        <p:grpSp>
          <p:nvGrpSpPr>
            <p:cNvPr id="5" name="Group 4"/>
            <p:cNvGrpSpPr>
              <a:grpSpLocks noChangeAspect="1"/>
            </p:cNvGrpSpPr>
            <p:nvPr/>
          </p:nvGrpSpPr>
          <p:grpSpPr bwMode="auto">
            <a:xfrm>
              <a:off x="3306762" y="1610859"/>
              <a:ext cx="5578475" cy="3984625"/>
              <a:chOff x="1407" y="681"/>
              <a:chExt cx="3514" cy="2510"/>
            </a:xfrm>
          </p:grpSpPr>
          <p:sp>
            <p:nvSpPr>
              <p:cNvPr id="7" name="Freeform 5"/>
              <p:cNvSpPr/>
              <p:nvPr/>
            </p:nvSpPr>
            <p:spPr bwMode="auto">
              <a:xfrm>
                <a:off x="1419" y="694"/>
                <a:ext cx="3490" cy="2485"/>
              </a:xfrm>
              <a:custGeom>
                <a:avLst/>
                <a:gdLst>
                  <a:gd name="T0" fmla="*/ 533 w 557"/>
                  <a:gd name="T1" fmla="*/ 315 h 396"/>
                  <a:gd name="T2" fmla="*/ 557 w 557"/>
                  <a:gd name="T3" fmla="*/ 204 h 396"/>
                  <a:gd name="T4" fmla="*/ 533 w 557"/>
                  <a:gd name="T5" fmla="*/ 93 h 396"/>
                  <a:gd name="T6" fmla="*/ 464 w 557"/>
                  <a:gd name="T7" fmla="*/ 93 h 396"/>
                  <a:gd name="T8" fmla="*/ 280 w 557"/>
                  <a:gd name="T9" fmla="*/ 0 h 396"/>
                  <a:gd name="T10" fmla="*/ 95 w 557"/>
                  <a:gd name="T11" fmla="*/ 93 h 396"/>
                  <a:gd name="T12" fmla="*/ 24 w 557"/>
                  <a:gd name="T13" fmla="*/ 93 h 396"/>
                  <a:gd name="T14" fmla="*/ 0 w 557"/>
                  <a:gd name="T15" fmla="*/ 204 h 396"/>
                  <a:gd name="T16" fmla="*/ 24 w 557"/>
                  <a:gd name="T17" fmla="*/ 315 h 396"/>
                  <a:gd name="T18" fmla="*/ 103 w 557"/>
                  <a:gd name="T19" fmla="*/ 315 h 396"/>
                  <a:gd name="T20" fmla="*/ 280 w 557"/>
                  <a:gd name="T21" fmla="*/ 396 h 396"/>
                  <a:gd name="T22" fmla="*/ 456 w 557"/>
                  <a:gd name="T23" fmla="*/ 315 h 396"/>
                  <a:gd name="T24" fmla="*/ 533 w 557"/>
                  <a:gd name="T25" fmla="*/ 315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7" h="396">
                    <a:moveTo>
                      <a:pt x="533" y="315"/>
                    </a:moveTo>
                    <a:cubicBezTo>
                      <a:pt x="532" y="246"/>
                      <a:pt x="557" y="267"/>
                      <a:pt x="557" y="204"/>
                    </a:cubicBezTo>
                    <a:cubicBezTo>
                      <a:pt x="557" y="141"/>
                      <a:pt x="532" y="161"/>
                      <a:pt x="533" y="93"/>
                    </a:cubicBezTo>
                    <a:cubicBezTo>
                      <a:pt x="464" y="93"/>
                      <a:pt x="464" y="93"/>
                      <a:pt x="464" y="93"/>
                    </a:cubicBezTo>
                    <a:cubicBezTo>
                      <a:pt x="426" y="37"/>
                      <a:pt x="357" y="0"/>
                      <a:pt x="280" y="0"/>
                    </a:cubicBezTo>
                    <a:cubicBezTo>
                      <a:pt x="202" y="0"/>
                      <a:pt x="133" y="37"/>
                      <a:pt x="95" y="93"/>
                    </a:cubicBezTo>
                    <a:cubicBezTo>
                      <a:pt x="24" y="93"/>
                      <a:pt x="24" y="93"/>
                      <a:pt x="24" y="93"/>
                    </a:cubicBezTo>
                    <a:cubicBezTo>
                      <a:pt x="25" y="161"/>
                      <a:pt x="0" y="140"/>
                      <a:pt x="0" y="204"/>
                    </a:cubicBezTo>
                    <a:cubicBezTo>
                      <a:pt x="0" y="267"/>
                      <a:pt x="25" y="246"/>
                      <a:pt x="24" y="315"/>
                    </a:cubicBezTo>
                    <a:cubicBezTo>
                      <a:pt x="103" y="315"/>
                      <a:pt x="103" y="315"/>
                      <a:pt x="103" y="315"/>
                    </a:cubicBezTo>
                    <a:cubicBezTo>
                      <a:pt x="143" y="364"/>
                      <a:pt x="207" y="396"/>
                      <a:pt x="280" y="396"/>
                    </a:cubicBezTo>
                    <a:cubicBezTo>
                      <a:pt x="352" y="396"/>
                      <a:pt x="416" y="364"/>
                      <a:pt x="456" y="315"/>
                    </a:cubicBezTo>
                    <a:cubicBezTo>
                      <a:pt x="533" y="315"/>
                      <a:pt x="533" y="315"/>
                      <a:pt x="533" y="3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 name="Freeform 6"/>
              <p:cNvSpPr>
                <a:spLocks noEditPoints="1"/>
              </p:cNvSpPr>
              <p:nvPr/>
            </p:nvSpPr>
            <p:spPr bwMode="auto">
              <a:xfrm>
                <a:off x="1407" y="681"/>
                <a:ext cx="3514" cy="2510"/>
              </a:xfrm>
              <a:custGeom>
                <a:avLst/>
                <a:gdLst>
                  <a:gd name="T0" fmla="*/ 282 w 561"/>
                  <a:gd name="T1" fmla="*/ 400 h 400"/>
                  <a:gd name="T2" fmla="*/ 105 w 561"/>
                  <a:gd name="T3" fmla="*/ 319 h 400"/>
                  <a:gd name="T4" fmla="*/ 24 w 561"/>
                  <a:gd name="T5" fmla="*/ 319 h 400"/>
                  <a:gd name="T6" fmla="*/ 24 w 561"/>
                  <a:gd name="T7" fmla="*/ 317 h 400"/>
                  <a:gd name="T8" fmla="*/ 12 w 561"/>
                  <a:gd name="T9" fmla="*/ 259 h 400"/>
                  <a:gd name="T10" fmla="*/ 0 w 561"/>
                  <a:gd name="T11" fmla="*/ 206 h 400"/>
                  <a:gd name="T12" fmla="*/ 12 w 561"/>
                  <a:gd name="T13" fmla="*/ 152 h 400"/>
                  <a:gd name="T14" fmla="*/ 24 w 561"/>
                  <a:gd name="T15" fmla="*/ 95 h 400"/>
                  <a:gd name="T16" fmla="*/ 24 w 561"/>
                  <a:gd name="T17" fmla="*/ 93 h 400"/>
                  <a:gd name="T18" fmla="*/ 96 w 561"/>
                  <a:gd name="T19" fmla="*/ 93 h 400"/>
                  <a:gd name="T20" fmla="*/ 282 w 561"/>
                  <a:gd name="T21" fmla="*/ 0 h 400"/>
                  <a:gd name="T22" fmla="*/ 467 w 561"/>
                  <a:gd name="T23" fmla="*/ 93 h 400"/>
                  <a:gd name="T24" fmla="*/ 537 w 561"/>
                  <a:gd name="T25" fmla="*/ 93 h 400"/>
                  <a:gd name="T26" fmla="*/ 537 w 561"/>
                  <a:gd name="T27" fmla="*/ 95 h 400"/>
                  <a:gd name="T28" fmla="*/ 549 w 561"/>
                  <a:gd name="T29" fmla="*/ 152 h 400"/>
                  <a:gd name="T30" fmla="*/ 561 w 561"/>
                  <a:gd name="T31" fmla="*/ 206 h 400"/>
                  <a:gd name="T32" fmla="*/ 549 w 561"/>
                  <a:gd name="T33" fmla="*/ 260 h 400"/>
                  <a:gd name="T34" fmla="*/ 537 w 561"/>
                  <a:gd name="T35" fmla="*/ 317 h 400"/>
                  <a:gd name="T36" fmla="*/ 539 w 561"/>
                  <a:gd name="T37" fmla="*/ 319 h 400"/>
                  <a:gd name="T38" fmla="*/ 535 w 561"/>
                  <a:gd name="T39" fmla="*/ 319 h 400"/>
                  <a:gd name="T40" fmla="*/ 459 w 561"/>
                  <a:gd name="T41" fmla="*/ 319 h 400"/>
                  <a:gd name="T42" fmla="*/ 282 w 561"/>
                  <a:gd name="T43" fmla="*/ 400 h 400"/>
                  <a:gd name="T44" fmla="*/ 28 w 561"/>
                  <a:gd name="T45" fmla="*/ 315 h 400"/>
                  <a:gd name="T46" fmla="*/ 106 w 561"/>
                  <a:gd name="T47" fmla="*/ 315 h 400"/>
                  <a:gd name="T48" fmla="*/ 107 w 561"/>
                  <a:gd name="T49" fmla="*/ 316 h 400"/>
                  <a:gd name="T50" fmla="*/ 282 w 561"/>
                  <a:gd name="T51" fmla="*/ 396 h 400"/>
                  <a:gd name="T52" fmla="*/ 456 w 561"/>
                  <a:gd name="T53" fmla="*/ 316 h 400"/>
                  <a:gd name="T54" fmla="*/ 457 w 561"/>
                  <a:gd name="T55" fmla="*/ 315 h 400"/>
                  <a:gd name="T56" fmla="*/ 533 w 561"/>
                  <a:gd name="T57" fmla="*/ 315 h 400"/>
                  <a:gd name="T58" fmla="*/ 546 w 561"/>
                  <a:gd name="T59" fmla="*/ 258 h 400"/>
                  <a:gd name="T60" fmla="*/ 557 w 561"/>
                  <a:gd name="T61" fmla="*/ 206 h 400"/>
                  <a:gd name="T62" fmla="*/ 546 w 561"/>
                  <a:gd name="T63" fmla="*/ 154 h 400"/>
                  <a:gd name="T64" fmla="*/ 533 w 561"/>
                  <a:gd name="T65" fmla="*/ 96 h 400"/>
                  <a:gd name="T66" fmla="*/ 465 w 561"/>
                  <a:gd name="T67" fmla="*/ 96 h 400"/>
                  <a:gd name="T68" fmla="*/ 465 w 561"/>
                  <a:gd name="T69" fmla="*/ 96 h 400"/>
                  <a:gd name="T70" fmla="*/ 282 w 561"/>
                  <a:gd name="T71" fmla="*/ 4 h 400"/>
                  <a:gd name="T72" fmla="*/ 98 w 561"/>
                  <a:gd name="T73" fmla="*/ 96 h 400"/>
                  <a:gd name="T74" fmla="*/ 98 w 561"/>
                  <a:gd name="T75" fmla="*/ 96 h 400"/>
                  <a:gd name="T76" fmla="*/ 28 w 561"/>
                  <a:gd name="T77" fmla="*/ 96 h 400"/>
                  <a:gd name="T78" fmla="*/ 16 w 561"/>
                  <a:gd name="T79" fmla="*/ 154 h 400"/>
                  <a:gd name="T80" fmla="*/ 4 w 561"/>
                  <a:gd name="T81" fmla="*/ 206 h 400"/>
                  <a:gd name="T82" fmla="*/ 15 w 561"/>
                  <a:gd name="T83" fmla="*/ 257 h 400"/>
                  <a:gd name="T84" fmla="*/ 28 w 561"/>
                  <a:gd name="T85" fmla="*/ 315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1" h="400">
                    <a:moveTo>
                      <a:pt x="282" y="400"/>
                    </a:moveTo>
                    <a:cubicBezTo>
                      <a:pt x="212" y="400"/>
                      <a:pt x="146" y="370"/>
                      <a:pt x="105" y="319"/>
                    </a:cubicBezTo>
                    <a:cubicBezTo>
                      <a:pt x="24" y="319"/>
                      <a:pt x="24" y="319"/>
                      <a:pt x="24" y="319"/>
                    </a:cubicBezTo>
                    <a:cubicBezTo>
                      <a:pt x="24" y="317"/>
                      <a:pt x="24" y="317"/>
                      <a:pt x="24" y="317"/>
                    </a:cubicBezTo>
                    <a:cubicBezTo>
                      <a:pt x="25" y="282"/>
                      <a:pt x="18" y="271"/>
                      <a:pt x="12" y="259"/>
                    </a:cubicBezTo>
                    <a:cubicBezTo>
                      <a:pt x="6" y="248"/>
                      <a:pt x="0" y="237"/>
                      <a:pt x="0" y="206"/>
                    </a:cubicBezTo>
                    <a:cubicBezTo>
                      <a:pt x="0" y="174"/>
                      <a:pt x="6" y="163"/>
                      <a:pt x="12" y="152"/>
                    </a:cubicBezTo>
                    <a:cubicBezTo>
                      <a:pt x="18" y="141"/>
                      <a:pt x="25" y="129"/>
                      <a:pt x="24" y="95"/>
                    </a:cubicBezTo>
                    <a:cubicBezTo>
                      <a:pt x="24" y="93"/>
                      <a:pt x="24" y="93"/>
                      <a:pt x="24" y="93"/>
                    </a:cubicBezTo>
                    <a:cubicBezTo>
                      <a:pt x="96" y="93"/>
                      <a:pt x="96" y="93"/>
                      <a:pt x="96" y="93"/>
                    </a:cubicBezTo>
                    <a:cubicBezTo>
                      <a:pt x="136" y="34"/>
                      <a:pt x="206" y="0"/>
                      <a:pt x="282" y="0"/>
                    </a:cubicBezTo>
                    <a:cubicBezTo>
                      <a:pt x="357" y="0"/>
                      <a:pt x="427" y="34"/>
                      <a:pt x="467" y="93"/>
                    </a:cubicBezTo>
                    <a:cubicBezTo>
                      <a:pt x="537" y="93"/>
                      <a:pt x="537" y="93"/>
                      <a:pt x="537" y="93"/>
                    </a:cubicBezTo>
                    <a:cubicBezTo>
                      <a:pt x="537" y="95"/>
                      <a:pt x="537" y="95"/>
                      <a:pt x="537" y="95"/>
                    </a:cubicBezTo>
                    <a:cubicBezTo>
                      <a:pt x="537" y="129"/>
                      <a:pt x="543" y="141"/>
                      <a:pt x="549" y="152"/>
                    </a:cubicBezTo>
                    <a:cubicBezTo>
                      <a:pt x="555" y="163"/>
                      <a:pt x="561" y="175"/>
                      <a:pt x="561" y="206"/>
                    </a:cubicBezTo>
                    <a:cubicBezTo>
                      <a:pt x="561" y="237"/>
                      <a:pt x="555" y="249"/>
                      <a:pt x="549" y="260"/>
                    </a:cubicBezTo>
                    <a:cubicBezTo>
                      <a:pt x="543" y="271"/>
                      <a:pt x="537" y="282"/>
                      <a:pt x="537" y="317"/>
                    </a:cubicBezTo>
                    <a:cubicBezTo>
                      <a:pt x="539" y="319"/>
                      <a:pt x="539" y="319"/>
                      <a:pt x="539" y="319"/>
                    </a:cubicBezTo>
                    <a:cubicBezTo>
                      <a:pt x="535" y="319"/>
                      <a:pt x="535" y="319"/>
                      <a:pt x="535" y="319"/>
                    </a:cubicBezTo>
                    <a:cubicBezTo>
                      <a:pt x="459" y="319"/>
                      <a:pt x="459" y="319"/>
                      <a:pt x="459" y="319"/>
                    </a:cubicBezTo>
                    <a:cubicBezTo>
                      <a:pt x="417" y="370"/>
                      <a:pt x="351" y="400"/>
                      <a:pt x="282" y="400"/>
                    </a:cubicBezTo>
                    <a:close/>
                    <a:moveTo>
                      <a:pt x="28" y="315"/>
                    </a:moveTo>
                    <a:cubicBezTo>
                      <a:pt x="106" y="315"/>
                      <a:pt x="106" y="315"/>
                      <a:pt x="106" y="315"/>
                    </a:cubicBezTo>
                    <a:cubicBezTo>
                      <a:pt x="107" y="316"/>
                      <a:pt x="107" y="316"/>
                      <a:pt x="107" y="316"/>
                    </a:cubicBezTo>
                    <a:cubicBezTo>
                      <a:pt x="148" y="366"/>
                      <a:pt x="213" y="396"/>
                      <a:pt x="282" y="396"/>
                    </a:cubicBezTo>
                    <a:cubicBezTo>
                      <a:pt x="350" y="396"/>
                      <a:pt x="415" y="366"/>
                      <a:pt x="456" y="316"/>
                    </a:cubicBezTo>
                    <a:cubicBezTo>
                      <a:pt x="457" y="315"/>
                      <a:pt x="457" y="315"/>
                      <a:pt x="457" y="315"/>
                    </a:cubicBezTo>
                    <a:cubicBezTo>
                      <a:pt x="533" y="315"/>
                      <a:pt x="533" y="315"/>
                      <a:pt x="533" y="315"/>
                    </a:cubicBezTo>
                    <a:cubicBezTo>
                      <a:pt x="533" y="281"/>
                      <a:pt x="539" y="269"/>
                      <a:pt x="546" y="258"/>
                    </a:cubicBezTo>
                    <a:cubicBezTo>
                      <a:pt x="552" y="247"/>
                      <a:pt x="557" y="236"/>
                      <a:pt x="557" y="206"/>
                    </a:cubicBezTo>
                    <a:cubicBezTo>
                      <a:pt x="557" y="176"/>
                      <a:pt x="552" y="165"/>
                      <a:pt x="546" y="154"/>
                    </a:cubicBezTo>
                    <a:cubicBezTo>
                      <a:pt x="539" y="143"/>
                      <a:pt x="533" y="131"/>
                      <a:pt x="533" y="96"/>
                    </a:cubicBezTo>
                    <a:cubicBezTo>
                      <a:pt x="465" y="96"/>
                      <a:pt x="465" y="96"/>
                      <a:pt x="465" y="96"/>
                    </a:cubicBezTo>
                    <a:cubicBezTo>
                      <a:pt x="465" y="96"/>
                      <a:pt x="465" y="96"/>
                      <a:pt x="465" y="96"/>
                    </a:cubicBezTo>
                    <a:cubicBezTo>
                      <a:pt x="425" y="38"/>
                      <a:pt x="356" y="4"/>
                      <a:pt x="282" y="4"/>
                    </a:cubicBezTo>
                    <a:cubicBezTo>
                      <a:pt x="207" y="4"/>
                      <a:pt x="138" y="38"/>
                      <a:pt x="98" y="96"/>
                    </a:cubicBezTo>
                    <a:cubicBezTo>
                      <a:pt x="98" y="96"/>
                      <a:pt x="98" y="96"/>
                      <a:pt x="98" y="96"/>
                    </a:cubicBezTo>
                    <a:cubicBezTo>
                      <a:pt x="28" y="96"/>
                      <a:pt x="28" y="96"/>
                      <a:pt x="28" y="96"/>
                    </a:cubicBezTo>
                    <a:cubicBezTo>
                      <a:pt x="28" y="131"/>
                      <a:pt x="22" y="143"/>
                      <a:pt x="16" y="154"/>
                    </a:cubicBezTo>
                    <a:cubicBezTo>
                      <a:pt x="9" y="165"/>
                      <a:pt x="4" y="175"/>
                      <a:pt x="4" y="206"/>
                    </a:cubicBezTo>
                    <a:cubicBezTo>
                      <a:pt x="4" y="236"/>
                      <a:pt x="9" y="246"/>
                      <a:pt x="15" y="257"/>
                    </a:cubicBezTo>
                    <a:cubicBezTo>
                      <a:pt x="22" y="269"/>
                      <a:pt x="28" y="281"/>
                      <a:pt x="28" y="315"/>
                    </a:cubicBezTo>
                    <a:close/>
                  </a:path>
                </a:pathLst>
              </a:custGeom>
              <a:solidFill>
                <a:srgbClr val="FF6B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40230" y="1555770"/>
              <a:ext cx="1436998" cy="1973695"/>
            </a:xfrm>
            <a:prstGeom prst="rect">
              <a:avLst/>
            </a:prstGeom>
          </p:spPr>
        </p:pic>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65092" y="4630785"/>
              <a:ext cx="1288867" cy="1053698"/>
            </a:xfrm>
            <a:prstGeom prst="rect">
              <a:avLst/>
            </a:prstGeom>
          </p:spPr>
        </p:pic>
      </p:grpSp>
      <p:sp>
        <p:nvSpPr>
          <p:cNvPr id="20" name="文本框 21"/>
          <p:cNvSpPr txBox="1"/>
          <p:nvPr/>
        </p:nvSpPr>
        <p:spPr>
          <a:xfrm>
            <a:off x="4872131" y="3970401"/>
            <a:ext cx="2452824" cy="4524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600" dirty="0">
                <a:solidFill>
                  <a:prstClr val="black">
                    <a:lumMod val="75000"/>
                    <a:lumOff val="25000"/>
                  </a:prstClr>
                </a:solidFill>
                <a:latin typeface="微软雅黑" panose="020B0503020204020204" pitchFamily="34" charset="-122"/>
                <a:ea typeface="微软雅黑" panose="020B0503020204020204" pitchFamily="34" charset="-122"/>
              </a:rPr>
              <a:t>Fresh business general template</a:t>
            </a:r>
            <a:endParaRPr lang="en-US" altLang="zh-CN" sz="600" dirty="0">
              <a:solidFill>
                <a:prstClr val="black">
                  <a:lumMod val="75000"/>
                  <a:lumOff val="25000"/>
                </a:prstClr>
              </a:solidFill>
              <a:latin typeface="微软雅黑" panose="020B0503020204020204" pitchFamily="34" charset="-122"/>
              <a:ea typeface="微软雅黑" panose="020B0503020204020204" pitchFamily="34" charset="-122"/>
            </a:endParaRPr>
          </a:p>
          <a:p>
            <a:pPr algn="ctr">
              <a:lnSpc>
                <a:spcPct val="130000"/>
              </a:lnSpc>
            </a:pPr>
            <a:r>
              <a:rPr lang="en-US" altLang="zh-CN" sz="600" dirty="0">
                <a:solidFill>
                  <a:prstClr val="black">
                    <a:lumMod val="75000"/>
                    <a:lumOff val="25000"/>
                  </a:prstClr>
                </a:solidFill>
                <a:latin typeface="微软雅黑" panose="020B0503020204020204" pitchFamily="34" charset="-122"/>
                <a:ea typeface="微软雅黑" panose="020B0503020204020204" pitchFamily="34" charset="-122"/>
              </a:rPr>
              <a:t>Applicable to enterprise introduction, summary report, sales marketing, chart </a:t>
            </a:r>
            <a:r>
              <a:rPr lang="en-US" altLang="zh-CN" sz="600" dirty="0" err="1">
                <a:solidFill>
                  <a:prstClr val="black">
                    <a:lumMod val="75000"/>
                    <a:lumOff val="25000"/>
                  </a:prstClr>
                </a:solidFill>
                <a:latin typeface="微软雅黑" panose="020B0503020204020204" pitchFamily="34" charset="-122"/>
                <a:ea typeface="微软雅黑" panose="020B0503020204020204" pitchFamily="34" charset="-122"/>
              </a:rPr>
              <a:t>dataa</a:t>
            </a:r>
            <a:endParaRPr lang="zh-CN" altLang="en-US" sz="6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1" name="矩形 20"/>
          <p:cNvSpPr/>
          <p:nvPr/>
        </p:nvSpPr>
        <p:spPr>
          <a:xfrm>
            <a:off x="4665191" y="3637846"/>
            <a:ext cx="2861617" cy="369332"/>
          </a:xfrm>
          <a:prstGeom prst="rect">
            <a:avLst/>
          </a:prstGeom>
        </p:spPr>
        <p:txBody>
          <a:bodyPr wrap="none">
            <a:spAutoFit/>
          </a:bodyPr>
          <a:lstStyle/>
          <a:p>
            <a:pPr algn="ctr">
              <a:spcBef>
                <a:spcPct val="0"/>
              </a:spcBef>
            </a:pPr>
            <a:r>
              <a:rPr lang="en-US" altLang="zh-CN" dirty="0">
                <a:solidFill>
                  <a:prstClr val="black">
                    <a:lumMod val="75000"/>
                    <a:lumOff val="25000"/>
                  </a:prstClr>
                </a:solidFill>
                <a:latin typeface="微软雅黑" panose="020B0503020204020204" pitchFamily="34" charset="-122"/>
                <a:ea typeface="微软雅黑" panose="020B0503020204020204" pitchFamily="34" charset="-122"/>
              </a:rPr>
              <a:t>Please add the title here</a:t>
            </a:r>
            <a:endParaRPr lang="en-US" altLang="zh-CN"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2" name="TextBox 76"/>
          <p:cNvSpPr txBox="1"/>
          <p:nvPr/>
        </p:nvSpPr>
        <p:spPr>
          <a:xfrm>
            <a:off x="4323049" y="3260094"/>
            <a:ext cx="3545903" cy="461665"/>
          </a:xfrm>
          <a:prstGeom prst="rect">
            <a:avLst/>
          </a:prstGeom>
          <a:noFill/>
        </p:spPr>
        <p:txBody>
          <a:bodyPr wrap="square" rtlCol="0">
            <a:spAutoFit/>
          </a:bodyPr>
          <a:lstStyle/>
          <a:p>
            <a:pPr algn="ctr"/>
            <a:r>
              <a:rPr lang="zh-CN" altLang="en-US" sz="2400" dirty="0">
                <a:solidFill>
                  <a:srgbClr val="FF6B92"/>
                </a:solidFill>
                <a:latin typeface="微软雅黑" panose="020B0503020204020204" pitchFamily="34" charset="-122"/>
                <a:ea typeface="微软雅黑" panose="020B0503020204020204" pitchFamily="34" charset="-122"/>
              </a:rPr>
              <a:t>请在此添加标题</a:t>
            </a:r>
            <a:endParaRPr lang="zh-CN" altLang="en-US" sz="2400" dirty="0">
              <a:solidFill>
                <a:srgbClr val="FF6B92"/>
              </a:solidFill>
              <a:latin typeface="微软雅黑" panose="020B0503020204020204" pitchFamily="34" charset="-122"/>
              <a:ea typeface="微软雅黑" panose="020B0503020204020204" pitchFamily="34" charset="-122"/>
            </a:endParaRPr>
          </a:p>
        </p:txBody>
      </p:sp>
      <p:sp>
        <p:nvSpPr>
          <p:cNvPr id="23" name="TextBox 76"/>
          <p:cNvSpPr txBox="1"/>
          <p:nvPr/>
        </p:nvSpPr>
        <p:spPr>
          <a:xfrm>
            <a:off x="4323049" y="2571996"/>
            <a:ext cx="3545903" cy="769441"/>
          </a:xfrm>
          <a:prstGeom prst="rect">
            <a:avLst/>
          </a:prstGeom>
          <a:noFill/>
        </p:spPr>
        <p:txBody>
          <a:bodyPr wrap="square" rtlCol="0">
            <a:spAutoFit/>
          </a:bodyPr>
          <a:lstStyle/>
          <a:p>
            <a:pPr algn="ctr"/>
            <a:r>
              <a:rPr lang="zh-CN" altLang="en-US" sz="4400" dirty="0" smtClean="0">
                <a:solidFill>
                  <a:srgbClr val="FF6B92"/>
                </a:solidFill>
                <a:latin typeface="微软雅黑" panose="020B0503020204020204" pitchFamily="34" charset="-122"/>
                <a:ea typeface="微软雅黑" panose="020B0503020204020204" pitchFamily="34" charset="-122"/>
              </a:rPr>
              <a:t>第三部分</a:t>
            </a:r>
            <a:endParaRPr lang="zh-CN" altLang="en-US" sz="4400" dirty="0">
              <a:solidFill>
                <a:srgbClr val="FF6B9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11948" r="16299"/>
          <a:stretch>
            <a:fillRect/>
          </a:stretch>
        </p:blipFill>
        <p:spPr>
          <a:xfrm rot="10800000" flipH="1" flipV="1">
            <a:off x="11235109" y="0"/>
            <a:ext cx="956891" cy="822960"/>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12789" b="36799"/>
          <a:stretch>
            <a:fillRect/>
          </a:stretch>
        </p:blipFill>
        <p:spPr>
          <a:xfrm>
            <a:off x="1" y="5869577"/>
            <a:ext cx="993012" cy="988423"/>
          </a:xfrm>
          <a:prstGeom prst="rect">
            <a:avLst/>
          </a:prstGeom>
        </p:spPr>
      </p:pic>
      <p:sp>
        <p:nvSpPr>
          <p:cNvPr id="6" name="TextBox 76"/>
          <p:cNvSpPr txBox="1"/>
          <p:nvPr/>
        </p:nvSpPr>
        <p:spPr>
          <a:xfrm>
            <a:off x="5397559" y="458796"/>
            <a:ext cx="1415772" cy="461665"/>
          </a:xfrm>
          <a:prstGeom prst="rect">
            <a:avLst/>
          </a:prstGeom>
          <a:noFill/>
        </p:spPr>
        <p:txBody>
          <a:bodyPr wrap="none" rtlCol="0">
            <a:spAutoFit/>
          </a:bodyPr>
          <a:lstStyle/>
          <a:p>
            <a:pPr algn="ctr"/>
            <a:r>
              <a:rPr lang="zh-CN" altLang="en-US" sz="2400" dirty="0" smtClean="0">
                <a:solidFill>
                  <a:srgbClr val="FF6B92"/>
                </a:solidFill>
                <a:latin typeface="微软雅黑" panose="020B0503020204020204" pitchFamily="34" charset="-122"/>
                <a:ea typeface="微软雅黑" panose="020B0503020204020204" pitchFamily="34" charset="-122"/>
              </a:rPr>
              <a:t>添加</a:t>
            </a:r>
            <a:r>
              <a:rPr lang="zh-CN" altLang="en-US" sz="2400" dirty="0">
                <a:solidFill>
                  <a:srgbClr val="FF6B92"/>
                </a:solidFill>
                <a:latin typeface="微软雅黑" panose="020B0503020204020204" pitchFamily="34" charset="-122"/>
                <a:ea typeface="微软雅黑" panose="020B0503020204020204" pitchFamily="34" charset="-122"/>
              </a:rPr>
              <a:t>标题</a:t>
            </a:r>
            <a:endParaRPr lang="zh-CN" altLang="en-US" sz="2400" dirty="0">
              <a:solidFill>
                <a:srgbClr val="FF6B92"/>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507448" y="187731"/>
            <a:ext cx="3195994" cy="332399"/>
          </a:xfrm>
          <a:prstGeom prst="rect">
            <a:avLst/>
          </a:prstGeom>
          <a:noFill/>
        </p:spPr>
        <p:txBody>
          <a:bodyPr wrap="square" rtlCol="0">
            <a:spAutoFit/>
          </a:bodyPr>
          <a:lstStyle/>
          <a:p>
            <a:pPr algn="ct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Spring and autumn advertisement</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6015814" y="186498"/>
            <a:ext cx="179262" cy="1233"/>
          </a:xfrm>
          <a:prstGeom prst="line">
            <a:avLst/>
          </a:prstGeom>
          <a:ln w="19050" cap="rnd">
            <a:solidFill>
              <a:srgbClr val="FF6B92"/>
            </a:solidFill>
          </a:ln>
        </p:spPr>
        <p:style>
          <a:lnRef idx="1">
            <a:schemeClr val="accent1"/>
          </a:lnRef>
          <a:fillRef idx="0">
            <a:schemeClr val="accent1"/>
          </a:fillRef>
          <a:effectRef idx="0">
            <a:schemeClr val="accent1"/>
          </a:effectRef>
          <a:fontRef idx="minor">
            <a:schemeClr val="tx1"/>
          </a:fontRef>
        </p:style>
      </p:cxnSp>
      <p:sp>
        <p:nvSpPr>
          <p:cNvPr id="8" name="Rectangle 24"/>
          <p:cNvSpPr>
            <a:spLocks noChangeArrowheads="1"/>
          </p:cNvSpPr>
          <p:nvPr/>
        </p:nvSpPr>
        <p:spPr bwMode="auto">
          <a:xfrm>
            <a:off x="1481439" y="1931333"/>
            <a:ext cx="1850059" cy="2995333"/>
          </a:xfrm>
          <a:prstGeom prst="roundRect">
            <a:avLst/>
          </a:prstGeom>
          <a:solidFill>
            <a:srgbClr val="7A962D"/>
          </a:solidFill>
          <a:ln>
            <a:noFill/>
          </a:ln>
        </p:spPr>
        <p:txBody>
          <a:bodyPr vert="horz" wrap="square" lIns="91440" tIns="45720" rIns="91440" bIns="45720" numCol="1" anchor="t" anchorCtr="0" compatLnSpc="1"/>
          <a:lstStyle/>
          <a:p>
            <a:endParaRPr lang="en-US"/>
          </a:p>
        </p:txBody>
      </p:sp>
      <p:sp>
        <p:nvSpPr>
          <p:cNvPr id="9" name="Freeform 25"/>
          <p:cNvSpPr/>
          <p:nvPr/>
        </p:nvSpPr>
        <p:spPr bwMode="auto">
          <a:xfrm flipH="1">
            <a:off x="2522202" y="1931333"/>
            <a:ext cx="828369" cy="969078"/>
          </a:xfrm>
          <a:custGeom>
            <a:avLst/>
            <a:gdLst>
              <a:gd name="T0" fmla="*/ 64 w 64"/>
              <a:gd name="T1" fmla="*/ 21 h 75"/>
              <a:gd name="T2" fmla="*/ 59 w 64"/>
              <a:gd name="T3" fmla="*/ 0 h 75"/>
              <a:gd name="T4" fmla="*/ 0 w 64"/>
              <a:gd name="T5" fmla="*/ 0 h 75"/>
              <a:gd name="T6" fmla="*/ 0 w 64"/>
              <a:gd name="T7" fmla="*/ 74 h 75"/>
              <a:gd name="T8" fmla="*/ 10 w 64"/>
              <a:gd name="T9" fmla="*/ 75 h 75"/>
              <a:gd name="T10" fmla="*/ 64 w 64"/>
              <a:gd name="T11" fmla="*/ 21 h 75"/>
            </a:gdLst>
            <a:ahLst/>
            <a:cxnLst>
              <a:cxn ang="0">
                <a:pos x="T0" y="T1"/>
              </a:cxn>
              <a:cxn ang="0">
                <a:pos x="T2" y="T3"/>
              </a:cxn>
              <a:cxn ang="0">
                <a:pos x="T4" y="T5"/>
              </a:cxn>
              <a:cxn ang="0">
                <a:pos x="T6" y="T7"/>
              </a:cxn>
              <a:cxn ang="0">
                <a:pos x="T8" y="T9"/>
              </a:cxn>
              <a:cxn ang="0">
                <a:pos x="T10" y="T11"/>
              </a:cxn>
            </a:cxnLst>
            <a:rect l="0" t="0" r="r" b="b"/>
            <a:pathLst>
              <a:path w="64" h="75">
                <a:moveTo>
                  <a:pt x="64" y="21"/>
                </a:moveTo>
                <a:cubicBezTo>
                  <a:pt x="64" y="14"/>
                  <a:pt x="62" y="7"/>
                  <a:pt x="59" y="0"/>
                </a:cubicBezTo>
                <a:cubicBezTo>
                  <a:pt x="0" y="0"/>
                  <a:pt x="0" y="0"/>
                  <a:pt x="0" y="0"/>
                </a:cubicBezTo>
                <a:cubicBezTo>
                  <a:pt x="0" y="74"/>
                  <a:pt x="0" y="74"/>
                  <a:pt x="0" y="74"/>
                </a:cubicBezTo>
                <a:cubicBezTo>
                  <a:pt x="3" y="75"/>
                  <a:pt x="7" y="75"/>
                  <a:pt x="10" y="75"/>
                </a:cubicBezTo>
                <a:cubicBezTo>
                  <a:pt x="40" y="75"/>
                  <a:pt x="64" y="51"/>
                  <a:pt x="64" y="21"/>
                </a:cubicBez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10" name="Rectangle 24"/>
          <p:cNvSpPr>
            <a:spLocks noChangeArrowheads="1"/>
          </p:cNvSpPr>
          <p:nvPr/>
        </p:nvSpPr>
        <p:spPr bwMode="auto">
          <a:xfrm>
            <a:off x="3908886" y="2588829"/>
            <a:ext cx="1850059" cy="2995333"/>
          </a:xfrm>
          <a:prstGeom prst="roundRect">
            <a:avLst/>
          </a:prstGeom>
          <a:solidFill>
            <a:srgbClr val="FF6B92"/>
          </a:solidFill>
          <a:ln>
            <a:noFill/>
          </a:ln>
        </p:spPr>
        <p:txBody>
          <a:bodyPr vert="horz" wrap="square" lIns="91440" tIns="45720" rIns="91440" bIns="45720" numCol="1" anchor="t" anchorCtr="0" compatLnSpc="1"/>
          <a:lstStyle/>
          <a:p>
            <a:endParaRPr lang="en-US"/>
          </a:p>
        </p:txBody>
      </p:sp>
      <p:sp>
        <p:nvSpPr>
          <p:cNvPr id="11" name="Freeform 25"/>
          <p:cNvSpPr/>
          <p:nvPr/>
        </p:nvSpPr>
        <p:spPr bwMode="auto">
          <a:xfrm flipH="1">
            <a:off x="4949649" y="2588829"/>
            <a:ext cx="828369" cy="969078"/>
          </a:xfrm>
          <a:custGeom>
            <a:avLst/>
            <a:gdLst>
              <a:gd name="T0" fmla="*/ 64 w 64"/>
              <a:gd name="T1" fmla="*/ 21 h 75"/>
              <a:gd name="T2" fmla="*/ 59 w 64"/>
              <a:gd name="T3" fmla="*/ 0 h 75"/>
              <a:gd name="T4" fmla="*/ 0 w 64"/>
              <a:gd name="T5" fmla="*/ 0 h 75"/>
              <a:gd name="T6" fmla="*/ 0 w 64"/>
              <a:gd name="T7" fmla="*/ 74 h 75"/>
              <a:gd name="T8" fmla="*/ 10 w 64"/>
              <a:gd name="T9" fmla="*/ 75 h 75"/>
              <a:gd name="T10" fmla="*/ 64 w 64"/>
              <a:gd name="T11" fmla="*/ 21 h 75"/>
            </a:gdLst>
            <a:ahLst/>
            <a:cxnLst>
              <a:cxn ang="0">
                <a:pos x="T0" y="T1"/>
              </a:cxn>
              <a:cxn ang="0">
                <a:pos x="T2" y="T3"/>
              </a:cxn>
              <a:cxn ang="0">
                <a:pos x="T4" y="T5"/>
              </a:cxn>
              <a:cxn ang="0">
                <a:pos x="T6" y="T7"/>
              </a:cxn>
              <a:cxn ang="0">
                <a:pos x="T8" y="T9"/>
              </a:cxn>
              <a:cxn ang="0">
                <a:pos x="T10" y="T11"/>
              </a:cxn>
            </a:cxnLst>
            <a:rect l="0" t="0" r="r" b="b"/>
            <a:pathLst>
              <a:path w="64" h="75">
                <a:moveTo>
                  <a:pt x="64" y="21"/>
                </a:moveTo>
                <a:cubicBezTo>
                  <a:pt x="64" y="14"/>
                  <a:pt x="62" y="7"/>
                  <a:pt x="59" y="0"/>
                </a:cubicBezTo>
                <a:cubicBezTo>
                  <a:pt x="0" y="0"/>
                  <a:pt x="0" y="0"/>
                  <a:pt x="0" y="0"/>
                </a:cubicBezTo>
                <a:cubicBezTo>
                  <a:pt x="0" y="74"/>
                  <a:pt x="0" y="74"/>
                  <a:pt x="0" y="74"/>
                </a:cubicBezTo>
                <a:cubicBezTo>
                  <a:pt x="3" y="75"/>
                  <a:pt x="7" y="75"/>
                  <a:pt x="10" y="75"/>
                </a:cubicBezTo>
                <a:cubicBezTo>
                  <a:pt x="40" y="75"/>
                  <a:pt x="64" y="51"/>
                  <a:pt x="64" y="21"/>
                </a:cubicBezTo>
                <a:close/>
              </a:path>
            </a:pathLst>
          </a:custGeom>
          <a:solidFill>
            <a:schemeClr val="bg1"/>
          </a:solidFill>
          <a:ln>
            <a:noFill/>
          </a:ln>
        </p:spPr>
        <p:txBody>
          <a:bodyPr vert="horz" wrap="square" lIns="91440" tIns="45720" rIns="91440" bIns="45720" numCol="1" anchor="t" anchorCtr="0" compatLnSpc="1"/>
          <a:lstStyle/>
          <a:p>
            <a:endParaRPr lang="en-US">
              <a:solidFill>
                <a:srgbClr val="937366"/>
              </a:solidFill>
            </a:endParaRPr>
          </a:p>
        </p:txBody>
      </p:sp>
      <p:sp>
        <p:nvSpPr>
          <p:cNvPr id="12" name="Rectangle 24"/>
          <p:cNvSpPr>
            <a:spLocks noChangeArrowheads="1"/>
          </p:cNvSpPr>
          <p:nvPr/>
        </p:nvSpPr>
        <p:spPr bwMode="auto">
          <a:xfrm>
            <a:off x="6311281" y="1931333"/>
            <a:ext cx="1850059" cy="2995333"/>
          </a:xfrm>
          <a:prstGeom prst="roundRect">
            <a:avLst/>
          </a:prstGeom>
          <a:solidFill>
            <a:srgbClr val="7A962D"/>
          </a:solidFill>
          <a:ln>
            <a:noFill/>
          </a:ln>
        </p:spPr>
        <p:txBody>
          <a:bodyPr vert="horz" wrap="square" lIns="91440" tIns="45720" rIns="91440" bIns="45720" numCol="1" anchor="t" anchorCtr="0" compatLnSpc="1"/>
          <a:lstStyle/>
          <a:p>
            <a:endParaRPr lang="en-US"/>
          </a:p>
        </p:txBody>
      </p:sp>
      <p:sp>
        <p:nvSpPr>
          <p:cNvPr id="13" name="Freeform 25"/>
          <p:cNvSpPr/>
          <p:nvPr/>
        </p:nvSpPr>
        <p:spPr bwMode="auto">
          <a:xfrm flipH="1">
            <a:off x="7352044" y="1931333"/>
            <a:ext cx="828369" cy="969078"/>
          </a:xfrm>
          <a:custGeom>
            <a:avLst/>
            <a:gdLst>
              <a:gd name="T0" fmla="*/ 64 w 64"/>
              <a:gd name="T1" fmla="*/ 21 h 75"/>
              <a:gd name="T2" fmla="*/ 59 w 64"/>
              <a:gd name="T3" fmla="*/ 0 h 75"/>
              <a:gd name="T4" fmla="*/ 0 w 64"/>
              <a:gd name="T5" fmla="*/ 0 h 75"/>
              <a:gd name="T6" fmla="*/ 0 w 64"/>
              <a:gd name="T7" fmla="*/ 74 h 75"/>
              <a:gd name="T8" fmla="*/ 10 w 64"/>
              <a:gd name="T9" fmla="*/ 75 h 75"/>
              <a:gd name="T10" fmla="*/ 64 w 64"/>
              <a:gd name="T11" fmla="*/ 21 h 75"/>
            </a:gdLst>
            <a:ahLst/>
            <a:cxnLst>
              <a:cxn ang="0">
                <a:pos x="T0" y="T1"/>
              </a:cxn>
              <a:cxn ang="0">
                <a:pos x="T2" y="T3"/>
              </a:cxn>
              <a:cxn ang="0">
                <a:pos x="T4" y="T5"/>
              </a:cxn>
              <a:cxn ang="0">
                <a:pos x="T6" y="T7"/>
              </a:cxn>
              <a:cxn ang="0">
                <a:pos x="T8" y="T9"/>
              </a:cxn>
              <a:cxn ang="0">
                <a:pos x="T10" y="T11"/>
              </a:cxn>
            </a:cxnLst>
            <a:rect l="0" t="0" r="r" b="b"/>
            <a:pathLst>
              <a:path w="64" h="75">
                <a:moveTo>
                  <a:pt x="64" y="21"/>
                </a:moveTo>
                <a:cubicBezTo>
                  <a:pt x="64" y="14"/>
                  <a:pt x="62" y="7"/>
                  <a:pt x="59" y="0"/>
                </a:cubicBezTo>
                <a:cubicBezTo>
                  <a:pt x="0" y="0"/>
                  <a:pt x="0" y="0"/>
                  <a:pt x="0" y="0"/>
                </a:cubicBezTo>
                <a:cubicBezTo>
                  <a:pt x="0" y="74"/>
                  <a:pt x="0" y="74"/>
                  <a:pt x="0" y="74"/>
                </a:cubicBezTo>
                <a:cubicBezTo>
                  <a:pt x="3" y="75"/>
                  <a:pt x="7" y="75"/>
                  <a:pt x="10" y="75"/>
                </a:cubicBezTo>
                <a:cubicBezTo>
                  <a:pt x="40" y="75"/>
                  <a:pt x="64" y="51"/>
                  <a:pt x="64" y="21"/>
                </a:cubicBez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14" name="Rectangle 24"/>
          <p:cNvSpPr>
            <a:spLocks noChangeArrowheads="1"/>
          </p:cNvSpPr>
          <p:nvPr/>
        </p:nvSpPr>
        <p:spPr bwMode="auto">
          <a:xfrm>
            <a:off x="8738727" y="2588829"/>
            <a:ext cx="1850059" cy="2995333"/>
          </a:xfrm>
          <a:prstGeom prst="roundRect">
            <a:avLst/>
          </a:prstGeom>
          <a:solidFill>
            <a:srgbClr val="FF6B92"/>
          </a:solidFill>
          <a:ln>
            <a:noFill/>
          </a:ln>
        </p:spPr>
        <p:txBody>
          <a:bodyPr vert="horz" wrap="square" lIns="91440" tIns="45720" rIns="91440" bIns="45720" numCol="1" anchor="t" anchorCtr="0" compatLnSpc="1"/>
          <a:lstStyle/>
          <a:p>
            <a:endParaRPr lang="en-US"/>
          </a:p>
        </p:txBody>
      </p:sp>
      <p:sp>
        <p:nvSpPr>
          <p:cNvPr id="15" name="Freeform 25"/>
          <p:cNvSpPr/>
          <p:nvPr/>
        </p:nvSpPr>
        <p:spPr bwMode="auto">
          <a:xfrm flipH="1">
            <a:off x="9779490" y="2588829"/>
            <a:ext cx="828369" cy="969078"/>
          </a:xfrm>
          <a:custGeom>
            <a:avLst/>
            <a:gdLst>
              <a:gd name="T0" fmla="*/ 64 w 64"/>
              <a:gd name="T1" fmla="*/ 21 h 75"/>
              <a:gd name="T2" fmla="*/ 59 w 64"/>
              <a:gd name="T3" fmla="*/ 0 h 75"/>
              <a:gd name="T4" fmla="*/ 0 w 64"/>
              <a:gd name="T5" fmla="*/ 0 h 75"/>
              <a:gd name="T6" fmla="*/ 0 w 64"/>
              <a:gd name="T7" fmla="*/ 74 h 75"/>
              <a:gd name="T8" fmla="*/ 10 w 64"/>
              <a:gd name="T9" fmla="*/ 75 h 75"/>
              <a:gd name="T10" fmla="*/ 64 w 64"/>
              <a:gd name="T11" fmla="*/ 21 h 75"/>
            </a:gdLst>
            <a:ahLst/>
            <a:cxnLst>
              <a:cxn ang="0">
                <a:pos x="T0" y="T1"/>
              </a:cxn>
              <a:cxn ang="0">
                <a:pos x="T2" y="T3"/>
              </a:cxn>
              <a:cxn ang="0">
                <a:pos x="T4" y="T5"/>
              </a:cxn>
              <a:cxn ang="0">
                <a:pos x="T6" y="T7"/>
              </a:cxn>
              <a:cxn ang="0">
                <a:pos x="T8" y="T9"/>
              </a:cxn>
              <a:cxn ang="0">
                <a:pos x="T10" y="T11"/>
              </a:cxn>
            </a:cxnLst>
            <a:rect l="0" t="0" r="r" b="b"/>
            <a:pathLst>
              <a:path w="64" h="75">
                <a:moveTo>
                  <a:pt x="64" y="21"/>
                </a:moveTo>
                <a:cubicBezTo>
                  <a:pt x="64" y="14"/>
                  <a:pt x="62" y="7"/>
                  <a:pt x="59" y="0"/>
                </a:cubicBezTo>
                <a:cubicBezTo>
                  <a:pt x="0" y="0"/>
                  <a:pt x="0" y="0"/>
                  <a:pt x="0" y="0"/>
                </a:cubicBezTo>
                <a:cubicBezTo>
                  <a:pt x="0" y="74"/>
                  <a:pt x="0" y="74"/>
                  <a:pt x="0" y="74"/>
                </a:cubicBezTo>
                <a:cubicBezTo>
                  <a:pt x="3" y="75"/>
                  <a:pt x="7" y="75"/>
                  <a:pt x="10" y="75"/>
                </a:cubicBezTo>
                <a:cubicBezTo>
                  <a:pt x="40" y="75"/>
                  <a:pt x="64" y="51"/>
                  <a:pt x="64" y="21"/>
                </a:cubicBezTo>
                <a:close/>
              </a:path>
            </a:pathLst>
          </a:custGeom>
          <a:solidFill>
            <a:schemeClr val="bg1"/>
          </a:solidFill>
          <a:ln>
            <a:noFill/>
          </a:ln>
        </p:spPr>
        <p:txBody>
          <a:bodyPr vert="horz" wrap="square" lIns="91440" tIns="45720" rIns="91440" bIns="45720" numCol="1" anchor="t" anchorCtr="0" compatLnSpc="1"/>
          <a:lstStyle/>
          <a:p>
            <a:endParaRPr lang="en-US"/>
          </a:p>
        </p:txBody>
      </p:sp>
      <p:grpSp>
        <p:nvGrpSpPr>
          <p:cNvPr id="16" name="Group 23"/>
          <p:cNvGrpSpPr/>
          <p:nvPr/>
        </p:nvGrpSpPr>
        <p:grpSpPr>
          <a:xfrm>
            <a:off x="2762164" y="1971744"/>
            <a:ext cx="588407" cy="607811"/>
            <a:chOff x="8188325" y="3233738"/>
            <a:chExt cx="506413" cy="500062"/>
          </a:xfrm>
          <a:solidFill>
            <a:srgbClr val="7A962D"/>
          </a:solidFill>
        </p:grpSpPr>
        <p:sp>
          <p:nvSpPr>
            <p:cNvPr id="17" name="Freeform 24"/>
            <p:cNvSpPr/>
            <p:nvPr/>
          </p:nvSpPr>
          <p:spPr bwMode="auto">
            <a:xfrm>
              <a:off x="8262938" y="3346450"/>
              <a:ext cx="19050" cy="198437"/>
            </a:xfrm>
            <a:custGeom>
              <a:avLst/>
              <a:gdLst>
                <a:gd name="T0" fmla="*/ 5 w 5"/>
                <a:gd name="T1" fmla="*/ 51 h 53"/>
                <a:gd name="T2" fmla="*/ 3 w 5"/>
                <a:gd name="T3" fmla="*/ 53 h 53"/>
                <a:gd name="T4" fmla="*/ 3 w 5"/>
                <a:gd name="T5" fmla="*/ 53 h 53"/>
                <a:gd name="T6" fmla="*/ 1 w 5"/>
                <a:gd name="T7" fmla="*/ 51 h 53"/>
                <a:gd name="T8" fmla="*/ 0 w 5"/>
                <a:gd name="T9" fmla="*/ 2 h 53"/>
                <a:gd name="T10" fmla="*/ 3 w 5"/>
                <a:gd name="T11" fmla="*/ 0 h 53"/>
                <a:gd name="T12" fmla="*/ 3 w 5"/>
                <a:gd name="T13" fmla="*/ 0 h 53"/>
                <a:gd name="T14" fmla="*/ 5 w 5"/>
                <a:gd name="T15" fmla="*/ 2 h 53"/>
                <a:gd name="T16" fmla="*/ 5 w 5"/>
                <a:gd name="T17" fmla="*/ 5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3">
                  <a:moveTo>
                    <a:pt x="5" y="51"/>
                  </a:moveTo>
                  <a:cubicBezTo>
                    <a:pt x="5" y="52"/>
                    <a:pt x="4" y="53"/>
                    <a:pt x="3" y="53"/>
                  </a:cubicBezTo>
                  <a:cubicBezTo>
                    <a:pt x="3" y="53"/>
                    <a:pt x="3" y="53"/>
                    <a:pt x="3" y="53"/>
                  </a:cubicBezTo>
                  <a:cubicBezTo>
                    <a:pt x="1" y="53"/>
                    <a:pt x="1" y="52"/>
                    <a:pt x="1" y="51"/>
                  </a:cubicBezTo>
                  <a:cubicBezTo>
                    <a:pt x="0" y="2"/>
                    <a:pt x="0" y="2"/>
                    <a:pt x="0" y="2"/>
                  </a:cubicBezTo>
                  <a:cubicBezTo>
                    <a:pt x="0" y="1"/>
                    <a:pt x="1" y="0"/>
                    <a:pt x="3" y="0"/>
                  </a:cubicBezTo>
                  <a:cubicBezTo>
                    <a:pt x="3" y="0"/>
                    <a:pt x="3" y="0"/>
                    <a:pt x="3" y="0"/>
                  </a:cubicBezTo>
                  <a:cubicBezTo>
                    <a:pt x="4" y="0"/>
                    <a:pt x="5" y="1"/>
                    <a:pt x="5" y="2"/>
                  </a:cubicBezTo>
                  <a:lnTo>
                    <a:pt x="5" y="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8" name="Freeform 25"/>
            <p:cNvSpPr/>
            <p:nvPr/>
          </p:nvSpPr>
          <p:spPr bwMode="auto">
            <a:xfrm>
              <a:off x="8267700" y="3530600"/>
              <a:ext cx="269875" cy="14287"/>
            </a:xfrm>
            <a:custGeom>
              <a:avLst/>
              <a:gdLst>
                <a:gd name="T0" fmla="*/ 69 w 72"/>
                <a:gd name="T1" fmla="*/ 0 h 4"/>
                <a:gd name="T2" fmla="*/ 72 w 72"/>
                <a:gd name="T3" fmla="*/ 2 h 4"/>
                <a:gd name="T4" fmla="*/ 72 w 72"/>
                <a:gd name="T5" fmla="*/ 2 h 4"/>
                <a:gd name="T6" fmla="*/ 69 w 72"/>
                <a:gd name="T7" fmla="*/ 4 h 4"/>
                <a:gd name="T8" fmla="*/ 2 w 72"/>
                <a:gd name="T9" fmla="*/ 4 h 4"/>
                <a:gd name="T10" fmla="*/ 0 w 72"/>
                <a:gd name="T11" fmla="*/ 2 h 4"/>
                <a:gd name="T12" fmla="*/ 0 w 72"/>
                <a:gd name="T13" fmla="*/ 2 h 4"/>
                <a:gd name="T14" fmla="*/ 2 w 72"/>
                <a:gd name="T15" fmla="*/ 0 h 4"/>
                <a:gd name="T16" fmla="*/ 69 w 7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4">
                  <a:moveTo>
                    <a:pt x="69" y="0"/>
                  </a:moveTo>
                  <a:cubicBezTo>
                    <a:pt x="70" y="0"/>
                    <a:pt x="72" y="1"/>
                    <a:pt x="72" y="2"/>
                  </a:cubicBezTo>
                  <a:cubicBezTo>
                    <a:pt x="72" y="2"/>
                    <a:pt x="72" y="2"/>
                    <a:pt x="72" y="2"/>
                  </a:cubicBezTo>
                  <a:cubicBezTo>
                    <a:pt x="72" y="3"/>
                    <a:pt x="70" y="4"/>
                    <a:pt x="69" y="4"/>
                  </a:cubicBezTo>
                  <a:cubicBezTo>
                    <a:pt x="2" y="4"/>
                    <a:pt x="2" y="4"/>
                    <a:pt x="2" y="4"/>
                  </a:cubicBezTo>
                  <a:cubicBezTo>
                    <a:pt x="0" y="4"/>
                    <a:pt x="0" y="3"/>
                    <a:pt x="0" y="2"/>
                  </a:cubicBezTo>
                  <a:cubicBezTo>
                    <a:pt x="0" y="2"/>
                    <a:pt x="0" y="2"/>
                    <a:pt x="0" y="2"/>
                  </a:cubicBezTo>
                  <a:cubicBezTo>
                    <a:pt x="0" y="1"/>
                    <a:pt x="0" y="0"/>
                    <a:pt x="2" y="0"/>
                  </a:cubicBezTo>
                  <a:lnTo>
                    <a:pt x="6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9" name="Freeform 26"/>
            <p:cNvSpPr/>
            <p:nvPr/>
          </p:nvSpPr>
          <p:spPr bwMode="auto">
            <a:xfrm>
              <a:off x="8416925" y="3451225"/>
              <a:ext cx="34925" cy="93662"/>
            </a:xfrm>
            <a:custGeom>
              <a:avLst/>
              <a:gdLst>
                <a:gd name="T0" fmla="*/ 7 w 9"/>
                <a:gd name="T1" fmla="*/ 0 h 25"/>
                <a:gd name="T2" fmla="*/ 3 w 9"/>
                <a:gd name="T3" fmla="*/ 0 h 25"/>
                <a:gd name="T4" fmla="*/ 0 w 9"/>
                <a:gd name="T5" fmla="*/ 2 h 25"/>
                <a:gd name="T6" fmla="*/ 0 w 9"/>
                <a:gd name="T7" fmla="*/ 25 h 25"/>
                <a:gd name="T8" fmla="*/ 9 w 9"/>
                <a:gd name="T9" fmla="*/ 25 h 25"/>
                <a:gd name="T10" fmla="*/ 9 w 9"/>
                <a:gd name="T11" fmla="*/ 2 h 25"/>
                <a:gd name="T12" fmla="*/ 7 w 9"/>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9" h="25">
                  <a:moveTo>
                    <a:pt x="7" y="0"/>
                  </a:moveTo>
                  <a:cubicBezTo>
                    <a:pt x="3" y="0"/>
                    <a:pt x="3" y="0"/>
                    <a:pt x="3" y="0"/>
                  </a:cubicBezTo>
                  <a:cubicBezTo>
                    <a:pt x="1" y="0"/>
                    <a:pt x="0" y="1"/>
                    <a:pt x="0" y="2"/>
                  </a:cubicBezTo>
                  <a:cubicBezTo>
                    <a:pt x="0" y="25"/>
                    <a:pt x="0" y="25"/>
                    <a:pt x="0" y="25"/>
                  </a:cubicBezTo>
                  <a:cubicBezTo>
                    <a:pt x="9" y="25"/>
                    <a:pt x="9" y="25"/>
                    <a:pt x="9" y="25"/>
                  </a:cubicBezTo>
                  <a:cubicBezTo>
                    <a:pt x="9" y="2"/>
                    <a:pt x="9" y="2"/>
                    <a:pt x="9" y="2"/>
                  </a:cubicBezTo>
                  <a:cubicBezTo>
                    <a:pt x="9" y="1"/>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 name="Freeform 27"/>
            <p:cNvSpPr/>
            <p:nvPr/>
          </p:nvSpPr>
          <p:spPr bwMode="auto">
            <a:xfrm>
              <a:off x="8361363" y="3425825"/>
              <a:ext cx="33338" cy="119062"/>
            </a:xfrm>
            <a:custGeom>
              <a:avLst/>
              <a:gdLst>
                <a:gd name="T0" fmla="*/ 7 w 9"/>
                <a:gd name="T1" fmla="*/ 0 h 32"/>
                <a:gd name="T2" fmla="*/ 3 w 9"/>
                <a:gd name="T3" fmla="*/ 0 h 32"/>
                <a:gd name="T4" fmla="*/ 0 w 9"/>
                <a:gd name="T5" fmla="*/ 2 h 32"/>
                <a:gd name="T6" fmla="*/ 0 w 9"/>
                <a:gd name="T7" fmla="*/ 32 h 32"/>
                <a:gd name="T8" fmla="*/ 9 w 9"/>
                <a:gd name="T9" fmla="*/ 32 h 32"/>
                <a:gd name="T10" fmla="*/ 9 w 9"/>
                <a:gd name="T11" fmla="*/ 2 h 32"/>
                <a:gd name="T12" fmla="*/ 7 w 9"/>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9" h="32">
                  <a:moveTo>
                    <a:pt x="7" y="0"/>
                  </a:moveTo>
                  <a:cubicBezTo>
                    <a:pt x="3" y="0"/>
                    <a:pt x="3" y="0"/>
                    <a:pt x="3" y="0"/>
                  </a:cubicBezTo>
                  <a:cubicBezTo>
                    <a:pt x="1" y="0"/>
                    <a:pt x="0" y="1"/>
                    <a:pt x="0" y="2"/>
                  </a:cubicBezTo>
                  <a:cubicBezTo>
                    <a:pt x="0" y="32"/>
                    <a:pt x="0" y="32"/>
                    <a:pt x="0" y="32"/>
                  </a:cubicBezTo>
                  <a:cubicBezTo>
                    <a:pt x="9" y="32"/>
                    <a:pt x="9" y="32"/>
                    <a:pt x="9" y="32"/>
                  </a:cubicBezTo>
                  <a:cubicBezTo>
                    <a:pt x="9" y="2"/>
                    <a:pt x="9" y="2"/>
                    <a:pt x="9" y="2"/>
                  </a:cubicBezTo>
                  <a:cubicBezTo>
                    <a:pt x="9" y="1"/>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1" name="Freeform 28"/>
            <p:cNvSpPr/>
            <p:nvPr/>
          </p:nvSpPr>
          <p:spPr bwMode="auto">
            <a:xfrm>
              <a:off x="8474075" y="3403600"/>
              <a:ext cx="33338" cy="141287"/>
            </a:xfrm>
            <a:custGeom>
              <a:avLst/>
              <a:gdLst>
                <a:gd name="T0" fmla="*/ 7 w 9"/>
                <a:gd name="T1" fmla="*/ 0 h 38"/>
                <a:gd name="T2" fmla="*/ 3 w 9"/>
                <a:gd name="T3" fmla="*/ 0 h 38"/>
                <a:gd name="T4" fmla="*/ 0 w 9"/>
                <a:gd name="T5" fmla="*/ 3 h 38"/>
                <a:gd name="T6" fmla="*/ 0 w 9"/>
                <a:gd name="T7" fmla="*/ 38 h 38"/>
                <a:gd name="T8" fmla="*/ 9 w 9"/>
                <a:gd name="T9" fmla="*/ 38 h 38"/>
                <a:gd name="T10" fmla="*/ 9 w 9"/>
                <a:gd name="T11" fmla="*/ 3 h 38"/>
                <a:gd name="T12" fmla="*/ 7 w 9"/>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9" h="38">
                  <a:moveTo>
                    <a:pt x="7" y="0"/>
                  </a:moveTo>
                  <a:cubicBezTo>
                    <a:pt x="3" y="0"/>
                    <a:pt x="3" y="0"/>
                    <a:pt x="3" y="0"/>
                  </a:cubicBezTo>
                  <a:cubicBezTo>
                    <a:pt x="1" y="0"/>
                    <a:pt x="0" y="1"/>
                    <a:pt x="0" y="3"/>
                  </a:cubicBezTo>
                  <a:cubicBezTo>
                    <a:pt x="0" y="38"/>
                    <a:pt x="0" y="38"/>
                    <a:pt x="0" y="38"/>
                  </a:cubicBezTo>
                  <a:cubicBezTo>
                    <a:pt x="9" y="38"/>
                    <a:pt x="9" y="38"/>
                    <a:pt x="9" y="38"/>
                  </a:cubicBezTo>
                  <a:cubicBezTo>
                    <a:pt x="9" y="3"/>
                    <a:pt x="9" y="3"/>
                    <a:pt x="9" y="3"/>
                  </a:cubicBezTo>
                  <a:cubicBezTo>
                    <a:pt x="9" y="1"/>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2" name="Freeform 29"/>
            <p:cNvSpPr/>
            <p:nvPr/>
          </p:nvSpPr>
          <p:spPr bwMode="auto">
            <a:xfrm>
              <a:off x="8304213" y="3481388"/>
              <a:ext cx="34925" cy="63500"/>
            </a:xfrm>
            <a:custGeom>
              <a:avLst/>
              <a:gdLst>
                <a:gd name="T0" fmla="*/ 7 w 9"/>
                <a:gd name="T1" fmla="*/ 0 h 17"/>
                <a:gd name="T2" fmla="*/ 3 w 9"/>
                <a:gd name="T3" fmla="*/ 0 h 17"/>
                <a:gd name="T4" fmla="*/ 0 w 9"/>
                <a:gd name="T5" fmla="*/ 2 h 17"/>
                <a:gd name="T6" fmla="*/ 0 w 9"/>
                <a:gd name="T7" fmla="*/ 17 h 17"/>
                <a:gd name="T8" fmla="*/ 9 w 9"/>
                <a:gd name="T9" fmla="*/ 17 h 17"/>
                <a:gd name="T10" fmla="*/ 9 w 9"/>
                <a:gd name="T11" fmla="*/ 2 h 17"/>
                <a:gd name="T12" fmla="*/ 7 w 9"/>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9" h="17">
                  <a:moveTo>
                    <a:pt x="7" y="0"/>
                  </a:moveTo>
                  <a:cubicBezTo>
                    <a:pt x="3" y="0"/>
                    <a:pt x="3" y="0"/>
                    <a:pt x="3" y="0"/>
                  </a:cubicBezTo>
                  <a:cubicBezTo>
                    <a:pt x="1" y="0"/>
                    <a:pt x="0" y="1"/>
                    <a:pt x="0" y="2"/>
                  </a:cubicBezTo>
                  <a:cubicBezTo>
                    <a:pt x="0" y="17"/>
                    <a:pt x="0" y="17"/>
                    <a:pt x="0" y="17"/>
                  </a:cubicBezTo>
                  <a:cubicBezTo>
                    <a:pt x="9" y="17"/>
                    <a:pt x="9" y="17"/>
                    <a:pt x="9" y="17"/>
                  </a:cubicBezTo>
                  <a:cubicBezTo>
                    <a:pt x="9" y="2"/>
                    <a:pt x="9" y="2"/>
                    <a:pt x="9" y="2"/>
                  </a:cubicBezTo>
                  <a:cubicBezTo>
                    <a:pt x="9" y="1"/>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3" name="Freeform 30"/>
            <p:cNvSpPr/>
            <p:nvPr/>
          </p:nvSpPr>
          <p:spPr bwMode="auto">
            <a:xfrm>
              <a:off x="8308975" y="3376613"/>
              <a:ext cx="66675" cy="74612"/>
            </a:xfrm>
            <a:custGeom>
              <a:avLst/>
              <a:gdLst>
                <a:gd name="T0" fmla="*/ 42 w 42"/>
                <a:gd name="T1" fmla="*/ 7 h 47"/>
                <a:gd name="T2" fmla="*/ 7 w 42"/>
                <a:gd name="T3" fmla="*/ 47 h 47"/>
                <a:gd name="T4" fmla="*/ 0 w 42"/>
                <a:gd name="T5" fmla="*/ 40 h 47"/>
                <a:gd name="T6" fmla="*/ 35 w 42"/>
                <a:gd name="T7" fmla="*/ 0 h 47"/>
                <a:gd name="T8" fmla="*/ 42 w 42"/>
                <a:gd name="T9" fmla="*/ 7 h 47"/>
              </a:gdLst>
              <a:ahLst/>
              <a:cxnLst>
                <a:cxn ang="0">
                  <a:pos x="T0" y="T1"/>
                </a:cxn>
                <a:cxn ang="0">
                  <a:pos x="T2" y="T3"/>
                </a:cxn>
                <a:cxn ang="0">
                  <a:pos x="T4" y="T5"/>
                </a:cxn>
                <a:cxn ang="0">
                  <a:pos x="T6" y="T7"/>
                </a:cxn>
                <a:cxn ang="0">
                  <a:pos x="T8" y="T9"/>
                </a:cxn>
              </a:cxnLst>
              <a:rect l="0" t="0" r="r" b="b"/>
              <a:pathLst>
                <a:path w="42" h="47">
                  <a:moveTo>
                    <a:pt x="42" y="7"/>
                  </a:moveTo>
                  <a:lnTo>
                    <a:pt x="7" y="47"/>
                  </a:lnTo>
                  <a:lnTo>
                    <a:pt x="0" y="40"/>
                  </a:lnTo>
                  <a:lnTo>
                    <a:pt x="35" y="0"/>
                  </a:lnTo>
                  <a:lnTo>
                    <a:pt x="42"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4" name="Freeform 31"/>
            <p:cNvSpPr/>
            <p:nvPr/>
          </p:nvSpPr>
          <p:spPr bwMode="auto">
            <a:xfrm>
              <a:off x="8364538" y="3362325"/>
              <a:ext cx="82550" cy="77787"/>
            </a:xfrm>
            <a:custGeom>
              <a:avLst/>
              <a:gdLst>
                <a:gd name="T0" fmla="*/ 45 w 52"/>
                <a:gd name="T1" fmla="*/ 49 h 49"/>
                <a:gd name="T2" fmla="*/ 0 w 52"/>
                <a:gd name="T3" fmla="*/ 9 h 49"/>
                <a:gd name="T4" fmla="*/ 7 w 52"/>
                <a:gd name="T5" fmla="*/ 0 h 49"/>
                <a:gd name="T6" fmla="*/ 52 w 52"/>
                <a:gd name="T7" fmla="*/ 40 h 49"/>
                <a:gd name="T8" fmla="*/ 45 w 52"/>
                <a:gd name="T9" fmla="*/ 49 h 49"/>
              </a:gdLst>
              <a:ahLst/>
              <a:cxnLst>
                <a:cxn ang="0">
                  <a:pos x="T0" y="T1"/>
                </a:cxn>
                <a:cxn ang="0">
                  <a:pos x="T2" y="T3"/>
                </a:cxn>
                <a:cxn ang="0">
                  <a:pos x="T4" y="T5"/>
                </a:cxn>
                <a:cxn ang="0">
                  <a:pos x="T6" y="T7"/>
                </a:cxn>
                <a:cxn ang="0">
                  <a:pos x="T8" y="T9"/>
                </a:cxn>
              </a:cxnLst>
              <a:rect l="0" t="0" r="r" b="b"/>
              <a:pathLst>
                <a:path w="52" h="49">
                  <a:moveTo>
                    <a:pt x="45" y="49"/>
                  </a:moveTo>
                  <a:lnTo>
                    <a:pt x="0" y="9"/>
                  </a:lnTo>
                  <a:lnTo>
                    <a:pt x="7" y="0"/>
                  </a:lnTo>
                  <a:lnTo>
                    <a:pt x="52" y="40"/>
                  </a:lnTo>
                  <a:lnTo>
                    <a:pt x="45"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5" name="Freeform 32"/>
            <p:cNvSpPr/>
            <p:nvPr/>
          </p:nvSpPr>
          <p:spPr bwMode="auto">
            <a:xfrm>
              <a:off x="8424863" y="3357563"/>
              <a:ext cx="74613" cy="82550"/>
            </a:xfrm>
            <a:custGeom>
              <a:avLst/>
              <a:gdLst>
                <a:gd name="T0" fmla="*/ 47 w 47"/>
                <a:gd name="T1" fmla="*/ 7 h 52"/>
                <a:gd name="T2" fmla="*/ 7 w 47"/>
                <a:gd name="T3" fmla="*/ 52 h 52"/>
                <a:gd name="T4" fmla="*/ 0 w 47"/>
                <a:gd name="T5" fmla="*/ 45 h 52"/>
                <a:gd name="T6" fmla="*/ 38 w 47"/>
                <a:gd name="T7" fmla="*/ 0 h 52"/>
                <a:gd name="T8" fmla="*/ 47 w 47"/>
                <a:gd name="T9" fmla="*/ 7 h 52"/>
              </a:gdLst>
              <a:ahLst/>
              <a:cxnLst>
                <a:cxn ang="0">
                  <a:pos x="T0" y="T1"/>
                </a:cxn>
                <a:cxn ang="0">
                  <a:pos x="T2" y="T3"/>
                </a:cxn>
                <a:cxn ang="0">
                  <a:pos x="T4" y="T5"/>
                </a:cxn>
                <a:cxn ang="0">
                  <a:pos x="T6" y="T7"/>
                </a:cxn>
                <a:cxn ang="0">
                  <a:pos x="T8" y="T9"/>
                </a:cxn>
              </a:cxnLst>
              <a:rect l="0" t="0" r="r" b="b"/>
              <a:pathLst>
                <a:path w="47" h="52">
                  <a:moveTo>
                    <a:pt x="47" y="7"/>
                  </a:moveTo>
                  <a:lnTo>
                    <a:pt x="7" y="52"/>
                  </a:lnTo>
                  <a:lnTo>
                    <a:pt x="0" y="45"/>
                  </a:lnTo>
                  <a:lnTo>
                    <a:pt x="38" y="0"/>
                  </a:lnTo>
                  <a:lnTo>
                    <a:pt x="47"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6" name="Freeform 33"/>
            <p:cNvSpPr/>
            <p:nvPr/>
          </p:nvSpPr>
          <p:spPr bwMode="auto">
            <a:xfrm>
              <a:off x="8466138" y="3346450"/>
              <a:ext cx="41275" cy="41275"/>
            </a:xfrm>
            <a:custGeom>
              <a:avLst/>
              <a:gdLst>
                <a:gd name="T0" fmla="*/ 10 w 11"/>
                <a:gd name="T1" fmla="*/ 0 h 11"/>
                <a:gd name="T2" fmla="*/ 11 w 11"/>
                <a:gd name="T3" fmla="*/ 2 h 11"/>
                <a:gd name="T4" fmla="*/ 10 w 11"/>
                <a:gd name="T5" fmla="*/ 4 h 11"/>
                <a:gd name="T6" fmla="*/ 9 w 11"/>
                <a:gd name="T7" fmla="*/ 8 h 11"/>
                <a:gd name="T8" fmla="*/ 9 w 11"/>
                <a:gd name="T9" fmla="*/ 10 h 11"/>
                <a:gd name="T10" fmla="*/ 7 w 11"/>
                <a:gd name="T11" fmla="*/ 11 h 11"/>
                <a:gd name="T12" fmla="*/ 5 w 11"/>
                <a:gd name="T13" fmla="*/ 9 h 11"/>
                <a:gd name="T14" fmla="*/ 3 w 11"/>
                <a:gd name="T15" fmla="*/ 7 h 11"/>
                <a:gd name="T16" fmla="*/ 0 w 11"/>
                <a:gd name="T17" fmla="*/ 5 h 11"/>
                <a:gd name="T18" fmla="*/ 1 w 11"/>
                <a:gd name="T19" fmla="*/ 3 h 11"/>
                <a:gd name="T20" fmla="*/ 3 w 11"/>
                <a:gd name="T21" fmla="*/ 2 h 11"/>
                <a:gd name="T22" fmla="*/ 7 w 11"/>
                <a:gd name="T23" fmla="*/ 1 h 11"/>
                <a:gd name="T24" fmla="*/ 10 w 11"/>
                <a:gd name="T2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1">
                  <a:moveTo>
                    <a:pt x="10" y="0"/>
                  </a:moveTo>
                  <a:cubicBezTo>
                    <a:pt x="10" y="0"/>
                    <a:pt x="11" y="1"/>
                    <a:pt x="11" y="2"/>
                  </a:cubicBezTo>
                  <a:cubicBezTo>
                    <a:pt x="10" y="4"/>
                    <a:pt x="10" y="4"/>
                    <a:pt x="10" y="4"/>
                  </a:cubicBezTo>
                  <a:cubicBezTo>
                    <a:pt x="10" y="5"/>
                    <a:pt x="10" y="7"/>
                    <a:pt x="9" y="8"/>
                  </a:cubicBezTo>
                  <a:cubicBezTo>
                    <a:pt x="9" y="10"/>
                    <a:pt x="9" y="10"/>
                    <a:pt x="9" y="10"/>
                  </a:cubicBezTo>
                  <a:cubicBezTo>
                    <a:pt x="9" y="11"/>
                    <a:pt x="8" y="11"/>
                    <a:pt x="7" y="11"/>
                  </a:cubicBezTo>
                  <a:cubicBezTo>
                    <a:pt x="5" y="9"/>
                    <a:pt x="5" y="9"/>
                    <a:pt x="5" y="9"/>
                  </a:cubicBezTo>
                  <a:cubicBezTo>
                    <a:pt x="4" y="8"/>
                    <a:pt x="3" y="7"/>
                    <a:pt x="3" y="7"/>
                  </a:cubicBezTo>
                  <a:cubicBezTo>
                    <a:pt x="0" y="5"/>
                    <a:pt x="0" y="5"/>
                    <a:pt x="0" y="5"/>
                  </a:cubicBezTo>
                  <a:cubicBezTo>
                    <a:pt x="0" y="4"/>
                    <a:pt x="0" y="4"/>
                    <a:pt x="1" y="3"/>
                  </a:cubicBezTo>
                  <a:cubicBezTo>
                    <a:pt x="3" y="2"/>
                    <a:pt x="3" y="2"/>
                    <a:pt x="3" y="2"/>
                  </a:cubicBezTo>
                  <a:cubicBezTo>
                    <a:pt x="4" y="2"/>
                    <a:pt x="6" y="2"/>
                    <a:pt x="7" y="1"/>
                  </a:cubicBez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7" name="Freeform 34"/>
            <p:cNvSpPr>
              <a:spLocks noEditPoints="1"/>
            </p:cNvSpPr>
            <p:nvPr/>
          </p:nvSpPr>
          <p:spPr bwMode="auto">
            <a:xfrm>
              <a:off x="8188325" y="3233738"/>
              <a:ext cx="506413" cy="500062"/>
            </a:xfrm>
            <a:custGeom>
              <a:avLst/>
              <a:gdLst>
                <a:gd name="T0" fmla="*/ 128 w 135"/>
                <a:gd name="T1" fmla="*/ 128 h 133"/>
                <a:gd name="T2" fmla="*/ 116 w 135"/>
                <a:gd name="T3" fmla="*/ 133 h 133"/>
                <a:gd name="T4" fmla="*/ 103 w 135"/>
                <a:gd name="T5" fmla="*/ 128 h 133"/>
                <a:gd name="T6" fmla="*/ 82 w 135"/>
                <a:gd name="T7" fmla="*/ 107 h 133"/>
                <a:gd name="T8" fmla="*/ 56 w 135"/>
                <a:gd name="T9" fmla="*/ 113 h 133"/>
                <a:gd name="T10" fmla="*/ 0 w 135"/>
                <a:gd name="T11" fmla="*/ 56 h 133"/>
                <a:gd name="T12" fmla="*/ 56 w 135"/>
                <a:gd name="T13" fmla="*/ 0 h 133"/>
                <a:gd name="T14" fmla="*/ 113 w 135"/>
                <a:gd name="T15" fmla="*/ 56 h 133"/>
                <a:gd name="T16" fmla="*/ 107 w 135"/>
                <a:gd name="T17" fmla="*/ 82 h 133"/>
                <a:gd name="T18" fmla="*/ 128 w 135"/>
                <a:gd name="T19" fmla="*/ 103 h 133"/>
                <a:gd name="T20" fmla="*/ 128 w 135"/>
                <a:gd name="T21" fmla="*/ 128 h 133"/>
                <a:gd name="T22" fmla="*/ 56 w 135"/>
                <a:gd name="T23" fmla="*/ 106 h 133"/>
                <a:gd name="T24" fmla="*/ 106 w 135"/>
                <a:gd name="T25" fmla="*/ 56 h 133"/>
                <a:gd name="T26" fmla="*/ 56 w 135"/>
                <a:gd name="T27" fmla="*/ 7 h 133"/>
                <a:gd name="T28" fmla="*/ 7 w 135"/>
                <a:gd name="T29" fmla="*/ 56 h 133"/>
                <a:gd name="T30" fmla="*/ 56 w 135"/>
                <a:gd name="T31" fmla="*/ 10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5" h="133">
                  <a:moveTo>
                    <a:pt x="128" y="128"/>
                  </a:moveTo>
                  <a:cubicBezTo>
                    <a:pt x="125" y="131"/>
                    <a:pt x="120" y="133"/>
                    <a:pt x="116" y="133"/>
                  </a:cubicBezTo>
                  <a:cubicBezTo>
                    <a:pt x="111" y="133"/>
                    <a:pt x="107" y="131"/>
                    <a:pt x="103" y="128"/>
                  </a:cubicBezTo>
                  <a:cubicBezTo>
                    <a:pt x="82" y="107"/>
                    <a:pt x="82" y="107"/>
                    <a:pt x="82" y="107"/>
                  </a:cubicBezTo>
                  <a:cubicBezTo>
                    <a:pt x="75" y="111"/>
                    <a:pt x="66" y="113"/>
                    <a:pt x="56" y="113"/>
                  </a:cubicBezTo>
                  <a:cubicBezTo>
                    <a:pt x="25" y="113"/>
                    <a:pt x="0" y="88"/>
                    <a:pt x="0" y="56"/>
                  </a:cubicBezTo>
                  <a:cubicBezTo>
                    <a:pt x="0" y="25"/>
                    <a:pt x="25" y="0"/>
                    <a:pt x="56" y="0"/>
                  </a:cubicBezTo>
                  <a:cubicBezTo>
                    <a:pt x="88" y="0"/>
                    <a:pt x="113" y="25"/>
                    <a:pt x="113" y="56"/>
                  </a:cubicBezTo>
                  <a:cubicBezTo>
                    <a:pt x="113" y="66"/>
                    <a:pt x="111" y="75"/>
                    <a:pt x="107" y="82"/>
                  </a:cubicBezTo>
                  <a:cubicBezTo>
                    <a:pt x="128" y="103"/>
                    <a:pt x="128" y="103"/>
                    <a:pt x="128" y="103"/>
                  </a:cubicBezTo>
                  <a:cubicBezTo>
                    <a:pt x="135" y="110"/>
                    <a:pt x="135" y="121"/>
                    <a:pt x="128" y="128"/>
                  </a:cubicBezTo>
                  <a:close/>
                  <a:moveTo>
                    <a:pt x="56" y="106"/>
                  </a:moveTo>
                  <a:cubicBezTo>
                    <a:pt x="84" y="106"/>
                    <a:pt x="106" y="84"/>
                    <a:pt x="106" y="56"/>
                  </a:cubicBezTo>
                  <a:cubicBezTo>
                    <a:pt x="106" y="29"/>
                    <a:pt x="84" y="7"/>
                    <a:pt x="56" y="7"/>
                  </a:cubicBezTo>
                  <a:cubicBezTo>
                    <a:pt x="29" y="7"/>
                    <a:pt x="7" y="29"/>
                    <a:pt x="7" y="56"/>
                  </a:cubicBezTo>
                  <a:cubicBezTo>
                    <a:pt x="7" y="84"/>
                    <a:pt x="29" y="106"/>
                    <a:pt x="56"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28" name="Group 35"/>
          <p:cNvGrpSpPr/>
          <p:nvPr/>
        </p:nvGrpSpPr>
        <p:grpSpPr>
          <a:xfrm>
            <a:off x="7553435" y="1927548"/>
            <a:ext cx="665548" cy="696202"/>
            <a:chOff x="7640638" y="3014663"/>
            <a:chExt cx="434976" cy="434976"/>
          </a:xfrm>
          <a:solidFill>
            <a:srgbClr val="7A962D"/>
          </a:solidFill>
        </p:grpSpPr>
        <p:sp>
          <p:nvSpPr>
            <p:cNvPr id="29" name="Freeform 36"/>
            <p:cNvSpPr/>
            <p:nvPr/>
          </p:nvSpPr>
          <p:spPr bwMode="auto">
            <a:xfrm>
              <a:off x="7651751" y="3014663"/>
              <a:ext cx="198438" cy="190500"/>
            </a:xfrm>
            <a:custGeom>
              <a:avLst/>
              <a:gdLst>
                <a:gd name="T0" fmla="*/ 42 w 53"/>
                <a:gd name="T1" fmla="*/ 0 h 51"/>
                <a:gd name="T2" fmla="*/ 41 w 53"/>
                <a:gd name="T3" fmla="*/ 0 h 51"/>
                <a:gd name="T4" fmla="*/ 38 w 53"/>
                <a:gd name="T5" fmla="*/ 2 h 51"/>
                <a:gd name="T6" fmla="*/ 38 w 53"/>
                <a:gd name="T7" fmla="*/ 6 h 51"/>
                <a:gd name="T8" fmla="*/ 13 w 53"/>
                <a:gd name="T9" fmla="*/ 22 h 51"/>
                <a:gd name="T10" fmla="*/ 0 w 53"/>
                <a:gd name="T11" fmla="*/ 50 h 51"/>
                <a:gd name="T12" fmla="*/ 0 w 53"/>
                <a:gd name="T13" fmla="*/ 51 h 51"/>
                <a:gd name="T14" fmla="*/ 1 w 53"/>
                <a:gd name="T15" fmla="*/ 51 h 51"/>
                <a:gd name="T16" fmla="*/ 8 w 53"/>
                <a:gd name="T17" fmla="*/ 51 h 51"/>
                <a:gd name="T18" fmla="*/ 9 w 53"/>
                <a:gd name="T19" fmla="*/ 50 h 51"/>
                <a:gd name="T20" fmla="*/ 38 w 53"/>
                <a:gd name="T21" fmla="*/ 15 h 51"/>
                <a:gd name="T22" fmla="*/ 38 w 53"/>
                <a:gd name="T23" fmla="*/ 18 h 51"/>
                <a:gd name="T24" fmla="*/ 41 w 53"/>
                <a:gd name="T25" fmla="*/ 21 h 51"/>
                <a:gd name="T26" fmla="*/ 42 w 53"/>
                <a:gd name="T27" fmla="*/ 20 h 51"/>
                <a:gd name="T28" fmla="*/ 52 w 53"/>
                <a:gd name="T29" fmla="*/ 12 h 51"/>
                <a:gd name="T30" fmla="*/ 53 w 53"/>
                <a:gd name="T31" fmla="*/ 10 h 51"/>
                <a:gd name="T32" fmla="*/ 52 w 53"/>
                <a:gd name="T33" fmla="*/ 8 h 51"/>
                <a:gd name="T34" fmla="*/ 42 w 53"/>
                <a:gd name="T35"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51">
                  <a:moveTo>
                    <a:pt x="42" y="0"/>
                  </a:moveTo>
                  <a:cubicBezTo>
                    <a:pt x="42" y="0"/>
                    <a:pt x="41" y="0"/>
                    <a:pt x="41" y="0"/>
                  </a:cubicBezTo>
                  <a:cubicBezTo>
                    <a:pt x="39" y="0"/>
                    <a:pt x="38" y="1"/>
                    <a:pt x="38" y="2"/>
                  </a:cubicBezTo>
                  <a:cubicBezTo>
                    <a:pt x="38" y="6"/>
                    <a:pt x="38" y="6"/>
                    <a:pt x="38" y="6"/>
                  </a:cubicBezTo>
                  <a:cubicBezTo>
                    <a:pt x="28" y="9"/>
                    <a:pt x="20" y="14"/>
                    <a:pt x="13" y="22"/>
                  </a:cubicBezTo>
                  <a:cubicBezTo>
                    <a:pt x="6" y="30"/>
                    <a:pt x="1" y="40"/>
                    <a:pt x="0" y="50"/>
                  </a:cubicBezTo>
                  <a:cubicBezTo>
                    <a:pt x="0" y="50"/>
                    <a:pt x="0" y="51"/>
                    <a:pt x="0" y="51"/>
                  </a:cubicBezTo>
                  <a:cubicBezTo>
                    <a:pt x="0" y="51"/>
                    <a:pt x="1" y="51"/>
                    <a:pt x="1" y="51"/>
                  </a:cubicBezTo>
                  <a:cubicBezTo>
                    <a:pt x="8" y="51"/>
                    <a:pt x="8" y="51"/>
                    <a:pt x="8" y="51"/>
                  </a:cubicBezTo>
                  <a:cubicBezTo>
                    <a:pt x="8" y="51"/>
                    <a:pt x="9" y="51"/>
                    <a:pt x="9" y="50"/>
                  </a:cubicBezTo>
                  <a:cubicBezTo>
                    <a:pt x="11" y="34"/>
                    <a:pt x="23" y="20"/>
                    <a:pt x="38" y="15"/>
                  </a:cubicBezTo>
                  <a:cubicBezTo>
                    <a:pt x="38" y="18"/>
                    <a:pt x="38" y="18"/>
                    <a:pt x="38" y="18"/>
                  </a:cubicBezTo>
                  <a:cubicBezTo>
                    <a:pt x="38" y="19"/>
                    <a:pt x="39" y="21"/>
                    <a:pt x="41" y="21"/>
                  </a:cubicBezTo>
                  <a:cubicBezTo>
                    <a:pt x="41" y="21"/>
                    <a:pt x="42" y="20"/>
                    <a:pt x="42" y="20"/>
                  </a:cubicBezTo>
                  <a:cubicBezTo>
                    <a:pt x="52" y="12"/>
                    <a:pt x="52" y="12"/>
                    <a:pt x="52" y="12"/>
                  </a:cubicBezTo>
                  <a:cubicBezTo>
                    <a:pt x="52" y="12"/>
                    <a:pt x="53" y="11"/>
                    <a:pt x="53" y="10"/>
                  </a:cubicBezTo>
                  <a:cubicBezTo>
                    <a:pt x="53" y="9"/>
                    <a:pt x="52" y="9"/>
                    <a:pt x="52" y="8"/>
                  </a:cubicBezTo>
                  <a:lnTo>
                    <a:pt x="4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 name="Freeform 37"/>
            <p:cNvSpPr/>
            <p:nvPr/>
          </p:nvSpPr>
          <p:spPr bwMode="auto">
            <a:xfrm>
              <a:off x="7640638" y="3235326"/>
              <a:ext cx="190500" cy="198438"/>
            </a:xfrm>
            <a:custGeom>
              <a:avLst/>
              <a:gdLst>
                <a:gd name="T0" fmla="*/ 50 w 51"/>
                <a:gd name="T1" fmla="*/ 44 h 53"/>
                <a:gd name="T2" fmla="*/ 15 w 51"/>
                <a:gd name="T3" fmla="*/ 14 h 53"/>
                <a:gd name="T4" fmla="*/ 18 w 51"/>
                <a:gd name="T5" fmla="*/ 14 h 53"/>
                <a:gd name="T6" fmla="*/ 20 w 51"/>
                <a:gd name="T7" fmla="*/ 13 h 53"/>
                <a:gd name="T8" fmla="*/ 20 w 51"/>
                <a:gd name="T9" fmla="*/ 10 h 53"/>
                <a:gd name="T10" fmla="*/ 12 w 51"/>
                <a:gd name="T11" fmla="*/ 1 h 53"/>
                <a:gd name="T12" fmla="*/ 10 w 51"/>
                <a:gd name="T13" fmla="*/ 0 h 53"/>
                <a:gd name="T14" fmla="*/ 8 w 51"/>
                <a:gd name="T15" fmla="*/ 1 h 53"/>
                <a:gd name="T16" fmla="*/ 0 w 51"/>
                <a:gd name="T17" fmla="*/ 10 h 53"/>
                <a:gd name="T18" fmla="*/ 0 w 51"/>
                <a:gd name="T19" fmla="*/ 13 h 53"/>
                <a:gd name="T20" fmla="*/ 2 w 51"/>
                <a:gd name="T21" fmla="*/ 14 h 53"/>
                <a:gd name="T22" fmla="*/ 6 w 51"/>
                <a:gd name="T23" fmla="*/ 14 h 53"/>
                <a:gd name="T24" fmla="*/ 22 w 51"/>
                <a:gd name="T25" fmla="*/ 40 h 53"/>
                <a:gd name="T26" fmla="*/ 50 w 51"/>
                <a:gd name="T27" fmla="*/ 53 h 53"/>
                <a:gd name="T28" fmla="*/ 50 w 51"/>
                <a:gd name="T29" fmla="*/ 53 h 53"/>
                <a:gd name="T30" fmla="*/ 51 w 51"/>
                <a:gd name="T31" fmla="*/ 52 h 53"/>
                <a:gd name="T32" fmla="*/ 51 w 51"/>
                <a:gd name="T33" fmla="*/ 52 h 53"/>
                <a:gd name="T34" fmla="*/ 51 w 51"/>
                <a:gd name="T35" fmla="*/ 45 h 53"/>
                <a:gd name="T36" fmla="*/ 50 w 51"/>
                <a:gd name="T37" fmla="*/ 4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 h="53">
                  <a:moveTo>
                    <a:pt x="50" y="44"/>
                  </a:moveTo>
                  <a:cubicBezTo>
                    <a:pt x="34" y="42"/>
                    <a:pt x="20" y="30"/>
                    <a:pt x="15" y="14"/>
                  </a:cubicBezTo>
                  <a:cubicBezTo>
                    <a:pt x="18" y="14"/>
                    <a:pt x="18" y="14"/>
                    <a:pt x="18" y="14"/>
                  </a:cubicBezTo>
                  <a:cubicBezTo>
                    <a:pt x="19" y="14"/>
                    <a:pt x="20" y="14"/>
                    <a:pt x="20" y="13"/>
                  </a:cubicBezTo>
                  <a:cubicBezTo>
                    <a:pt x="21" y="12"/>
                    <a:pt x="21" y="11"/>
                    <a:pt x="20" y="10"/>
                  </a:cubicBezTo>
                  <a:cubicBezTo>
                    <a:pt x="12" y="1"/>
                    <a:pt x="12" y="1"/>
                    <a:pt x="12" y="1"/>
                  </a:cubicBezTo>
                  <a:cubicBezTo>
                    <a:pt x="12" y="0"/>
                    <a:pt x="11" y="0"/>
                    <a:pt x="10" y="0"/>
                  </a:cubicBezTo>
                  <a:cubicBezTo>
                    <a:pt x="9" y="0"/>
                    <a:pt x="9" y="0"/>
                    <a:pt x="8" y="1"/>
                  </a:cubicBezTo>
                  <a:cubicBezTo>
                    <a:pt x="0" y="10"/>
                    <a:pt x="0" y="10"/>
                    <a:pt x="0" y="10"/>
                  </a:cubicBezTo>
                  <a:cubicBezTo>
                    <a:pt x="0" y="11"/>
                    <a:pt x="0" y="12"/>
                    <a:pt x="0" y="13"/>
                  </a:cubicBezTo>
                  <a:cubicBezTo>
                    <a:pt x="0" y="14"/>
                    <a:pt x="1" y="14"/>
                    <a:pt x="2" y="14"/>
                  </a:cubicBezTo>
                  <a:cubicBezTo>
                    <a:pt x="6" y="14"/>
                    <a:pt x="6" y="14"/>
                    <a:pt x="6" y="14"/>
                  </a:cubicBezTo>
                  <a:cubicBezTo>
                    <a:pt x="9" y="24"/>
                    <a:pt x="14" y="33"/>
                    <a:pt x="22" y="40"/>
                  </a:cubicBezTo>
                  <a:cubicBezTo>
                    <a:pt x="30" y="47"/>
                    <a:pt x="40" y="51"/>
                    <a:pt x="50" y="53"/>
                  </a:cubicBezTo>
                  <a:cubicBezTo>
                    <a:pt x="50" y="53"/>
                    <a:pt x="50" y="53"/>
                    <a:pt x="50" y="53"/>
                  </a:cubicBezTo>
                  <a:cubicBezTo>
                    <a:pt x="51" y="53"/>
                    <a:pt x="51" y="53"/>
                    <a:pt x="51" y="52"/>
                  </a:cubicBezTo>
                  <a:cubicBezTo>
                    <a:pt x="51" y="52"/>
                    <a:pt x="51" y="52"/>
                    <a:pt x="51" y="52"/>
                  </a:cubicBezTo>
                  <a:cubicBezTo>
                    <a:pt x="51" y="45"/>
                    <a:pt x="51" y="45"/>
                    <a:pt x="51" y="45"/>
                  </a:cubicBezTo>
                  <a:cubicBezTo>
                    <a:pt x="51" y="44"/>
                    <a:pt x="51" y="44"/>
                    <a:pt x="50"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 name="Freeform 38"/>
            <p:cNvSpPr/>
            <p:nvPr/>
          </p:nvSpPr>
          <p:spPr bwMode="auto">
            <a:xfrm>
              <a:off x="7861301" y="3251201"/>
              <a:ext cx="203200" cy="198438"/>
            </a:xfrm>
            <a:custGeom>
              <a:avLst/>
              <a:gdLst>
                <a:gd name="T0" fmla="*/ 53 w 54"/>
                <a:gd name="T1" fmla="*/ 0 h 53"/>
                <a:gd name="T2" fmla="*/ 46 w 54"/>
                <a:gd name="T3" fmla="*/ 0 h 53"/>
                <a:gd name="T4" fmla="*/ 45 w 54"/>
                <a:gd name="T5" fmla="*/ 0 h 53"/>
                <a:gd name="T6" fmla="*/ 15 w 54"/>
                <a:gd name="T7" fmla="*/ 37 h 53"/>
                <a:gd name="T8" fmla="*/ 15 w 54"/>
                <a:gd name="T9" fmla="*/ 34 h 53"/>
                <a:gd name="T10" fmla="*/ 12 w 54"/>
                <a:gd name="T11" fmla="*/ 31 h 53"/>
                <a:gd name="T12" fmla="*/ 11 w 54"/>
                <a:gd name="T13" fmla="*/ 32 h 53"/>
                <a:gd name="T14" fmla="*/ 1 w 54"/>
                <a:gd name="T15" fmla="*/ 40 h 53"/>
                <a:gd name="T16" fmla="*/ 0 w 54"/>
                <a:gd name="T17" fmla="*/ 42 h 53"/>
                <a:gd name="T18" fmla="*/ 1 w 54"/>
                <a:gd name="T19" fmla="*/ 44 h 53"/>
                <a:gd name="T20" fmla="*/ 11 w 54"/>
                <a:gd name="T21" fmla="*/ 52 h 53"/>
                <a:gd name="T22" fmla="*/ 12 w 54"/>
                <a:gd name="T23" fmla="*/ 53 h 53"/>
                <a:gd name="T24" fmla="*/ 15 w 54"/>
                <a:gd name="T25" fmla="*/ 50 h 53"/>
                <a:gd name="T26" fmla="*/ 15 w 54"/>
                <a:gd name="T27" fmla="*/ 46 h 53"/>
                <a:gd name="T28" fmla="*/ 41 w 54"/>
                <a:gd name="T29" fmla="*/ 30 h 53"/>
                <a:gd name="T30" fmla="*/ 54 w 54"/>
                <a:gd name="T31" fmla="*/ 1 h 53"/>
                <a:gd name="T32" fmla="*/ 54 w 54"/>
                <a:gd name="T33" fmla="*/ 0 h 53"/>
                <a:gd name="T34" fmla="*/ 53 w 54"/>
                <a:gd name="T35"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4" h="53">
                  <a:moveTo>
                    <a:pt x="53" y="0"/>
                  </a:moveTo>
                  <a:cubicBezTo>
                    <a:pt x="46" y="0"/>
                    <a:pt x="46" y="0"/>
                    <a:pt x="46" y="0"/>
                  </a:cubicBezTo>
                  <a:cubicBezTo>
                    <a:pt x="46" y="0"/>
                    <a:pt x="45" y="0"/>
                    <a:pt x="45" y="0"/>
                  </a:cubicBezTo>
                  <a:cubicBezTo>
                    <a:pt x="43" y="17"/>
                    <a:pt x="31" y="32"/>
                    <a:pt x="15" y="37"/>
                  </a:cubicBezTo>
                  <a:cubicBezTo>
                    <a:pt x="15" y="34"/>
                    <a:pt x="15" y="34"/>
                    <a:pt x="15" y="34"/>
                  </a:cubicBezTo>
                  <a:cubicBezTo>
                    <a:pt x="15" y="32"/>
                    <a:pt x="14" y="31"/>
                    <a:pt x="12" y="31"/>
                  </a:cubicBezTo>
                  <a:cubicBezTo>
                    <a:pt x="12" y="31"/>
                    <a:pt x="11" y="31"/>
                    <a:pt x="11" y="32"/>
                  </a:cubicBezTo>
                  <a:cubicBezTo>
                    <a:pt x="1" y="40"/>
                    <a:pt x="1" y="40"/>
                    <a:pt x="1" y="40"/>
                  </a:cubicBezTo>
                  <a:cubicBezTo>
                    <a:pt x="0" y="40"/>
                    <a:pt x="0" y="41"/>
                    <a:pt x="0" y="42"/>
                  </a:cubicBezTo>
                  <a:cubicBezTo>
                    <a:pt x="0" y="43"/>
                    <a:pt x="0" y="43"/>
                    <a:pt x="1" y="44"/>
                  </a:cubicBezTo>
                  <a:cubicBezTo>
                    <a:pt x="11" y="52"/>
                    <a:pt x="11" y="52"/>
                    <a:pt x="11" y="52"/>
                  </a:cubicBezTo>
                  <a:cubicBezTo>
                    <a:pt x="11" y="52"/>
                    <a:pt x="12" y="53"/>
                    <a:pt x="12" y="53"/>
                  </a:cubicBezTo>
                  <a:cubicBezTo>
                    <a:pt x="14" y="53"/>
                    <a:pt x="15" y="51"/>
                    <a:pt x="15" y="50"/>
                  </a:cubicBezTo>
                  <a:cubicBezTo>
                    <a:pt x="15" y="46"/>
                    <a:pt x="15" y="46"/>
                    <a:pt x="15" y="46"/>
                  </a:cubicBezTo>
                  <a:cubicBezTo>
                    <a:pt x="25" y="43"/>
                    <a:pt x="34" y="38"/>
                    <a:pt x="41" y="30"/>
                  </a:cubicBezTo>
                  <a:cubicBezTo>
                    <a:pt x="48" y="21"/>
                    <a:pt x="53" y="11"/>
                    <a:pt x="54" y="1"/>
                  </a:cubicBezTo>
                  <a:cubicBezTo>
                    <a:pt x="54" y="0"/>
                    <a:pt x="54" y="0"/>
                    <a:pt x="54" y="0"/>
                  </a:cubicBezTo>
                  <a:cubicBezTo>
                    <a:pt x="54" y="0"/>
                    <a:pt x="54" y="0"/>
                    <a:pt x="5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2" name="Freeform 39"/>
            <p:cNvSpPr/>
            <p:nvPr/>
          </p:nvSpPr>
          <p:spPr bwMode="auto">
            <a:xfrm>
              <a:off x="7880351" y="3022601"/>
              <a:ext cx="195263" cy="198438"/>
            </a:xfrm>
            <a:custGeom>
              <a:avLst/>
              <a:gdLst>
                <a:gd name="T0" fmla="*/ 51 w 52"/>
                <a:gd name="T1" fmla="*/ 40 h 53"/>
                <a:gd name="T2" fmla="*/ 49 w 52"/>
                <a:gd name="T3" fmla="*/ 39 h 53"/>
                <a:gd name="T4" fmla="*/ 45 w 52"/>
                <a:gd name="T5" fmla="*/ 39 h 53"/>
                <a:gd name="T6" fmla="*/ 29 w 52"/>
                <a:gd name="T7" fmla="*/ 13 h 53"/>
                <a:gd name="T8" fmla="*/ 1 w 52"/>
                <a:gd name="T9" fmla="*/ 0 h 53"/>
                <a:gd name="T10" fmla="*/ 1 w 52"/>
                <a:gd name="T11" fmla="*/ 0 h 53"/>
                <a:gd name="T12" fmla="*/ 1 w 52"/>
                <a:gd name="T13" fmla="*/ 1 h 53"/>
                <a:gd name="T14" fmla="*/ 0 w 52"/>
                <a:gd name="T15" fmla="*/ 1 h 53"/>
                <a:gd name="T16" fmla="*/ 0 w 52"/>
                <a:gd name="T17" fmla="*/ 8 h 53"/>
                <a:gd name="T18" fmla="*/ 1 w 52"/>
                <a:gd name="T19" fmla="*/ 9 h 53"/>
                <a:gd name="T20" fmla="*/ 37 w 52"/>
                <a:gd name="T21" fmla="*/ 39 h 53"/>
                <a:gd name="T22" fmla="*/ 33 w 52"/>
                <a:gd name="T23" fmla="*/ 39 h 53"/>
                <a:gd name="T24" fmla="*/ 31 w 52"/>
                <a:gd name="T25" fmla="*/ 40 h 53"/>
                <a:gd name="T26" fmla="*/ 31 w 52"/>
                <a:gd name="T27" fmla="*/ 43 h 53"/>
                <a:gd name="T28" fmla="*/ 39 w 52"/>
                <a:gd name="T29" fmla="*/ 52 h 53"/>
                <a:gd name="T30" fmla="*/ 41 w 52"/>
                <a:gd name="T31" fmla="*/ 53 h 53"/>
                <a:gd name="T32" fmla="*/ 43 w 52"/>
                <a:gd name="T33" fmla="*/ 52 h 53"/>
                <a:gd name="T34" fmla="*/ 51 w 52"/>
                <a:gd name="T35" fmla="*/ 43 h 53"/>
                <a:gd name="T36" fmla="*/ 51 w 52"/>
                <a:gd name="T37" fmla="*/ 4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53">
                  <a:moveTo>
                    <a:pt x="51" y="40"/>
                  </a:moveTo>
                  <a:cubicBezTo>
                    <a:pt x="51" y="39"/>
                    <a:pt x="50" y="39"/>
                    <a:pt x="49" y="39"/>
                  </a:cubicBezTo>
                  <a:cubicBezTo>
                    <a:pt x="45" y="39"/>
                    <a:pt x="45" y="39"/>
                    <a:pt x="45" y="39"/>
                  </a:cubicBezTo>
                  <a:cubicBezTo>
                    <a:pt x="42" y="29"/>
                    <a:pt x="37" y="20"/>
                    <a:pt x="29" y="13"/>
                  </a:cubicBezTo>
                  <a:cubicBezTo>
                    <a:pt x="21" y="6"/>
                    <a:pt x="12" y="2"/>
                    <a:pt x="1" y="0"/>
                  </a:cubicBezTo>
                  <a:cubicBezTo>
                    <a:pt x="1" y="0"/>
                    <a:pt x="1" y="0"/>
                    <a:pt x="1" y="0"/>
                  </a:cubicBezTo>
                  <a:cubicBezTo>
                    <a:pt x="1" y="0"/>
                    <a:pt x="1" y="0"/>
                    <a:pt x="1" y="1"/>
                  </a:cubicBezTo>
                  <a:cubicBezTo>
                    <a:pt x="0" y="1"/>
                    <a:pt x="0" y="1"/>
                    <a:pt x="0" y="1"/>
                  </a:cubicBezTo>
                  <a:cubicBezTo>
                    <a:pt x="0" y="8"/>
                    <a:pt x="0" y="8"/>
                    <a:pt x="0" y="8"/>
                  </a:cubicBezTo>
                  <a:cubicBezTo>
                    <a:pt x="0" y="9"/>
                    <a:pt x="1" y="9"/>
                    <a:pt x="1" y="9"/>
                  </a:cubicBezTo>
                  <a:cubicBezTo>
                    <a:pt x="18" y="11"/>
                    <a:pt x="31" y="23"/>
                    <a:pt x="37" y="39"/>
                  </a:cubicBezTo>
                  <a:cubicBezTo>
                    <a:pt x="33" y="39"/>
                    <a:pt x="33" y="39"/>
                    <a:pt x="33" y="39"/>
                  </a:cubicBezTo>
                  <a:cubicBezTo>
                    <a:pt x="32" y="39"/>
                    <a:pt x="31" y="39"/>
                    <a:pt x="31" y="40"/>
                  </a:cubicBezTo>
                  <a:cubicBezTo>
                    <a:pt x="31" y="41"/>
                    <a:pt x="31" y="42"/>
                    <a:pt x="31" y="43"/>
                  </a:cubicBezTo>
                  <a:cubicBezTo>
                    <a:pt x="39" y="52"/>
                    <a:pt x="39" y="52"/>
                    <a:pt x="39" y="52"/>
                  </a:cubicBezTo>
                  <a:cubicBezTo>
                    <a:pt x="40" y="53"/>
                    <a:pt x="40" y="53"/>
                    <a:pt x="41" y="53"/>
                  </a:cubicBezTo>
                  <a:cubicBezTo>
                    <a:pt x="42" y="53"/>
                    <a:pt x="43" y="53"/>
                    <a:pt x="43" y="52"/>
                  </a:cubicBezTo>
                  <a:cubicBezTo>
                    <a:pt x="51" y="43"/>
                    <a:pt x="51" y="43"/>
                    <a:pt x="51" y="43"/>
                  </a:cubicBezTo>
                  <a:cubicBezTo>
                    <a:pt x="52" y="42"/>
                    <a:pt x="52" y="41"/>
                    <a:pt x="51"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3" name="Freeform 40"/>
            <p:cNvSpPr>
              <a:spLocks noEditPoints="1"/>
            </p:cNvSpPr>
            <p:nvPr/>
          </p:nvSpPr>
          <p:spPr bwMode="auto">
            <a:xfrm>
              <a:off x="7723188" y="3092451"/>
              <a:ext cx="269875" cy="269875"/>
            </a:xfrm>
            <a:custGeom>
              <a:avLst/>
              <a:gdLst>
                <a:gd name="T0" fmla="*/ 36 w 72"/>
                <a:gd name="T1" fmla="*/ 72 h 72"/>
                <a:gd name="T2" fmla="*/ 61 w 72"/>
                <a:gd name="T3" fmla="*/ 21 h 72"/>
                <a:gd name="T4" fmla="*/ 66 w 72"/>
                <a:gd name="T5" fmla="*/ 34 h 72"/>
                <a:gd name="T6" fmla="*/ 52 w 72"/>
                <a:gd name="T7" fmla="*/ 34 h 72"/>
                <a:gd name="T8" fmla="*/ 51 w 72"/>
                <a:gd name="T9" fmla="*/ 23 h 72"/>
                <a:gd name="T10" fmla="*/ 61 w 72"/>
                <a:gd name="T11" fmla="*/ 21 h 72"/>
                <a:gd name="T12" fmla="*/ 57 w 72"/>
                <a:gd name="T13" fmla="*/ 15 h 72"/>
                <a:gd name="T14" fmla="*/ 57 w 72"/>
                <a:gd name="T15" fmla="*/ 17 h 72"/>
                <a:gd name="T16" fmla="*/ 50 w 72"/>
                <a:gd name="T17" fmla="*/ 18 h 72"/>
                <a:gd name="T18" fmla="*/ 50 w 72"/>
                <a:gd name="T19" fmla="*/ 10 h 72"/>
                <a:gd name="T20" fmla="*/ 24 w 72"/>
                <a:gd name="T21" fmla="*/ 34 h 72"/>
                <a:gd name="T22" fmla="*/ 25 w 72"/>
                <a:gd name="T23" fmla="*/ 23 h 72"/>
                <a:gd name="T24" fmla="*/ 46 w 72"/>
                <a:gd name="T25" fmla="*/ 23 h 72"/>
                <a:gd name="T26" fmla="*/ 48 w 72"/>
                <a:gd name="T27" fmla="*/ 33 h 72"/>
                <a:gd name="T28" fmla="*/ 48 w 72"/>
                <a:gd name="T29" fmla="*/ 38 h 72"/>
                <a:gd name="T30" fmla="*/ 47 w 72"/>
                <a:gd name="T31" fmla="*/ 48 h 72"/>
                <a:gd name="T32" fmla="*/ 26 w 72"/>
                <a:gd name="T33" fmla="*/ 48 h 72"/>
                <a:gd name="T34" fmla="*/ 24 w 72"/>
                <a:gd name="T35" fmla="*/ 39 h 72"/>
                <a:gd name="T36" fmla="*/ 47 w 72"/>
                <a:gd name="T37" fmla="*/ 38 h 72"/>
                <a:gd name="T38" fmla="*/ 28 w 72"/>
                <a:gd name="T39" fmla="*/ 13 h 72"/>
                <a:gd name="T40" fmla="*/ 32 w 72"/>
                <a:gd name="T41" fmla="*/ 7 h 72"/>
                <a:gd name="T42" fmla="*/ 41 w 72"/>
                <a:gd name="T43" fmla="*/ 7 h 72"/>
                <a:gd name="T44" fmla="*/ 46 w 72"/>
                <a:gd name="T45" fmla="*/ 18 h 72"/>
                <a:gd name="T46" fmla="*/ 36 w 72"/>
                <a:gd name="T47" fmla="*/ 20 h 72"/>
                <a:gd name="T48" fmla="*/ 27 w 72"/>
                <a:gd name="T49" fmla="*/ 18 h 72"/>
                <a:gd name="T50" fmla="*/ 23 w 72"/>
                <a:gd name="T51" fmla="*/ 10 h 72"/>
                <a:gd name="T52" fmla="*/ 22 w 72"/>
                <a:gd name="T53" fmla="*/ 18 h 72"/>
                <a:gd name="T54" fmla="*/ 16 w 72"/>
                <a:gd name="T55" fmla="*/ 17 h 72"/>
                <a:gd name="T56" fmla="*/ 7 w 72"/>
                <a:gd name="T57" fmla="*/ 33 h 72"/>
                <a:gd name="T58" fmla="*/ 12 w 72"/>
                <a:gd name="T59" fmla="*/ 21 h 72"/>
                <a:gd name="T60" fmla="*/ 21 w 72"/>
                <a:gd name="T61" fmla="*/ 24 h 72"/>
                <a:gd name="T62" fmla="*/ 19 w 72"/>
                <a:gd name="T63" fmla="*/ 34 h 72"/>
                <a:gd name="T64" fmla="*/ 7 w 72"/>
                <a:gd name="T65" fmla="*/ 33 h 72"/>
                <a:gd name="T66" fmla="*/ 7 w 72"/>
                <a:gd name="T67" fmla="*/ 39 h 72"/>
                <a:gd name="T68" fmla="*/ 19 w 72"/>
                <a:gd name="T69" fmla="*/ 38 h 72"/>
                <a:gd name="T70" fmla="*/ 21 w 72"/>
                <a:gd name="T71" fmla="*/ 48 h 72"/>
                <a:gd name="T72" fmla="*/ 12 w 72"/>
                <a:gd name="T73" fmla="*/ 51 h 72"/>
                <a:gd name="T74" fmla="*/ 15 w 72"/>
                <a:gd name="T75" fmla="*/ 57 h 72"/>
                <a:gd name="T76" fmla="*/ 14 w 72"/>
                <a:gd name="T77" fmla="*/ 55 h 72"/>
                <a:gd name="T78" fmla="*/ 22 w 72"/>
                <a:gd name="T79" fmla="*/ 53 h 72"/>
                <a:gd name="T80" fmla="*/ 26 w 72"/>
                <a:gd name="T81" fmla="*/ 63 h 72"/>
                <a:gd name="T82" fmla="*/ 44 w 72"/>
                <a:gd name="T83" fmla="*/ 59 h 72"/>
                <a:gd name="T84" fmla="*/ 40 w 72"/>
                <a:gd name="T85" fmla="*/ 65 h 72"/>
                <a:gd name="T86" fmla="*/ 32 w 72"/>
                <a:gd name="T87" fmla="*/ 65 h 72"/>
                <a:gd name="T88" fmla="*/ 27 w 72"/>
                <a:gd name="T89" fmla="*/ 54 h 72"/>
                <a:gd name="T90" fmla="*/ 36 w 72"/>
                <a:gd name="T91" fmla="*/ 52 h 72"/>
                <a:gd name="T92" fmla="*/ 46 w 72"/>
                <a:gd name="T93" fmla="*/ 54 h 72"/>
                <a:gd name="T94" fmla="*/ 50 w 72"/>
                <a:gd name="T95" fmla="*/ 62 h 72"/>
                <a:gd name="T96" fmla="*/ 50 w 72"/>
                <a:gd name="T97" fmla="*/ 54 h 72"/>
                <a:gd name="T98" fmla="*/ 57 w 72"/>
                <a:gd name="T99" fmla="*/ 54 h 72"/>
                <a:gd name="T100" fmla="*/ 65 w 72"/>
                <a:gd name="T101" fmla="*/ 39 h 72"/>
                <a:gd name="T102" fmla="*/ 60 w 72"/>
                <a:gd name="T103" fmla="*/ 51 h 72"/>
                <a:gd name="T104" fmla="*/ 52 w 72"/>
                <a:gd name="T105" fmla="*/ 48 h 72"/>
                <a:gd name="T106" fmla="*/ 53 w 72"/>
                <a:gd name="T107" fmla="*/ 38 h 72"/>
                <a:gd name="T108" fmla="*/ 65 w 72"/>
                <a:gd name="T109" fmla="*/ 3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72">
                  <a:moveTo>
                    <a:pt x="36" y="0"/>
                  </a:moveTo>
                  <a:cubicBezTo>
                    <a:pt x="17" y="0"/>
                    <a:pt x="0" y="16"/>
                    <a:pt x="0" y="36"/>
                  </a:cubicBezTo>
                  <a:cubicBezTo>
                    <a:pt x="0" y="56"/>
                    <a:pt x="17" y="72"/>
                    <a:pt x="36" y="72"/>
                  </a:cubicBezTo>
                  <a:cubicBezTo>
                    <a:pt x="56" y="72"/>
                    <a:pt x="72" y="56"/>
                    <a:pt x="72" y="36"/>
                  </a:cubicBezTo>
                  <a:cubicBezTo>
                    <a:pt x="72" y="16"/>
                    <a:pt x="56" y="0"/>
                    <a:pt x="36" y="0"/>
                  </a:cubicBezTo>
                  <a:close/>
                  <a:moveTo>
                    <a:pt x="61" y="21"/>
                  </a:moveTo>
                  <a:cubicBezTo>
                    <a:pt x="62" y="21"/>
                    <a:pt x="62" y="21"/>
                    <a:pt x="62" y="21"/>
                  </a:cubicBezTo>
                  <a:cubicBezTo>
                    <a:pt x="64" y="25"/>
                    <a:pt x="65" y="28"/>
                    <a:pt x="65" y="33"/>
                  </a:cubicBezTo>
                  <a:cubicBezTo>
                    <a:pt x="66" y="34"/>
                    <a:pt x="66" y="34"/>
                    <a:pt x="66" y="34"/>
                  </a:cubicBezTo>
                  <a:cubicBezTo>
                    <a:pt x="64" y="34"/>
                    <a:pt x="64" y="34"/>
                    <a:pt x="64" y="34"/>
                  </a:cubicBezTo>
                  <a:cubicBezTo>
                    <a:pt x="53" y="34"/>
                    <a:pt x="53" y="34"/>
                    <a:pt x="53" y="34"/>
                  </a:cubicBezTo>
                  <a:cubicBezTo>
                    <a:pt x="52" y="34"/>
                    <a:pt x="52" y="34"/>
                    <a:pt x="52" y="34"/>
                  </a:cubicBezTo>
                  <a:cubicBezTo>
                    <a:pt x="52" y="33"/>
                    <a:pt x="52" y="33"/>
                    <a:pt x="52" y="33"/>
                  </a:cubicBezTo>
                  <a:cubicBezTo>
                    <a:pt x="52" y="30"/>
                    <a:pt x="52" y="27"/>
                    <a:pt x="52" y="24"/>
                  </a:cubicBezTo>
                  <a:cubicBezTo>
                    <a:pt x="51" y="23"/>
                    <a:pt x="51" y="23"/>
                    <a:pt x="51" y="23"/>
                  </a:cubicBezTo>
                  <a:cubicBezTo>
                    <a:pt x="52" y="23"/>
                    <a:pt x="52" y="23"/>
                    <a:pt x="52" y="23"/>
                  </a:cubicBezTo>
                  <a:cubicBezTo>
                    <a:pt x="55" y="22"/>
                    <a:pt x="58" y="22"/>
                    <a:pt x="60" y="21"/>
                  </a:cubicBezTo>
                  <a:lnTo>
                    <a:pt x="61" y="21"/>
                  </a:lnTo>
                  <a:close/>
                  <a:moveTo>
                    <a:pt x="50" y="10"/>
                  </a:moveTo>
                  <a:cubicBezTo>
                    <a:pt x="52" y="11"/>
                    <a:pt x="55" y="13"/>
                    <a:pt x="57" y="15"/>
                  </a:cubicBezTo>
                  <a:cubicBezTo>
                    <a:pt x="57" y="15"/>
                    <a:pt x="57" y="15"/>
                    <a:pt x="57" y="15"/>
                  </a:cubicBezTo>
                  <a:cubicBezTo>
                    <a:pt x="57" y="15"/>
                    <a:pt x="57" y="15"/>
                    <a:pt x="57" y="16"/>
                  </a:cubicBezTo>
                  <a:cubicBezTo>
                    <a:pt x="59" y="17"/>
                    <a:pt x="59" y="17"/>
                    <a:pt x="59" y="17"/>
                  </a:cubicBezTo>
                  <a:cubicBezTo>
                    <a:pt x="57" y="17"/>
                    <a:pt x="57" y="17"/>
                    <a:pt x="57" y="17"/>
                  </a:cubicBezTo>
                  <a:cubicBezTo>
                    <a:pt x="55" y="18"/>
                    <a:pt x="53" y="18"/>
                    <a:pt x="52" y="19"/>
                  </a:cubicBezTo>
                  <a:cubicBezTo>
                    <a:pt x="50" y="19"/>
                    <a:pt x="50" y="19"/>
                    <a:pt x="50" y="19"/>
                  </a:cubicBezTo>
                  <a:cubicBezTo>
                    <a:pt x="50" y="18"/>
                    <a:pt x="50" y="18"/>
                    <a:pt x="50" y="18"/>
                  </a:cubicBezTo>
                  <a:cubicBezTo>
                    <a:pt x="50" y="15"/>
                    <a:pt x="49" y="13"/>
                    <a:pt x="48" y="11"/>
                  </a:cubicBezTo>
                  <a:cubicBezTo>
                    <a:pt x="47" y="8"/>
                    <a:pt x="47" y="8"/>
                    <a:pt x="47" y="8"/>
                  </a:cubicBezTo>
                  <a:lnTo>
                    <a:pt x="50" y="10"/>
                  </a:lnTo>
                  <a:close/>
                  <a:moveTo>
                    <a:pt x="47" y="34"/>
                  </a:moveTo>
                  <a:cubicBezTo>
                    <a:pt x="25" y="34"/>
                    <a:pt x="25" y="34"/>
                    <a:pt x="25" y="34"/>
                  </a:cubicBezTo>
                  <a:cubicBezTo>
                    <a:pt x="24" y="34"/>
                    <a:pt x="24" y="34"/>
                    <a:pt x="24" y="34"/>
                  </a:cubicBezTo>
                  <a:cubicBezTo>
                    <a:pt x="24" y="33"/>
                    <a:pt x="24" y="33"/>
                    <a:pt x="24" y="33"/>
                  </a:cubicBezTo>
                  <a:cubicBezTo>
                    <a:pt x="24" y="30"/>
                    <a:pt x="25" y="27"/>
                    <a:pt x="25" y="24"/>
                  </a:cubicBezTo>
                  <a:cubicBezTo>
                    <a:pt x="25" y="23"/>
                    <a:pt x="25" y="23"/>
                    <a:pt x="25" y="23"/>
                  </a:cubicBezTo>
                  <a:cubicBezTo>
                    <a:pt x="26" y="23"/>
                    <a:pt x="26" y="23"/>
                    <a:pt x="26" y="23"/>
                  </a:cubicBezTo>
                  <a:cubicBezTo>
                    <a:pt x="30" y="24"/>
                    <a:pt x="33" y="24"/>
                    <a:pt x="36" y="24"/>
                  </a:cubicBezTo>
                  <a:cubicBezTo>
                    <a:pt x="40" y="24"/>
                    <a:pt x="43" y="24"/>
                    <a:pt x="46" y="23"/>
                  </a:cubicBezTo>
                  <a:cubicBezTo>
                    <a:pt x="47" y="23"/>
                    <a:pt x="47" y="23"/>
                    <a:pt x="47" y="23"/>
                  </a:cubicBezTo>
                  <a:cubicBezTo>
                    <a:pt x="47" y="24"/>
                    <a:pt x="47" y="24"/>
                    <a:pt x="47" y="24"/>
                  </a:cubicBezTo>
                  <a:cubicBezTo>
                    <a:pt x="48" y="27"/>
                    <a:pt x="48" y="30"/>
                    <a:pt x="48" y="33"/>
                  </a:cubicBezTo>
                  <a:cubicBezTo>
                    <a:pt x="48" y="34"/>
                    <a:pt x="48" y="34"/>
                    <a:pt x="48" y="34"/>
                  </a:cubicBezTo>
                  <a:lnTo>
                    <a:pt x="47" y="34"/>
                  </a:lnTo>
                  <a:close/>
                  <a:moveTo>
                    <a:pt x="48" y="38"/>
                  </a:moveTo>
                  <a:cubicBezTo>
                    <a:pt x="48" y="39"/>
                    <a:pt x="48" y="39"/>
                    <a:pt x="48" y="39"/>
                  </a:cubicBezTo>
                  <a:cubicBezTo>
                    <a:pt x="48" y="42"/>
                    <a:pt x="48" y="45"/>
                    <a:pt x="47" y="47"/>
                  </a:cubicBezTo>
                  <a:cubicBezTo>
                    <a:pt x="47" y="48"/>
                    <a:pt x="47" y="48"/>
                    <a:pt x="47" y="48"/>
                  </a:cubicBezTo>
                  <a:cubicBezTo>
                    <a:pt x="46" y="48"/>
                    <a:pt x="46" y="48"/>
                    <a:pt x="46" y="48"/>
                  </a:cubicBezTo>
                  <a:cubicBezTo>
                    <a:pt x="43" y="48"/>
                    <a:pt x="40" y="48"/>
                    <a:pt x="36" y="48"/>
                  </a:cubicBezTo>
                  <a:cubicBezTo>
                    <a:pt x="33" y="48"/>
                    <a:pt x="30" y="48"/>
                    <a:pt x="26" y="48"/>
                  </a:cubicBezTo>
                  <a:cubicBezTo>
                    <a:pt x="25" y="48"/>
                    <a:pt x="25" y="48"/>
                    <a:pt x="25" y="48"/>
                  </a:cubicBezTo>
                  <a:cubicBezTo>
                    <a:pt x="25" y="47"/>
                    <a:pt x="25" y="47"/>
                    <a:pt x="25" y="47"/>
                  </a:cubicBezTo>
                  <a:cubicBezTo>
                    <a:pt x="25" y="45"/>
                    <a:pt x="24" y="42"/>
                    <a:pt x="24" y="39"/>
                  </a:cubicBezTo>
                  <a:cubicBezTo>
                    <a:pt x="24" y="38"/>
                    <a:pt x="24" y="38"/>
                    <a:pt x="24" y="38"/>
                  </a:cubicBezTo>
                  <a:cubicBezTo>
                    <a:pt x="25" y="38"/>
                    <a:pt x="25" y="38"/>
                    <a:pt x="25" y="38"/>
                  </a:cubicBezTo>
                  <a:cubicBezTo>
                    <a:pt x="47" y="38"/>
                    <a:pt x="47" y="38"/>
                    <a:pt x="47" y="38"/>
                  </a:cubicBezTo>
                  <a:lnTo>
                    <a:pt x="48" y="38"/>
                  </a:lnTo>
                  <a:close/>
                  <a:moveTo>
                    <a:pt x="27" y="18"/>
                  </a:moveTo>
                  <a:cubicBezTo>
                    <a:pt x="27" y="16"/>
                    <a:pt x="28" y="14"/>
                    <a:pt x="28" y="13"/>
                  </a:cubicBezTo>
                  <a:cubicBezTo>
                    <a:pt x="29" y="10"/>
                    <a:pt x="30" y="9"/>
                    <a:pt x="32" y="7"/>
                  </a:cubicBezTo>
                  <a:cubicBezTo>
                    <a:pt x="32" y="7"/>
                    <a:pt x="32" y="7"/>
                    <a:pt x="32" y="7"/>
                  </a:cubicBezTo>
                  <a:cubicBezTo>
                    <a:pt x="32" y="7"/>
                    <a:pt x="32" y="7"/>
                    <a:pt x="32" y="7"/>
                  </a:cubicBezTo>
                  <a:cubicBezTo>
                    <a:pt x="34" y="7"/>
                    <a:pt x="35" y="7"/>
                    <a:pt x="36" y="7"/>
                  </a:cubicBezTo>
                  <a:cubicBezTo>
                    <a:pt x="38" y="7"/>
                    <a:pt x="39" y="7"/>
                    <a:pt x="40" y="7"/>
                  </a:cubicBezTo>
                  <a:cubicBezTo>
                    <a:pt x="41" y="7"/>
                    <a:pt x="41" y="7"/>
                    <a:pt x="41" y="7"/>
                  </a:cubicBezTo>
                  <a:cubicBezTo>
                    <a:pt x="41" y="7"/>
                    <a:pt x="41" y="7"/>
                    <a:pt x="41" y="7"/>
                  </a:cubicBezTo>
                  <a:cubicBezTo>
                    <a:pt x="42" y="9"/>
                    <a:pt x="43" y="10"/>
                    <a:pt x="44" y="13"/>
                  </a:cubicBezTo>
                  <a:cubicBezTo>
                    <a:pt x="45" y="14"/>
                    <a:pt x="45" y="16"/>
                    <a:pt x="46" y="18"/>
                  </a:cubicBezTo>
                  <a:cubicBezTo>
                    <a:pt x="46" y="19"/>
                    <a:pt x="46" y="19"/>
                    <a:pt x="46" y="19"/>
                  </a:cubicBezTo>
                  <a:cubicBezTo>
                    <a:pt x="45" y="19"/>
                    <a:pt x="45" y="19"/>
                    <a:pt x="45" y="19"/>
                  </a:cubicBezTo>
                  <a:cubicBezTo>
                    <a:pt x="42" y="20"/>
                    <a:pt x="39" y="20"/>
                    <a:pt x="36" y="20"/>
                  </a:cubicBezTo>
                  <a:cubicBezTo>
                    <a:pt x="33" y="20"/>
                    <a:pt x="30" y="20"/>
                    <a:pt x="28" y="19"/>
                  </a:cubicBezTo>
                  <a:cubicBezTo>
                    <a:pt x="26" y="19"/>
                    <a:pt x="26" y="19"/>
                    <a:pt x="26" y="19"/>
                  </a:cubicBezTo>
                  <a:lnTo>
                    <a:pt x="27" y="18"/>
                  </a:lnTo>
                  <a:close/>
                  <a:moveTo>
                    <a:pt x="15" y="16"/>
                  </a:moveTo>
                  <a:cubicBezTo>
                    <a:pt x="15" y="15"/>
                    <a:pt x="15" y="15"/>
                    <a:pt x="15" y="15"/>
                  </a:cubicBezTo>
                  <a:cubicBezTo>
                    <a:pt x="18" y="13"/>
                    <a:pt x="20" y="11"/>
                    <a:pt x="23" y="10"/>
                  </a:cubicBezTo>
                  <a:cubicBezTo>
                    <a:pt x="26" y="8"/>
                    <a:pt x="26" y="8"/>
                    <a:pt x="26" y="8"/>
                  </a:cubicBezTo>
                  <a:cubicBezTo>
                    <a:pt x="24" y="11"/>
                    <a:pt x="24" y="11"/>
                    <a:pt x="24" y="11"/>
                  </a:cubicBezTo>
                  <a:cubicBezTo>
                    <a:pt x="24" y="13"/>
                    <a:pt x="23" y="15"/>
                    <a:pt x="22" y="18"/>
                  </a:cubicBezTo>
                  <a:cubicBezTo>
                    <a:pt x="22" y="19"/>
                    <a:pt x="22" y="19"/>
                    <a:pt x="22" y="19"/>
                  </a:cubicBezTo>
                  <a:cubicBezTo>
                    <a:pt x="21" y="19"/>
                    <a:pt x="21" y="19"/>
                    <a:pt x="21" y="19"/>
                  </a:cubicBezTo>
                  <a:cubicBezTo>
                    <a:pt x="19" y="18"/>
                    <a:pt x="17" y="18"/>
                    <a:pt x="16" y="17"/>
                  </a:cubicBezTo>
                  <a:cubicBezTo>
                    <a:pt x="14" y="17"/>
                    <a:pt x="14" y="17"/>
                    <a:pt x="14" y="17"/>
                  </a:cubicBezTo>
                  <a:lnTo>
                    <a:pt x="15" y="16"/>
                  </a:lnTo>
                  <a:close/>
                  <a:moveTo>
                    <a:pt x="7" y="33"/>
                  </a:moveTo>
                  <a:cubicBezTo>
                    <a:pt x="8" y="28"/>
                    <a:pt x="9" y="25"/>
                    <a:pt x="11" y="21"/>
                  </a:cubicBezTo>
                  <a:cubicBezTo>
                    <a:pt x="11" y="21"/>
                    <a:pt x="11" y="21"/>
                    <a:pt x="11" y="21"/>
                  </a:cubicBezTo>
                  <a:cubicBezTo>
                    <a:pt x="12" y="21"/>
                    <a:pt x="12" y="21"/>
                    <a:pt x="12" y="21"/>
                  </a:cubicBezTo>
                  <a:cubicBezTo>
                    <a:pt x="14" y="22"/>
                    <a:pt x="17" y="22"/>
                    <a:pt x="20" y="23"/>
                  </a:cubicBezTo>
                  <a:cubicBezTo>
                    <a:pt x="21" y="23"/>
                    <a:pt x="21" y="23"/>
                    <a:pt x="21" y="23"/>
                  </a:cubicBezTo>
                  <a:cubicBezTo>
                    <a:pt x="21" y="24"/>
                    <a:pt x="21" y="24"/>
                    <a:pt x="21" y="24"/>
                  </a:cubicBezTo>
                  <a:cubicBezTo>
                    <a:pt x="20" y="27"/>
                    <a:pt x="20" y="30"/>
                    <a:pt x="20" y="33"/>
                  </a:cubicBezTo>
                  <a:cubicBezTo>
                    <a:pt x="20" y="34"/>
                    <a:pt x="20" y="34"/>
                    <a:pt x="20" y="34"/>
                  </a:cubicBezTo>
                  <a:cubicBezTo>
                    <a:pt x="19" y="34"/>
                    <a:pt x="19" y="34"/>
                    <a:pt x="19" y="34"/>
                  </a:cubicBezTo>
                  <a:cubicBezTo>
                    <a:pt x="8" y="34"/>
                    <a:pt x="8" y="34"/>
                    <a:pt x="8" y="34"/>
                  </a:cubicBezTo>
                  <a:cubicBezTo>
                    <a:pt x="7" y="34"/>
                    <a:pt x="7" y="34"/>
                    <a:pt x="7" y="34"/>
                  </a:cubicBezTo>
                  <a:lnTo>
                    <a:pt x="7" y="33"/>
                  </a:lnTo>
                  <a:close/>
                  <a:moveTo>
                    <a:pt x="11" y="51"/>
                  </a:moveTo>
                  <a:cubicBezTo>
                    <a:pt x="11" y="50"/>
                    <a:pt x="11" y="50"/>
                    <a:pt x="11" y="50"/>
                  </a:cubicBezTo>
                  <a:cubicBezTo>
                    <a:pt x="9" y="47"/>
                    <a:pt x="8" y="43"/>
                    <a:pt x="7" y="39"/>
                  </a:cubicBezTo>
                  <a:cubicBezTo>
                    <a:pt x="7" y="38"/>
                    <a:pt x="7" y="38"/>
                    <a:pt x="7" y="38"/>
                  </a:cubicBezTo>
                  <a:cubicBezTo>
                    <a:pt x="8" y="38"/>
                    <a:pt x="8" y="38"/>
                    <a:pt x="8" y="38"/>
                  </a:cubicBezTo>
                  <a:cubicBezTo>
                    <a:pt x="19" y="38"/>
                    <a:pt x="19" y="38"/>
                    <a:pt x="19" y="38"/>
                  </a:cubicBezTo>
                  <a:cubicBezTo>
                    <a:pt x="20" y="38"/>
                    <a:pt x="20" y="38"/>
                    <a:pt x="20" y="38"/>
                  </a:cubicBezTo>
                  <a:cubicBezTo>
                    <a:pt x="20" y="39"/>
                    <a:pt x="20" y="39"/>
                    <a:pt x="20" y="39"/>
                  </a:cubicBezTo>
                  <a:cubicBezTo>
                    <a:pt x="20" y="42"/>
                    <a:pt x="20" y="45"/>
                    <a:pt x="21" y="48"/>
                  </a:cubicBezTo>
                  <a:cubicBezTo>
                    <a:pt x="21" y="49"/>
                    <a:pt x="21" y="49"/>
                    <a:pt x="21" y="49"/>
                  </a:cubicBezTo>
                  <a:cubicBezTo>
                    <a:pt x="20" y="49"/>
                    <a:pt x="20" y="49"/>
                    <a:pt x="20" y="49"/>
                  </a:cubicBezTo>
                  <a:cubicBezTo>
                    <a:pt x="17" y="50"/>
                    <a:pt x="14" y="50"/>
                    <a:pt x="12" y="51"/>
                  </a:cubicBezTo>
                  <a:lnTo>
                    <a:pt x="11" y="51"/>
                  </a:lnTo>
                  <a:close/>
                  <a:moveTo>
                    <a:pt x="23" y="62"/>
                  </a:moveTo>
                  <a:cubicBezTo>
                    <a:pt x="20" y="61"/>
                    <a:pt x="18" y="59"/>
                    <a:pt x="15" y="57"/>
                  </a:cubicBezTo>
                  <a:cubicBezTo>
                    <a:pt x="15" y="56"/>
                    <a:pt x="15" y="56"/>
                    <a:pt x="15" y="56"/>
                  </a:cubicBezTo>
                  <a:cubicBezTo>
                    <a:pt x="15" y="56"/>
                    <a:pt x="15" y="56"/>
                    <a:pt x="15" y="56"/>
                  </a:cubicBezTo>
                  <a:cubicBezTo>
                    <a:pt x="14" y="55"/>
                    <a:pt x="14" y="55"/>
                    <a:pt x="14" y="55"/>
                  </a:cubicBezTo>
                  <a:cubicBezTo>
                    <a:pt x="16" y="54"/>
                    <a:pt x="16" y="54"/>
                    <a:pt x="16" y="54"/>
                  </a:cubicBezTo>
                  <a:cubicBezTo>
                    <a:pt x="17" y="54"/>
                    <a:pt x="19" y="53"/>
                    <a:pt x="21" y="53"/>
                  </a:cubicBezTo>
                  <a:cubicBezTo>
                    <a:pt x="22" y="53"/>
                    <a:pt x="22" y="53"/>
                    <a:pt x="22" y="53"/>
                  </a:cubicBezTo>
                  <a:cubicBezTo>
                    <a:pt x="22" y="54"/>
                    <a:pt x="22" y="54"/>
                    <a:pt x="22" y="54"/>
                  </a:cubicBezTo>
                  <a:cubicBezTo>
                    <a:pt x="23" y="56"/>
                    <a:pt x="24" y="59"/>
                    <a:pt x="24" y="61"/>
                  </a:cubicBezTo>
                  <a:cubicBezTo>
                    <a:pt x="26" y="63"/>
                    <a:pt x="26" y="63"/>
                    <a:pt x="26" y="63"/>
                  </a:cubicBezTo>
                  <a:lnTo>
                    <a:pt x="23" y="62"/>
                  </a:lnTo>
                  <a:close/>
                  <a:moveTo>
                    <a:pt x="46" y="54"/>
                  </a:moveTo>
                  <a:cubicBezTo>
                    <a:pt x="45" y="56"/>
                    <a:pt x="45" y="58"/>
                    <a:pt x="44" y="59"/>
                  </a:cubicBezTo>
                  <a:cubicBezTo>
                    <a:pt x="43" y="61"/>
                    <a:pt x="42" y="63"/>
                    <a:pt x="41" y="65"/>
                  </a:cubicBezTo>
                  <a:cubicBezTo>
                    <a:pt x="41" y="65"/>
                    <a:pt x="41" y="65"/>
                    <a:pt x="41" y="65"/>
                  </a:cubicBezTo>
                  <a:cubicBezTo>
                    <a:pt x="40" y="65"/>
                    <a:pt x="40" y="65"/>
                    <a:pt x="40" y="65"/>
                  </a:cubicBezTo>
                  <a:cubicBezTo>
                    <a:pt x="39" y="65"/>
                    <a:pt x="38" y="65"/>
                    <a:pt x="36" y="65"/>
                  </a:cubicBezTo>
                  <a:cubicBezTo>
                    <a:pt x="35" y="65"/>
                    <a:pt x="34" y="65"/>
                    <a:pt x="32" y="65"/>
                  </a:cubicBezTo>
                  <a:cubicBezTo>
                    <a:pt x="32" y="65"/>
                    <a:pt x="32" y="65"/>
                    <a:pt x="32" y="65"/>
                  </a:cubicBezTo>
                  <a:cubicBezTo>
                    <a:pt x="32" y="65"/>
                    <a:pt x="32" y="65"/>
                    <a:pt x="32" y="65"/>
                  </a:cubicBezTo>
                  <a:cubicBezTo>
                    <a:pt x="30" y="63"/>
                    <a:pt x="29" y="61"/>
                    <a:pt x="28" y="59"/>
                  </a:cubicBezTo>
                  <a:cubicBezTo>
                    <a:pt x="28" y="58"/>
                    <a:pt x="27" y="56"/>
                    <a:pt x="27" y="54"/>
                  </a:cubicBezTo>
                  <a:cubicBezTo>
                    <a:pt x="26" y="53"/>
                    <a:pt x="26" y="53"/>
                    <a:pt x="26" y="53"/>
                  </a:cubicBezTo>
                  <a:cubicBezTo>
                    <a:pt x="28" y="52"/>
                    <a:pt x="28" y="52"/>
                    <a:pt x="28" y="52"/>
                  </a:cubicBezTo>
                  <a:cubicBezTo>
                    <a:pt x="30" y="52"/>
                    <a:pt x="33" y="52"/>
                    <a:pt x="36" y="52"/>
                  </a:cubicBezTo>
                  <a:cubicBezTo>
                    <a:pt x="39" y="52"/>
                    <a:pt x="42" y="52"/>
                    <a:pt x="45" y="52"/>
                  </a:cubicBezTo>
                  <a:cubicBezTo>
                    <a:pt x="46" y="53"/>
                    <a:pt x="46" y="53"/>
                    <a:pt x="46" y="53"/>
                  </a:cubicBezTo>
                  <a:lnTo>
                    <a:pt x="46" y="54"/>
                  </a:lnTo>
                  <a:close/>
                  <a:moveTo>
                    <a:pt x="57" y="56"/>
                  </a:moveTo>
                  <a:cubicBezTo>
                    <a:pt x="57" y="56"/>
                    <a:pt x="57" y="56"/>
                    <a:pt x="57" y="57"/>
                  </a:cubicBezTo>
                  <a:cubicBezTo>
                    <a:pt x="55" y="59"/>
                    <a:pt x="52" y="61"/>
                    <a:pt x="50" y="62"/>
                  </a:cubicBezTo>
                  <a:cubicBezTo>
                    <a:pt x="47" y="63"/>
                    <a:pt x="47" y="63"/>
                    <a:pt x="47" y="63"/>
                  </a:cubicBezTo>
                  <a:cubicBezTo>
                    <a:pt x="48" y="61"/>
                    <a:pt x="48" y="61"/>
                    <a:pt x="48" y="61"/>
                  </a:cubicBezTo>
                  <a:cubicBezTo>
                    <a:pt x="49" y="59"/>
                    <a:pt x="50" y="56"/>
                    <a:pt x="50" y="54"/>
                  </a:cubicBezTo>
                  <a:cubicBezTo>
                    <a:pt x="50" y="53"/>
                    <a:pt x="50" y="53"/>
                    <a:pt x="50" y="53"/>
                  </a:cubicBezTo>
                  <a:cubicBezTo>
                    <a:pt x="52" y="53"/>
                    <a:pt x="52" y="53"/>
                    <a:pt x="52" y="53"/>
                  </a:cubicBezTo>
                  <a:cubicBezTo>
                    <a:pt x="53" y="53"/>
                    <a:pt x="55" y="54"/>
                    <a:pt x="57" y="54"/>
                  </a:cubicBezTo>
                  <a:cubicBezTo>
                    <a:pt x="59" y="55"/>
                    <a:pt x="59" y="55"/>
                    <a:pt x="59" y="55"/>
                  </a:cubicBezTo>
                  <a:lnTo>
                    <a:pt x="57" y="56"/>
                  </a:lnTo>
                  <a:close/>
                  <a:moveTo>
                    <a:pt x="65" y="39"/>
                  </a:moveTo>
                  <a:cubicBezTo>
                    <a:pt x="65" y="43"/>
                    <a:pt x="64" y="47"/>
                    <a:pt x="62" y="50"/>
                  </a:cubicBezTo>
                  <a:cubicBezTo>
                    <a:pt x="61" y="51"/>
                    <a:pt x="61" y="51"/>
                    <a:pt x="61" y="51"/>
                  </a:cubicBezTo>
                  <a:cubicBezTo>
                    <a:pt x="60" y="51"/>
                    <a:pt x="60" y="51"/>
                    <a:pt x="60" y="51"/>
                  </a:cubicBezTo>
                  <a:cubicBezTo>
                    <a:pt x="58" y="50"/>
                    <a:pt x="55" y="50"/>
                    <a:pt x="52" y="49"/>
                  </a:cubicBezTo>
                  <a:cubicBezTo>
                    <a:pt x="51" y="49"/>
                    <a:pt x="51" y="49"/>
                    <a:pt x="51" y="49"/>
                  </a:cubicBezTo>
                  <a:cubicBezTo>
                    <a:pt x="52" y="48"/>
                    <a:pt x="52" y="48"/>
                    <a:pt x="52" y="48"/>
                  </a:cubicBezTo>
                  <a:cubicBezTo>
                    <a:pt x="52" y="45"/>
                    <a:pt x="52" y="42"/>
                    <a:pt x="52" y="39"/>
                  </a:cubicBezTo>
                  <a:cubicBezTo>
                    <a:pt x="52" y="38"/>
                    <a:pt x="52" y="38"/>
                    <a:pt x="52" y="38"/>
                  </a:cubicBezTo>
                  <a:cubicBezTo>
                    <a:pt x="53" y="38"/>
                    <a:pt x="53" y="38"/>
                    <a:pt x="53" y="38"/>
                  </a:cubicBezTo>
                  <a:cubicBezTo>
                    <a:pt x="64" y="38"/>
                    <a:pt x="64" y="38"/>
                    <a:pt x="64" y="38"/>
                  </a:cubicBezTo>
                  <a:cubicBezTo>
                    <a:pt x="66" y="38"/>
                    <a:pt x="66" y="38"/>
                    <a:pt x="66" y="38"/>
                  </a:cubicBezTo>
                  <a:lnTo>
                    <a:pt x="65"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35" name="Group 41"/>
          <p:cNvGrpSpPr/>
          <p:nvPr/>
        </p:nvGrpSpPr>
        <p:grpSpPr>
          <a:xfrm>
            <a:off x="5200418" y="2661921"/>
            <a:ext cx="566793" cy="542449"/>
            <a:chOff x="8383588" y="4452938"/>
            <a:chExt cx="522287" cy="477837"/>
          </a:xfrm>
          <a:solidFill>
            <a:srgbClr val="FF6B92"/>
          </a:solidFill>
        </p:grpSpPr>
        <p:sp>
          <p:nvSpPr>
            <p:cNvPr id="36" name="Freeform 42"/>
            <p:cNvSpPr/>
            <p:nvPr/>
          </p:nvSpPr>
          <p:spPr bwMode="auto">
            <a:xfrm>
              <a:off x="8477250" y="4873625"/>
              <a:ext cx="334962" cy="57150"/>
            </a:xfrm>
            <a:custGeom>
              <a:avLst/>
              <a:gdLst>
                <a:gd name="T0" fmla="*/ 69 w 89"/>
                <a:gd name="T1" fmla="*/ 0 h 15"/>
                <a:gd name="T2" fmla="*/ 21 w 89"/>
                <a:gd name="T3" fmla="*/ 0 h 15"/>
                <a:gd name="T4" fmla="*/ 0 w 89"/>
                <a:gd name="T5" fmla="*/ 8 h 15"/>
                <a:gd name="T6" fmla="*/ 10 w 89"/>
                <a:gd name="T7" fmla="*/ 15 h 15"/>
                <a:gd name="T8" fmla="*/ 79 w 89"/>
                <a:gd name="T9" fmla="*/ 15 h 15"/>
                <a:gd name="T10" fmla="*/ 89 w 89"/>
                <a:gd name="T11" fmla="*/ 8 h 15"/>
                <a:gd name="T12" fmla="*/ 69 w 89"/>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89" h="15">
                  <a:moveTo>
                    <a:pt x="69" y="0"/>
                  </a:moveTo>
                  <a:cubicBezTo>
                    <a:pt x="21" y="0"/>
                    <a:pt x="21" y="0"/>
                    <a:pt x="21" y="0"/>
                  </a:cubicBezTo>
                  <a:cubicBezTo>
                    <a:pt x="15" y="0"/>
                    <a:pt x="0" y="3"/>
                    <a:pt x="0" y="8"/>
                  </a:cubicBezTo>
                  <a:cubicBezTo>
                    <a:pt x="0" y="12"/>
                    <a:pt x="5" y="15"/>
                    <a:pt x="10" y="15"/>
                  </a:cubicBezTo>
                  <a:cubicBezTo>
                    <a:pt x="79" y="15"/>
                    <a:pt x="79" y="15"/>
                    <a:pt x="79" y="15"/>
                  </a:cubicBezTo>
                  <a:cubicBezTo>
                    <a:pt x="84" y="15"/>
                    <a:pt x="89" y="12"/>
                    <a:pt x="89" y="8"/>
                  </a:cubicBezTo>
                  <a:cubicBezTo>
                    <a:pt x="89" y="2"/>
                    <a:pt x="74" y="0"/>
                    <a:pt x="6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7" name="Freeform 43"/>
            <p:cNvSpPr>
              <a:spLocks noEditPoints="1"/>
            </p:cNvSpPr>
            <p:nvPr/>
          </p:nvSpPr>
          <p:spPr bwMode="auto">
            <a:xfrm>
              <a:off x="8383588" y="4452938"/>
              <a:ext cx="522287" cy="387350"/>
            </a:xfrm>
            <a:custGeom>
              <a:avLst/>
              <a:gdLst>
                <a:gd name="T0" fmla="*/ 110 w 139"/>
                <a:gd name="T1" fmla="*/ 103 h 103"/>
                <a:gd name="T2" fmla="*/ 30 w 139"/>
                <a:gd name="T3" fmla="*/ 103 h 103"/>
                <a:gd name="T4" fmla="*/ 0 w 139"/>
                <a:gd name="T5" fmla="*/ 74 h 103"/>
                <a:gd name="T6" fmla="*/ 0 w 139"/>
                <a:gd name="T7" fmla="*/ 30 h 103"/>
                <a:gd name="T8" fmla="*/ 30 w 139"/>
                <a:gd name="T9" fmla="*/ 0 h 103"/>
                <a:gd name="T10" fmla="*/ 110 w 139"/>
                <a:gd name="T11" fmla="*/ 0 h 103"/>
                <a:gd name="T12" fmla="*/ 139 w 139"/>
                <a:gd name="T13" fmla="*/ 30 h 103"/>
                <a:gd name="T14" fmla="*/ 139 w 139"/>
                <a:gd name="T15" fmla="*/ 74 h 103"/>
                <a:gd name="T16" fmla="*/ 110 w 139"/>
                <a:gd name="T17" fmla="*/ 103 h 103"/>
                <a:gd name="T18" fmla="*/ 27 w 139"/>
                <a:gd name="T19" fmla="*/ 9 h 103"/>
                <a:gd name="T20" fmla="*/ 8 w 139"/>
                <a:gd name="T21" fmla="*/ 29 h 103"/>
                <a:gd name="T22" fmla="*/ 8 w 139"/>
                <a:gd name="T23" fmla="*/ 75 h 103"/>
                <a:gd name="T24" fmla="*/ 27 w 139"/>
                <a:gd name="T25" fmla="*/ 95 h 103"/>
                <a:gd name="T26" fmla="*/ 112 w 139"/>
                <a:gd name="T27" fmla="*/ 95 h 103"/>
                <a:gd name="T28" fmla="*/ 131 w 139"/>
                <a:gd name="T29" fmla="*/ 75 h 103"/>
                <a:gd name="T30" fmla="*/ 131 w 139"/>
                <a:gd name="T31" fmla="*/ 29 h 103"/>
                <a:gd name="T32" fmla="*/ 112 w 139"/>
                <a:gd name="T33" fmla="*/ 9 h 103"/>
                <a:gd name="T34" fmla="*/ 27 w 139"/>
                <a:gd name="T35" fmla="*/ 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9" h="103">
                  <a:moveTo>
                    <a:pt x="110" y="103"/>
                  </a:moveTo>
                  <a:cubicBezTo>
                    <a:pt x="30" y="103"/>
                    <a:pt x="30" y="103"/>
                    <a:pt x="30" y="103"/>
                  </a:cubicBezTo>
                  <a:cubicBezTo>
                    <a:pt x="13" y="103"/>
                    <a:pt x="0" y="90"/>
                    <a:pt x="0" y="74"/>
                  </a:cubicBezTo>
                  <a:cubicBezTo>
                    <a:pt x="0" y="30"/>
                    <a:pt x="0" y="30"/>
                    <a:pt x="0" y="30"/>
                  </a:cubicBezTo>
                  <a:cubicBezTo>
                    <a:pt x="0" y="14"/>
                    <a:pt x="13" y="0"/>
                    <a:pt x="30" y="0"/>
                  </a:cubicBezTo>
                  <a:cubicBezTo>
                    <a:pt x="110" y="0"/>
                    <a:pt x="110" y="0"/>
                    <a:pt x="110" y="0"/>
                  </a:cubicBezTo>
                  <a:cubicBezTo>
                    <a:pt x="126" y="0"/>
                    <a:pt x="139" y="14"/>
                    <a:pt x="139" y="30"/>
                  </a:cubicBezTo>
                  <a:cubicBezTo>
                    <a:pt x="139" y="74"/>
                    <a:pt x="139" y="74"/>
                    <a:pt x="139" y="74"/>
                  </a:cubicBezTo>
                  <a:cubicBezTo>
                    <a:pt x="139" y="90"/>
                    <a:pt x="126" y="103"/>
                    <a:pt x="110" y="103"/>
                  </a:cubicBezTo>
                  <a:close/>
                  <a:moveTo>
                    <a:pt x="27" y="9"/>
                  </a:moveTo>
                  <a:cubicBezTo>
                    <a:pt x="17" y="9"/>
                    <a:pt x="8" y="18"/>
                    <a:pt x="8" y="29"/>
                  </a:cubicBezTo>
                  <a:cubicBezTo>
                    <a:pt x="8" y="75"/>
                    <a:pt x="8" y="75"/>
                    <a:pt x="8" y="75"/>
                  </a:cubicBezTo>
                  <a:cubicBezTo>
                    <a:pt x="8" y="86"/>
                    <a:pt x="17" y="95"/>
                    <a:pt x="27" y="95"/>
                  </a:cubicBezTo>
                  <a:cubicBezTo>
                    <a:pt x="112" y="95"/>
                    <a:pt x="112" y="95"/>
                    <a:pt x="112" y="95"/>
                  </a:cubicBezTo>
                  <a:cubicBezTo>
                    <a:pt x="122" y="95"/>
                    <a:pt x="131" y="86"/>
                    <a:pt x="131" y="75"/>
                  </a:cubicBezTo>
                  <a:cubicBezTo>
                    <a:pt x="131" y="29"/>
                    <a:pt x="131" y="29"/>
                    <a:pt x="131" y="29"/>
                  </a:cubicBezTo>
                  <a:cubicBezTo>
                    <a:pt x="131" y="18"/>
                    <a:pt x="122" y="9"/>
                    <a:pt x="112" y="9"/>
                  </a:cubicBezTo>
                  <a:lnTo>
                    <a:pt x="27"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8" name="Freeform 44"/>
            <p:cNvSpPr>
              <a:spLocks noEditPoints="1"/>
            </p:cNvSpPr>
            <p:nvPr/>
          </p:nvSpPr>
          <p:spPr bwMode="auto">
            <a:xfrm>
              <a:off x="8774113" y="4559300"/>
              <a:ext cx="63500" cy="63500"/>
            </a:xfrm>
            <a:custGeom>
              <a:avLst/>
              <a:gdLst>
                <a:gd name="T0" fmla="*/ 9 w 17"/>
                <a:gd name="T1" fmla="*/ 17 h 17"/>
                <a:gd name="T2" fmla="*/ 0 w 17"/>
                <a:gd name="T3" fmla="*/ 9 h 17"/>
                <a:gd name="T4" fmla="*/ 9 w 17"/>
                <a:gd name="T5" fmla="*/ 0 h 17"/>
                <a:gd name="T6" fmla="*/ 17 w 17"/>
                <a:gd name="T7" fmla="*/ 9 h 17"/>
                <a:gd name="T8" fmla="*/ 9 w 17"/>
                <a:gd name="T9" fmla="*/ 17 h 17"/>
                <a:gd name="T10" fmla="*/ 9 w 17"/>
                <a:gd name="T11" fmla="*/ 5 h 17"/>
                <a:gd name="T12" fmla="*/ 5 w 17"/>
                <a:gd name="T13" fmla="*/ 9 h 17"/>
                <a:gd name="T14" fmla="*/ 9 w 17"/>
                <a:gd name="T15" fmla="*/ 13 h 17"/>
                <a:gd name="T16" fmla="*/ 13 w 17"/>
                <a:gd name="T17" fmla="*/ 9 h 17"/>
                <a:gd name="T18" fmla="*/ 9 w 17"/>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17"/>
                  </a:moveTo>
                  <a:cubicBezTo>
                    <a:pt x="4" y="17"/>
                    <a:pt x="0" y="13"/>
                    <a:pt x="0" y="9"/>
                  </a:cubicBezTo>
                  <a:cubicBezTo>
                    <a:pt x="0" y="4"/>
                    <a:pt x="4" y="0"/>
                    <a:pt x="9" y="0"/>
                  </a:cubicBezTo>
                  <a:cubicBezTo>
                    <a:pt x="13" y="0"/>
                    <a:pt x="17" y="4"/>
                    <a:pt x="17" y="9"/>
                  </a:cubicBezTo>
                  <a:cubicBezTo>
                    <a:pt x="17" y="13"/>
                    <a:pt x="13" y="17"/>
                    <a:pt x="9" y="17"/>
                  </a:cubicBezTo>
                  <a:close/>
                  <a:moveTo>
                    <a:pt x="9" y="5"/>
                  </a:moveTo>
                  <a:cubicBezTo>
                    <a:pt x="6" y="5"/>
                    <a:pt x="5" y="7"/>
                    <a:pt x="5" y="9"/>
                  </a:cubicBezTo>
                  <a:cubicBezTo>
                    <a:pt x="5" y="11"/>
                    <a:pt x="6" y="13"/>
                    <a:pt x="9" y="13"/>
                  </a:cubicBezTo>
                  <a:cubicBezTo>
                    <a:pt x="11" y="13"/>
                    <a:pt x="13" y="11"/>
                    <a:pt x="13" y="9"/>
                  </a:cubicBezTo>
                  <a:cubicBezTo>
                    <a:pt x="13" y="7"/>
                    <a:pt x="11"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9" name="Freeform 45"/>
            <p:cNvSpPr>
              <a:spLocks noEditPoints="1"/>
            </p:cNvSpPr>
            <p:nvPr/>
          </p:nvSpPr>
          <p:spPr bwMode="auto">
            <a:xfrm>
              <a:off x="8669338" y="4629150"/>
              <a:ext cx="63500" cy="65087"/>
            </a:xfrm>
            <a:custGeom>
              <a:avLst/>
              <a:gdLst>
                <a:gd name="T0" fmla="*/ 9 w 17"/>
                <a:gd name="T1" fmla="*/ 17 h 17"/>
                <a:gd name="T2" fmla="*/ 0 w 17"/>
                <a:gd name="T3" fmla="*/ 9 h 17"/>
                <a:gd name="T4" fmla="*/ 9 w 17"/>
                <a:gd name="T5" fmla="*/ 0 h 17"/>
                <a:gd name="T6" fmla="*/ 17 w 17"/>
                <a:gd name="T7" fmla="*/ 9 h 17"/>
                <a:gd name="T8" fmla="*/ 9 w 17"/>
                <a:gd name="T9" fmla="*/ 17 h 17"/>
                <a:gd name="T10" fmla="*/ 9 w 17"/>
                <a:gd name="T11" fmla="*/ 5 h 17"/>
                <a:gd name="T12" fmla="*/ 5 w 17"/>
                <a:gd name="T13" fmla="*/ 9 h 17"/>
                <a:gd name="T14" fmla="*/ 9 w 17"/>
                <a:gd name="T15" fmla="*/ 13 h 17"/>
                <a:gd name="T16" fmla="*/ 13 w 17"/>
                <a:gd name="T17" fmla="*/ 9 h 17"/>
                <a:gd name="T18" fmla="*/ 9 w 17"/>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17"/>
                  </a:moveTo>
                  <a:cubicBezTo>
                    <a:pt x="4" y="17"/>
                    <a:pt x="0" y="13"/>
                    <a:pt x="0" y="9"/>
                  </a:cubicBezTo>
                  <a:cubicBezTo>
                    <a:pt x="0" y="4"/>
                    <a:pt x="4" y="0"/>
                    <a:pt x="9" y="0"/>
                  </a:cubicBezTo>
                  <a:cubicBezTo>
                    <a:pt x="13" y="0"/>
                    <a:pt x="17" y="4"/>
                    <a:pt x="17" y="9"/>
                  </a:cubicBezTo>
                  <a:cubicBezTo>
                    <a:pt x="17" y="13"/>
                    <a:pt x="13" y="17"/>
                    <a:pt x="9" y="17"/>
                  </a:cubicBezTo>
                  <a:close/>
                  <a:moveTo>
                    <a:pt x="9" y="5"/>
                  </a:moveTo>
                  <a:cubicBezTo>
                    <a:pt x="6" y="5"/>
                    <a:pt x="5" y="7"/>
                    <a:pt x="5" y="9"/>
                  </a:cubicBezTo>
                  <a:cubicBezTo>
                    <a:pt x="5" y="11"/>
                    <a:pt x="6" y="13"/>
                    <a:pt x="9" y="13"/>
                  </a:cubicBezTo>
                  <a:cubicBezTo>
                    <a:pt x="11" y="13"/>
                    <a:pt x="13" y="11"/>
                    <a:pt x="13" y="9"/>
                  </a:cubicBezTo>
                  <a:cubicBezTo>
                    <a:pt x="13" y="7"/>
                    <a:pt x="11"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0" name="Freeform 46"/>
            <p:cNvSpPr>
              <a:spLocks noEditPoints="1"/>
            </p:cNvSpPr>
            <p:nvPr/>
          </p:nvSpPr>
          <p:spPr bwMode="auto">
            <a:xfrm>
              <a:off x="8556625" y="4600575"/>
              <a:ext cx="60325" cy="63500"/>
            </a:xfrm>
            <a:custGeom>
              <a:avLst/>
              <a:gdLst>
                <a:gd name="T0" fmla="*/ 8 w 16"/>
                <a:gd name="T1" fmla="*/ 17 h 17"/>
                <a:gd name="T2" fmla="*/ 0 w 16"/>
                <a:gd name="T3" fmla="*/ 9 h 17"/>
                <a:gd name="T4" fmla="*/ 8 w 16"/>
                <a:gd name="T5" fmla="*/ 0 h 17"/>
                <a:gd name="T6" fmla="*/ 16 w 16"/>
                <a:gd name="T7" fmla="*/ 9 h 17"/>
                <a:gd name="T8" fmla="*/ 8 w 16"/>
                <a:gd name="T9" fmla="*/ 17 h 17"/>
                <a:gd name="T10" fmla="*/ 8 w 16"/>
                <a:gd name="T11" fmla="*/ 5 h 17"/>
                <a:gd name="T12" fmla="*/ 4 w 16"/>
                <a:gd name="T13" fmla="*/ 9 h 17"/>
                <a:gd name="T14" fmla="*/ 8 w 16"/>
                <a:gd name="T15" fmla="*/ 13 h 17"/>
                <a:gd name="T16" fmla="*/ 12 w 16"/>
                <a:gd name="T17" fmla="*/ 9 h 17"/>
                <a:gd name="T18" fmla="*/ 8 w 16"/>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7">
                  <a:moveTo>
                    <a:pt x="8" y="17"/>
                  </a:moveTo>
                  <a:cubicBezTo>
                    <a:pt x="3" y="17"/>
                    <a:pt x="0" y="13"/>
                    <a:pt x="0" y="9"/>
                  </a:cubicBezTo>
                  <a:cubicBezTo>
                    <a:pt x="0" y="4"/>
                    <a:pt x="3" y="0"/>
                    <a:pt x="8" y="0"/>
                  </a:cubicBezTo>
                  <a:cubicBezTo>
                    <a:pt x="13" y="0"/>
                    <a:pt x="16" y="4"/>
                    <a:pt x="16" y="9"/>
                  </a:cubicBezTo>
                  <a:cubicBezTo>
                    <a:pt x="16" y="13"/>
                    <a:pt x="13" y="17"/>
                    <a:pt x="8" y="17"/>
                  </a:cubicBezTo>
                  <a:close/>
                  <a:moveTo>
                    <a:pt x="8" y="5"/>
                  </a:moveTo>
                  <a:cubicBezTo>
                    <a:pt x="6" y="5"/>
                    <a:pt x="4" y="7"/>
                    <a:pt x="4" y="9"/>
                  </a:cubicBezTo>
                  <a:cubicBezTo>
                    <a:pt x="4" y="11"/>
                    <a:pt x="6" y="13"/>
                    <a:pt x="8" y="13"/>
                  </a:cubicBezTo>
                  <a:cubicBezTo>
                    <a:pt x="10" y="13"/>
                    <a:pt x="12" y="11"/>
                    <a:pt x="12" y="9"/>
                  </a:cubicBezTo>
                  <a:cubicBezTo>
                    <a:pt x="12" y="7"/>
                    <a:pt x="10" y="5"/>
                    <a:pt x="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1" name="Freeform 47"/>
            <p:cNvSpPr>
              <a:spLocks noEditPoints="1"/>
            </p:cNvSpPr>
            <p:nvPr/>
          </p:nvSpPr>
          <p:spPr bwMode="auto">
            <a:xfrm>
              <a:off x="8451850" y="4675188"/>
              <a:ext cx="63500" cy="60325"/>
            </a:xfrm>
            <a:custGeom>
              <a:avLst/>
              <a:gdLst>
                <a:gd name="T0" fmla="*/ 8 w 17"/>
                <a:gd name="T1" fmla="*/ 16 h 16"/>
                <a:gd name="T2" fmla="*/ 0 w 17"/>
                <a:gd name="T3" fmla="*/ 8 h 16"/>
                <a:gd name="T4" fmla="*/ 8 w 17"/>
                <a:gd name="T5" fmla="*/ 0 h 16"/>
                <a:gd name="T6" fmla="*/ 17 w 17"/>
                <a:gd name="T7" fmla="*/ 8 h 16"/>
                <a:gd name="T8" fmla="*/ 8 w 17"/>
                <a:gd name="T9" fmla="*/ 16 h 16"/>
                <a:gd name="T10" fmla="*/ 8 w 17"/>
                <a:gd name="T11" fmla="*/ 4 h 16"/>
                <a:gd name="T12" fmla="*/ 4 w 17"/>
                <a:gd name="T13" fmla="*/ 8 h 16"/>
                <a:gd name="T14" fmla="*/ 8 w 17"/>
                <a:gd name="T15" fmla="*/ 12 h 16"/>
                <a:gd name="T16" fmla="*/ 12 w 17"/>
                <a:gd name="T17" fmla="*/ 8 h 16"/>
                <a:gd name="T18" fmla="*/ 8 w 17"/>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6">
                  <a:moveTo>
                    <a:pt x="8" y="16"/>
                  </a:moveTo>
                  <a:cubicBezTo>
                    <a:pt x="4" y="16"/>
                    <a:pt x="0" y="13"/>
                    <a:pt x="0" y="8"/>
                  </a:cubicBezTo>
                  <a:cubicBezTo>
                    <a:pt x="0" y="3"/>
                    <a:pt x="4" y="0"/>
                    <a:pt x="8" y="0"/>
                  </a:cubicBezTo>
                  <a:cubicBezTo>
                    <a:pt x="13" y="0"/>
                    <a:pt x="17" y="3"/>
                    <a:pt x="17" y="8"/>
                  </a:cubicBezTo>
                  <a:cubicBezTo>
                    <a:pt x="17" y="13"/>
                    <a:pt x="13" y="16"/>
                    <a:pt x="8" y="16"/>
                  </a:cubicBezTo>
                  <a:close/>
                  <a:moveTo>
                    <a:pt x="8" y="4"/>
                  </a:moveTo>
                  <a:cubicBezTo>
                    <a:pt x="6" y="4"/>
                    <a:pt x="4" y="6"/>
                    <a:pt x="4" y="8"/>
                  </a:cubicBezTo>
                  <a:cubicBezTo>
                    <a:pt x="4" y="10"/>
                    <a:pt x="6" y="12"/>
                    <a:pt x="8" y="12"/>
                  </a:cubicBezTo>
                  <a:cubicBezTo>
                    <a:pt x="11" y="12"/>
                    <a:pt x="12" y="10"/>
                    <a:pt x="12" y="8"/>
                  </a:cubicBezTo>
                  <a:cubicBezTo>
                    <a:pt x="12" y="6"/>
                    <a:pt x="11"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2" name="Freeform 48"/>
            <p:cNvSpPr/>
            <p:nvPr/>
          </p:nvSpPr>
          <p:spPr bwMode="auto">
            <a:xfrm>
              <a:off x="8721725" y="4595813"/>
              <a:ext cx="71437" cy="57150"/>
            </a:xfrm>
            <a:custGeom>
              <a:avLst/>
              <a:gdLst>
                <a:gd name="T0" fmla="*/ 2 w 19"/>
                <a:gd name="T1" fmla="*/ 15 h 15"/>
                <a:gd name="T2" fmla="*/ 19 w 19"/>
                <a:gd name="T3" fmla="*/ 4 h 15"/>
                <a:gd name="T4" fmla="*/ 17 w 19"/>
                <a:gd name="T5" fmla="*/ 0 h 15"/>
                <a:gd name="T6" fmla="*/ 0 w 19"/>
                <a:gd name="T7" fmla="*/ 11 h 15"/>
                <a:gd name="T8" fmla="*/ 2 w 19"/>
                <a:gd name="T9" fmla="*/ 15 h 15"/>
              </a:gdLst>
              <a:ahLst/>
              <a:cxnLst>
                <a:cxn ang="0">
                  <a:pos x="T0" y="T1"/>
                </a:cxn>
                <a:cxn ang="0">
                  <a:pos x="T2" y="T3"/>
                </a:cxn>
                <a:cxn ang="0">
                  <a:pos x="T4" y="T5"/>
                </a:cxn>
                <a:cxn ang="0">
                  <a:pos x="T6" y="T7"/>
                </a:cxn>
                <a:cxn ang="0">
                  <a:pos x="T8" y="T9"/>
                </a:cxn>
              </a:cxnLst>
              <a:rect l="0" t="0" r="r" b="b"/>
              <a:pathLst>
                <a:path w="19" h="15">
                  <a:moveTo>
                    <a:pt x="2" y="15"/>
                  </a:moveTo>
                  <a:cubicBezTo>
                    <a:pt x="19" y="4"/>
                    <a:pt x="19" y="4"/>
                    <a:pt x="19" y="4"/>
                  </a:cubicBezTo>
                  <a:cubicBezTo>
                    <a:pt x="17" y="0"/>
                    <a:pt x="17" y="0"/>
                    <a:pt x="17" y="0"/>
                  </a:cubicBezTo>
                  <a:cubicBezTo>
                    <a:pt x="0" y="11"/>
                    <a:pt x="0" y="11"/>
                    <a:pt x="0" y="11"/>
                  </a:cubicBezTo>
                  <a:cubicBezTo>
                    <a:pt x="1" y="12"/>
                    <a:pt x="2" y="14"/>
                    <a:pt x="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3" name="Freeform 49"/>
            <p:cNvSpPr/>
            <p:nvPr/>
          </p:nvSpPr>
          <p:spPr bwMode="auto">
            <a:xfrm>
              <a:off x="8496300" y="4645025"/>
              <a:ext cx="71437" cy="55562"/>
            </a:xfrm>
            <a:custGeom>
              <a:avLst/>
              <a:gdLst>
                <a:gd name="T0" fmla="*/ 16 w 19"/>
                <a:gd name="T1" fmla="*/ 0 h 15"/>
                <a:gd name="T2" fmla="*/ 0 w 19"/>
                <a:gd name="T3" fmla="*/ 11 h 15"/>
                <a:gd name="T4" fmla="*/ 3 w 19"/>
                <a:gd name="T5" fmla="*/ 15 h 15"/>
                <a:gd name="T6" fmla="*/ 19 w 19"/>
                <a:gd name="T7" fmla="*/ 3 h 15"/>
                <a:gd name="T8" fmla="*/ 16 w 19"/>
                <a:gd name="T9" fmla="*/ 0 h 15"/>
              </a:gdLst>
              <a:ahLst/>
              <a:cxnLst>
                <a:cxn ang="0">
                  <a:pos x="T0" y="T1"/>
                </a:cxn>
                <a:cxn ang="0">
                  <a:pos x="T2" y="T3"/>
                </a:cxn>
                <a:cxn ang="0">
                  <a:pos x="T4" y="T5"/>
                </a:cxn>
                <a:cxn ang="0">
                  <a:pos x="T6" y="T7"/>
                </a:cxn>
                <a:cxn ang="0">
                  <a:pos x="T8" y="T9"/>
                </a:cxn>
              </a:cxnLst>
              <a:rect l="0" t="0" r="r" b="b"/>
              <a:pathLst>
                <a:path w="19" h="15">
                  <a:moveTo>
                    <a:pt x="16" y="0"/>
                  </a:moveTo>
                  <a:cubicBezTo>
                    <a:pt x="0" y="11"/>
                    <a:pt x="0" y="11"/>
                    <a:pt x="0" y="11"/>
                  </a:cubicBezTo>
                  <a:cubicBezTo>
                    <a:pt x="3" y="15"/>
                    <a:pt x="3" y="15"/>
                    <a:pt x="3" y="15"/>
                  </a:cubicBezTo>
                  <a:cubicBezTo>
                    <a:pt x="19" y="3"/>
                    <a:pt x="19" y="3"/>
                    <a:pt x="19" y="3"/>
                  </a:cubicBezTo>
                  <a:cubicBezTo>
                    <a:pt x="18" y="2"/>
                    <a:pt x="17"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4" name="Freeform 50"/>
            <p:cNvSpPr/>
            <p:nvPr/>
          </p:nvSpPr>
          <p:spPr bwMode="auto">
            <a:xfrm>
              <a:off x="8612188" y="4633913"/>
              <a:ext cx="60325" cy="30162"/>
            </a:xfrm>
            <a:custGeom>
              <a:avLst/>
              <a:gdLst>
                <a:gd name="T0" fmla="*/ 16 w 16"/>
                <a:gd name="T1" fmla="*/ 4 h 8"/>
                <a:gd name="T2" fmla="*/ 1 w 16"/>
                <a:gd name="T3" fmla="*/ 0 h 8"/>
                <a:gd name="T4" fmla="*/ 1 w 16"/>
                <a:gd name="T5" fmla="*/ 0 h 8"/>
                <a:gd name="T6" fmla="*/ 0 w 16"/>
                <a:gd name="T7" fmla="*/ 4 h 8"/>
                <a:gd name="T8" fmla="*/ 15 w 16"/>
                <a:gd name="T9" fmla="*/ 8 h 8"/>
                <a:gd name="T10" fmla="*/ 15 w 16"/>
                <a:gd name="T11" fmla="*/ 8 h 8"/>
                <a:gd name="T12" fmla="*/ 16 w 1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16" y="4"/>
                  </a:moveTo>
                  <a:cubicBezTo>
                    <a:pt x="1" y="0"/>
                    <a:pt x="1" y="0"/>
                    <a:pt x="1" y="0"/>
                  </a:cubicBezTo>
                  <a:cubicBezTo>
                    <a:pt x="1" y="0"/>
                    <a:pt x="1" y="0"/>
                    <a:pt x="1" y="0"/>
                  </a:cubicBezTo>
                  <a:cubicBezTo>
                    <a:pt x="1" y="1"/>
                    <a:pt x="1" y="3"/>
                    <a:pt x="0" y="4"/>
                  </a:cubicBezTo>
                  <a:cubicBezTo>
                    <a:pt x="15" y="8"/>
                    <a:pt x="15" y="8"/>
                    <a:pt x="15" y="8"/>
                  </a:cubicBezTo>
                  <a:cubicBezTo>
                    <a:pt x="15" y="8"/>
                    <a:pt x="15" y="8"/>
                    <a:pt x="15" y="8"/>
                  </a:cubicBezTo>
                  <a:cubicBezTo>
                    <a:pt x="15" y="6"/>
                    <a:pt x="16" y="5"/>
                    <a:pt x="1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45" name="Group 51"/>
          <p:cNvGrpSpPr/>
          <p:nvPr/>
        </p:nvGrpSpPr>
        <p:grpSpPr>
          <a:xfrm>
            <a:off x="10005605" y="2628738"/>
            <a:ext cx="616101" cy="608812"/>
            <a:chOff x="8334375" y="4232275"/>
            <a:chExt cx="466725" cy="463550"/>
          </a:xfrm>
          <a:solidFill>
            <a:srgbClr val="FF6B92"/>
          </a:solidFill>
        </p:grpSpPr>
        <p:sp>
          <p:nvSpPr>
            <p:cNvPr id="46" name="Freeform 52"/>
            <p:cNvSpPr/>
            <p:nvPr/>
          </p:nvSpPr>
          <p:spPr bwMode="auto">
            <a:xfrm>
              <a:off x="8421688" y="4494213"/>
              <a:ext cx="292100" cy="33338"/>
            </a:xfrm>
            <a:custGeom>
              <a:avLst/>
              <a:gdLst>
                <a:gd name="T0" fmla="*/ 65 w 78"/>
                <a:gd name="T1" fmla="*/ 0 h 9"/>
                <a:gd name="T2" fmla="*/ 12 w 78"/>
                <a:gd name="T3" fmla="*/ 0 h 9"/>
                <a:gd name="T4" fmla="*/ 0 w 78"/>
                <a:gd name="T5" fmla="*/ 9 h 9"/>
                <a:gd name="T6" fmla="*/ 78 w 78"/>
                <a:gd name="T7" fmla="*/ 9 h 9"/>
                <a:gd name="T8" fmla="*/ 65 w 78"/>
                <a:gd name="T9" fmla="*/ 0 h 9"/>
              </a:gdLst>
              <a:ahLst/>
              <a:cxnLst>
                <a:cxn ang="0">
                  <a:pos x="T0" y="T1"/>
                </a:cxn>
                <a:cxn ang="0">
                  <a:pos x="T2" y="T3"/>
                </a:cxn>
                <a:cxn ang="0">
                  <a:pos x="T4" y="T5"/>
                </a:cxn>
                <a:cxn ang="0">
                  <a:pos x="T6" y="T7"/>
                </a:cxn>
                <a:cxn ang="0">
                  <a:pos x="T8" y="T9"/>
                </a:cxn>
              </a:cxnLst>
              <a:rect l="0" t="0" r="r" b="b"/>
              <a:pathLst>
                <a:path w="78" h="9">
                  <a:moveTo>
                    <a:pt x="65" y="0"/>
                  </a:moveTo>
                  <a:cubicBezTo>
                    <a:pt x="12" y="0"/>
                    <a:pt x="12" y="0"/>
                    <a:pt x="12" y="0"/>
                  </a:cubicBezTo>
                  <a:cubicBezTo>
                    <a:pt x="6" y="0"/>
                    <a:pt x="1" y="4"/>
                    <a:pt x="0" y="9"/>
                  </a:cubicBezTo>
                  <a:cubicBezTo>
                    <a:pt x="78" y="9"/>
                    <a:pt x="78" y="9"/>
                    <a:pt x="78" y="9"/>
                  </a:cubicBezTo>
                  <a:cubicBezTo>
                    <a:pt x="76" y="4"/>
                    <a:pt x="71" y="0"/>
                    <a:pt x="6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7" name="Freeform 53"/>
            <p:cNvSpPr>
              <a:spLocks noEditPoints="1"/>
            </p:cNvSpPr>
            <p:nvPr/>
          </p:nvSpPr>
          <p:spPr bwMode="auto">
            <a:xfrm>
              <a:off x="8416925" y="4565650"/>
              <a:ext cx="296863" cy="130175"/>
            </a:xfrm>
            <a:custGeom>
              <a:avLst/>
              <a:gdLst>
                <a:gd name="T0" fmla="*/ 0 w 79"/>
                <a:gd name="T1" fmla="*/ 0 h 35"/>
                <a:gd name="T2" fmla="*/ 0 w 79"/>
                <a:gd name="T3" fmla="*/ 22 h 35"/>
                <a:gd name="T4" fmla="*/ 13 w 79"/>
                <a:gd name="T5" fmla="*/ 35 h 35"/>
                <a:gd name="T6" fmla="*/ 66 w 79"/>
                <a:gd name="T7" fmla="*/ 35 h 35"/>
                <a:gd name="T8" fmla="*/ 79 w 79"/>
                <a:gd name="T9" fmla="*/ 22 h 35"/>
                <a:gd name="T10" fmla="*/ 79 w 79"/>
                <a:gd name="T11" fmla="*/ 0 h 35"/>
                <a:gd name="T12" fmla="*/ 0 w 79"/>
                <a:gd name="T13" fmla="*/ 0 h 35"/>
                <a:gd name="T14" fmla="*/ 22 w 79"/>
                <a:gd name="T15" fmla="*/ 25 h 35"/>
                <a:gd name="T16" fmla="*/ 13 w 79"/>
                <a:gd name="T17" fmla="*/ 25 h 35"/>
                <a:gd name="T18" fmla="*/ 10 w 79"/>
                <a:gd name="T19" fmla="*/ 22 h 35"/>
                <a:gd name="T20" fmla="*/ 13 w 79"/>
                <a:gd name="T21" fmla="*/ 20 h 35"/>
                <a:gd name="T22" fmla="*/ 22 w 79"/>
                <a:gd name="T23" fmla="*/ 20 h 35"/>
                <a:gd name="T24" fmla="*/ 25 w 79"/>
                <a:gd name="T25" fmla="*/ 22 h 35"/>
                <a:gd name="T26" fmla="*/ 22 w 79"/>
                <a:gd name="T27" fmla="*/ 25 h 35"/>
                <a:gd name="T28" fmla="*/ 42 w 79"/>
                <a:gd name="T29" fmla="*/ 15 h 35"/>
                <a:gd name="T30" fmla="*/ 13 w 79"/>
                <a:gd name="T31" fmla="*/ 15 h 35"/>
                <a:gd name="T32" fmla="*/ 10 w 79"/>
                <a:gd name="T33" fmla="*/ 13 h 35"/>
                <a:gd name="T34" fmla="*/ 13 w 79"/>
                <a:gd name="T35" fmla="*/ 10 h 35"/>
                <a:gd name="T36" fmla="*/ 42 w 79"/>
                <a:gd name="T37" fmla="*/ 10 h 35"/>
                <a:gd name="T38" fmla="*/ 45 w 79"/>
                <a:gd name="T39" fmla="*/ 13 h 35"/>
                <a:gd name="T40" fmla="*/ 42 w 79"/>
                <a:gd name="T41" fmla="*/ 1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 h="35">
                  <a:moveTo>
                    <a:pt x="0" y="0"/>
                  </a:moveTo>
                  <a:cubicBezTo>
                    <a:pt x="0" y="22"/>
                    <a:pt x="0" y="22"/>
                    <a:pt x="0" y="22"/>
                  </a:cubicBezTo>
                  <a:cubicBezTo>
                    <a:pt x="0" y="29"/>
                    <a:pt x="6" y="35"/>
                    <a:pt x="13" y="35"/>
                  </a:cubicBezTo>
                  <a:cubicBezTo>
                    <a:pt x="66" y="35"/>
                    <a:pt x="66" y="35"/>
                    <a:pt x="66" y="35"/>
                  </a:cubicBezTo>
                  <a:cubicBezTo>
                    <a:pt x="73" y="35"/>
                    <a:pt x="79" y="29"/>
                    <a:pt x="79" y="22"/>
                  </a:cubicBezTo>
                  <a:cubicBezTo>
                    <a:pt x="79" y="0"/>
                    <a:pt x="79" y="0"/>
                    <a:pt x="79" y="0"/>
                  </a:cubicBezTo>
                  <a:lnTo>
                    <a:pt x="0" y="0"/>
                  </a:lnTo>
                  <a:close/>
                  <a:moveTo>
                    <a:pt x="22" y="25"/>
                  </a:moveTo>
                  <a:cubicBezTo>
                    <a:pt x="13" y="25"/>
                    <a:pt x="13" y="25"/>
                    <a:pt x="13" y="25"/>
                  </a:cubicBezTo>
                  <a:cubicBezTo>
                    <a:pt x="11" y="25"/>
                    <a:pt x="10" y="24"/>
                    <a:pt x="10" y="22"/>
                  </a:cubicBezTo>
                  <a:cubicBezTo>
                    <a:pt x="10" y="21"/>
                    <a:pt x="11" y="20"/>
                    <a:pt x="13" y="20"/>
                  </a:cubicBezTo>
                  <a:cubicBezTo>
                    <a:pt x="22" y="20"/>
                    <a:pt x="22" y="20"/>
                    <a:pt x="22" y="20"/>
                  </a:cubicBezTo>
                  <a:cubicBezTo>
                    <a:pt x="24" y="20"/>
                    <a:pt x="25" y="21"/>
                    <a:pt x="25" y="22"/>
                  </a:cubicBezTo>
                  <a:cubicBezTo>
                    <a:pt x="25" y="24"/>
                    <a:pt x="24" y="25"/>
                    <a:pt x="22" y="25"/>
                  </a:cubicBezTo>
                  <a:close/>
                  <a:moveTo>
                    <a:pt x="42" y="15"/>
                  </a:moveTo>
                  <a:cubicBezTo>
                    <a:pt x="13" y="15"/>
                    <a:pt x="13" y="15"/>
                    <a:pt x="13" y="15"/>
                  </a:cubicBezTo>
                  <a:cubicBezTo>
                    <a:pt x="11" y="15"/>
                    <a:pt x="10" y="14"/>
                    <a:pt x="10" y="13"/>
                  </a:cubicBezTo>
                  <a:cubicBezTo>
                    <a:pt x="10" y="11"/>
                    <a:pt x="11" y="10"/>
                    <a:pt x="13" y="10"/>
                  </a:cubicBezTo>
                  <a:cubicBezTo>
                    <a:pt x="42" y="10"/>
                    <a:pt x="42" y="10"/>
                    <a:pt x="42" y="10"/>
                  </a:cubicBezTo>
                  <a:cubicBezTo>
                    <a:pt x="43" y="10"/>
                    <a:pt x="45" y="11"/>
                    <a:pt x="45" y="13"/>
                  </a:cubicBezTo>
                  <a:cubicBezTo>
                    <a:pt x="45" y="14"/>
                    <a:pt x="43" y="15"/>
                    <a:pt x="4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8" name="Freeform 54"/>
            <p:cNvSpPr>
              <a:spLocks noEditPoints="1"/>
            </p:cNvSpPr>
            <p:nvPr/>
          </p:nvSpPr>
          <p:spPr bwMode="auto">
            <a:xfrm>
              <a:off x="8334375" y="4232275"/>
              <a:ext cx="466725" cy="377825"/>
            </a:xfrm>
            <a:custGeom>
              <a:avLst/>
              <a:gdLst>
                <a:gd name="T0" fmla="*/ 117 w 124"/>
                <a:gd name="T1" fmla="*/ 0 h 101"/>
                <a:gd name="T2" fmla="*/ 7 w 124"/>
                <a:gd name="T3" fmla="*/ 0 h 101"/>
                <a:gd name="T4" fmla="*/ 0 w 124"/>
                <a:gd name="T5" fmla="*/ 7 h 101"/>
                <a:gd name="T6" fmla="*/ 0 w 124"/>
                <a:gd name="T7" fmla="*/ 94 h 101"/>
                <a:gd name="T8" fmla="*/ 7 w 124"/>
                <a:gd name="T9" fmla="*/ 101 h 101"/>
                <a:gd name="T10" fmla="*/ 15 w 124"/>
                <a:gd name="T11" fmla="*/ 101 h 101"/>
                <a:gd name="T12" fmla="*/ 15 w 124"/>
                <a:gd name="T13" fmla="*/ 93 h 101"/>
                <a:gd name="T14" fmla="*/ 7 w 124"/>
                <a:gd name="T15" fmla="*/ 93 h 101"/>
                <a:gd name="T16" fmla="*/ 7 w 124"/>
                <a:gd name="T17" fmla="*/ 15 h 101"/>
                <a:gd name="T18" fmla="*/ 116 w 124"/>
                <a:gd name="T19" fmla="*/ 15 h 101"/>
                <a:gd name="T20" fmla="*/ 116 w 124"/>
                <a:gd name="T21" fmla="*/ 93 h 101"/>
                <a:gd name="T22" fmla="*/ 108 w 124"/>
                <a:gd name="T23" fmla="*/ 93 h 101"/>
                <a:gd name="T24" fmla="*/ 108 w 124"/>
                <a:gd name="T25" fmla="*/ 101 h 101"/>
                <a:gd name="T26" fmla="*/ 117 w 124"/>
                <a:gd name="T27" fmla="*/ 101 h 101"/>
                <a:gd name="T28" fmla="*/ 124 w 124"/>
                <a:gd name="T29" fmla="*/ 94 h 101"/>
                <a:gd name="T30" fmla="*/ 124 w 124"/>
                <a:gd name="T31" fmla="*/ 7 h 101"/>
                <a:gd name="T32" fmla="*/ 117 w 124"/>
                <a:gd name="T33" fmla="*/ 0 h 101"/>
                <a:gd name="T34" fmla="*/ 14 w 124"/>
                <a:gd name="T35" fmla="*/ 11 h 101"/>
                <a:gd name="T36" fmla="*/ 7 w 124"/>
                <a:gd name="T37" fmla="*/ 11 h 101"/>
                <a:gd name="T38" fmla="*/ 7 w 124"/>
                <a:gd name="T39" fmla="*/ 5 h 101"/>
                <a:gd name="T40" fmla="*/ 14 w 124"/>
                <a:gd name="T41" fmla="*/ 5 h 101"/>
                <a:gd name="T42" fmla="*/ 14 w 124"/>
                <a:gd name="T43" fmla="*/ 11 h 101"/>
                <a:gd name="T44" fmla="*/ 116 w 124"/>
                <a:gd name="T45" fmla="*/ 11 h 101"/>
                <a:gd name="T46" fmla="*/ 85 w 124"/>
                <a:gd name="T47" fmla="*/ 11 h 101"/>
                <a:gd name="T48" fmla="*/ 85 w 124"/>
                <a:gd name="T49" fmla="*/ 5 h 101"/>
                <a:gd name="T50" fmla="*/ 116 w 124"/>
                <a:gd name="T51" fmla="*/ 5 h 101"/>
                <a:gd name="T52" fmla="*/ 116 w 124"/>
                <a:gd name="T53" fmla="*/ 1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4" h="101">
                  <a:moveTo>
                    <a:pt x="117" y="0"/>
                  </a:moveTo>
                  <a:cubicBezTo>
                    <a:pt x="7" y="0"/>
                    <a:pt x="7" y="0"/>
                    <a:pt x="7" y="0"/>
                  </a:cubicBezTo>
                  <a:cubicBezTo>
                    <a:pt x="3" y="0"/>
                    <a:pt x="0" y="3"/>
                    <a:pt x="0" y="7"/>
                  </a:cubicBezTo>
                  <a:cubicBezTo>
                    <a:pt x="0" y="94"/>
                    <a:pt x="0" y="94"/>
                    <a:pt x="0" y="94"/>
                  </a:cubicBezTo>
                  <a:cubicBezTo>
                    <a:pt x="0" y="98"/>
                    <a:pt x="3" y="101"/>
                    <a:pt x="7" y="101"/>
                  </a:cubicBezTo>
                  <a:cubicBezTo>
                    <a:pt x="15" y="101"/>
                    <a:pt x="15" y="101"/>
                    <a:pt x="15" y="101"/>
                  </a:cubicBezTo>
                  <a:cubicBezTo>
                    <a:pt x="15" y="93"/>
                    <a:pt x="15" y="93"/>
                    <a:pt x="15" y="93"/>
                  </a:cubicBezTo>
                  <a:cubicBezTo>
                    <a:pt x="7" y="93"/>
                    <a:pt x="7" y="93"/>
                    <a:pt x="7" y="93"/>
                  </a:cubicBezTo>
                  <a:cubicBezTo>
                    <a:pt x="7" y="15"/>
                    <a:pt x="7" y="15"/>
                    <a:pt x="7" y="15"/>
                  </a:cubicBezTo>
                  <a:cubicBezTo>
                    <a:pt x="116" y="15"/>
                    <a:pt x="116" y="15"/>
                    <a:pt x="116" y="15"/>
                  </a:cubicBezTo>
                  <a:cubicBezTo>
                    <a:pt x="116" y="93"/>
                    <a:pt x="116" y="93"/>
                    <a:pt x="116" y="93"/>
                  </a:cubicBezTo>
                  <a:cubicBezTo>
                    <a:pt x="108" y="93"/>
                    <a:pt x="108" y="93"/>
                    <a:pt x="108" y="93"/>
                  </a:cubicBezTo>
                  <a:cubicBezTo>
                    <a:pt x="108" y="101"/>
                    <a:pt x="108" y="101"/>
                    <a:pt x="108" y="101"/>
                  </a:cubicBezTo>
                  <a:cubicBezTo>
                    <a:pt x="117" y="101"/>
                    <a:pt x="117" y="101"/>
                    <a:pt x="117" y="101"/>
                  </a:cubicBezTo>
                  <a:cubicBezTo>
                    <a:pt x="121" y="101"/>
                    <a:pt x="124" y="98"/>
                    <a:pt x="124" y="94"/>
                  </a:cubicBezTo>
                  <a:cubicBezTo>
                    <a:pt x="124" y="7"/>
                    <a:pt x="124" y="7"/>
                    <a:pt x="124" y="7"/>
                  </a:cubicBezTo>
                  <a:cubicBezTo>
                    <a:pt x="124" y="3"/>
                    <a:pt x="121" y="0"/>
                    <a:pt x="117" y="0"/>
                  </a:cubicBezTo>
                  <a:close/>
                  <a:moveTo>
                    <a:pt x="14" y="11"/>
                  </a:moveTo>
                  <a:cubicBezTo>
                    <a:pt x="7" y="11"/>
                    <a:pt x="7" y="11"/>
                    <a:pt x="7" y="11"/>
                  </a:cubicBezTo>
                  <a:cubicBezTo>
                    <a:pt x="7" y="5"/>
                    <a:pt x="7" y="5"/>
                    <a:pt x="7" y="5"/>
                  </a:cubicBezTo>
                  <a:cubicBezTo>
                    <a:pt x="14" y="5"/>
                    <a:pt x="14" y="5"/>
                    <a:pt x="14" y="5"/>
                  </a:cubicBezTo>
                  <a:lnTo>
                    <a:pt x="14" y="11"/>
                  </a:lnTo>
                  <a:close/>
                  <a:moveTo>
                    <a:pt x="116" y="11"/>
                  </a:moveTo>
                  <a:cubicBezTo>
                    <a:pt x="85" y="11"/>
                    <a:pt x="85" y="11"/>
                    <a:pt x="85" y="11"/>
                  </a:cubicBezTo>
                  <a:cubicBezTo>
                    <a:pt x="85" y="5"/>
                    <a:pt x="85" y="5"/>
                    <a:pt x="85" y="5"/>
                  </a:cubicBezTo>
                  <a:cubicBezTo>
                    <a:pt x="116" y="5"/>
                    <a:pt x="116" y="5"/>
                    <a:pt x="116" y="5"/>
                  </a:cubicBezTo>
                  <a:lnTo>
                    <a:pt x="116"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9" name="Freeform 55"/>
            <p:cNvSpPr/>
            <p:nvPr/>
          </p:nvSpPr>
          <p:spPr bwMode="auto">
            <a:xfrm>
              <a:off x="8443913" y="4318000"/>
              <a:ext cx="82550" cy="146050"/>
            </a:xfrm>
            <a:custGeom>
              <a:avLst/>
              <a:gdLst>
                <a:gd name="T0" fmla="*/ 0 w 22"/>
                <a:gd name="T1" fmla="*/ 13 h 39"/>
                <a:gd name="T2" fmla="*/ 9 w 22"/>
                <a:gd name="T3" fmla="*/ 22 h 39"/>
                <a:gd name="T4" fmla="*/ 15 w 22"/>
                <a:gd name="T5" fmla="*/ 27 h 39"/>
                <a:gd name="T6" fmla="*/ 10 w 22"/>
                <a:gd name="T7" fmla="*/ 30 h 39"/>
                <a:gd name="T8" fmla="*/ 2 w 22"/>
                <a:gd name="T9" fmla="*/ 28 h 39"/>
                <a:gd name="T10" fmla="*/ 0 w 22"/>
                <a:gd name="T11" fmla="*/ 33 h 39"/>
                <a:gd name="T12" fmla="*/ 9 w 22"/>
                <a:gd name="T13" fmla="*/ 36 h 39"/>
                <a:gd name="T14" fmla="*/ 9 w 22"/>
                <a:gd name="T15" fmla="*/ 36 h 39"/>
                <a:gd name="T16" fmla="*/ 9 w 22"/>
                <a:gd name="T17" fmla="*/ 36 h 39"/>
                <a:gd name="T18" fmla="*/ 9 w 22"/>
                <a:gd name="T19" fmla="*/ 37 h 39"/>
                <a:gd name="T20" fmla="*/ 11 w 22"/>
                <a:gd name="T21" fmla="*/ 39 h 39"/>
                <a:gd name="T22" fmla="*/ 14 w 22"/>
                <a:gd name="T23" fmla="*/ 37 h 39"/>
                <a:gd name="T24" fmla="*/ 14 w 22"/>
                <a:gd name="T25" fmla="*/ 36 h 39"/>
                <a:gd name="T26" fmla="*/ 14 w 22"/>
                <a:gd name="T27" fmla="*/ 36 h 39"/>
                <a:gd name="T28" fmla="*/ 14 w 22"/>
                <a:gd name="T29" fmla="*/ 35 h 39"/>
                <a:gd name="T30" fmla="*/ 22 w 22"/>
                <a:gd name="T31" fmla="*/ 26 h 39"/>
                <a:gd name="T32" fmla="*/ 14 w 22"/>
                <a:gd name="T33" fmla="*/ 16 h 39"/>
                <a:gd name="T34" fmla="*/ 8 w 22"/>
                <a:gd name="T35" fmla="*/ 12 h 39"/>
                <a:gd name="T36" fmla="*/ 12 w 22"/>
                <a:gd name="T37" fmla="*/ 9 h 39"/>
                <a:gd name="T38" fmla="*/ 20 w 22"/>
                <a:gd name="T39" fmla="*/ 11 h 39"/>
                <a:gd name="T40" fmla="*/ 21 w 22"/>
                <a:gd name="T41" fmla="*/ 5 h 39"/>
                <a:gd name="T42" fmla="*/ 14 w 22"/>
                <a:gd name="T43" fmla="*/ 4 h 39"/>
                <a:gd name="T44" fmla="*/ 14 w 22"/>
                <a:gd name="T45" fmla="*/ 3 h 39"/>
                <a:gd name="T46" fmla="*/ 14 w 22"/>
                <a:gd name="T47" fmla="*/ 3 h 39"/>
                <a:gd name="T48" fmla="*/ 14 w 22"/>
                <a:gd name="T49" fmla="*/ 3 h 39"/>
                <a:gd name="T50" fmla="*/ 11 w 22"/>
                <a:gd name="T51" fmla="*/ 0 h 39"/>
                <a:gd name="T52" fmla="*/ 9 w 22"/>
                <a:gd name="T53" fmla="*/ 3 h 39"/>
                <a:gd name="T54" fmla="*/ 9 w 22"/>
                <a:gd name="T55" fmla="*/ 3 h 39"/>
                <a:gd name="T56" fmla="*/ 9 w 22"/>
                <a:gd name="T57" fmla="*/ 4 h 39"/>
                <a:gd name="T58" fmla="*/ 9 w 22"/>
                <a:gd name="T59" fmla="*/ 4 h 39"/>
                <a:gd name="T60" fmla="*/ 0 w 22"/>
                <a:gd name="T61" fmla="*/ 1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39">
                  <a:moveTo>
                    <a:pt x="0" y="13"/>
                  </a:moveTo>
                  <a:cubicBezTo>
                    <a:pt x="0" y="18"/>
                    <a:pt x="4" y="20"/>
                    <a:pt x="9" y="22"/>
                  </a:cubicBezTo>
                  <a:cubicBezTo>
                    <a:pt x="13" y="23"/>
                    <a:pt x="15" y="25"/>
                    <a:pt x="15" y="27"/>
                  </a:cubicBezTo>
                  <a:cubicBezTo>
                    <a:pt x="15" y="29"/>
                    <a:pt x="13" y="30"/>
                    <a:pt x="10" y="30"/>
                  </a:cubicBezTo>
                  <a:cubicBezTo>
                    <a:pt x="7" y="30"/>
                    <a:pt x="4" y="29"/>
                    <a:pt x="2" y="28"/>
                  </a:cubicBezTo>
                  <a:cubicBezTo>
                    <a:pt x="0" y="33"/>
                    <a:pt x="0" y="33"/>
                    <a:pt x="0" y="33"/>
                  </a:cubicBezTo>
                  <a:cubicBezTo>
                    <a:pt x="2" y="34"/>
                    <a:pt x="5" y="35"/>
                    <a:pt x="9" y="36"/>
                  </a:cubicBezTo>
                  <a:cubicBezTo>
                    <a:pt x="9" y="36"/>
                    <a:pt x="9" y="36"/>
                    <a:pt x="9" y="36"/>
                  </a:cubicBezTo>
                  <a:cubicBezTo>
                    <a:pt x="9" y="36"/>
                    <a:pt x="9" y="36"/>
                    <a:pt x="9" y="36"/>
                  </a:cubicBezTo>
                  <a:cubicBezTo>
                    <a:pt x="9" y="37"/>
                    <a:pt x="9" y="37"/>
                    <a:pt x="9" y="37"/>
                  </a:cubicBezTo>
                  <a:cubicBezTo>
                    <a:pt x="9" y="38"/>
                    <a:pt x="10" y="39"/>
                    <a:pt x="11" y="39"/>
                  </a:cubicBezTo>
                  <a:cubicBezTo>
                    <a:pt x="12" y="39"/>
                    <a:pt x="14" y="38"/>
                    <a:pt x="14" y="37"/>
                  </a:cubicBezTo>
                  <a:cubicBezTo>
                    <a:pt x="14" y="36"/>
                    <a:pt x="14" y="36"/>
                    <a:pt x="14" y="36"/>
                  </a:cubicBezTo>
                  <a:cubicBezTo>
                    <a:pt x="14" y="36"/>
                    <a:pt x="14" y="36"/>
                    <a:pt x="14" y="36"/>
                  </a:cubicBezTo>
                  <a:cubicBezTo>
                    <a:pt x="14" y="35"/>
                    <a:pt x="14" y="35"/>
                    <a:pt x="14" y="35"/>
                  </a:cubicBezTo>
                  <a:cubicBezTo>
                    <a:pt x="19" y="34"/>
                    <a:pt x="22" y="30"/>
                    <a:pt x="22" y="26"/>
                  </a:cubicBezTo>
                  <a:cubicBezTo>
                    <a:pt x="22" y="21"/>
                    <a:pt x="20" y="19"/>
                    <a:pt x="14" y="16"/>
                  </a:cubicBezTo>
                  <a:cubicBezTo>
                    <a:pt x="10" y="15"/>
                    <a:pt x="8" y="14"/>
                    <a:pt x="8" y="12"/>
                  </a:cubicBezTo>
                  <a:cubicBezTo>
                    <a:pt x="8" y="11"/>
                    <a:pt x="9" y="9"/>
                    <a:pt x="12" y="9"/>
                  </a:cubicBezTo>
                  <a:cubicBezTo>
                    <a:pt x="16" y="9"/>
                    <a:pt x="18" y="11"/>
                    <a:pt x="20" y="11"/>
                  </a:cubicBezTo>
                  <a:cubicBezTo>
                    <a:pt x="21" y="5"/>
                    <a:pt x="21" y="5"/>
                    <a:pt x="21" y="5"/>
                  </a:cubicBezTo>
                  <a:cubicBezTo>
                    <a:pt x="19" y="5"/>
                    <a:pt x="17" y="4"/>
                    <a:pt x="14" y="4"/>
                  </a:cubicBezTo>
                  <a:cubicBezTo>
                    <a:pt x="14" y="3"/>
                    <a:pt x="14" y="3"/>
                    <a:pt x="14" y="3"/>
                  </a:cubicBezTo>
                  <a:cubicBezTo>
                    <a:pt x="14" y="3"/>
                    <a:pt x="14" y="3"/>
                    <a:pt x="14" y="3"/>
                  </a:cubicBezTo>
                  <a:cubicBezTo>
                    <a:pt x="14" y="3"/>
                    <a:pt x="14" y="3"/>
                    <a:pt x="14" y="3"/>
                  </a:cubicBezTo>
                  <a:cubicBezTo>
                    <a:pt x="14" y="1"/>
                    <a:pt x="13" y="0"/>
                    <a:pt x="11" y="0"/>
                  </a:cubicBezTo>
                  <a:cubicBezTo>
                    <a:pt x="10" y="0"/>
                    <a:pt x="9" y="1"/>
                    <a:pt x="9" y="3"/>
                  </a:cubicBezTo>
                  <a:cubicBezTo>
                    <a:pt x="9" y="3"/>
                    <a:pt x="9" y="3"/>
                    <a:pt x="9" y="3"/>
                  </a:cubicBezTo>
                  <a:cubicBezTo>
                    <a:pt x="9" y="4"/>
                    <a:pt x="9" y="4"/>
                    <a:pt x="9" y="4"/>
                  </a:cubicBezTo>
                  <a:cubicBezTo>
                    <a:pt x="9" y="4"/>
                    <a:pt x="9" y="4"/>
                    <a:pt x="9" y="4"/>
                  </a:cubicBezTo>
                  <a:cubicBezTo>
                    <a:pt x="4" y="5"/>
                    <a:pt x="0" y="9"/>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0" name="Freeform 56"/>
            <p:cNvSpPr/>
            <p:nvPr/>
          </p:nvSpPr>
          <p:spPr bwMode="auto">
            <a:xfrm>
              <a:off x="8575675" y="4321175"/>
              <a:ext cx="146050" cy="142875"/>
            </a:xfrm>
            <a:custGeom>
              <a:avLst/>
              <a:gdLst>
                <a:gd name="T0" fmla="*/ 33 w 39"/>
                <a:gd name="T1" fmla="*/ 7 h 38"/>
                <a:gd name="T2" fmla="*/ 3 w 39"/>
                <a:gd name="T3" fmla="*/ 0 h 38"/>
                <a:gd name="T4" fmla="*/ 0 w 39"/>
                <a:gd name="T5" fmla="*/ 2 h 38"/>
                <a:gd name="T6" fmla="*/ 7 w 39"/>
                <a:gd name="T7" fmla="*/ 33 h 38"/>
                <a:gd name="T8" fmla="*/ 11 w 39"/>
                <a:gd name="T9" fmla="*/ 34 h 38"/>
                <a:gd name="T10" fmla="*/ 17 w 39"/>
                <a:gd name="T11" fmla="*/ 28 h 38"/>
                <a:gd name="T12" fmla="*/ 28 w 39"/>
                <a:gd name="T13" fmla="*/ 38 h 38"/>
                <a:gd name="T14" fmla="*/ 39 w 39"/>
                <a:gd name="T15" fmla="*/ 28 h 38"/>
                <a:gd name="T16" fmla="*/ 28 w 39"/>
                <a:gd name="T17" fmla="*/ 17 h 38"/>
                <a:gd name="T18" fmla="*/ 34 w 39"/>
                <a:gd name="T19" fmla="*/ 11 h 38"/>
                <a:gd name="T20" fmla="*/ 33 w 39"/>
                <a:gd name="T21" fmla="*/ 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8">
                  <a:moveTo>
                    <a:pt x="33" y="7"/>
                  </a:moveTo>
                  <a:cubicBezTo>
                    <a:pt x="3" y="0"/>
                    <a:pt x="3" y="0"/>
                    <a:pt x="3" y="0"/>
                  </a:cubicBezTo>
                  <a:cubicBezTo>
                    <a:pt x="1" y="0"/>
                    <a:pt x="0" y="1"/>
                    <a:pt x="0" y="2"/>
                  </a:cubicBezTo>
                  <a:cubicBezTo>
                    <a:pt x="7" y="33"/>
                    <a:pt x="7" y="33"/>
                    <a:pt x="7" y="33"/>
                  </a:cubicBezTo>
                  <a:cubicBezTo>
                    <a:pt x="7" y="35"/>
                    <a:pt x="9" y="36"/>
                    <a:pt x="11" y="34"/>
                  </a:cubicBezTo>
                  <a:cubicBezTo>
                    <a:pt x="17" y="28"/>
                    <a:pt x="17" y="28"/>
                    <a:pt x="17" y="28"/>
                  </a:cubicBezTo>
                  <a:cubicBezTo>
                    <a:pt x="28" y="38"/>
                    <a:pt x="28" y="38"/>
                    <a:pt x="28" y="38"/>
                  </a:cubicBezTo>
                  <a:cubicBezTo>
                    <a:pt x="39" y="28"/>
                    <a:pt x="39" y="28"/>
                    <a:pt x="39" y="28"/>
                  </a:cubicBezTo>
                  <a:cubicBezTo>
                    <a:pt x="28" y="17"/>
                    <a:pt x="28" y="17"/>
                    <a:pt x="28" y="17"/>
                  </a:cubicBezTo>
                  <a:cubicBezTo>
                    <a:pt x="34" y="11"/>
                    <a:pt x="34" y="11"/>
                    <a:pt x="34" y="11"/>
                  </a:cubicBezTo>
                  <a:cubicBezTo>
                    <a:pt x="36" y="9"/>
                    <a:pt x="35" y="7"/>
                    <a:pt x="3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51" name="TextBox 76"/>
          <p:cNvSpPr txBox="1"/>
          <p:nvPr/>
        </p:nvSpPr>
        <p:spPr>
          <a:xfrm>
            <a:off x="1688236" y="3124240"/>
            <a:ext cx="1413058"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添加标题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52" name="文本框 51"/>
          <p:cNvSpPr txBox="1"/>
          <p:nvPr/>
        </p:nvSpPr>
        <p:spPr>
          <a:xfrm>
            <a:off x="1519653" y="3579516"/>
            <a:ext cx="1750225" cy="731098"/>
          </a:xfrm>
          <a:prstGeom prst="rect">
            <a:avLst/>
          </a:prstGeom>
          <a:noFill/>
        </p:spPr>
        <p:txBody>
          <a:bodyPr wrap="square" rtlCol="0">
            <a:spAutoFit/>
          </a:bodyPr>
          <a:lstStyle/>
          <a:p>
            <a:pPr algn="ctr">
              <a:lnSpc>
                <a:spcPct val="130000"/>
              </a:lnSpc>
            </a:pPr>
            <a:r>
              <a:rPr lang="en-US" altLang="zh-CN" sz="1100" dirty="0" smtClean="0">
                <a:solidFill>
                  <a:schemeClr val="bg1"/>
                </a:solidFill>
                <a:latin typeface="微软雅黑" panose="020B0503020204020204" pitchFamily="34" charset="-122"/>
                <a:ea typeface="微软雅黑" panose="020B0503020204020204" pitchFamily="34" charset="-122"/>
              </a:rPr>
              <a:t>This template is the spring and autumn advertising original</a:t>
            </a:r>
            <a:endParaRPr lang="en-US" altLang="zh-CN" sz="1100" dirty="0" smtClean="0">
              <a:solidFill>
                <a:schemeClr val="bg1"/>
              </a:solidFill>
              <a:latin typeface="微软雅黑" panose="020B0503020204020204" pitchFamily="34" charset="-122"/>
              <a:ea typeface="微软雅黑" panose="020B0503020204020204" pitchFamily="34" charset="-122"/>
            </a:endParaRPr>
          </a:p>
        </p:txBody>
      </p:sp>
      <p:sp>
        <p:nvSpPr>
          <p:cNvPr id="53" name="TextBox 76"/>
          <p:cNvSpPr txBox="1"/>
          <p:nvPr/>
        </p:nvSpPr>
        <p:spPr>
          <a:xfrm>
            <a:off x="4114860" y="3785521"/>
            <a:ext cx="1413058"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添加标题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3946277" y="4240797"/>
            <a:ext cx="1750225" cy="731098"/>
          </a:xfrm>
          <a:prstGeom prst="rect">
            <a:avLst/>
          </a:prstGeom>
          <a:noFill/>
        </p:spPr>
        <p:txBody>
          <a:bodyPr wrap="square" rtlCol="0">
            <a:spAutoFit/>
          </a:bodyPr>
          <a:lstStyle/>
          <a:p>
            <a:pPr algn="ctr">
              <a:lnSpc>
                <a:spcPct val="130000"/>
              </a:lnSpc>
            </a:pPr>
            <a:r>
              <a:rPr lang="en-US" altLang="zh-CN" sz="1100" dirty="0" smtClean="0">
                <a:solidFill>
                  <a:schemeClr val="bg1"/>
                </a:solidFill>
                <a:latin typeface="微软雅黑" panose="020B0503020204020204" pitchFamily="34" charset="-122"/>
                <a:ea typeface="微软雅黑" panose="020B0503020204020204" pitchFamily="34" charset="-122"/>
              </a:rPr>
              <a:t>This template is the spring and autumn advertising original</a:t>
            </a:r>
            <a:endParaRPr lang="en-US" altLang="zh-CN" sz="1100" dirty="0" smtClean="0">
              <a:solidFill>
                <a:schemeClr val="bg1"/>
              </a:solidFill>
              <a:latin typeface="微软雅黑" panose="020B0503020204020204" pitchFamily="34" charset="-122"/>
              <a:ea typeface="微软雅黑" panose="020B0503020204020204" pitchFamily="34" charset="-122"/>
            </a:endParaRPr>
          </a:p>
        </p:txBody>
      </p:sp>
      <p:sp>
        <p:nvSpPr>
          <p:cNvPr id="55" name="TextBox 76"/>
          <p:cNvSpPr txBox="1"/>
          <p:nvPr/>
        </p:nvSpPr>
        <p:spPr>
          <a:xfrm>
            <a:off x="6511031" y="3124240"/>
            <a:ext cx="1413058"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添加标题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56" name="文本框 55"/>
          <p:cNvSpPr txBox="1"/>
          <p:nvPr/>
        </p:nvSpPr>
        <p:spPr>
          <a:xfrm>
            <a:off x="6342448" y="3579516"/>
            <a:ext cx="1750225" cy="731098"/>
          </a:xfrm>
          <a:prstGeom prst="rect">
            <a:avLst/>
          </a:prstGeom>
          <a:noFill/>
        </p:spPr>
        <p:txBody>
          <a:bodyPr wrap="square" rtlCol="0">
            <a:spAutoFit/>
          </a:bodyPr>
          <a:lstStyle/>
          <a:p>
            <a:pPr algn="ctr">
              <a:lnSpc>
                <a:spcPct val="130000"/>
              </a:lnSpc>
            </a:pPr>
            <a:r>
              <a:rPr lang="en-US" altLang="zh-CN" sz="1100" dirty="0" smtClean="0">
                <a:solidFill>
                  <a:schemeClr val="bg1"/>
                </a:solidFill>
                <a:latin typeface="微软雅黑" panose="020B0503020204020204" pitchFamily="34" charset="-122"/>
                <a:ea typeface="微软雅黑" panose="020B0503020204020204" pitchFamily="34" charset="-122"/>
              </a:rPr>
              <a:t>This template is the spring and autumn advertising original</a:t>
            </a:r>
            <a:endParaRPr lang="en-US" altLang="zh-CN" sz="1100" dirty="0" smtClean="0">
              <a:solidFill>
                <a:schemeClr val="bg1"/>
              </a:solidFill>
              <a:latin typeface="微软雅黑" panose="020B0503020204020204" pitchFamily="34" charset="-122"/>
              <a:ea typeface="微软雅黑" panose="020B0503020204020204" pitchFamily="34" charset="-122"/>
            </a:endParaRPr>
          </a:p>
        </p:txBody>
      </p:sp>
      <p:sp>
        <p:nvSpPr>
          <p:cNvPr id="57" name="TextBox 76"/>
          <p:cNvSpPr txBox="1"/>
          <p:nvPr/>
        </p:nvSpPr>
        <p:spPr>
          <a:xfrm>
            <a:off x="8960374" y="3785521"/>
            <a:ext cx="1413058"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添加标题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58" name="文本框 57"/>
          <p:cNvSpPr txBox="1"/>
          <p:nvPr/>
        </p:nvSpPr>
        <p:spPr>
          <a:xfrm>
            <a:off x="8791791" y="4240797"/>
            <a:ext cx="1750225" cy="731098"/>
          </a:xfrm>
          <a:prstGeom prst="rect">
            <a:avLst/>
          </a:prstGeom>
          <a:noFill/>
        </p:spPr>
        <p:txBody>
          <a:bodyPr wrap="square" rtlCol="0">
            <a:spAutoFit/>
          </a:bodyPr>
          <a:lstStyle/>
          <a:p>
            <a:pPr algn="ctr">
              <a:lnSpc>
                <a:spcPct val="130000"/>
              </a:lnSpc>
            </a:pPr>
            <a:r>
              <a:rPr lang="en-US" altLang="zh-CN" sz="1100" dirty="0" smtClean="0">
                <a:solidFill>
                  <a:schemeClr val="bg1"/>
                </a:solidFill>
                <a:latin typeface="微软雅黑" panose="020B0503020204020204" pitchFamily="34" charset="-122"/>
                <a:ea typeface="微软雅黑" panose="020B0503020204020204" pitchFamily="34" charset="-122"/>
              </a:rPr>
              <a:t>This template is the spring and autumn advertising original</a:t>
            </a:r>
            <a:endParaRPr lang="en-US" altLang="zh-CN" sz="1100" dirty="0" smtClean="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11948" r="16299"/>
          <a:stretch>
            <a:fillRect/>
          </a:stretch>
        </p:blipFill>
        <p:spPr>
          <a:xfrm rot="10800000" flipH="1" flipV="1">
            <a:off x="11235109" y="0"/>
            <a:ext cx="956891" cy="822960"/>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12789" b="36799"/>
          <a:stretch>
            <a:fillRect/>
          </a:stretch>
        </p:blipFill>
        <p:spPr>
          <a:xfrm>
            <a:off x="1" y="5869577"/>
            <a:ext cx="993012" cy="988423"/>
          </a:xfrm>
          <a:prstGeom prst="rect">
            <a:avLst/>
          </a:prstGeom>
        </p:spPr>
      </p:pic>
      <p:sp>
        <p:nvSpPr>
          <p:cNvPr id="6" name="TextBox 76"/>
          <p:cNvSpPr txBox="1"/>
          <p:nvPr/>
        </p:nvSpPr>
        <p:spPr>
          <a:xfrm>
            <a:off x="5397559" y="458796"/>
            <a:ext cx="1415772" cy="461665"/>
          </a:xfrm>
          <a:prstGeom prst="rect">
            <a:avLst/>
          </a:prstGeom>
          <a:noFill/>
        </p:spPr>
        <p:txBody>
          <a:bodyPr wrap="none" rtlCol="0">
            <a:spAutoFit/>
          </a:bodyPr>
          <a:lstStyle/>
          <a:p>
            <a:pPr algn="ctr"/>
            <a:r>
              <a:rPr lang="zh-CN" altLang="en-US" sz="2400" dirty="0" smtClean="0">
                <a:solidFill>
                  <a:srgbClr val="FF6B92"/>
                </a:solidFill>
                <a:latin typeface="微软雅黑" panose="020B0503020204020204" pitchFamily="34" charset="-122"/>
                <a:ea typeface="微软雅黑" panose="020B0503020204020204" pitchFamily="34" charset="-122"/>
              </a:rPr>
              <a:t>添加</a:t>
            </a:r>
            <a:r>
              <a:rPr lang="zh-CN" altLang="en-US" sz="2400" dirty="0">
                <a:solidFill>
                  <a:srgbClr val="FF6B92"/>
                </a:solidFill>
                <a:latin typeface="微软雅黑" panose="020B0503020204020204" pitchFamily="34" charset="-122"/>
                <a:ea typeface="微软雅黑" panose="020B0503020204020204" pitchFamily="34" charset="-122"/>
              </a:rPr>
              <a:t>标题</a:t>
            </a:r>
            <a:endParaRPr lang="zh-CN" altLang="en-US" sz="2400" dirty="0">
              <a:solidFill>
                <a:srgbClr val="FF6B92"/>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507448" y="187731"/>
            <a:ext cx="3195994" cy="332399"/>
          </a:xfrm>
          <a:prstGeom prst="rect">
            <a:avLst/>
          </a:prstGeom>
          <a:noFill/>
        </p:spPr>
        <p:txBody>
          <a:bodyPr wrap="square" rtlCol="0">
            <a:spAutoFit/>
          </a:bodyPr>
          <a:lstStyle/>
          <a:p>
            <a:pPr algn="ct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Spring and autumn advertisement</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6015814" y="186498"/>
            <a:ext cx="179262" cy="1233"/>
          </a:xfrm>
          <a:prstGeom prst="line">
            <a:avLst/>
          </a:prstGeom>
          <a:ln w="19050" cap="rnd">
            <a:solidFill>
              <a:srgbClr val="FF6B92"/>
            </a:solidFill>
          </a:ln>
        </p:spPr>
        <p:style>
          <a:lnRef idx="1">
            <a:schemeClr val="accent1"/>
          </a:lnRef>
          <a:fillRef idx="0">
            <a:schemeClr val="accent1"/>
          </a:fillRef>
          <a:effectRef idx="0">
            <a:schemeClr val="accent1"/>
          </a:effectRef>
          <a:fontRef idx="minor">
            <a:schemeClr val="tx1"/>
          </a:fontRef>
        </p:style>
      </p:cxnSp>
      <p:sp>
        <p:nvSpPr>
          <p:cNvPr id="8" name="六边形 7"/>
          <p:cNvSpPr/>
          <p:nvPr/>
        </p:nvSpPr>
        <p:spPr>
          <a:xfrm>
            <a:off x="1770058" y="4330665"/>
            <a:ext cx="1114410" cy="960698"/>
          </a:xfrm>
          <a:prstGeom prst="hexagon">
            <a:avLst/>
          </a:prstGeom>
          <a:solidFill>
            <a:srgbClr val="FF6B9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9" name="六边形 8"/>
          <p:cNvSpPr/>
          <p:nvPr/>
        </p:nvSpPr>
        <p:spPr>
          <a:xfrm>
            <a:off x="6978665" y="4330665"/>
            <a:ext cx="1114410" cy="960698"/>
          </a:xfrm>
          <a:prstGeom prst="hexagon">
            <a:avLst/>
          </a:prstGeom>
          <a:solidFill>
            <a:srgbClr val="FF6B9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10" name="六边形 9"/>
          <p:cNvSpPr/>
          <p:nvPr/>
        </p:nvSpPr>
        <p:spPr>
          <a:xfrm>
            <a:off x="3908529" y="1960933"/>
            <a:ext cx="1114410" cy="960698"/>
          </a:xfrm>
          <a:prstGeom prst="hexagon">
            <a:avLst/>
          </a:prstGeom>
          <a:solidFill>
            <a:srgbClr val="7A962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11" name="六边形 10"/>
          <p:cNvSpPr/>
          <p:nvPr/>
        </p:nvSpPr>
        <p:spPr>
          <a:xfrm>
            <a:off x="9117136" y="1960933"/>
            <a:ext cx="1114410" cy="960698"/>
          </a:xfrm>
          <a:prstGeom prst="hexagon">
            <a:avLst/>
          </a:prstGeom>
          <a:solidFill>
            <a:srgbClr val="7A962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12" name="Freeform 18"/>
          <p:cNvSpPr/>
          <p:nvPr/>
        </p:nvSpPr>
        <p:spPr bwMode="auto">
          <a:xfrm>
            <a:off x="2097176" y="4647750"/>
            <a:ext cx="448301" cy="409820"/>
          </a:xfrm>
          <a:custGeom>
            <a:avLst/>
            <a:gdLst>
              <a:gd name="T0" fmla="*/ 108 w 144"/>
              <a:gd name="T1" fmla="*/ 0 h 132"/>
              <a:gd name="T2" fmla="*/ 36 w 144"/>
              <a:gd name="T3" fmla="*/ 0 h 132"/>
              <a:gd name="T4" fmla="*/ 0 w 144"/>
              <a:gd name="T5" fmla="*/ 36 h 132"/>
              <a:gd name="T6" fmla="*/ 0 w 144"/>
              <a:gd name="T7" fmla="*/ 60 h 132"/>
              <a:gd name="T8" fmla="*/ 36 w 144"/>
              <a:gd name="T9" fmla="*/ 96 h 132"/>
              <a:gd name="T10" fmla="*/ 42 w 144"/>
              <a:gd name="T11" fmla="*/ 96 h 132"/>
              <a:gd name="T12" fmla="*/ 42 w 144"/>
              <a:gd name="T13" fmla="*/ 132 h 132"/>
              <a:gd name="T14" fmla="*/ 83 w 144"/>
              <a:gd name="T15" fmla="*/ 96 h 132"/>
              <a:gd name="T16" fmla="*/ 108 w 144"/>
              <a:gd name="T17" fmla="*/ 96 h 132"/>
              <a:gd name="T18" fmla="*/ 144 w 144"/>
              <a:gd name="T19" fmla="*/ 60 h 132"/>
              <a:gd name="T20" fmla="*/ 144 w 144"/>
              <a:gd name="T21" fmla="*/ 36 h 132"/>
              <a:gd name="T22" fmla="*/ 108 w 144"/>
              <a:gd name="T23"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132">
                <a:moveTo>
                  <a:pt x="108" y="0"/>
                </a:moveTo>
                <a:cubicBezTo>
                  <a:pt x="36" y="0"/>
                  <a:pt x="36" y="0"/>
                  <a:pt x="36" y="0"/>
                </a:cubicBezTo>
                <a:cubicBezTo>
                  <a:pt x="16" y="0"/>
                  <a:pt x="0" y="16"/>
                  <a:pt x="0" y="36"/>
                </a:cubicBezTo>
                <a:cubicBezTo>
                  <a:pt x="0" y="60"/>
                  <a:pt x="0" y="60"/>
                  <a:pt x="0" y="60"/>
                </a:cubicBezTo>
                <a:cubicBezTo>
                  <a:pt x="0" y="80"/>
                  <a:pt x="16" y="96"/>
                  <a:pt x="36" y="96"/>
                </a:cubicBezTo>
                <a:cubicBezTo>
                  <a:pt x="42" y="96"/>
                  <a:pt x="42" y="96"/>
                  <a:pt x="42" y="96"/>
                </a:cubicBezTo>
                <a:cubicBezTo>
                  <a:pt x="42" y="132"/>
                  <a:pt x="42" y="132"/>
                  <a:pt x="42" y="132"/>
                </a:cubicBezTo>
                <a:cubicBezTo>
                  <a:pt x="83" y="96"/>
                  <a:pt x="83" y="96"/>
                  <a:pt x="83" y="96"/>
                </a:cubicBezTo>
                <a:cubicBezTo>
                  <a:pt x="108" y="96"/>
                  <a:pt x="108" y="96"/>
                  <a:pt x="108" y="96"/>
                </a:cubicBezTo>
                <a:cubicBezTo>
                  <a:pt x="128" y="96"/>
                  <a:pt x="144" y="80"/>
                  <a:pt x="144" y="60"/>
                </a:cubicBezTo>
                <a:cubicBezTo>
                  <a:pt x="144" y="36"/>
                  <a:pt x="144" y="36"/>
                  <a:pt x="144" y="36"/>
                </a:cubicBezTo>
                <a:cubicBezTo>
                  <a:pt x="144" y="16"/>
                  <a:pt x="128" y="0"/>
                  <a:pt x="108" y="0"/>
                </a:cubicBezTo>
              </a:path>
            </a:pathLst>
          </a:custGeom>
          <a:solidFill>
            <a:schemeClr val="bg1"/>
          </a:solidFill>
          <a:ln>
            <a:noFill/>
          </a:ln>
          <a:effectLst/>
        </p:spPr>
        <p:txBody>
          <a:bodyPr vert="horz" wrap="square" lIns="91440" tIns="45720" rIns="91440" bIns="45720" numCol="1" anchor="t" anchorCtr="0" compatLnSpc="1"/>
          <a:lstStyle/>
          <a:p>
            <a:endParaRPr lang="zh-CN" altLang="en-US">
              <a:solidFill>
                <a:schemeClr val="bg2">
                  <a:lumMod val="25000"/>
                </a:schemeClr>
              </a:solidFill>
            </a:endParaRPr>
          </a:p>
        </p:txBody>
      </p:sp>
      <p:grpSp>
        <p:nvGrpSpPr>
          <p:cNvPr id="13" name="组合 12"/>
          <p:cNvGrpSpPr/>
          <p:nvPr/>
        </p:nvGrpSpPr>
        <p:grpSpPr>
          <a:xfrm>
            <a:off x="7302270" y="4518332"/>
            <a:ext cx="475918" cy="539238"/>
            <a:chOff x="3514490" y="3741653"/>
            <a:chExt cx="246737" cy="279565"/>
          </a:xfrm>
          <a:solidFill>
            <a:schemeClr val="bg1"/>
          </a:solidFill>
          <a:effectLst/>
        </p:grpSpPr>
        <p:sp>
          <p:nvSpPr>
            <p:cNvPr id="14" name="Freeform 20"/>
            <p:cNvSpPr>
              <a:spLocks noEditPoints="1"/>
            </p:cNvSpPr>
            <p:nvPr/>
          </p:nvSpPr>
          <p:spPr bwMode="auto">
            <a:xfrm>
              <a:off x="3624621" y="3741653"/>
              <a:ext cx="105896" cy="84717"/>
            </a:xfrm>
            <a:custGeom>
              <a:avLst/>
              <a:gdLst>
                <a:gd name="T0" fmla="*/ 39 w 62"/>
                <a:gd name="T1" fmla="*/ 12 h 50"/>
                <a:gd name="T2" fmla="*/ 39 w 62"/>
                <a:gd name="T3" fmla="*/ 12 h 50"/>
                <a:gd name="T4" fmla="*/ 45 w 62"/>
                <a:gd name="T5" fmla="*/ 14 h 50"/>
                <a:gd name="T6" fmla="*/ 46 w 62"/>
                <a:gd name="T7" fmla="*/ 18 h 50"/>
                <a:gd name="T8" fmla="*/ 40 w 62"/>
                <a:gd name="T9" fmla="*/ 29 h 50"/>
                <a:gd name="T10" fmla="*/ 20 w 62"/>
                <a:gd name="T11" fmla="*/ 38 h 50"/>
                <a:gd name="T12" fmla="*/ 17 w 62"/>
                <a:gd name="T13" fmla="*/ 38 h 50"/>
                <a:gd name="T14" fmla="*/ 17 w 62"/>
                <a:gd name="T15" fmla="*/ 38 h 50"/>
                <a:gd name="T16" fmla="*/ 26 w 62"/>
                <a:gd name="T17" fmla="*/ 18 h 50"/>
                <a:gd name="T18" fmla="*/ 39 w 62"/>
                <a:gd name="T19" fmla="*/ 12 h 50"/>
                <a:gd name="T20" fmla="*/ 39 w 62"/>
                <a:gd name="T21" fmla="*/ 0 h 50"/>
                <a:gd name="T22" fmla="*/ 17 w 62"/>
                <a:gd name="T23" fmla="*/ 9 h 50"/>
                <a:gd name="T24" fmla="*/ 8 w 62"/>
                <a:gd name="T25" fmla="*/ 47 h 50"/>
                <a:gd name="T26" fmla="*/ 20 w 62"/>
                <a:gd name="T27" fmla="*/ 50 h 50"/>
                <a:gd name="T28" fmla="*/ 49 w 62"/>
                <a:gd name="T29" fmla="*/ 38 h 50"/>
                <a:gd name="T30" fmla="*/ 53 w 62"/>
                <a:gd name="T31" fmla="*/ 5 h 50"/>
                <a:gd name="T32" fmla="*/ 39 w 62"/>
                <a:gd name="T33"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50">
                  <a:moveTo>
                    <a:pt x="39" y="12"/>
                  </a:moveTo>
                  <a:cubicBezTo>
                    <a:pt x="39" y="12"/>
                    <a:pt x="39" y="12"/>
                    <a:pt x="39" y="12"/>
                  </a:cubicBezTo>
                  <a:cubicBezTo>
                    <a:pt x="41" y="12"/>
                    <a:pt x="43" y="12"/>
                    <a:pt x="45" y="14"/>
                  </a:cubicBezTo>
                  <a:cubicBezTo>
                    <a:pt x="45" y="14"/>
                    <a:pt x="46" y="15"/>
                    <a:pt x="46" y="18"/>
                  </a:cubicBezTo>
                  <a:cubicBezTo>
                    <a:pt x="46" y="21"/>
                    <a:pt x="45" y="25"/>
                    <a:pt x="40" y="29"/>
                  </a:cubicBezTo>
                  <a:cubicBezTo>
                    <a:pt x="35" y="34"/>
                    <a:pt x="26" y="38"/>
                    <a:pt x="20" y="38"/>
                  </a:cubicBezTo>
                  <a:cubicBezTo>
                    <a:pt x="18" y="38"/>
                    <a:pt x="17" y="38"/>
                    <a:pt x="17" y="38"/>
                  </a:cubicBezTo>
                  <a:cubicBezTo>
                    <a:pt x="17" y="38"/>
                    <a:pt x="17" y="38"/>
                    <a:pt x="17" y="38"/>
                  </a:cubicBezTo>
                  <a:cubicBezTo>
                    <a:pt x="16" y="35"/>
                    <a:pt x="18" y="25"/>
                    <a:pt x="26" y="18"/>
                  </a:cubicBezTo>
                  <a:cubicBezTo>
                    <a:pt x="30" y="14"/>
                    <a:pt x="35" y="12"/>
                    <a:pt x="39" y="12"/>
                  </a:cubicBezTo>
                  <a:moveTo>
                    <a:pt x="39" y="0"/>
                  </a:moveTo>
                  <a:cubicBezTo>
                    <a:pt x="32" y="0"/>
                    <a:pt x="24" y="3"/>
                    <a:pt x="17" y="9"/>
                  </a:cubicBezTo>
                  <a:cubicBezTo>
                    <a:pt x="6" y="19"/>
                    <a:pt x="0" y="38"/>
                    <a:pt x="8" y="47"/>
                  </a:cubicBezTo>
                  <a:cubicBezTo>
                    <a:pt x="11" y="49"/>
                    <a:pt x="15" y="50"/>
                    <a:pt x="20" y="50"/>
                  </a:cubicBezTo>
                  <a:cubicBezTo>
                    <a:pt x="29" y="50"/>
                    <a:pt x="41" y="45"/>
                    <a:pt x="49" y="38"/>
                  </a:cubicBezTo>
                  <a:cubicBezTo>
                    <a:pt x="60" y="28"/>
                    <a:pt x="62" y="13"/>
                    <a:pt x="53" y="5"/>
                  </a:cubicBezTo>
                  <a:cubicBezTo>
                    <a:pt x="50" y="1"/>
                    <a:pt x="45" y="0"/>
                    <a:pt x="3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15" name="Freeform 21"/>
            <p:cNvSpPr>
              <a:spLocks noEditPoints="1"/>
            </p:cNvSpPr>
            <p:nvPr/>
          </p:nvSpPr>
          <p:spPr bwMode="auto">
            <a:xfrm>
              <a:off x="3545200" y="3741653"/>
              <a:ext cx="106955" cy="84717"/>
            </a:xfrm>
            <a:custGeom>
              <a:avLst/>
              <a:gdLst>
                <a:gd name="T0" fmla="*/ 23 w 62"/>
                <a:gd name="T1" fmla="*/ 12 h 50"/>
                <a:gd name="T2" fmla="*/ 36 w 62"/>
                <a:gd name="T3" fmla="*/ 18 h 50"/>
                <a:gd name="T4" fmla="*/ 45 w 62"/>
                <a:gd name="T5" fmla="*/ 38 h 50"/>
                <a:gd name="T6" fmla="*/ 42 w 62"/>
                <a:gd name="T7" fmla="*/ 38 h 50"/>
                <a:gd name="T8" fmla="*/ 22 w 62"/>
                <a:gd name="T9" fmla="*/ 29 h 50"/>
                <a:gd name="T10" fmla="*/ 16 w 62"/>
                <a:gd name="T11" fmla="*/ 18 h 50"/>
                <a:gd name="T12" fmla="*/ 17 w 62"/>
                <a:gd name="T13" fmla="*/ 14 h 50"/>
                <a:gd name="T14" fmla="*/ 23 w 62"/>
                <a:gd name="T15" fmla="*/ 12 h 50"/>
                <a:gd name="T16" fmla="*/ 23 w 62"/>
                <a:gd name="T17" fmla="*/ 0 h 50"/>
                <a:gd name="T18" fmla="*/ 9 w 62"/>
                <a:gd name="T19" fmla="*/ 5 h 50"/>
                <a:gd name="T20" fmla="*/ 13 w 62"/>
                <a:gd name="T21" fmla="*/ 38 h 50"/>
                <a:gd name="T22" fmla="*/ 42 w 62"/>
                <a:gd name="T23" fmla="*/ 50 h 50"/>
                <a:gd name="T24" fmla="*/ 54 w 62"/>
                <a:gd name="T25" fmla="*/ 47 h 50"/>
                <a:gd name="T26" fmla="*/ 45 w 62"/>
                <a:gd name="T27" fmla="*/ 9 h 50"/>
                <a:gd name="T28" fmla="*/ 23 w 62"/>
                <a:gd name="T2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 h="50">
                  <a:moveTo>
                    <a:pt x="23" y="12"/>
                  </a:moveTo>
                  <a:cubicBezTo>
                    <a:pt x="27" y="12"/>
                    <a:pt x="32" y="14"/>
                    <a:pt x="36" y="18"/>
                  </a:cubicBezTo>
                  <a:cubicBezTo>
                    <a:pt x="44" y="25"/>
                    <a:pt x="46" y="35"/>
                    <a:pt x="45" y="38"/>
                  </a:cubicBezTo>
                  <a:cubicBezTo>
                    <a:pt x="45" y="38"/>
                    <a:pt x="45" y="38"/>
                    <a:pt x="42" y="38"/>
                  </a:cubicBezTo>
                  <a:cubicBezTo>
                    <a:pt x="36" y="38"/>
                    <a:pt x="27" y="34"/>
                    <a:pt x="22" y="29"/>
                  </a:cubicBezTo>
                  <a:cubicBezTo>
                    <a:pt x="17" y="25"/>
                    <a:pt x="16" y="21"/>
                    <a:pt x="16" y="18"/>
                  </a:cubicBezTo>
                  <a:cubicBezTo>
                    <a:pt x="16" y="15"/>
                    <a:pt x="17" y="14"/>
                    <a:pt x="17" y="14"/>
                  </a:cubicBezTo>
                  <a:cubicBezTo>
                    <a:pt x="19" y="12"/>
                    <a:pt x="21" y="12"/>
                    <a:pt x="23" y="12"/>
                  </a:cubicBezTo>
                  <a:moveTo>
                    <a:pt x="23" y="0"/>
                  </a:moveTo>
                  <a:cubicBezTo>
                    <a:pt x="17" y="0"/>
                    <a:pt x="12" y="1"/>
                    <a:pt x="9" y="5"/>
                  </a:cubicBezTo>
                  <a:cubicBezTo>
                    <a:pt x="0" y="13"/>
                    <a:pt x="2" y="28"/>
                    <a:pt x="13" y="38"/>
                  </a:cubicBezTo>
                  <a:cubicBezTo>
                    <a:pt x="21" y="45"/>
                    <a:pt x="33" y="50"/>
                    <a:pt x="42" y="50"/>
                  </a:cubicBezTo>
                  <a:cubicBezTo>
                    <a:pt x="47" y="50"/>
                    <a:pt x="51" y="49"/>
                    <a:pt x="54" y="47"/>
                  </a:cubicBezTo>
                  <a:cubicBezTo>
                    <a:pt x="62" y="38"/>
                    <a:pt x="56" y="19"/>
                    <a:pt x="45" y="9"/>
                  </a:cubicBezTo>
                  <a:cubicBezTo>
                    <a:pt x="38" y="3"/>
                    <a:pt x="30" y="0"/>
                    <a:pt x="2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16" name="Freeform 22"/>
            <p:cNvSpPr/>
            <p:nvPr/>
          </p:nvSpPr>
          <p:spPr bwMode="auto">
            <a:xfrm>
              <a:off x="3647918" y="3816839"/>
              <a:ext cx="113309" cy="92130"/>
            </a:xfrm>
            <a:custGeom>
              <a:avLst/>
              <a:gdLst>
                <a:gd name="T0" fmla="*/ 66 w 66"/>
                <a:gd name="T1" fmla="*/ 54 h 54"/>
                <a:gd name="T2" fmla="*/ 66 w 66"/>
                <a:gd name="T3" fmla="*/ 12 h 54"/>
                <a:gd name="T4" fmla="*/ 54 w 66"/>
                <a:gd name="T5" fmla="*/ 0 h 54"/>
                <a:gd name="T6" fmla="*/ 0 w 66"/>
                <a:gd name="T7" fmla="*/ 0 h 54"/>
                <a:gd name="T8" fmla="*/ 0 w 66"/>
                <a:gd name="T9" fmla="*/ 54 h 54"/>
                <a:gd name="T10" fmla="*/ 66 w 66"/>
                <a:gd name="T11" fmla="*/ 54 h 54"/>
              </a:gdLst>
              <a:ahLst/>
              <a:cxnLst>
                <a:cxn ang="0">
                  <a:pos x="T0" y="T1"/>
                </a:cxn>
                <a:cxn ang="0">
                  <a:pos x="T2" y="T3"/>
                </a:cxn>
                <a:cxn ang="0">
                  <a:pos x="T4" y="T5"/>
                </a:cxn>
                <a:cxn ang="0">
                  <a:pos x="T6" y="T7"/>
                </a:cxn>
                <a:cxn ang="0">
                  <a:pos x="T8" y="T9"/>
                </a:cxn>
                <a:cxn ang="0">
                  <a:pos x="T10" y="T11"/>
                </a:cxn>
              </a:cxnLst>
              <a:rect l="0" t="0" r="r" b="b"/>
              <a:pathLst>
                <a:path w="66" h="54">
                  <a:moveTo>
                    <a:pt x="66" y="54"/>
                  </a:moveTo>
                  <a:cubicBezTo>
                    <a:pt x="66" y="12"/>
                    <a:pt x="66" y="12"/>
                    <a:pt x="66" y="12"/>
                  </a:cubicBezTo>
                  <a:cubicBezTo>
                    <a:pt x="66" y="6"/>
                    <a:pt x="61" y="0"/>
                    <a:pt x="54" y="0"/>
                  </a:cubicBezTo>
                  <a:cubicBezTo>
                    <a:pt x="0" y="0"/>
                    <a:pt x="0" y="0"/>
                    <a:pt x="0" y="0"/>
                  </a:cubicBezTo>
                  <a:cubicBezTo>
                    <a:pt x="0" y="54"/>
                    <a:pt x="0" y="54"/>
                    <a:pt x="0" y="54"/>
                  </a:cubicBezTo>
                  <a:lnTo>
                    <a:pt x="6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17" name="Freeform 23"/>
            <p:cNvSpPr/>
            <p:nvPr/>
          </p:nvSpPr>
          <p:spPr bwMode="auto">
            <a:xfrm>
              <a:off x="3647918" y="3929088"/>
              <a:ext cx="113309" cy="92130"/>
            </a:xfrm>
            <a:custGeom>
              <a:avLst/>
              <a:gdLst>
                <a:gd name="T0" fmla="*/ 0 w 66"/>
                <a:gd name="T1" fmla="*/ 0 h 54"/>
                <a:gd name="T2" fmla="*/ 0 w 66"/>
                <a:gd name="T3" fmla="*/ 54 h 54"/>
                <a:gd name="T4" fmla="*/ 54 w 66"/>
                <a:gd name="T5" fmla="*/ 54 h 54"/>
                <a:gd name="T6" fmla="*/ 66 w 66"/>
                <a:gd name="T7" fmla="*/ 42 h 54"/>
                <a:gd name="T8" fmla="*/ 66 w 66"/>
                <a:gd name="T9" fmla="*/ 0 h 54"/>
                <a:gd name="T10" fmla="*/ 0 w 66"/>
                <a:gd name="T11" fmla="*/ 0 h 54"/>
              </a:gdLst>
              <a:ahLst/>
              <a:cxnLst>
                <a:cxn ang="0">
                  <a:pos x="T0" y="T1"/>
                </a:cxn>
                <a:cxn ang="0">
                  <a:pos x="T2" y="T3"/>
                </a:cxn>
                <a:cxn ang="0">
                  <a:pos x="T4" y="T5"/>
                </a:cxn>
                <a:cxn ang="0">
                  <a:pos x="T6" y="T7"/>
                </a:cxn>
                <a:cxn ang="0">
                  <a:pos x="T8" y="T9"/>
                </a:cxn>
                <a:cxn ang="0">
                  <a:pos x="T10" y="T11"/>
                </a:cxn>
              </a:cxnLst>
              <a:rect l="0" t="0" r="r" b="b"/>
              <a:pathLst>
                <a:path w="66" h="54">
                  <a:moveTo>
                    <a:pt x="0" y="0"/>
                  </a:moveTo>
                  <a:cubicBezTo>
                    <a:pt x="0" y="54"/>
                    <a:pt x="0" y="54"/>
                    <a:pt x="0" y="54"/>
                  </a:cubicBezTo>
                  <a:cubicBezTo>
                    <a:pt x="54" y="54"/>
                    <a:pt x="54" y="54"/>
                    <a:pt x="54" y="54"/>
                  </a:cubicBezTo>
                  <a:cubicBezTo>
                    <a:pt x="61" y="54"/>
                    <a:pt x="66" y="49"/>
                    <a:pt x="66" y="42"/>
                  </a:cubicBezTo>
                  <a:cubicBezTo>
                    <a:pt x="66" y="0"/>
                    <a:pt x="66" y="0"/>
                    <a:pt x="66"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18" name="Freeform 24"/>
            <p:cNvSpPr/>
            <p:nvPr/>
          </p:nvSpPr>
          <p:spPr bwMode="auto">
            <a:xfrm>
              <a:off x="3514490" y="3816839"/>
              <a:ext cx="113309" cy="92130"/>
            </a:xfrm>
            <a:custGeom>
              <a:avLst/>
              <a:gdLst>
                <a:gd name="T0" fmla="*/ 66 w 66"/>
                <a:gd name="T1" fmla="*/ 54 h 54"/>
                <a:gd name="T2" fmla="*/ 66 w 66"/>
                <a:gd name="T3" fmla="*/ 0 h 54"/>
                <a:gd name="T4" fmla="*/ 12 w 66"/>
                <a:gd name="T5" fmla="*/ 0 h 54"/>
                <a:gd name="T6" fmla="*/ 0 w 66"/>
                <a:gd name="T7" fmla="*/ 12 h 54"/>
                <a:gd name="T8" fmla="*/ 0 w 66"/>
                <a:gd name="T9" fmla="*/ 54 h 54"/>
                <a:gd name="T10" fmla="*/ 66 w 66"/>
                <a:gd name="T11" fmla="*/ 54 h 54"/>
              </a:gdLst>
              <a:ahLst/>
              <a:cxnLst>
                <a:cxn ang="0">
                  <a:pos x="T0" y="T1"/>
                </a:cxn>
                <a:cxn ang="0">
                  <a:pos x="T2" y="T3"/>
                </a:cxn>
                <a:cxn ang="0">
                  <a:pos x="T4" y="T5"/>
                </a:cxn>
                <a:cxn ang="0">
                  <a:pos x="T6" y="T7"/>
                </a:cxn>
                <a:cxn ang="0">
                  <a:pos x="T8" y="T9"/>
                </a:cxn>
                <a:cxn ang="0">
                  <a:pos x="T10" y="T11"/>
                </a:cxn>
              </a:cxnLst>
              <a:rect l="0" t="0" r="r" b="b"/>
              <a:pathLst>
                <a:path w="66" h="54">
                  <a:moveTo>
                    <a:pt x="66" y="54"/>
                  </a:moveTo>
                  <a:cubicBezTo>
                    <a:pt x="66" y="0"/>
                    <a:pt x="66" y="0"/>
                    <a:pt x="66" y="0"/>
                  </a:cubicBezTo>
                  <a:cubicBezTo>
                    <a:pt x="12" y="0"/>
                    <a:pt x="12" y="0"/>
                    <a:pt x="12" y="0"/>
                  </a:cubicBezTo>
                  <a:cubicBezTo>
                    <a:pt x="5" y="0"/>
                    <a:pt x="0" y="6"/>
                    <a:pt x="0" y="12"/>
                  </a:cubicBezTo>
                  <a:cubicBezTo>
                    <a:pt x="0" y="54"/>
                    <a:pt x="0" y="54"/>
                    <a:pt x="0" y="54"/>
                  </a:cubicBezTo>
                  <a:lnTo>
                    <a:pt x="6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19" name="Freeform 25"/>
            <p:cNvSpPr/>
            <p:nvPr/>
          </p:nvSpPr>
          <p:spPr bwMode="auto">
            <a:xfrm>
              <a:off x="3514490" y="3929088"/>
              <a:ext cx="113309" cy="92130"/>
            </a:xfrm>
            <a:custGeom>
              <a:avLst/>
              <a:gdLst>
                <a:gd name="T0" fmla="*/ 0 w 66"/>
                <a:gd name="T1" fmla="*/ 0 h 54"/>
                <a:gd name="T2" fmla="*/ 0 w 66"/>
                <a:gd name="T3" fmla="*/ 42 h 54"/>
                <a:gd name="T4" fmla="*/ 12 w 66"/>
                <a:gd name="T5" fmla="*/ 54 h 54"/>
                <a:gd name="T6" fmla="*/ 66 w 66"/>
                <a:gd name="T7" fmla="*/ 54 h 54"/>
                <a:gd name="T8" fmla="*/ 66 w 66"/>
                <a:gd name="T9" fmla="*/ 0 h 54"/>
                <a:gd name="T10" fmla="*/ 0 w 66"/>
                <a:gd name="T11" fmla="*/ 0 h 54"/>
              </a:gdLst>
              <a:ahLst/>
              <a:cxnLst>
                <a:cxn ang="0">
                  <a:pos x="T0" y="T1"/>
                </a:cxn>
                <a:cxn ang="0">
                  <a:pos x="T2" y="T3"/>
                </a:cxn>
                <a:cxn ang="0">
                  <a:pos x="T4" y="T5"/>
                </a:cxn>
                <a:cxn ang="0">
                  <a:pos x="T6" y="T7"/>
                </a:cxn>
                <a:cxn ang="0">
                  <a:pos x="T8" y="T9"/>
                </a:cxn>
                <a:cxn ang="0">
                  <a:pos x="T10" y="T11"/>
                </a:cxn>
              </a:cxnLst>
              <a:rect l="0" t="0" r="r" b="b"/>
              <a:pathLst>
                <a:path w="66" h="54">
                  <a:moveTo>
                    <a:pt x="0" y="0"/>
                  </a:moveTo>
                  <a:cubicBezTo>
                    <a:pt x="0" y="42"/>
                    <a:pt x="0" y="42"/>
                    <a:pt x="0" y="42"/>
                  </a:cubicBezTo>
                  <a:cubicBezTo>
                    <a:pt x="0" y="49"/>
                    <a:pt x="5" y="54"/>
                    <a:pt x="12" y="54"/>
                  </a:cubicBezTo>
                  <a:cubicBezTo>
                    <a:pt x="66" y="54"/>
                    <a:pt x="66" y="54"/>
                    <a:pt x="66" y="54"/>
                  </a:cubicBezTo>
                  <a:cubicBezTo>
                    <a:pt x="66" y="0"/>
                    <a:pt x="66" y="0"/>
                    <a:pt x="66"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grpSp>
      <p:sp>
        <p:nvSpPr>
          <p:cNvPr id="20" name="Freeform 28"/>
          <p:cNvSpPr>
            <a:spLocks noEditPoints="1"/>
          </p:cNvSpPr>
          <p:nvPr/>
        </p:nvSpPr>
        <p:spPr bwMode="auto">
          <a:xfrm>
            <a:off x="4181662" y="2157210"/>
            <a:ext cx="568143" cy="568143"/>
          </a:xfrm>
          <a:custGeom>
            <a:avLst/>
            <a:gdLst>
              <a:gd name="T0" fmla="*/ 132 w 144"/>
              <a:gd name="T1" fmla="*/ 61 h 144"/>
              <a:gd name="T2" fmla="*/ 121 w 144"/>
              <a:gd name="T3" fmla="*/ 46 h 144"/>
              <a:gd name="T4" fmla="*/ 127 w 144"/>
              <a:gd name="T5" fmla="*/ 33 h 144"/>
              <a:gd name="T6" fmla="*/ 119 w 144"/>
              <a:gd name="T7" fmla="*/ 17 h 144"/>
              <a:gd name="T8" fmla="*/ 106 w 144"/>
              <a:gd name="T9" fmla="*/ 22 h 144"/>
              <a:gd name="T10" fmla="*/ 88 w 144"/>
              <a:gd name="T11" fmla="*/ 19 h 144"/>
              <a:gd name="T12" fmla="*/ 83 w 144"/>
              <a:gd name="T13" fmla="*/ 6 h 144"/>
              <a:gd name="T14" fmla="*/ 66 w 144"/>
              <a:gd name="T15" fmla="*/ 0 h 144"/>
              <a:gd name="T16" fmla="*/ 61 w 144"/>
              <a:gd name="T17" fmla="*/ 12 h 144"/>
              <a:gd name="T18" fmla="*/ 46 w 144"/>
              <a:gd name="T19" fmla="*/ 23 h 144"/>
              <a:gd name="T20" fmla="*/ 33 w 144"/>
              <a:gd name="T21" fmla="*/ 17 h 144"/>
              <a:gd name="T22" fmla="*/ 17 w 144"/>
              <a:gd name="T23" fmla="*/ 25 h 144"/>
              <a:gd name="T24" fmla="*/ 22 w 144"/>
              <a:gd name="T25" fmla="*/ 38 h 144"/>
              <a:gd name="T26" fmla="*/ 19 w 144"/>
              <a:gd name="T27" fmla="*/ 56 h 144"/>
              <a:gd name="T28" fmla="*/ 6 w 144"/>
              <a:gd name="T29" fmla="*/ 61 h 144"/>
              <a:gd name="T30" fmla="*/ 0 w 144"/>
              <a:gd name="T31" fmla="*/ 78 h 144"/>
              <a:gd name="T32" fmla="*/ 12 w 144"/>
              <a:gd name="T33" fmla="*/ 83 h 144"/>
              <a:gd name="T34" fmla="*/ 23 w 144"/>
              <a:gd name="T35" fmla="*/ 98 h 144"/>
              <a:gd name="T36" fmla="*/ 17 w 144"/>
              <a:gd name="T37" fmla="*/ 111 h 144"/>
              <a:gd name="T38" fmla="*/ 25 w 144"/>
              <a:gd name="T39" fmla="*/ 127 h 144"/>
              <a:gd name="T40" fmla="*/ 38 w 144"/>
              <a:gd name="T41" fmla="*/ 122 h 144"/>
              <a:gd name="T42" fmla="*/ 56 w 144"/>
              <a:gd name="T43" fmla="*/ 125 h 144"/>
              <a:gd name="T44" fmla="*/ 61 w 144"/>
              <a:gd name="T45" fmla="*/ 138 h 144"/>
              <a:gd name="T46" fmla="*/ 78 w 144"/>
              <a:gd name="T47" fmla="*/ 144 h 144"/>
              <a:gd name="T48" fmla="*/ 83 w 144"/>
              <a:gd name="T49" fmla="*/ 132 h 144"/>
              <a:gd name="T50" fmla="*/ 98 w 144"/>
              <a:gd name="T51" fmla="*/ 121 h 144"/>
              <a:gd name="T52" fmla="*/ 111 w 144"/>
              <a:gd name="T53" fmla="*/ 127 h 144"/>
              <a:gd name="T54" fmla="*/ 127 w 144"/>
              <a:gd name="T55" fmla="*/ 119 h 144"/>
              <a:gd name="T56" fmla="*/ 122 w 144"/>
              <a:gd name="T57" fmla="*/ 106 h 144"/>
              <a:gd name="T58" fmla="*/ 125 w 144"/>
              <a:gd name="T59" fmla="*/ 88 h 144"/>
              <a:gd name="T60" fmla="*/ 138 w 144"/>
              <a:gd name="T61" fmla="*/ 83 h 144"/>
              <a:gd name="T62" fmla="*/ 144 w 144"/>
              <a:gd name="T63" fmla="*/ 66 h 144"/>
              <a:gd name="T64" fmla="*/ 100 w 144"/>
              <a:gd name="T65" fmla="*/ 72 h 144"/>
              <a:gd name="T66" fmla="*/ 44 w 144"/>
              <a:gd name="T67" fmla="*/ 72 h 144"/>
              <a:gd name="T68" fmla="*/ 100 w 144"/>
              <a:gd name="T69"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44">
                <a:moveTo>
                  <a:pt x="138" y="61"/>
                </a:moveTo>
                <a:cubicBezTo>
                  <a:pt x="132" y="61"/>
                  <a:pt x="132" y="61"/>
                  <a:pt x="132" y="61"/>
                </a:cubicBezTo>
                <a:cubicBezTo>
                  <a:pt x="129" y="61"/>
                  <a:pt x="126" y="59"/>
                  <a:pt x="125" y="56"/>
                </a:cubicBezTo>
                <a:cubicBezTo>
                  <a:pt x="121" y="46"/>
                  <a:pt x="121" y="46"/>
                  <a:pt x="121" y="46"/>
                </a:cubicBezTo>
                <a:cubicBezTo>
                  <a:pt x="119" y="44"/>
                  <a:pt x="120" y="40"/>
                  <a:pt x="122" y="38"/>
                </a:cubicBezTo>
                <a:cubicBezTo>
                  <a:pt x="127" y="33"/>
                  <a:pt x="127" y="33"/>
                  <a:pt x="127" y="33"/>
                </a:cubicBezTo>
                <a:cubicBezTo>
                  <a:pt x="129" y="31"/>
                  <a:pt x="129" y="27"/>
                  <a:pt x="127" y="25"/>
                </a:cubicBezTo>
                <a:cubicBezTo>
                  <a:pt x="119" y="17"/>
                  <a:pt x="119" y="17"/>
                  <a:pt x="119" y="17"/>
                </a:cubicBezTo>
                <a:cubicBezTo>
                  <a:pt x="117" y="15"/>
                  <a:pt x="113" y="15"/>
                  <a:pt x="111" y="17"/>
                </a:cubicBezTo>
                <a:cubicBezTo>
                  <a:pt x="106" y="22"/>
                  <a:pt x="106" y="22"/>
                  <a:pt x="106" y="22"/>
                </a:cubicBezTo>
                <a:cubicBezTo>
                  <a:pt x="104" y="24"/>
                  <a:pt x="100" y="25"/>
                  <a:pt x="98" y="23"/>
                </a:cubicBezTo>
                <a:cubicBezTo>
                  <a:pt x="88" y="19"/>
                  <a:pt x="88" y="19"/>
                  <a:pt x="88" y="19"/>
                </a:cubicBezTo>
                <a:cubicBezTo>
                  <a:pt x="85" y="18"/>
                  <a:pt x="83" y="15"/>
                  <a:pt x="83" y="12"/>
                </a:cubicBezTo>
                <a:cubicBezTo>
                  <a:pt x="83" y="6"/>
                  <a:pt x="83" y="6"/>
                  <a:pt x="83" y="6"/>
                </a:cubicBezTo>
                <a:cubicBezTo>
                  <a:pt x="83" y="2"/>
                  <a:pt x="81" y="0"/>
                  <a:pt x="78" y="0"/>
                </a:cubicBezTo>
                <a:cubicBezTo>
                  <a:pt x="66" y="0"/>
                  <a:pt x="66" y="0"/>
                  <a:pt x="66" y="0"/>
                </a:cubicBezTo>
                <a:cubicBezTo>
                  <a:pt x="63" y="0"/>
                  <a:pt x="61" y="2"/>
                  <a:pt x="61" y="6"/>
                </a:cubicBezTo>
                <a:cubicBezTo>
                  <a:pt x="61" y="12"/>
                  <a:pt x="61" y="12"/>
                  <a:pt x="61" y="12"/>
                </a:cubicBezTo>
                <a:cubicBezTo>
                  <a:pt x="61" y="15"/>
                  <a:pt x="59" y="18"/>
                  <a:pt x="56" y="19"/>
                </a:cubicBezTo>
                <a:cubicBezTo>
                  <a:pt x="46" y="23"/>
                  <a:pt x="46" y="23"/>
                  <a:pt x="46" y="23"/>
                </a:cubicBezTo>
                <a:cubicBezTo>
                  <a:pt x="44" y="25"/>
                  <a:pt x="40" y="24"/>
                  <a:pt x="38" y="22"/>
                </a:cubicBezTo>
                <a:cubicBezTo>
                  <a:pt x="33" y="17"/>
                  <a:pt x="33" y="17"/>
                  <a:pt x="33" y="17"/>
                </a:cubicBezTo>
                <a:cubicBezTo>
                  <a:pt x="31" y="15"/>
                  <a:pt x="27" y="15"/>
                  <a:pt x="25" y="17"/>
                </a:cubicBezTo>
                <a:cubicBezTo>
                  <a:pt x="17" y="25"/>
                  <a:pt x="17" y="25"/>
                  <a:pt x="17" y="25"/>
                </a:cubicBezTo>
                <a:cubicBezTo>
                  <a:pt x="15" y="27"/>
                  <a:pt x="15" y="31"/>
                  <a:pt x="17" y="33"/>
                </a:cubicBezTo>
                <a:cubicBezTo>
                  <a:pt x="22" y="38"/>
                  <a:pt x="22" y="38"/>
                  <a:pt x="22" y="38"/>
                </a:cubicBezTo>
                <a:cubicBezTo>
                  <a:pt x="24" y="40"/>
                  <a:pt x="25" y="44"/>
                  <a:pt x="23" y="46"/>
                </a:cubicBezTo>
                <a:cubicBezTo>
                  <a:pt x="19" y="56"/>
                  <a:pt x="19" y="56"/>
                  <a:pt x="19" y="56"/>
                </a:cubicBezTo>
                <a:cubicBezTo>
                  <a:pt x="18" y="59"/>
                  <a:pt x="15" y="61"/>
                  <a:pt x="12" y="61"/>
                </a:cubicBezTo>
                <a:cubicBezTo>
                  <a:pt x="6" y="61"/>
                  <a:pt x="6" y="61"/>
                  <a:pt x="6" y="61"/>
                </a:cubicBezTo>
                <a:cubicBezTo>
                  <a:pt x="2" y="61"/>
                  <a:pt x="0" y="63"/>
                  <a:pt x="0" y="66"/>
                </a:cubicBezTo>
                <a:cubicBezTo>
                  <a:pt x="0" y="78"/>
                  <a:pt x="0" y="78"/>
                  <a:pt x="0" y="78"/>
                </a:cubicBezTo>
                <a:cubicBezTo>
                  <a:pt x="0" y="81"/>
                  <a:pt x="2" y="83"/>
                  <a:pt x="6" y="83"/>
                </a:cubicBezTo>
                <a:cubicBezTo>
                  <a:pt x="12" y="83"/>
                  <a:pt x="12" y="83"/>
                  <a:pt x="12" y="83"/>
                </a:cubicBezTo>
                <a:cubicBezTo>
                  <a:pt x="15" y="83"/>
                  <a:pt x="18" y="85"/>
                  <a:pt x="19" y="88"/>
                </a:cubicBezTo>
                <a:cubicBezTo>
                  <a:pt x="23" y="98"/>
                  <a:pt x="23" y="98"/>
                  <a:pt x="23" y="98"/>
                </a:cubicBezTo>
                <a:cubicBezTo>
                  <a:pt x="25" y="100"/>
                  <a:pt x="24" y="104"/>
                  <a:pt x="22" y="106"/>
                </a:cubicBezTo>
                <a:cubicBezTo>
                  <a:pt x="17" y="111"/>
                  <a:pt x="17" y="111"/>
                  <a:pt x="17" y="111"/>
                </a:cubicBezTo>
                <a:cubicBezTo>
                  <a:pt x="15" y="113"/>
                  <a:pt x="15" y="117"/>
                  <a:pt x="17" y="119"/>
                </a:cubicBezTo>
                <a:cubicBezTo>
                  <a:pt x="25" y="127"/>
                  <a:pt x="25" y="127"/>
                  <a:pt x="25" y="127"/>
                </a:cubicBezTo>
                <a:cubicBezTo>
                  <a:pt x="27" y="129"/>
                  <a:pt x="31" y="129"/>
                  <a:pt x="33" y="127"/>
                </a:cubicBezTo>
                <a:cubicBezTo>
                  <a:pt x="38" y="122"/>
                  <a:pt x="38" y="122"/>
                  <a:pt x="38" y="122"/>
                </a:cubicBezTo>
                <a:cubicBezTo>
                  <a:pt x="40" y="120"/>
                  <a:pt x="44" y="119"/>
                  <a:pt x="46" y="121"/>
                </a:cubicBezTo>
                <a:cubicBezTo>
                  <a:pt x="56" y="125"/>
                  <a:pt x="56" y="125"/>
                  <a:pt x="56" y="125"/>
                </a:cubicBezTo>
                <a:cubicBezTo>
                  <a:pt x="59" y="126"/>
                  <a:pt x="61" y="129"/>
                  <a:pt x="61" y="132"/>
                </a:cubicBezTo>
                <a:cubicBezTo>
                  <a:pt x="61" y="138"/>
                  <a:pt x="61" y="138"/>
                  <a:pt x="61" y="138"/>
                </a:cubicBezTo>
                <a:cubicBezTo>
                  <a:pt x="61" y="142"/>
                  <a:pt x="63" y="144"/>
                  <a:pt x="66" y="144"/>
                </a:cubicBezTo>
                <a:cubicBezTo>
                  <a:pt x="78" y="144"/>
                  <a:pt x="78" y="144"/>
                  <a:pt x="78" y="144"/>
                </a:cubicBezTo>
                <a:cubicBezTo>
                  <a:pt x="81" y="144"/>
                  <a:pt x="83" y="142"/>
                  <a:pt x="83" y="138"/>
                </a:cubicBezTo>
                <a:cubicBezTo>
                  <a:pt x="83" y="132"/>
                  <a:pt x="83" y="132"/>
                  <a:pt x="83" y="132"/>
                </a:cubicBezTo>
                <a:cubicBezTo>
                  <a:pt x="83" y="129"/>
                  <a:pt x="85" y="126"/>
                  <a:pt x="88" y="125"/>
                </a:cubicBezTo>
                <a:cubicBezTo>
                  <a:pt x="98" y="121"/>
                  <a:pt x="98" y="121"/>
                  <a:pt x="98" y="121"/>
                </a:cubicBezTo>
                <a:cubicBezTo>
                  <a:pt x="100" y="119"/>
                  <a:pt x="104" y="120"/>
                  <a:pt x="106" y="122"/>
                </a:cubicBezTo>
                <a:cubicBezTo>
                  <a:pt x="111" y="127"/>
                  <a:pt x="111" y="127"/>
                  <a:pt x="111" y="127"/>
                </a:cubicBezTo>
                <a:cubicBezTo>
                  <a:pt x="113" y="129"/>
                  <a:pt x="117" y="129"/>
                  <a:pt x="119" y="127"/>
                </a:cubicBezTo>
                <a:cubicBezTo>
                  <a:pt x="127" y="119"/>
                  <a:pt x="127" y="119"/>
                  <a:pt x="127" y="119"/>
                </a:cubicBezTo>
                <a:cubicBezTo>
                  <a:pt x="129" y="117"/>
                  <a:pt x="129" y="113"/>
                  <a:pt x="127" y="111"/>
                </a:cubicBezTo>
                <a:cubicBezTo>
                  <a:pt x="122" y="106"/>
                  <a:pt x="122" y="106"/>
                  <a:pt x="122" y="106"/>
                </a:cubicBezTo>
                <a:cubicBezTo>
                  <a:pt x="120" y="104"/>
                  <a:pt x="119" y="100"/>
                  <a:pt x="121" y="98"/>
                </a:cubicBezTo>
                <a:cubicBezTo>
                  <a:pt x="125" y="88"/>
                  <a:pt x="125" y="88"/>
                  <a:pt x="125" y="88"/>
                </a:cubicBezTo>
                <a:cubicBezTo>
                  <a:pt x="126" y="85"/>
                  <a:pt x="129" y="83"/>
                  <a:pt x="132" y="83"/>
                </a:cubicBezTo>
                <a:cubicBezTo>
                  <a:pt x="138" y="83"/>
                  <a:pt x="138" y="83"/>
                  <a:pt x="138" y="83"/>
                </a:cubicBezTo>
                <a:cubicBezTo>
                  <a:pt x="142" y="83"/>
                  <a:pt x="144" y="81"/>
                  <a:pt x="144" y="78"/>
                </a:cubicBezTo>
                <a:cubicBezTo>
                  <a:pt x="144" y="66"/>
                  <a:pt x="144" y="66"/>
                  <a:pt x="144" y="66"/>
                </a:cubicBezTo>
                <a:cubicBezTo>
                  <a:pt x="144" y="63"/>
                  <a:pt x="142" y="61"/>
                  <a:pt x="138" y="61"/>
                </a:cubicBezTo>
                <a:moveTo>
                  <a:pt x="100" y="72"/>
                </a:moveTo>
                <a:cubicBezTo>
                  <a:pt x="100" y="87"/>
                  <a:pt x="87" y="100"/>
                  <a:pt x="72" y="100"/>
                </a:cubicBezTo>
                <a:cubicBezTo>
                  <a:pt x="57" y="100"/>
                  <a:pt x="44" y="87"/>
                  <a:pt x="44" y="72"/>
                </a:cubicBezTo>
                <a:cubicBezTo>
                  <a:pt x="44" y="57"/>
                  <a:pt x="57" y="44"/>
                  <a:pt x="72" y="44"/>
                </a:cubicBezTo>
                <a:cubicBezTo>
                  <a:pt x="87" y="44"/>
                  <a:pt x="100" y="57"/>
                  <a:pt x="100" y="72"/>
                </a:cubicBezTo>
              </a:path>
            </a:pathLst>
          </a:custGeom>
          <a:solidFill>
            <a:schemeClr val="bg1"/>
          </a:solidFill>
          <a:ln>
            <a:noFill/>
          </a:ln>
          <a:effectLst/>
        </p:spPr>
        <p:txBody>
          <a:bodyPr vert="horz" wrap="square" lIns="91440" tIns="45720" rIns="91440" bIns="45720" numCol="1" anchor="t" anchorCtr="0" compatLnSpc="1"/>
          <a:lstStyle/>
          <a:p>
            <a:endParaRPr lang="zh-CN" altLang="en-US">
              <a:solidFill>
                <a:schemeClr val="bg2">
                  <a:lumMod val="25000"/>
                </a:schemeClr>
              </a:solidFill>
            </a:endParaRPr>
          </a:p>
        </p:txBody>
      </p:sp>
      <p:grpSp>
        <p:nvGrpSpPr>
          <p:cNvPr id="21" name="组合 20"/>
          <p:cNvGrpSpPr/>
          <p:nvPr/>
        </p:nvGrpSpPr>
        <p:grpSpPr>
          <a:xfrm>
            <a:off x="9465693" y="2214029"/>
            <a:ext cx="454507" cy="454507"/>
            <a:chOff x="8204053" y="3686139"/>
            <a:chExt cx="246231" cy="246231"/>
          </a:xfrm>
          <a:solidFill>
            <a:schemeClr val="bg1"/>
          </a:solidFill>
          <a:effectLst/>
        </p:grpSpPr>
        <p:sp>
          <p:nvSpPr>
            <p:cNvPr id="22" name="Oval 876"/>
            <p:cNvSpPr>
              <a:spLocks noChangeArrowheads="1"/>
            </p:cNvSpPr>
            <p:nvPr/>
          </p:nvSpPr>
          <p:spPr bwMode="auto">
            <a:xfrm>
              <a:off x="8204053" y="3864777"/>
              <a:ext cx="66627" cy="6759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3" name="Freeform 877"/>
            <p:cNvSpPr/>
            <p:nvPr/>
          </p:nvSpPr>
          <p:spPr bwMode="auto">
            <a:xfrm>
              <a:off x="8204053" y="3768216"/>
              <a:ext cx="164154" cy="164154"/>
            </a:xfrm>
            <a:custGeom>
              <a:avLst/>
              <a:gdLst>
                <a:gd name="T0" fmla="*/ 105 w 105"/>
                <a:gd name="T1" fmla="*/ 105 h 105"/>
                <a:gd name="T2" fmla="*/ 74 w 105"/>
                <a:gd name="T3" fmla="*/ 105 h 105"/>
                <a:gd name="T4" fmla="*/ 0 w 105"/>
                <a:gd name="T5" fmla="*/ 31 h 105"/>
                <a:gd name="T6" fmla="*/ 0 w 105"/>
                <a:gd name="T7" fmla="*/ 31 h 105"/>
                <a:gd name="T8" fmla="*/ 0 w 105"/>
                <a:gd name="T9" fmla="*/ 0 h 105"/>
                <a:gd name="T10" fmla="*/ 105 w 105"/>
                <a:gd name="T11" fmla="*/ 105 h 105"/>
              </a:gdLst>
              <a:ahLst/>
              <a:cxnLst>
                <a:cxn ang="0">
                  <a:pos x="T0" y="T1"/>
                </a:cxn>
                <a:cxn ang="0">
                  <a:pos x="T2" y="T3"/>
                </a:cxn>
                <a:cxn ang="0">
                  <a:pos x="T4" y="T5"/>
                </a:cxn>
                <a:cxn ang="0">
                  <a:pos x="T6" y="T7"/>
                </a:cxn>
                <a:cxn ang="0">
                  <a:pos x="T8" y="T9"/>
                </a:cxn>
                <a:cxn ang="0">
                  <a:pos x="T10" y="T11"/>
                </a:cxn>
              </a:cxnLst>
              <a:rect l="0" t="0" r="r" b="b"/>
              <a:pathLst>
                <a:path w="105" h="105">
                  <a:moveTo>
                    <a:pt x="105" y="105"/>
                  </a:moveTo>
                  <a:cubicBezTo>
                    <a:pt x="74" y="105"/>
                    <a:pt x="74" y="105"/>
                    <a:pt x="74" y="105"/>
                  </a:cubicBezTo>
                  <a:cubicBezTo>
                    <a:pt x="74" y="64"/>
                    <a:pt x="41" y="31"/>
                    <a:pt x="0" y="31"/>
                  </a:cubicBezTo>
                  <a:cubicBezTo>
                    <a:pt x="0" y="31"/>
                    <a:pt x="0" y="31"/>
                    <a:pt x="0" y="31"/>
                  </a:cubicBezTo>
                  <a:cubicBezTo>
                    <a:pt x="0" y="0"/>
                    <a:pt x="0" y="0"/>
                    <a:pt x="0" y="0"/>
                  </a:cubicBezTo>
                  <a:cubicBezTo>
                    <a:pt x="58" y="0"/>
                    <a:pt x="105" y="47"/>
                    <a:pt x="105"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4" name="Freeform 878"/>
            <p:cNvSpPr/>
            <p:nvPr/>
          </p:nvSpPr>
          <p:spPr bwMode="auto">
            <a:xfrm>
              <a:off x="8204053" y="3686139"/>
              <a:ext cx="246231" cy="246231"/>
            </a:xfrm>
            <a:custGeom>
              <a:avLst/>
              <a:gdLst>
                <a:gd name="T0" fmla="*/ 126 w 158"/>
                <a:gd name="T1" fmla="*/ 158 h 158"/>
                <a:gd name="T2" fmla="*/ 0 w 158"/>
                <a:gd name="T3" fmla="*/ 32 h 158"/>
                <a:gd name="T4" fmla="*/ 0 w 158"/>
                <a:gd name="T5" fmla="*/ 0 h 158"/>
                <a:gd name="T6" fmla="*/ 158 w 158"/>
                <a:gd name="T7" fmla="*/ 158 h 158"/>
                <a:gd name="T8" fmla="*/ 126 w 158"/>
                <a:gd name="T9" fmla="*/ 158 h 158"/>
              </a:gdLst>
              <a:ahLst/>
              <a:cxnLst>
                <a:cxn ang="0">
                  <a:pos x="T0" y="T1"/>
                </a:cxn>
                <a:cxn ang="0">
                  <a:pos x="T2" y="T3"/>
                </a:cxn>
                <a:cxn ang="0">
                  <a:pos x="T4" y="T5"/>
                </a:cxn>
                <a:cxn ang="0">
                  <a:pos x="T6" y="T7"/>
                </a:cxn>
                <a:cxn ang="0">
                  <a:pos x="T8" y="T9"/>
                </a:cxn>
              </a:cxnLst>
              <a:rect l="0" t="0" r="r" b="b"/>
              <a:pathLst>
                <a:path w="158" h="158">
                  <a:moveTo>
                    <a:pt x="126" y="158"/>
                  </a:moveTo>
                  <a:cubicBezTo>
                    <a:pt x="126" y="88"/>
                    <a:pt x="70" y="32"/>
                    <a:pt x="0" y="32"/>
                  </a:cubicBezTo>
                  <a:cubicBezTo>
                    <a:pt x="0" y="0"/>
                    <a:pt x="0" y="0"/>
                    <a:pt x="0" y="0"/>
                  </a:cubicBezTo>
                  <a:cubicBezTo>
                    <a:pt x="87" y="0"/>
                    <a:pt x="158" y="71"/>
                    <a:pt x="158" y="158"/>
                  </a:cubicBezTo>
                  <a:lnTo>
                    <a:pt x="126" y="1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25000"/>
                  </a:schemeClr>
                </a:solidFill>
              </a:endParaRPr>
            </a:p>
          </p:txBody>
        </p:sp>
      </p:grpSp>
      <p:sp>
        <p:nvSpPr>
          <p:cNvPr id="25" name="TextBox 76"/>
          <p:cNvSpPr txBox="1"/>
          <p:nvPr/>
        </p:nvSpPr>
        <p:spPr>
          <a:xfrm>
            <a:off x="3037659" y="4240939"/>
            <a:ext cx="1098541" cy="369332"/>
          </a:xfrm>
          <a:prstGeom prst="rect">
            <a:avLst/>
          </a:prstGeom>
          <a:noFill/>
          <a:effectLst/>
        </p:spPr>
        <p:txBody>
          <a:bodyPr wrap="square" rtlCol="0">
            <a:spAutoFit/>
          </a:bodyPr>
          <a:lstStyle/>
          <a:p>
            <a:r>
              <a:rPr lang="zh-CN" altLang="en-US" dirty="0" smtClean="0">
                <a:solidFill>
                  <a:srgbClr val="FF6B92"/>
                </a:solidFill>
                <a:latin typeface="微软雅黑" panose="020B0503020204020204" pitchFamily="34" charset="-122"/>
                <a:ea typeface="微软雅黑" panose="020B0503020204020204" pitchFamily="34" charset="-122"/>
              </a:rPr>
              <a:t>添加标题</a:t>
            </a:r>
            <a:endParaRPr lang="zh-CN" altLang="en-US" dirty="0">
              <a:solidFill>
                <a:srgbClr val="FF6B92"/>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3037660" y="4591288"/>
            <a:ext cx="2689274" cy="549061"/>
          </a:xfrm>
          <a:prstGeom prst="rect">
            <a:avLst/>
          </a:prstGeom>
          <a:noFill/>
          <a:effectLst/>
        </p:spPr>
        <p:txBody>
          <a:bodyPr wrap="square" rtlCol="0">
            <a:spAutoFit/>
          </a:bodyPr>
          <a:lstStyle/>
          <a:p>
            <a:pP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TextBox 76"/>
          <p:cNvSpPr txBox="1"/>
          <p:nvPr/>
        </p:nvSpPr>
        <p:spPr>
          <a:xfrm>
            <a:off x="8246266" y="4240939"/>
            <a:ext cx="1098541" cy="369332"/>
          </a:xfrm>
          <a:prstGeom prst="rect">
            <a:avLst/>
          </a:prstGeom>
          <a:noFill/>
          <a:effectLst/>
        </p:spPr>
        <p:txBody>
          <a:bodyPr wrap="square" rtlCol="0">
            <a:spAutoFit/>
          </a:bodyPr>
          <a:lstStyle/>
          <a:p>
            <a:r>
              <a:rPr lang="zh-CN" altLang="en-US" dirty="0" smtClean="0">
                <a:solidFill>
                  <a:srgbClr val="FF6B92"/>
                </a:solidFill>
                <a:latin typeface="微软雅黑" panose="020B0503020204020204" pitchFamily="34" charset="-122"/>
                <a:ea typeface="微软雅黑" panose="020B0503020204020204" pitchFamily="34" charset="-122"/>
              </a:rPr>
              <a:t>添加标题</a:t>
            </a:r>
            <a:endParaRPr lang="zh-CN" altLang="en-US" dirty="0">
              <a:solidFill>
                <a:srgbClr val="FF6B92"/>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8246267" y="4591288"/>
            <a:ext cx="2689274" cy="549061"/>
          </a:xfrm>
          <a:prstGeom prst="rect">
            <a:avLst/>
          </a:prstGeom>
          <a:noFill/>
          <a:effectLst/>
        </p:spPr>
        <p:txBody>
          <a:bodyPr wrap="square" rtlCol="0">
            <a:spAutoFit/>
          </a:bodyPr>
          <a:lstStyle/>
          <a:p>
            <a:pP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TextBox 76"/>
          <p:cNvSpPr txBox="1"/>
          <p:nvPr/>
        </p:nvSpPr>
        <p:spPr>
          <a:xfrm>
            <a:off x="2629967" y="1844697"/>
            <a:ext cx="1098541" cy="369332"/>
          </a:xfrm>
          <a:prstGeom prst="rect">
            <a:avLst/>
          </a:prstGeom>
          <a:noFill/>
          <a:effectLst/>
        </p:spPr>
        <p:txBody>
          <a:bodyPr wrap="square" rtlCol="0">
            <a:spAutoFit/>
          </a:bodyPr>
          <a:lstStyle/>
          <a:p>
            <a:pPr algn="r"/>
            <a:r>
              <a:rPr lang="zh-CN" altLang="en-US" dirty="0" smtClean="0">
                <a:solidFill>
                  <a:srgbClr val="7A962D"/>
                </a:solidFill>
                <a:latin typeface="微软雅黑" panose="020B0503020204020204" pitchFamily="34" charset="-122"/>
                <a:ea typeface="微软雅黑" panose="020B0503020204020204" pitchFamily="34" charset="-122"/>
              </a:rPr>
              <a:t>添加标题</a:t>
            </a:r>
            <a:endParaRPr lang="zh-CN" altLang="en-US" dirty="0">
              <a:solidFill>
                <a:srgbClr val="7A962D"/>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1039234" y="2195046"/>
            <a:ext cx="2689274" cy="549061"/>
          </a:xfrm>
          <a:prstGeom prst="rect">
            <a:avLst/>
          </a:prstGeom>
          <a:noFill/>
          <a:effectLst/>
        </p:spPr>
        <p:txBody>
          <a:bodyPr wrap="square" rtlCol="0">
            <a:spAutoFit/>
          </a:bodyPr>
          <a:lstStyle/>
          <a:p>
            <a:pPr algn="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TextBox 76"/>
          <p:cNvSpPr txBox="1"/>
          <p:nvPr/>
        </p:nvSpPr>
        <p:spPr>
          <a:xfrm>
            <a:off x="7838574" y="1844697"/>
            <a:ext cx="1098541" cy="369332"/>
          </a:xfrm>
          <a:prstGeom prst="rect">
            <a:avLst/>
          </a:prstGeom>
          <a:noFill/>
          <a:effectLst/>
        </p:spPr>
        <p:txBody>
          <a:bodyPr wrap="square" rtlCol="0">
            <a:spAutoFit/>
          </a:bodyPr>
          <a:lstStyle/>
          <a:p>
            <a:pPr algn="r"/>
            <a:r>
              <a:rPr lang="zh-CN" altLang="en-US" dirty="0" smtClean="0">
                <a:solidFill>
                  <a:srgbClr val="7A962D"/>
                </a:solidFill>
                <a:latin typeface="微软雅黑" panose="020B0503020204020204" pitchFamily="34" charset="-122"/>
                <a:ea typeface="微软雅黑" panose="020B0503020204020204" pitchFamily="34" charset="-122"/>
              </a:rPr>
              <a:t>添加标题</a:t>
            </a:r>
            <a:endParaRPr lang="zh-CN" altLang="en-US" dirty="0">
              <a:solidFill>
                <a:srgbClr val="7A962D"/>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6247841" y="2195046"/>
            <a:ext cx="2689274" cy="549061"/>
          </a:xfrm>
          <a:prstGeom prst="rect">
            <a:avLst/>
          </a:prstGeom>
          <a:noFill/>
          <a:effectLst/>
        </p:spPr>
        <p:txBody>
          <a:bodyPr wrap="square" rtlCol="0">
            <a:spAutoFit/>
          </a:bodyPr>
          <a:lstStyle/>
          <a:p>
            <a:pPr algn="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11948" r="16299"/>
          <a:stretch>
            <a:fillRect/>
          </a:stretch>
        </p:blipFill>
        <p:spPr>
          <a:xfrm rot="10800000" flipH="1" flipV="1">
            <a:off x="11235109" y="0"/>
            <a:ext cx="956891" cy="822960"/>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12789" b="36799"/>
          <a:stretch>
            <a:fillRect/>
          </a:stretch>
        </p:blipFill>
        <p:spPr>
          <a:xfrm>
            <a:off x="1" y="5869577"/>
            <a:ext cx="993012" cy="988423"/>
          </a:xfrm>
          <a:prstGeom prst="rect">
            <a:avLst/>
          </a:prstGeom>
        </p:spPr>
      </p:pic>
      <p:sp>
        <p:nvSpPr>
          <p:cNvPr id="6" name="TextBox 76"/>
          <p:cNvSpPr txBox="1"/>
          <p:nvPr/>
        </p:nvSpPr>
        <p:spPr>
          <a:xfrm>
            <a:off x="5397559" y="458796"/>
            <a:ext cx="1415772" cy="461665"/>
          </a:xfrm>
          <a:prstGeom prst="rect">
            <a:avLst/>
          </a:prstGeom>
          <a:noFill/>
        </p:spPr>
        <p:txBody>
          <a:bodyPr wrap="none" rtlCol="0">
            <a:spAutoFit/>
          </a:bodyPr>
          <a:lstStyle/>
          <a:p>
            <a:pPr algn="ctr"/>
            <a:r>
              <a:rPr lang="zh-CN" altLang="en-US" sz="2400" dirty="0" smtClean="0">
                <a:solidFill>
                  <a:srgbClr val="FF6B92"/>
                </a:solidFill>
                <a:latin typeface="微软雅黑" panose="020B0503020204020204" pitchFamily="34" charset="-122"/>
                <a:ea typeface="微软雅黑" panose="020B0503020204020204" pitchFamily="34" charset="-122"/>
              </a:rPr>
              <a:t>添加</a:t>
            </a:r>
            <a:r>
              <a:rPr lang="zh-CN" altLang="en-US" sz="2400" dirty="0">
                <a:solidFill>
                  <a:srgbClr val="FF6B92"/>
                </a:solidFill>
                <a:latin typeface="微软雅黑" panose="020B0503020204020204" pitchFamily="34" charset="-122"/>
                <a:ea typeface="微软雅黑" panose="020B0503020204020204" pitchFamily="34" charset="-122"/>
              </a:rPr>
              <a:t>标题</a:t>
            </a:r>
            <a:endParaRPr lang="zh-CN" altLang="en-US" sz="2400" dirty="0">
              <a:solidFill>
                <a:srgbClr val="FF6B92"/>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507448" y="187731"/>
            <a:ext cx="3195994" cy="332399"/>
          </a:xfrm>
          <a:prstGeom prst="rect">
            <a:avLst/>
          </a:prstGeom>
          <a:noFill/>
        </p:spPr>
        <p:txBody>
          <a:bodyPr wrap="square" rtlCol="0">
            <a:spAutoFit/>
          </a:bodyPr>
          <a:lstStyle/>
          <a:p>
            <a:pPr algn="ct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Spring and autumn advertisement</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6015814" y="186498"/>
            <a:ext cx="179262" cy="1233"/>
          </a:xfrm>
          <a:prstGeom prst="line">
            <a:avLst/>
          </a:prstGeom>
          <a:ln w="19050" cap="rnd">
            <a:solidFill>
              <a:srgbClr val="FF6B92"/>
            </a:solidFill>
          </a:ln>
        </p:spPr>
        <p:style>
          <a:lnRef idx="1">
            <a:schemeClr val="accent1"/>
          </a:lnRef>
          <a:fillRef idx="0">
            <a:schemeClr val="accent1"/>
          </a:fillRef>
          <a:effectRef idx="0">
            <a:schemeClr val="accent1"/>
          </a:effectRef>
          <a:fontRef idx="minor">
            <a:schemeClr val="tx1"/>
          </a:fontRef>
        </p:style>
      </p:cxnSp>
      <p:sp>
        <p:nvSpPr>
          <p:cNvPr id="8" name="KSO_Shape"/>
          <p:cNvSpPr>
            <a:spLocks noChangeAspect="1"/>
          </p:cNvSpPr>
          <p:nvPr/>
        </p:nvSpPr>
        <p:spPr>
          <a:xfrm>
            <a:off x="8054467" y="1879357"/>
            <a:ext cx="321675" cy="431780"/>
          </a:xfrm>
          <a:custGeom>
            <a:avLst/>
            <a:gdLst/>
            <a:ahLst/>
            <a:cxnLst/>
            <a:rect l="l" t="t" r="r" b="b"/>
            <a:pathLst>
              <a:path w="1171576" h="1571810">
                <a:moveTo>
                  <a:pt x="662070" y="927911"/>
                </a:moveTo>
                <a:lnTo>
                  <a:pt x="795754" y="1040206"/>
                </a:lnTo>
                <a:lnTo>
                  <a:pt x="662070" y="1184585"/>
                </a:lnTo>
                <a:close/>
                <a:moveTo>
                  <a:pt x="662070" y="398563"/>
                </a:moveTo>
                <a:lnTo>
                  <a:pt x="795754" y="510858"/>
                </a:lnTo>
                <a:lnTo>
                  <a:pt x="662070" y="655237"/>
                </a:lnTo>
                <a:close/>
                <a:moveTo>
                  <a:pt x="539081" y="115152"/>
                </a:moveTo>
                <a:cubicBezTo>
                  <a:pt x="540863" y="298745"/>
                  <a:pt x="542646" y="482338"/>
                  <a:pt x="544428" y="665931"/>
                </a:cubicBezTo>
                <a:lnTo>
                  <a:pt x="325186" y="430647"/>
                </a:lnTo>
                <a:lnTo>
                  <a:pt x="250323" y="510858"/>
                </a:lnTo>
                <a:lnTo>
                  <a:pt x="533733" y="788921"/>
                </a:lnTo>
                <a:lnTo>
                  <a:pt x="234281" y="1077679"/>
                </a:lnTo>
                <a:lnTo>
                  <a:pt x="309144" y="1152542"/>
                </a:lnTo>
                <a:lnTo>
                  <a:pt x="549775" y="922605"/>
                </a:lnTo>
                <a:cubicBezTo>
                  <a:pt x="547993" y="1102633"/>
                  <a:pt x="546210" y="1282661"/>
                  <a:pt x="544428" y="1462689"/>
                </a:cubicBezTo>
                <a:lnTo>
                  <a:pt x="950828" y="1066984"/>
                </a:lnTo>
                <a:lnTo>
                  <a:pt x="683460" y="783573"/>
                </a:lnTo>
                <a:lnTo>
                  <a:pt x="945481" y="516205"/>
                </a:lnTo>
                <a:close/>
                <a:moveTo>
                  <a:pt x="585788" y="184"/>
                </a:moveTo>
                <a:cubicBezTo>
                  <a:pt x="1023610" y="9709"/>
                  <a:pt x="1171576" y="352004"/>
                  <a:pt x="1171576" y="785997"/>
                </a:cubicBezTo>
                <a:cubicBezTo>
                  <a:pt x="1171576" y="1219990"/>
                  <a:pt x="1080760" y="1571810"/>
                  <a:pt x="585788" y="1571810"/>
                </a:cubicBezTo>
                <a:cubicBezTo>
                  <a:pt x="90816" y="1571810"/>
                  <a:pt x="0" y="1219990"/>
                  <a:pt x="0" y="785997"/>
                </a:cubicBezTo>
                <a:cubicBezTo>
                  <a:pt x="0" y="352004"/>
                  <a:pt x="147966" y="-9341"/>
                  <a:pt x="585788" y="184"/>
                </a:cubicBezTo>
                <a:close/>
              </a:path>
            </a:pathLst>
          </a:custGeom>
          <a:solidFill>
            <a:srgbClr val="FF6B9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ym typeface="+mn-lt"/>
            </a:endParaRPr>
          </a:p>
        </p:txBody>
      </p:sp>
      <p:sp>
        <p:nvSpPr>
          <p:cNvPr id="9" name="KSO_Shape"/>
          <p:cNvSpPr>
            <a:spLocks noChangeAspect="1"/>
          </p:cNvSpPr>
          <p:nvPr/>
        </p:nvSpPr>
        <p:spPr>
          <a:xfrm>
            <a:off x="3879750" y="2095247"/>
            <a:ext cx="376291" cy="360610"/>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rgbClr val="7A962D"/>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ym typeface="+mn-lt"/>
            </a:endParaRPr>
          </a:p>
        </p:txBody>
      </p:sp>
      <p:sp>
        <p:nvSpPr>
          <p:cNvPr id="10" name="KSO_Shape"/>
          <p:cNvSpPr>
            <a:spLocks noChangeAspect="1"/>
          </p:cNvSpPr>
          <p:nvPr/>
        </p:nvSpPr>
        <p:spPr>
          <a:xfrm>
            <a:off x="8002253" y="3316761"/>
            <a:ext cx="426103" cy="284779"/>
          </a:xfrm>
          <a:custGeom>
            <a:avLst/>
            <a:gdLst/>
            <a:ahLst/>
            <a:cxnLst/>
            <a:rect l="l" t="t" r="r" b="b"/>
            <a:pathLst>
              <a:path w="4974795" h="3320682">
                <a:moveTo>
                  <a:pt x="1897867" y="1805825"/>
                </a:moveTo>
                <a:lnTo>
                  <a:pt x="2485737" y="2315734"/>
                </a:lnTo>
                <a:lnTo>
                  <a:pt x="3073607" y="1805825"/>
                </a:lnTo>
                <a:lnTo>
                  <a:pt x="4820061" y="3320682"/>
                </a:lnTo>
                <a:lnTo>
                  <a:pt x="151413" y="3320682"/>
                </a:lnTo>
                <a:close/>
                <a:moveTo>
                  <a:pt x="0" y="159634"/>
                </a:moveTo>
                <a:lnTo>
                  <a:pt x="1788328" y="1710812"/>
                </a:lnTo>
                <a:lnTo>
                  <a:pt x="0" y="3261996"/>
                </a:lnTo>
                <a:close/>
                <a:moveTo>
                  <a:pt x="4974795" y="156753"/>
                </a:moveTo>
                <a:lnTo>
                  <a:pt x="4974795" y="3264872"/>
                </a:lnTo>
                <a:lnTo>
                  <a:pt x="3183146" y="1710812"/>
                </a:lnTo>
                <a:close/>
                <a:moveTo>
                  <a:pt x="35040" y="0"/>
                </a:moveTo>
                <a:lnTo>
                  <a:pt x="4936434" y="0"/>
                </a:lnTo>
                <a:lnTo>
                  <a:pt x="2485737" y="2125709"/>
                </a:lnTo>
                <a:close/>
              </a:path>
            </a:pathLst>
          </a:custGeom>
          <a:solidFill>
            <a:srgbClr val="FF6B9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ym typeface="+mn-lt"/>
            </a:endParaRPr>
          </a:p>
        </p:txBody>
      </p:sp>
      <p:sp>
        <p:nvSpPr>
          <p:cNvPr id="11" name="KSO_Shape"/>
          <p:cNvSpPr>
            <a:spLocks noChangeAspect="1"/>
          </p:cNvSpPr>
          <p:nvPr/>
        </p:nvSpPr>
        <p:spPr>
          <a:xfrm>
            <a:off x="3865585" y="3924224"/>
            <a:ext cx="404620" cy="418574"/>
          </a:xfrm>
          <a:custGeom>
            <a:avLst/>
            <a:gdLst/>
            <a:ahLst/>
            <a:cxnLst/>
            <a:rect l="l" t="t" r="r" b="b"/>
            <a:pathLst>
              <a:path w="1119349" h="1157433">
                <a:moveTo>
                  <a:pt x="135620" y="818456"/>
                </a:moveTo>
                <a:cubicBezTo>
                  <a:pt x="71450" y="948523"/>
                  <a:pt x="57484" y="1054732"/>
                  <a:pt x="108323" y="1103729"/>
                </a:cubicBezTo>
                <a:cubicBezTo>
                  <a:pt x="164989" y="1158341"/>
                  <a:pt x="289713" y="1129874"/>
                  <a:pt x="437069" y="1040437"/>
                </a:cubicBezTo>
                <a:cubicBezTo>
                  <a:pt x="307239" y="1007168"/>
                  <a:pt x="198946" y="926245"/>
                  <a:pt x="135620" y="818456"/>
                </a:cubicBezTo>
                <a:close/>
                <a:moveTo>
                  <a:pt x="582086" y="345816"/>
                </a:moveTo>
                <a:cubicBezTo>
                  <a:pt x="490772" y="345817"/>
                  <a:pt x="434615" y="407693"/>
                  <a:pt x="413811" y="495363"/>
                </a:cubicBezTo>
                <a:lnTo>
                  <a:pt x="750361" y="495364"/>
                </a:lnTo>
                <a:cubicBezTo>
                  <a:pt x="729557" y="407692"/>
                  <a:pt x="673401" y="345816"/>
                  <a:pt x="582086" y="345816"/>
                </a:cubicBezTo>
                <a:close/>
                <a:moveTo>
                  <a:pt x="954622" y="129"/>
                </a:moveTo>
                <a:cubicBezTo>
                  <a:pt x="1007406" y="-1466"/>
                  <a:pt x="1051113" y="11645"/>
                  <a:pt x="1081775" y="41196"/>
                </a:cubicBezTo>
                <a:cubicBezTo>
                  <a:pt x="1101805" y="60500"/>
                  <a:pt x="1115030" y="85625"/>
                  <a:pt x="1119349" y="116033"/>
                </a:cubicBezTo>
                <a:cubicBezTo>
                  <a:pt x="1112931" y="103633"/>
                  <a:pt x="1104158" y="92219"/>
                  <a:pt x="1093494" y="81508"/>
                </a:cubicBezTo>
                <a:cubicBezTo>
                  <a:pt x="1010899" y="-1451"/>
                  <a:pt x="882017" y="28786"/>
                  <a:pt x="737350" y="130602"/>
                </a:cubicBezTo>
                <a:cubicBezTo>
                  <a:pt x="943277" y="190863"/>
                  <a:pt x="1091569" y="370605"/>
                  <a:pt x="1091569" y="582598"/>
                </a:cubicBezTo>
                <a:lnTo>
                  <a:pt x="1085273" y="640757"/>
                </a:lnTo>
                <a:lnTo>
                  <a:pt x="755888" y="640756"/>
                </a:lnTo>
                <a:lnTo>
                  <a:pt x="719073" y="640757"/>
                </a:lnTo>
                <a:lnTo>
                  <a:pt x="408284" y="640757"/>
                </a:lnTo>
                <a:cubicBezTo>
                  <a:pt x="424002" y="743453"/>
                  <a:pt x="484447" y="819382"/>
                  <a:pt x="582086" y="819383"/>
                </a:cubicBezTo>
                <a:cubicBezTo>
                  <a:pt x="648673" y="819382"/>
                  <a:pt x="697960" y="784070"/>
                  <a:pt x="725617" y="727992"/>
                </a:cubicBezTo>
                <a:lnTo>
                  <a:pt x="1064773" y="727992"/>
                </a:lnTo>
                <a:cubicBezTo>
                  <a:pt x="1000780" y="921122"/>
                  <a:pt x="807116" y="1060320"/>
                  <a:pt x="578539" y="1060320"/>
                </a:cubicBezTo>
                <a:cubicBezTo>
                  <a:pt x="541437" y="1060319"/>
                  <a:pt x="505255" y="1056652"/>
                  <a:pt x="470646" y="1048435"/>
                </a:cubicBezTo>
                <a:cubicBezTo>
                  <a:pt x="288189" y="1159820"/>
                  <a:pt x="124174" y="1191927"/>
                  <a:pt x="45670" y="1116267"/>
                </a:cubicBezTo>
                <a:cubicBezTo>
                  <a:pt x="-38972" y="1034693"/>
                  <a:pt x="-2092" y="849162"/>
                  <a:pt x="124297" y="645271"/>
                </a:cubicBezTo>
                <a:cubicBezTo>
                  <a:pt x="126384" y="641564"/>
                  <a:pt x="128546" y="637931"/>
                  <a:pt x="130887" y="634433"/>
                </a:cubicBezTo>
                <a:cubicBezTo>
                  <a:pt x="140131" y="616742"/>
                  <a:pt x="151256" y="599735"/>
                  <a:pt x="163296" y="582889"/>
                </a:cubicBezTo>
                <a:cubicBezTo>
                  <a:pt x="171413" y="570408"/>
                  <a:pt x="179765" y="558285"/>
                  <a:pt x="189707" y="547372"/>
                </a:cubicBezTo>
                <a:cubicBezTo>
                  <a:pt x="207410" y="520542"/>
                  <a:pt x="227598" y="494496"/>
                  <a:pt x="249351" y="468810"/>
                </a:cubicBezTo>
                <a:cubicBezTo>
                  <a:pt x="261501" y="453873"/>
                  <a:pt x="274484" y="439223"/>
                  <a:pt x="288439" y="424719"/>
                </a:cubicBezTo>
                <a:cubicBezTo>
                  <a:pt x="304701" y="403895"/>
                  <a:pt x="322841" y="384213"/>
                  <a:pt x="341644" y="364703"/>
                </a:cubicBezTo>
                <a:cubicBezTo>
                  <a:pt x="392793" y="311630"/>
                  <a:pt x="445389" y="263415"/>
                  <a:pt x="498166" y="220924"/>
                </a:cubicBezTo>
                <a:cubicBezTo>
                  <a:pt x="310657" y="309270"/>
                  <a:pt x="183697" y="431706"/>
                  <a:pt x="65845" y="579499"/>
                </a:cubicBezTo>
                <a:cubicBezTo>
                  <a:pt x="67312" y="317087"/>
                  <a:pt x="296312" y="104878"/>
                  <a:pt x="578538" y="104878"/>
                </a:cubicBezTo>
                <a:lnTo>
                  <a:pt x="651994" y="111773"/>
                </a:lnTo>
                <a:cubicBezTo>
                  <a:pt x="764896" y="41979"/>
                  <a:pt x="871117" y="2651"/>
                  <a:pt x="954622" y="129"/>
                </a:cubicBezTo>
                <a:close/>
              </a:path>
            </a:pathLst>
          </a:custGeom>
          <a:solidFill>
            <a:srgbClr val="7A962D"/>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ym typeface="+mn-lt"/>
            </a:endParaRPr>
          </a:p>
        </p:txBody>
      </p:sp>
      <p:sp>
        <p:nvSpPr>
          <p:cNvPr id="12" name="KSO_Shape"/>
          <p:cNvSpPr>
            <a:spLocks noChangeAspect="1"/>
          </p:cNvSpPr>
          <p:nvPr/>
        </p:nvSpPr>
        <p:spPr>
          <a:xfrm flipH="1">
            <a:off x="8026076" y="4666609"/>
            <a:ext cx="378456" cy="348810"/>
          </a:xfrm>
          <a:custGeom>
            <a:avLst/>
            <a:gdLst/>
            <a:ahLst/>
            <a:cxnLst/>
            <a:rect l="l" t="t" r="r" b="b"/>
            <a:pathLst>
              <a:path w="2922576" h="2692126">
                <a:moveTo>
                  <a:pt x="553896" y="1279436"/>
                </a:moveTo>
                <a:cubicBezTo>
                  <a:pt x="792021" y="1473111"/>
                  <a:pt x="992046" y="1742986"/>
                  <a:pt x="1211121" y="1974761"/>
                </a:cubicBezTo>
                <a:lnTo>
                  <a:pt x="1201596" y="2431961"/>
                </a:lnTo>
                <a:cubicBezTo>
                  <a:pt x="947596" y="2384336"/>
                  <a:pt x="769796" y="2336711"/>
                  <a:pt x="639621" y="2117636"/>
                </a:cubicBezTo>
                <a:cubicBezTo>
                  <a:pt x="509446" y="1898561"/>
                  <a:pt x="582471" y="1558836"/>
                  <a:pt x="553896" y="1279436"/>
                </a:cubicBezTo>
                <a:close/>
                <a:moveTo>
                  <a:pt x="1414250" y="349940"/>
                </a:moveTo>
                <a:lnTo>
                  <a:pt x="1576175" y="702365"/>
                </a:lnTo>
                <a:lnTo>
                  <a:pt x="1840671" y="351223"/>
                </a:lnTo>
                <a:cubicBezTo>
                  <a:pt x="1946050" y="474823"/>
                  <a:pt x="2011221" y="645739"/>
                  <a:pt x="2011221" y="834547"/>
                </a:cubicBezTo>
                <a:cubicBezTo>
                  <a:pt x="2019964" y="1198269"/>
                  <a:pt x="1873746" y="1469720"/>
                  <a:pt x="1527496" y="1508764"/>
                </a:cubicBezTo>
                <a:lnTo>
                  <a:pt x="1534971" y="2136686"/>
                </a:lnTo>
                <a:cubicBezTo>
                  <a:pt x="1804846" y="1854111"/>
                  <a:pt x="2036621" y="1552486"/>
                  <a:pt x="2344596" y="1288961"/>
                </a:cubicBezTo>
                <a:cubicBezTo>
                  <a:pt x="2347771" y="1504861"/>
                  <a:pt x="2350946" y="1939836"/>
                  <a:pt x="2192196" y="2193836"/>
                </a:cubicBezTo>
                <a:cubicBezTo>
                  <a:pt x="1995346" y="2466886"/>
                  <a:pt x="1623871" y="2444661"/>
                  <a:pt x="1344471" y="2441486"/>
                </a:cubicBezTo>
                <a:lnTo>
                  <a:pt x="1353780" y="1510652"/>
                </a:lnTo>
                <a:cubicBezTo>
                  <a:pt x="992542" y="1480514"/>
                  <a:pt x="840254" y="1205525"/>
                  <a:pt x="849171" y="834547"/>
                </a:cubicBezTo>
                <a:cubicBezTo>
                  <a:pt x="853745" y="644286"/>
                  <a:pt x="913894" y="479273"/>
                  <a:pt x="1011904" y="360081"/>
                </a:cubicBezTo>
                <a:lnTo>
                  <a:pt x="1014200" y="359465"/>
                </a:lnTo>
                <a:lnTo>
                  <a:pt x="1214225" y="683315"/>
                </a:lnTo>
                <a:close/>
                <a:moveTo>
                  <a:pt x="480281" y="174535"/>
                </a:moveTo>
                <a:cubicBezTo>
                  <a:pt x="324175" y="174535"/>
                  <a:pt x="197626" y="319405"/>
                  <a:pt x="197626" y="498111"/>
                </a:cubicBezTo>
                <a:lnTo>
                  <a:pt x="197626" y="2194015"/>
                </a:lnTo>
                <a:cubicBezTo>
                  <a:pt x="197626" y="2372721"/>
                  <a:pt x="324175" y="2517591"/>
                  <a:pt x="480281" y="2517591"/>
                </a:cubicBezTo>
                <a:lnTo>
                  <a:pt x="2458598" y="2517591"/>
                </a:lnTo>
                <a:cubicBezTo>
                  <a:pt x="2614704" y="2517591"/>
                  <a:pt x="2741253" y="2372721"/>
                  <a:pt x="2741253" y="2194015"/>
                </a:cubicBezTo>
                <a:lnTo>
                  <a:pt x="2741253" y="498111"/>
                </a:lnTo>
                <a:cubicBezTo>
                  <a:pt x="2741253" y="319405"/>
                  <a:pt x="2614704" y="174535"/>
                  <a:pt x="2458598" y="174535"/>
                </a:cubicBezTo>
                <a:close/>
                <a:moveTo>
                  <a:pt x="324765" y="0"/>
                </a:moveTo>
                <a:lnTo>
                  <a:pt x="2597811" y="0"/>
                </a:lnTo>
                <a:cubicBezTo>
                  <a:pt x="2777173" y="0"/>
                  <a:pt x="2922576" y="166453"/>
                  <a:pt x="2922576" y="371783"/>
                </a:cubicBezTo>
                <a:lnTo>
                  <a:pt x="2922576" y="2320344"/>
                </a:lnTo>
                <a:cubicBezTo>
                  <a:pt x="2922576" y="2525673"/>
                  <a:pt x="2777173" y="2692126"/>
                  <a:pt x="2597811" y="2692126"/>
                </a:cubicBezTo>
                <a:lnTo>
                  <a:pt x="324765" y="2692126"/>
                </a:lnTo>
                <a:cubicBezTo>
                  <a:pt x="145402" y="2692126"/>
                  <a:pt x="0" y="2525673"/>
                  <a:pt x="0" y="2320344"/>
                </a:cubicBezTo>
                <a:lnTo>
                  <a:pt x="0" y="371783"/>
                </a:lnTo>
                <a:cubicBezTo>
                  <a:pt x="0" y="166453"/>
                  <a:pt x="145402" y="0"/>
                  <a:pt x="324765" y="0"/>
                </a:cubicBezTo>
                <a:close/>
              </a:path>
            </a:pathLst>
          </a:custGeom>
          <a:solidFill>
            <a:srgbClr val="FF6B9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ym typeface="+mn-lt"/>
            </a:endParaRPr>
          </a:p>
        </p:txBody>
      </p:sp>
      <p:grpSp>
        <p:nvGrpSpPr>
          <p:cNvPr id="13" name="组合 12"/>
          <p:cNvGrpSpPr/>
          <p:nvPr/>
        </p:nvGrpSpPr>
        <p:grpSpPr>
          <a:xfrm>
            <a:off x="4366237" y="1769060"/>
            <a:ext cx="1731274" cy="1710088"/>
            <a:chOff x="4281488" y="1830388"/>
            <a:chExt cx="1816100" cy="1793875"/>
          </a:xfrm>
          <a:solidFill>
            <a:srgbClr val="7A962D"/>
          </a:solidFill>
          <a:effectLst/>
        </p:grpSpPr>
        <p:sp>
          <p:nvSpPr>
            <p:cNvPr id="14" name="Freeform 5"/>
            <p:cNvSpPr/>
            <p:nvPr/>
          </p:nvSpPr>
          <p:spPr bwMode="auto">
            <a:xfrm>
              <a:off x="4281488" y="1830388"/>
              <a:ext cx="1816100" cy="1793875"/>
            </a:xfrm>
            <a:custGeom>
              <a:avLst/>
              <a:gdLst>
                <a:gd name="T0" fmla="*/ 195 w 483"/>
                <a:gd name="T1" fmla="*/ 294 h 477"/>
                <a:gd name="T2" fmla="*/ 196 w 483"/>
                <a:gd name="T3" fmla="*/ 294 h 477"/>
                <a:gd name="T4" fmla="*/ 298 w 483"/>
                <a:gd name="T5" fmla="*/ 279 h 477"/>
                <a:gd name="T6" fmla="*/ 396 w 483"/>
                <a:gd name="T7" fmla="*/ 208 h 477"/>
                <a:gd name="T8" fmla="*/ 443 w 483"/>
                <a:gd name="T9" fmla="*/ 115 h 477"/>
                <a:gd name="T10" fmla="*/ 483 w 483"/>
                <a:gd name="T11" fmla="*/ 84 h 477"/>
                <a:gd name="T12" fmla="*/ 483 w 483"/>
                <a:gd name="T13" fmla="*/ 84 h 477"/>
                <a:gd name="T14" fmla="*/ 382 w 483"/>
                <a:gd name="T15" fmla="*/ 12 h 477"/>
                <a:gd name="T16" fmla="*/ 309 w 483"/>
                <a:gd name="T17" fmla="*/ 0 h 477"/>
                <a:gd name="T18" fmla="*/ 221 w 483"/>
                <a:gd name="T19" fmla="*/ 19 h 477"/>
                <a:gd name="T20" fmla="*/ 0 w 483"/>
                <a:gd name="T21" fmla="*/ 425 h 477"/>
                <a:gd name="T22" fmla="*/ 3 w 483"/>
                <a:gd name="T23" fmla="*/ 477 h 477"/>
                <a:gd name="T24" fmla="*/ 46 w 483"/>
                <a:gd name="T25" fmla="*/ 383 h 477"/>
                <a:gd name="T26" fmla="*/ 195 w 483"/>
                <a:gd name="T27" fmla="*/ 294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3" h="477">
                  <a:moveTo>
                    <a:pt x="195" y="294"/>
                  </a:moveTo>
                  <a:cubicBezTo>
                    <a:pt x="196" y="294"/>
                    <a:pt x="196" y="294"/>
                    <a:pt x="196" y="294"/>
                  </a:cubicBezTo>
                  <a:cubicBezTo>
                    <a:pt x="298" y="279"/>
                    <a:pt x="298" y="279"/>
                    <a:pt x="298" y="279"/>
                  </a:cubicBezTo>
                  <a:cubicBezTo>
                    <a:pt x="335" y="273"/>
                    <a:pt x="380" y="241"/>
                    <a:pt x="396" y="208"/>
                  </a:cubicBezTo>
                  <a:cubicBezTo>
                    <a:pt x="443" y="115"/>
                    <a:pt x="443" y="115"/>
                    <a:pt x="443" y="115"/>
                  </a:cubicBezTo>
                  <a:cubicBezTo>
                    <a:pt x="453" y="95"/>
                    <a:pt x="467" y="84"/>
                    <a:pt x="483" y="84"/>
                  </a:cubicBezTo>
                  <a:cubicBezTo>
                    <a:pt x="483" y="84"/>
                    <a:pt x="483" y="84"/>
                    <a:pt x="483" y="84"/>
                  </a:cubicBezTo>
                  <a:cubicBezTo>
                    <a:pt x="463" y="59"/>
                    <a:pt x="431" y="28"/>
                    <a:pt x="382" y="12"/>
                  </a:cubicBezTo>
                  <a:cubicBezTo>
                    <a:pt x="358" y="4"/>
                    <a:pt x="333" y="0"/>
                    <a:pt x="309" y="0"/>
                  </a:cubicBezTo>
                  <a:cubicBezTo>
                    <a:pt x="258" y="0"/>
                    <a:pt x="225" y="17"/>
                    <a:pt x="221" y="19"/>
                  </a:cubicBezTo>
                  <a:cubicBezTo>
                    <a:pt x="83" y="108"/>
                    <a:pt x="0" y="260"/>
                    <a:pt x="0" y="425"/>
                  </a:cubicBezTo>
                  <a:cubicBezTo>
                    <a:pt x="0" y="442"/>
                    <a:pt x="1" y="460"/>
                    <a:pt x="3" y="477"/>
                  </a:cubicBezTo>
                  <a:cubicBezTo>
                    <a:pt x="10" y="444"/>
                    <a:pt x="24" y="412"/>
                    <a:pt x="46" y="383"/>
                  </a:cubicBezTo>
                  <a:cubicBezTo>
                    <a:pt x="102" y="307"/>
                    <a:pt x="191" y="295"/>
                    <a:pt x="195" y="29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5" name="Freeform 5"/>
            <p:cNvSpPr/>
            <p:nvPr/>
          </p:nvSpPr>
          <p:spPr bwMode="auto">
            <a:xfrm>
              <a:off x="4281488" y="1830388"/>
              <a:ext cx="1816100" cy="1793875"/>
            </a:xfrm>
            <a:custGeom>
              <a:avLst/>
              <a:gdLst>
                <a:gd name="T0" fmla="*/ 195 w 483"/>
                <a:gd name="T1" fmla="*/ 294 h 477"/>
                <a:gd name="T2" fmla="*/ 196 w 483"/>
                <a:gd name="T3" fmla="*/ 294 h 477"/>
                <a:gd name="T4" fmla="*/ 298 w 483"/>
                <a:gd name="T5" fmla="*/ 279 h 477"/>
                <a:gd name="T6" fmla="*/ 396 w 483"/>
                <a:gd name="T7" fmla="*/ 208 h 477"/>
                <a:gd name="T8" fmla="*/ 443 w 483"/>
                <a:gd name="T9" fmla="*/ 115 h 477"/>
                <a:gd name="T10" fmla="*/ 483 w 483"/>
                <a:gd name="T11" fmla="*/ 84 h 477"/>
                <a:gd name="T12" fmla="*/ 483 w 483"/>
                <a:gd name="T13" fmla="*/ 84 h 477"/>
                <a:gd name="T14" fmla="*/ 382 w 483"/>
                <a:gd name="T15" fmla="*/ 12 h 477"/>
                <a:gd name="T16" fmla="*/ 309 w 483"/>
                <a:gd name="T17" fmla="*/ 0 h 477"/>
                <a:gd name="T18" fmla="*/ 221 w 483"/>
                <a:gd name="T19" fmla="*/ 19 h 477"/>
                <a:gd name="T20" fmla="*/ 0 w 483"/>
                <a:gd name="T21" fmla="*/ 425 h 477"/>
                <a:gd name="T22" fmla="*/ 3 w 483"/>
                <a:gd name="T23" fmla="*/ 477 h 477"/>
                <a:gd name="T24" fmla="*/ 46 w 483"/>
                <a:gd name="T25" fmla="*/ 383 h 477"/>
                <a:gd name="T26" fmla="*/ 195 w 483"/>
                <a:gd name="T27" fmla="*/ 294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3" h="477">
                  <a:moveTo>
                    <a:pt x="195" y="294"/>
                  </a:moveTo>
                  <a:cubicBezTo>
                    <a:pt x="196" y="294"/>
                    <a:pt x="196" y="294"/>
                    <a:pt x="196" y="294"/>
                  </a:cubicBezTo>
                  <a:cubicBezTo>
                    <a:pt x="298" y="279"/>
                    <a:pt x="298" y="279"/>
                    <a:pt x="298" y="279"/>
                  </a:cubicBezTo>
                  <a:cubicBezTo>
                    <a:pt x="335" y="273"/>
                    <a:pt x="380" y="241"/>
                    <a:pt x="396" y="208"/>
                  </a:cubicBezTo>
                  <a:cubicBezTo>
                    <a:pt x="443" y="115"/>
                    <a:pt x="443" y="115"/>
                    <a:pt x="443" y="115"/>
                  </a:cubicBezTo>
                  <a:cubicBezTo>
                    <a:pt x="453" y="95"/>
                    <a:pt x="467" y="84"/>
                    <a:pt x="483" y="84"/>
                  </a:cubicBezTo>
                  <a:cubicBezTo>
                    <a:pt x="483" y="84"/>
                    <a:pt x="483" y="84"/>
                    <a:pt x="483" y="84"/>
                  </a:cubicBezTo>
                  <a:cubicBezTo>
                    <a:pt x="463" y="59"/>
                    <a:pt x="431" y="28"/>
                    <a:pt x="382" y="12"/>
                  </a:cubicBezTo>
                  <a:cubicBezTo>
                    <a:pt x="358" y="4"/>
                    <a:pt x="333" y="0"/>
                    <a:pt x="309" y="0"/>
                  </a:cubicBezTo>
                  <a:cubicBezTo>
                    <a:pt x="258" y="0"/>
                    <a:pt x="225" y="17"/>
                    <a:pt x="221" y="19"/>
                  </a:cubicBezTo>
                  <a:cubicBezTo>
                    <a:pt x="83" y="108"/>
                    <a:pt x="0" y="260"/>
                    <a:pt x="0" y="425"/>
                  </a:cubicBezTo>
                  <a:cubicBezTo>
                    <a:pt x="0" y="442"/>
                    <a:pt x="1" y="460"/>
                    <a:pt x="3" y="477"/>
                  </a:cubicBezTo>
                  <a:cubicBezTo>
                    <a:pt x="10" y="444"/>
                    <a:pt x="24" y="412"/>
                    <a:pt x="46" y="383"/>
                  </a:cubicBezTo>
                  <a:cubicBezTo>
                    <a:pt x="102" y="307"/>
                    <a:pt x="191" y="295"/>
                    <a:pt x="195" y="294"/>
                  </a:cubicBezTo>
                  <a:close/>
                </a:path>
              </a:pathLst>
            </a:custGeom>
            <a:grp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5384723" y="1561730"/>
            <a:ext cx="2011245" cy="1354451"/>
            <a:chOff x="5349876" y="1612900"/>
            <a:chExt cx="2109788" cy="1420813"/>
          </a:xfrm>
          <a:solidFill>
            <a:srgbClr val="FF6B92"/>
          </a:solidFill>
          <a:effectLst/>
        </p:grpSpPr>
        <p:sp>
          <p:nvSpPr>
            <p:cNvPr id="17" name="Freeform 6"/>
            <p:cNvSpPr/>
            <p:nvPr/>
          </p:nvSpPr>
          <p:spPr bwMode="auto">
            <a:xfrm>
              <a:off x="5349876" y="1612900"/>
              <a:ext cx="2109788" cy="1420813"/>
            </a:xfrm>
            <a:custGeom>
              <a:avLst/>
              <a:gdLst>
                <a:gd name="T0" fmla="*/ 103 w 561"/>
                <a:gd name="T1" fmla="*/ 54 h 378"/>
                <a:gd name="T2" fmla="*/ 232 w 561"/>
                <a:gd name="T3" fmla="*/ 162 h 378"/>
                <a:gd name="T4" fmla="*/ 238 w 561"/>
                <a:gd name="T5" fmla="*/ 173 h 378"/>
                <a:gd name="T6" fmla="*/ 285 w 561"/>
                <a:gd name="T7" fmla="*/ 266 h 378"/>
                <a:gd name="T8" fmla="*/ 383 w 561"/>
                <a:gd name="T9" fmla="*/ 337 h 378"/>
                <a:gd name="T10" fmla="*/ 485 w 561"/>
                <a:gd name="T11" fmla="*/ 352 h 378"/>
                <a:gd name="T12" fmla="*/ 526 w 561"/>
                <a:gd name="T13" fmla="*/ 378 h 378"/>
                <a:gd name="T14" fmla="*/ 560 w 561"/>
                <a:gd name="T15" fmla="*/ 260 h 378"/>
                <a:gd name="T16" fmla="*/ 504 w 561"/>
                <a:gd name="T17" fmla="*/ 110 h 378"/>
                <a:gd name="T18" fmla="*/ 199 w 561"/>
                <a:gd name="T19" fmla="*/ 0 h 378"/>
                <a:gd name="T20" fmla="*/ 0 w 561"/>
                <a:gd name="T21" fmla="*/ 43 h 378"/>
                <a:gd name="T22" fmla="*/ 25 w 561"/>
                <a:gd name="T23" fmla="*/ 42 h 378"/>
                <a:gd name="T24" fmla="*/ 103 w 561"/>
                <a:gd name="T25" fmla="*/ 54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1" h="378">
                  <a:moveTo>
                    <a:pt x="103" y="54"/>
                  </a:moveTo>
                  <a:cubicBezTo>
                    <a:pt x="190" y="83"/>
                    <a:pt x="228" y="153"/>
                    <a:pt x="232" y="162"/>
                  </a:cubicBezTo>
                  <a:cubicBezTo>
                    <a:pt x="234" y="165"/>
                    <a:pt x="236" y="169"/>
                    <a:pt x="238" y="173"/>
                  </a:cubicBezTo>
                  <a:cubicBezTo>
                    <a:pt x="285" y="266"/>
                    <a:pt x="285" y="266"/>
                    <a:pt x="285" y="266"/>
                  </a:cubicBezTo>
                  <a:cubicBezTo>
                    <a:pt x="301" y="299"/>
                    <a:pt x="346" y="331"/>
                    <a:pt x="383" y="337"/>
                  </a:cubicBezTo>
                  <a:cubicBezTo>
                    <a:pt x="485" y="352"/>
                    <a:pt x="485" y="352"/>
                    <a:pt x="485" y="352"/>
                  </a:cubicBezTo>
                  <a:cubicBezTo>
                    <a:pt x="506" y="355"/>
                    <a:pt x="521" y="364"/>
                    <a:pt x="526" y="378"/>
                  </a:cubicBezTo>
                  <a:cubicBezTo>
                    <a:pt x="542" y="351"/>
                    <a:pt x="560" y="309"/>
                    <a:pt x="560" y="260"/>
                  </a:cubicBezTo>
                  <a:cubicBezTo>
                    <a:pt x="561" y="168"/>
                    <a:pt x="511" y="116"/>
                    <a:pt x="504" y="110"/>
                  </a:cubicBezTo>
                  <a:cubicBezTo>
                    <a:pt x="419" y="39"/>
                    <a:pt x="310" y="0"/>
                    <a:pt x="199" y="0"/>
                  </a:cubicBezTo>
                  <a:cubicBezTo>
                    <a:pt x="129" y="0"/>
                    <a:pt x="63" y="15"/>
                    <a:pt x="0" y="43"/>
                  </a:cubicBezTo>
                  <a:cubicBezTo>
                    <a:pt x="8" y="42"/>
                    <a:pt x="16" y="42"/>
                    <a:pt x="25" y="42"/>
                  </a:cubicBezTo>
                  <a:cubicBezTo>
                    <a:pt x="51" y="42"/>
                    <a:pt x="77" y="46"/>
                    <a:pt x="103" y="5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8" name="Freeform 6"/>
            <p:cNvSpPr/>
            <p:nvPr/>
          </p:nvSpPr>
          <p:spPr bwMode="auto">
            <a:xfrm>
              <a:off x="5349876" y="1612900"/>
              <a:ext cx="2109788" cy="1420813"/>
            </a:xfrm>
            <a:custGeom>
              <a:avLst/>
              <a:gdLst>
                <a:gd name="T0" fmla="*/ 103 w 561"/>
                <a:gd name="T1" fmla="*/ 54 h 378"/>
                <a:gd name="T2" fmla="*/ 232 w 561"/>
                <a:gd name="T3" fmla="*/ 162 h 378"/>
                <a:gd name="T4" fmla="*/ 238 w 561"/>
                <a:gd name="T5" fmla="*/ 173 h 378"/>
                <a:gd name="T6" fmla="*/ 285 w 561"/>
                <a:gd name="T7" fmla="*/ 266 h 378"/>
                <a:gd name="T8" fmla="*/ 383 w 561"/>
                <a:gd name="T9" fmla="*/ 337 h 378"/>
                <a:gd name="T10" fmla="*/ 485 w 561"/>
                <a:gd name="T11" fmla="*/ 352 h 378"/>
                <a:gd name="T12" fmla="*/ 526 w 561"/>
                <a:gd name="T13" fmla="*/ 378 h 378"/>
                <a:gd name="T14" fmla="*/ 560 w 561"/>
                <a:gd name="T15" fmla="*/ 260 h 378"/>
                <a:gd name="T16" fmla="*/ 504 w 561"/>
                <a:gd name="T17" fmla="*/ 110 h 378"/>
                <a:gd name="T18" fmla="*/ 199 w 561"/>
                <a:gd name="T19" fmla="*/ 0 h 378"/>
                <a:gd name="T20" fmla="*/ 0 w 561"/>
                <a:gd name="T21" fmla="*/ 43 h 378"/>
                <a:gd name="T22" fmla="*/ 25 w 561"/>
                <a:gd name="T23" fmla="*/ 42 h 378"/>
                <a:gd name="T24" fmla="*/ 103 w 561"/>
                <a:gd name="T25" fmla="*/ 54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1" h="378">
                  <a:moveTo>
                    <a:pt x="103" y="54"/>
                  </a:moveTo>
                  <a:cubicBezTo>
                    <a:pt x="190" y="83"/>
                    <a:pt x="228" y="153"/>
                    <a:pt x="232" y="162"/>
                  </a:cubicBezTo>
                  <a:cubicBezTo>
                    <a:pt x="234" y="165"/>
                    <a:pt x="236" y="169"/>
                    <a:pt x="238" y="173"/>
                  </a:cubicBezTo>
                  <a:cubicBezTo>
                    <a:pt x="285" y="266"/>
                    <a:pt x="285" y="266"/>
                    <a:pt x="285" y="266"/>
                  </a:cubicBezTo>
                  <a:cubicBezTo>
                    <a:pt x="301" y="299"/>
                    <a:pt x="346" y="331"/>
                    <a:pt x="383" y="337"/>
                  </a:cubicBezTo>
                  <a:cubicBezTo>
                    <a:pt x="485" y="352"/>
                    <a:pt x="485" y="352"/>
                    <a:pt x="485" y="352"/>
                  </a:cubicBezTo>
                  <a:cubicBezTo>
                    <a:pt x="506" y="355"/>
                    <a:pt x="521" y="364"/>
                    <a:pt x="526" y="378"/>
                  </a:cubicBezTo>
                  <a:cubicBezTo>
                    <a:pt x="542" y="351"/>
                    <a:pt x="560" y="309"/>
                    <a:pt x="560" y="260"/>
                  </a:cubicBezTo>
                  <a:cubicBezTo>
                    <a:pt x="561" y="168"/>
                    <a:pt x="511" y="116"/>
                    <a:pt x="504" y="110"/>
                  </a:cubicBezTo>
                  <a:cubicBezTo>
                    <a:pt x="419" y="39"/>
                    <a:pt x="310" y="0"/>
                    <a:pt x="199" y="0"/>
                  </a:cubicBezTo>
                  <a:cubicBezTo>
                    <a:pt x="129" y="0"/>
                    <a:pt x="63" y="15"/>
                    <a:pt x="0" y="43"/>
                  </a:cubicBezTo>
                  <a:cubicBezTo>
                    <a:pt x="8" y="42"/>
                    <a:pt x="16" y="42"/>
                    <a:pt x="25" y="42"/>
                  </a:cubicBezTo>
                  <a:cubicBezTo>
                    <a:pt x="51" y="42"/>
                    <a:pt x="77" y="46"/>
                    <a:pt x="103" y="54"/>
                  </a:cubicBezTo>
                  <a:close/>
                </a:path>
              </a:pathLst>
            </a:custGeom>
            <a:grp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5374129" y="4084488"/>
            <a:ext cx="2194360" cy="939792"/>
            <a:chOff x="5338763" y="4259263"/>
            <a:chExt cx="2301875" cy="985838"/>
          </a:xfrm>
          <a:solidFill>
            <a:srgbClr val="FF6B92"/>
          </a:solidFill>
          <a:effectLst/>
        </p:grpSpPr>
        <p:sp>
          <p:nvSpPr>
            <p:cNvPr id="20" name="Freeform 7"/>
            <p:cNvSpPr/>
            <p:nvPr/>
          </p:nvSpPr>
          <p:spPr bwMode="auto">
            <a:xfrm>
              <a:off x="5338763" y="4259263"/>
              <a:ext cx="2301875" cy="985838"/>
            </a:xfrm>
            <a:custGeom>
              <a:avLst/>
              <a:gdLst>
                <a:gd name="T0" fmla="*/ 612 w 612"/>
                <a:gd name="T1" fmla="*/ 33 h 262"/>
                <a:gd name="T2" fmla="*/ 520 w 612"/>
                <a:gd name="T3" fmla="*/ 81 h 262"/>
                <a:gd name="T4" fmla="*/ 463 w 612"/>
                <a:gd name="T5" fmla="*/ 89 h 262"/>
                <a:gd name="T6" fmla="*/ 353 w 612"/>
                <a:gd name="T7" fmla="*/ 60 h 262"/>
                <a:gd name="T8" fmla="*/ 262 w 612"/>
                <a:gd name="T9" fmla="*/ 13 h 262"/>
                <a:gd name="T10" fmla="*/ 202 w 612"/>
                <a:gd name="T11" fmla="*/ 0 h 262"/>
                <a:gd name="T12" fmla="*/ 141 w 612"/>
                <a:gd name="T13" fmla="*/ 13 h 262"/>
                <a:gd name="T14" fmla="*/ 49 w 612"/>
                <a:gd name="T15" fmla="*/ 61 h 262"/>
                <a:gd name="T16" fmla="*/ 19 w 612"/>
                <a:gd name="T17" fmla="*/ 69 h 262"/>
                <a:gd name="T18" fmla="*/ 0 w 612"/>
                <a:gd name="T19" fmla="*/ 64 h 262"/>
                <a:gd name="T20" fmla="*/ 40 w 612"/>
                <a:gd name="T21" fmla="*/ 172 h 262"/>
                <a:gd name="T22" fmla="*/ 173 w 612"/>
                <a:gd name="T23" fmla="*/ 261 h 262"/>
                <a:gd name="T24" fmla="*/ 202 w 612"/>
                <a:gd name="T25" fmla="*/ 262 h 262"/>
                <a:gd name="T26" fmla="*/ 443 w 612"/>
                <a:gd name="T27" fmla="*/ 197 h 262"/>
                <a:gd name="T28" fmla="*/ 612 w 612"/>
                <a:gd name="T29" fmla="*/ 3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2" h="262">
                  <a:moveTo>
                    <a:pt x="612" y="33"/>
                  </a:moveTo>
                  <a:cubicBezTo>
                    <a:pt x="586" y="55"/>
                    <a:pt x="555" y="71"/>
                    <a:pt x="520" y="81"/>
                  </a:cubicBezTo>
                  <a:cubicBezTo>
                    <a:pt x="501" y="86"/>
                    <a:pt x="482" y="89"/>
                    <a:pt x="463" y="89"/>
                  </a:cubicBezTo>
                  <a:cubicBezTo>
                    <a:pt x="401" y="89"/>
                    <a:pt x="358" y="63"/>
                    <a:pt x="353" y="60"/>
                  </a:cubicBezTo>
                  <a:cubicBezTo>
                    <a:pt x="262" y="13"/>
                    <a:pt x="262" y="13"/>
                    <a:pt x="262" y="13"/>
                  </a:cubicBezTo>
                  <a:cubicBezTo>
                    <a:pt x="246" y="5"/>
                    <a:pt x="225" y="0"/>
                    <a:pt x="202" y="0"/>
                  </a:cubicBezTo>
                  <a:cubicBezTo>
                    <a:pt x="179" y="0"/>
                    <a:pt x="157" y="5"/>
                    <a:pt x="141" y="13"/>
                  </a:cubicBezTo>
                  <a:cubicBezTo>
                    <a:pt x="49" y="61"/>
                    <a:pt x="49" y="61"/>
                    <a:pt x="49" y="61"/>
                  </a:cubicBezTo>
                  <a:cubicBezTo>
                    <a:pt x="38" y="66"/>
                    <a:pt x="28" y="69"/>
                    <a:pt x="19" y="69"/>
                  </a:cubicBezTo>
                  <a:cubicBezTo>
                    <a:pt x="12" y="69"/>
                    <a:pt x="6" y="67"/>
                    <a:pt x="0" y="64"/>
                  </a:cubicBezTo>
                  <a:cubicBezTo>
                    <a:pt x="3" y="92"/>
                    <a:pt x="12" y="133"/>
                    <a:pt x="40" y="172"/>
                  </a:cubicBezTo>
                  <a:cubicBezTo>
                    <a:pt x="94" y="246"/>
                    <a:pt x="165" y="260"/>
                    <a:pt x="173" y="261"/>
                  </a:cubicBezTo>
                  <a:cubicBezTo>
                    <a:pt x="183" y="261"/>
                    <a:pt x="193" y="262"/>
                    <a:pt x="202" y="262"/>
                  </a:cubicBezTo>
                  <a:cubicBezTo>
                    <a:pt x="286" y="262"/>
                    <a:pt x="370" y="239"/>
                    <a:pt x="443" y="197"/>
                  </a:cubicBezTo>
                  <a:cubicBezTo>
                    <a:pt x="512" y="157"/>
                    <a:pt x="570" y="101"/>
                    <a:pt x="612" y="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1" name="Freeform 7"/>
            <p:cNvSpPr/>
            <p:nvPr/>
          </p:nvSpPr>
          <p:spPr bwMode="auto">
            <a:xfrm>
              <a:off x="5338763" y="4259263"/>
              <a:ext cx="2301875" cy="985838"/>
            </a:xfrm>
            <a:custGeom>
              <a:avLst/>
              <a:gdLst>
                <a:gd name="T0" fmla="*/ 612 w 612"/>
                <a:gd name="T1" fmla="*/ 33 h 262"/>
                <a:gd name="T2" fmla="*/ 520 w 612"/>
                <a:gd name="T3" fmla="*/ 81 h 262"/>
                <a:gd name="T4" fmla="*/ 463 w 612"/>
                <a:gd name="T5" fmla="*/ 89 h 262"/>
                <a:gd name="T6" fmla="*/ 353 w 612"/>
                <a:gd name="T7" fmla="*/ 60 h 262"/>
                <a:gd name="T8" fmla="*/ 262 w 612"/>
                <a:gd name="T9" fmla="*/ 13 h 262"/>
                <a:gd name="T10" fmla="*/ 202 w 612"/>
                <a:gd name="T11" fmla="*/ 0 h 262"/>
                <a:gd name="T12" fmla="*/ 141 w 612"/>
                <a:gd name="T13" fmla="*/ 13 h 262"/>
                <a:gd name="T14" fmla="*/ 49 w 612"/>
                <a:gd name="T15" fmla="*/ 61 h 262"/>
                <a:gd name="T16" fmla="*/ 19 w 612"/>
                <a:gd name="T17" fmla="*/ 69 h 262"/>
                <a:gd name="T18" fmla="*/ 0 w 612"/>
                <a:gd name="T19" fmla="*/ 64 h 262"/>
                <a:gd name="T20" fmla="*/ 40 w 612"/>
                <a:gd name="T21" fmla="*/ 172 h 262"/>
                <a:gd name="T22" fmla="*/ 173 w 612"/>
                <a:gd name="T23" fmla="*/ 261 h 262"/>
                <a:gd name="T24" fmla="*/ 202 w 612"/>
                <a:gd name="T25" fmla="*/ 262 h 262"/>
                <a:gd name="T26" fmla="*/ 443 w 612"/>
                <a:gd name="T27" fmla="*/ 197 h 262"/>
                <a:gd name="T28" fmla="*/ 612 w 612"/>
                <a:gd name="T29" fmla="*/ 33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2" h="262">
                  <a:moveTo>
                    <a:pt x="612" y="33"/>
                  </a:moveTo>
                  <a:cubicBezTo>
                    <a:pt x="586" y="55"/>
                    <a:pt x="555" y="71"/>
                    <a:pt x="520" y="81"/>
                  </a:cubicBezTo>
                  <a:cubicBezTo>
                    <a:pt x="501" y="86"/>
                    <a:pt x="482" y="89"/>
                    <a:pt x="463" y="89"/>
                  </a:cubicBezTo>
                  <a:cubicBezTo>
                    <a:pt x="401" y="89"/>
                    <a:pt x="358" y="63"/>
                    <a:pt x="353" y="60"/>
                  </a:cubicBezTo>
                  <a:cubicBezTo>
                    <a:pt x="262" y="13"/>
                    <a:pt x="262" y="13"/>
                    <a:pt x="262" y="13"/>
                  </a:cubicBezTo>
                  <a:cubicBezTo>
                    <a:pt x="246" y="5"/>
                    <a:pt x="225" y="0"/>
                    <a:pt x="202" y="0"/>
                  </a:cubicBezTo>
                  <a:cubicBezTo>
                    <a:pt x="179" y="0"/>
                    <a:pt x="157" y="5"/>
                    <a:pt x="141" y="13"/>
                  </a:cubicBezTo>
                  <a:cubicBezTo>
                    <a:pt x="49" y="61"/>
                    <a:pt x="49" y="61"/>
                    <a:pt x="49" y="61"/>
                  </a:cubicBezTo>
                  <a:cubicBezTo>
                    <a:pt x="38" y="66"/>
                    <a:pt x="28" y="69"/>
                    <a:pt x="19" y="69"/>
                  </a:cubicBezTo>
                  <a:cubicBezTo>
                    <a:pt x="12" y="69"/>
                    <a:pt x="6" y="67"/>
                    <a:pt x="0" y="64"/>
                  </a:cubicBezTo>
                  <a:cubicBezTo>
                    <a:pt x="3" y="92"/>
                    <a:pt x="12" y="133"/>
                    <a:pt x="40" y="172"/>
                  </a:cubicBezTo>
                  <a:cubicBezTo>
                    <a:pt x="94" y="246"/>
                    <a:pt x="165" y="260"/>
                    <a:pt x="173" y="261"/>
                  </a:cubicBezTo>
                  <a:cubicBezTo>
                    <a:pt x="183" y="261"/>
                    <a:pt x="193" y="262"/>
                    <a:pt x="202" y="262"/>
                  </a:cubicBezTo>
                  <a:cubicBezTo>
                    <a:pt x="286" y="262"/>
                    <a:pt x="370" y="239"/>
                    <a:pt x="443" y="197"/>
                  </a:cubicBezTo>
                  <a:cubicBezTo>
                    <a:pt x="512" y="157"/>
                    <a:pt x="570" y="101"/>
                    <a:pt x="612" y="33"/>
                  </a:cubicBezTo>
                  <a:close/>
                </a:path>
              </a:pathLst>
            </a:custGeom>
            <a:grp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4372292" y="2926774"/>
            <a:ext cx="1374123" cy="2061185"/>
            <a:chOff x="4287838" y="3044825"/>
            <a:chExt cx="1441450" cy="2162175"/>
          </a:xfrm>
          <a:solidFill>
            <a:srgbClr val="7A962D"/>
          </a:solidFill>
          <a:effectLst/>
        </p:grpSpPr>
        <p:sp>
          <p:nvSpPr>
            <p:cNvPr id="23" name="Freeform 8"/>
            <p:cNvSpPr/>
            <p:nvPr/>
          </p:nvSpPr>
          <p:spPr bwMode="auto">
            <a:xfrm>
              <a:off x="4287838" y="3044825"/>
              <a:ext cx="1441450" cy="2162175"/>
            </a:xfrm>
            <a:custGeom>
              <a:avLst/>
              <a:gdLst>
                <a:gd name="T0" fmla="*/ 154 w 383"/>
                <a:gd name="T1" fmla="*/ 458 h 575"/>
                <a:gd name="T2" fmla="*/ 383 w 383"/>
                <a:gd name="T3" fmla="*/ 575 h 575"/>
                <a:gd name="T4" fmla="*/ 306 w 383"/>
                <a:gd name="T5" fmla="*/ 505 h 575"/>
                <a:gd name="T6" fmla="*/ 263 w 383"/>
                <a:gd name="T7" fmla="*/ 344 h 575"/>
                <a:gd name="T8" fmla="*/ 264 w 383"/>
                <a:gd name="T9" fmla="*/ 337 h 575"/>
                <a:gd name="T10" fmla="*/ 281 w 383"/>
                <a:gd name="T11" fmla="*/ 235 h 575"/>
                <a:gd name="T12" fmla="*/ 243 w 383"/>
                <a:gd name="T13" fmla="*/ 120 h 575"/>
                <a:gd name="T14" fmla="*/ 169 w 383"/>
                <a:gd name="T15" fmla="*/ 47 h 575"/>
                <a:gd name="T16" fmla="*/ 152 w 383"/>
                <a:gd name="T17" fmla="*/ 0 h 575"/>
                <a:gd name="T18" fmla="*/ 57 w 383"/>
                <a:gd name="T19" fmla="*/ 70 h 575"/>
                <a:gd name="T20" fmla="*/ 14 w 383"/>
                <a:gd name="T21" fmla="*/ 225 h 575"/>
                <a:gd name="T22" fmla="*/ 14 w 383"/>
                <a:gd name="T23" fmla="*/ 225 h 575"/>
                <a:gd name="T24" fmla="*/ 154 w 383"/>
                <a:gd name="T25" fmla="*/ 458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3" h="575">
                  <a:moveTo>
                    <a:pt x="154" y="458"/>
                  </a:moveTo>
                  <a:cubicBezTo>
                    <a:pt x="218" y="517"/>
                    <a:pt x="297" y="557"/>
                    <a:pt x="383" y="575"/>
                  </a:cubicBezTo>
                  <a:cubicBezTo>
                    <a:pt x="353" y="557"/>
                    <a:pt x="327" y="534"/>
                    <a:pt x="306" y="505"/>
                  </a:cubicBezTo>
                  <a:cubicBezTo>
                    <a:pt x="251" y="428"/>
                    <a:pt x="262" y="348"/>
                    <a:pt x="263" y="344"/>
                  </a:cubicBezTo>
                  <a:cubicBezTo>
                    <a:pt x="263" y="342"/>
                    <a:pt x="263" y="339"/>
                    <a:pt x="264" y="337"/>
                  </a:cubicBezTo>
                  <a:cubicBezTo>
                    <a:pt x="281" y="235"/>
                    <a:pt x="281" y="235"/>
                    <a:pt x="281" y="235"/>
                  </a:cubicBezTo>
                  <a:cubicBezTo>
                    <a:pt x="287" y="198"/>
                    <a:pt x="269" y="146"/>
                    <a:pt x="243" y="120"/>
                  </a:cubicBezTo>
                  <a:cubicBezTo>
                    <a:pt x="169" y="47"/>
                    <a:pt x="169" y="47"/>
                    <a:pt x="169" y="47"/>
                  </a:cubicBezTo>
                  <a:cubicBezTo>
                    <a:pt x="153" y="31"/>
                    <a:pt x="147" y="14"/>
                    <a:pt x="152" y="0"/>
                  </a:cubicBezTo>
                  <a:cubicBezTo>
                    <a:pt x="123" y="11"/>
                    <a:pt x="85" y="32"/>
                    <a:pt x="57" y="70"/>
                  </a:cubicBezTo>
                  <a:cubicBezTo>
                    <a:pt x="0" y="148"/>
                    <a:pt x="14" y="224"/>
                    <a:pt x="14" y="225"/>
                  </a:cubicBezTo>
                  <a:cubicBezTo>
                    <a:pt x="14" y="225"/>
                    <a:pt x="14" y="225"/>
                    <a:pt x="14" y="225"/>
                  </a:cubicBezTo>
                  <a:cubicBezTo>
                    <a:pt x="38" y="315"/>
                    <a:pt x="86" y="396"/>
                    <a:pt x="154" y="45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4" name="Freeform 8"/>
            <p:cNvSpPr/>
            <p:nvPr/>
          </p:nvSpPr>
          <p:spPr bwMode="auto">
            <a:xfrm>
              <a:off x="4287838" y="3044825"/>
              <a:ext cx="1441450" cy="2162175"/>
            </a:xfrm>
            <a:custGeom>
              <a:avLst/>
              <a:gdLst>
                <a:gd name="T0" fmla="*/ 154 w 383"/>
                <a:gd name="T1" fmla="*/ 458 h 575"/>
                <a:gd name="T2" fmla="*/ 383 w 383"/>
                <a:gd name="T3" fmla="*/ 575 h 575"/>
                <a:gd name="T4" fmla="*/ 306 w 383"/>
                <a:gd name="T5" fmla="*/ 505 h 575"/>
                <a:gd name="T6" fmla="*/ 263 w 383"/>
                <a:gd name="T7" fmla="*/ 344 h 575"/>
                <a:gd name="T8" fmla="*/ 264 w 383"/>
                <a:gd name="T9" fmla="*/ 337 h 575"/>
                <a:gd name="T10" fmla="*/ 281 w 383"/>
                <a:gd name="T11" fmla="*/ 235 h 575"/>
                <a:gd name="T12" fmla="*/ 243 w 383"/>
                <a:gd name="T13" fmla="*/ 120 h 575"/>
                <a:gd name="T14" fmla="*/ 169 w 383"/>
                <a:gd name="T15" fmla="*/ 47 h 575"/>
                <a:gd name="T16" fmla="*/ 152 w 383"/>
                <a:gd name="T17" fmla="*/ 0 h 575"/>
                <a:gd name="T18" fmla="*/ 57 w 383"/>
                <a:gd name="T19" fmla="*/ 70 h 575"/>
                <a:gd name="T20" fmla="*/ 14 w 383"/>
                <a:gd name="T21" fmla="*/ 225 h 575"/>
                <a:gd name="T22" fmla="*/ 14 w 383"/>
                <a:gd name="T23" fmla="*/ 225 h 575"/>
                <a:gd name="T24" fmla="*/ 154 w 383"/>
                <a:gd name="T25" fmla="*/ 458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3" h="575">
                  <a:moveTo>
                    <a:pt x="154" y="458"/>
                  </a:moveTo>
                  <a:cubicBezTo>
                    <a:pt x="218" y="517"/>
                    <a:pt x="297" y="557"/>
                    <a:pt x="383" y="575"/>
                  </a:cubicBezTo>
                  <a:cubicBezTo>
                    <a:pt x="353" y="557"/>
                    <a:pt x="327" y="534"/>
                    <a:pt x="306" y="505"/>
                  </a:cubicBezTo>
                  <a:cubicBezTo>
                    <a:pt x="251" y="428"/>
                    <a:pt x="262" y="348"/>
                    <a:pt x="263" y="344"/>
                  </a:cubicBezTo>
                  <a:cubicBezTo>
                    <a:pt x="263" y="342"/>
                    <a:pt x="263" y="339"/>
                    <a:pt x="264" y="337"/>
                  </a:cubicBezTo>
                  <a:cubicBezTo>
                    <a:pt x="281" y="235"/>
                    <a:pt x="281" y="235"/>
                    <a:pt x="281" y="235"/>
                  </a:cubicBezTo>
                  <a:cubicBezTo>
                    <a:pt x="287" y="198"/>
                    <a:pt x="269" y="146"/>
                    <a:pt x="243" y="120"/>
                  </a:cubicBezTo>
                  <a:cubicBezTo>
                    <a:pt x="169" y="47"/>
                    <a:pt x="169" y="47"/>
                    <a:pt x="169" y="47"/>
                  </a:cubicBezTo>
                  <a:cubicBezTo>
                    <a:pt x="153" y="31"/>
                    <a:pt x="147" y="14"/>
                    <a:pt x="152" y="0"/>
                  </a:cubicBezTo>
                  <a:cubicBezTo>
                    <a:pt x="123" y="11"/>
                    <a:pt x="85" y="32"/>
                    <a:pt x="57" y="70"/>
                  </a:cubicBezTo>
                  <a:cubicBezTo>
                    <a:pt x="0" y="148"/>
                    <a:pt x="14" y="224"/>
                    <a:pt x="14" y="225"/>
                  </a:cubicBezTo>
                  <a:cubicBezTo>
                    <a:pt x="14" y="225"/>
                    <a:pt x="14" y="225"/>
                    <a:pt x="14" y="225"/>
                  </a:cubicBezTo>
                  <a:cubicBezTo>
                    <a:pt x="38" y="315"/>
                    <a:pt x="86" y="396"/>
                    <a:pt x="154" y="458"/>
                  </a:cubicBezTo>
                  <a:close/>
                </a:path>
              </a:pathLst>
            </a:custGeom>
            <a:grp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6793655" y="2127724"/>
            <a:ext cx="1032106" cy="2215546"/>
            <a:chOff x="6827838" y="2206625"/>
            <a:chExt cx="1082675" cy="2324100"/>
          </a:xfrm>
          <a:solidFill>
            <a:srgbClr val="FF6B92"/>
          </a:solidFill>
          <a:effectLst/>
        </p:grpSpPr>
        <p:sp>
          <p:nvSpPr>
            <p:cNvPr id="26" name="Freeform 9"/>
            <p:cNvSpPr/>
            <p:nvPr/>
          </p:nvSpPr>
          <p:spPr bwMode="auto">
            <a:xfrm>
              <a:off x="6827838" y="2206625"/>
              <a:ext cx="1082675" cy="2324100"/>
            </a:xfrm>
            <a:custGeom>
              <a:avLst/>
              <a:gdLst>
                <a:gd name="T0" fmla="*/ 163 w 288"/>
                <a:gd name="T1" fmla="*/ 0 h 618"/>
                <a:gd name="T2" fmla="*/ 184 w 288"/>
                <a:gd name="T3" fmla="*/ 102 h 618"/>
                <a:gd name="T4" fmla="*/ 122 w 288"/>
                <a:gd name="T5" fmla="*/ 264 h 618"/>
                <a:gd name="T6" fmla="*/ 117 w 288"/>
                <a:gd name="T7" fmla="*/ 270 h 618"/>
                <a:gd name="T8" fmla="*/ 43 w 288"/>
                <a:gd name="T9" fmla="*/ 343 h 618"/>
                <a:gd name="T10" fmla="*/ 6 w 288"/>
                <a:gd name="T11" fmla="*/ 458 h 618"/>
                <a:gd name="T12" fmla="*/ 23 w 288"/>
                <a:gd name="T13" fmla="*/ 560 h 618"/>
                <a:gd name="T14" fmla="*/ 14 w 288"/>
                <a:gd name="T15" fmla="*/ 604 h 618"/>
                <a:gd name="T16" fmla="*/ 8 w 288"/>
                <a:gd name="T17" fmla="*/ 610 h 618"/>
                <a:gd name="T18" fmla="*/ 67 w 288"/>
                <a:gd name="T19" fmla="*/ 618 h 618"/>
                <a:gd name="T20" fmla="*/ 120 w 288"/>
                <a:gd name="T21" fmla="*/ 611 h 618"/>
                <a:gd name="T22" fmla="*/ 249 w 288"/>
                <a:gd name="T23" fmla="*/ 515 h 618"/>
                <a:gd name="T24" fmla="*/ 249 w 288"/>
                <a:gd name="T25" fmla="*/ 515 h 618"/>
                <a:gd name="T26" fmla="*/ 288 w 288"/>
                <a:gd name="T27" fmla="*/ 325 h 618"/>
                <a:gd name="T28" fmla="*/ 163 w 288"/>
                <a:gd name="T29" fmla="*/ 0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8" h="618">
                  <a:moveTo>
                    <a:pt x="163" y="0"/>
                  </a:moveTo>
                  <a:cubicBezTo>
                    <a:pt x="177" y="32"/>
                    <a:pt x="184" y="66"/>
                    <a:pt x="184" y="102"/>
                  </a:cubicBezTo>
                  <a:cubicBezTo>
                    <a:pt x="183" y="195"/>
                    <a:pt x="125" y="261"/>
                    <a:pt x="122" y="264"/>
                  </a:cubicBezTo>
                  <a:cubicBezTo>
                    <a:pt x="121" y="266"/>
                    <a:pt x="119" y="268"/>
                    <a:pt x="117" y="270"/>
                  </a:cubicBezTo>
                  <a:cubicBezTo>
                    <a:pt x="43" y="343"/>
                    <a:pt x="43" y="343"/>
                    <a:pt x="43" y="343"/>
                  </a:cubicBezTo>
                  <a:cubicBezTo>
                    <a:pt x="17" y="369"/>
                    <a:pt x="0" y="421"/>
                    <a:pt x="6" y="458"/>
                  </a:cubicBezTo>
                  <a:cubicBezTo>
                    <a:pt x="23" y="560"/>
                    <a:pt x="23" y="560"/>
                    <a:pt x="23" y="560"/>
                  </a:cubicBezTo>
                  <a:cubicBezTo>
                    <a:pt x="26" y="579"/>
                    <a:pt x="23" y="594"/>
                    <a:pt x="14" y="604"/>
                  </a:cubicBezTo>
                  <a:cubicBezTo>
                    <a:pt x="12" y="606"/>
                    <a:pt x="10" y="608"/>
                    <a:pt x="8" y="610"/>
                  </a:cubicBezTo>
                  <a:cubicBezTo>
                    <a:pt x="27" y="615"/>
                    <a:pt x="47" y="618"/>
                    <a:pt x="67" y="618"/>
                  </a:cubicBezTo>
                  <a:cubicBezTo>
                    <a:pt x="85" y="618"/>
                    <a:pt x="102" y="616"/>
                    <a:pt x="120" y="611"/>
                  </a:cubicBezTo>
                  <a:cubicBezTo>
                    <a:pt x="213" y="585"/>
                    <a:pt x="249" y="516"/>
                    <a:pt x="249" y="515"/>
                  </a:cubicBezTo>
                  <a:cubicBezTo>
                    <a:pt x="249" y="515"/>
                    <a:pt x="249" y="515"/>
                    <a:pt x="249" y="515"/>
                  </a:cubicBezTo>
                  <a:cubicBezTo>
                    <a:pt x="275" y="455"/>
                    <a:pt x="288" y="391"/>
                    <a:pt x="288" y="325"/>
                  </a:cubicBezTo>
                  <a:cubicBezTo>
                    <a:pt x="288" y="204"/>
                    <a:pt x="244" y="89"/>
                    <a:pt x="16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7" name="Freeform 9"/>
            <p:cNvSpPr/>
            <p:nvPr/>
          </p:nvSpPr>
          <p:spPr bwMode="auto">
            <a:xfrm>
              <a:off x="6827838" y="2206625"/>
              <a:ext cx="1082675" cy="2324100"/>
            </a:xfrm>
            <a:custGeom>
              <a:avLst/>
              <a:gdLst>
                <a:gd name="T0" fmla="*/ 163 w 288"/>
                <a:gd name="T1" fmla="*/ 0 h 618"/>
                <a:gd name="T2" fmla="*/ 184 w 288"/>
                <a:gd name="T3" fmla="*/ 102 h 618"/>
                <a:gd name="T4" fmla="*/ 122 w 288"/>
                <a:gd name="T5" fmla="*/ 264 h 618"/>
                <a:gd name="T6" fmla="*/ 117 w 288"/>
                <a:gd name="T7" fmla="*/ 270 h 618"/>
                <a:gd name="T8" fmla="*/ 43 w 288"/>
                <a:gd name="T9" fmla="*/ 343 h 618"/>
                <a:gd name="T10" fmla="*/ 6 w 288"/>
                <a:gd name="T11" fmla="*/ 458 h 618"/>
                <a:gd name="T12" fmla="*/ 23 w 288"/>
                <a:gd name="T13" fmla="*/ 560 h 618"/>
                <a:gd name="T14" fmla="*/ 14 w 288"/>
                <a:gd name="T15" fmla="*/ 604 h 618"/>
                <a:gd name="T16" fmla="*/ 8 w 288"/>
                <a:gd name="T17" fmla="*/ 610 h 618"/>
                <a:gd name="T18" fmla="*/ 67 w 288"/>
                <a:gd name="T19" fmla="*/ 618 h 618"/>
                <a:gd name="T20" fmla="*/ 120 w 288"/>
                <a:gd name="T21" fmla="*/ 611 h 618"/>
                <a:gd name="T22" fmla="*/ 249 w 288"/>
                <a:gd name="T23" fmla="*/ 515 h 618"/>
                <a:gd name="T24" fmla="*/ 249 w 288"/>
                <a:gd name="T25" fmla="*/ 515 h 618"/>
                <a:gd name="T26" fmla="*/ 288 w 288"/>
                <a:gd name="T27" fmla="*/ 325 h 618"/>
                <a:gd name="T28" fmla="*/ 163 w 288"/>
                <a:gd name="T29" fmla="*/ 0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8" h="618">
                  <a:moveTo>
                    <a:pt x="163" y="0"/>
                  </a:moveTo>
                  <a:cubicBezTo>
                    <a:pt x="177" y="32"/>
                    <a:pt x="184" y="66"/>
                    <a:pt x="184" y="102"/>
                  </a:cubicBezTo>
                  <a:cubicBezTo>
                    <a:pt x="183" y="195"/>
                    <a:pt x="125" y="261"/>
                    <a:pt x="122" y="264"/>
                  </a:cubicBezTo>
                  <a:cubicBezTo>
                    <a:pt x="121" y="266"/>
                    <a:pt x="119" y="268"/>
                    <a:pt x="117" y="270"/>
                  </a:cubicBezTo>
                  <a:cubicBezTo>
                    <a:pt x="43" y="343"/>
                    <a:pt x="43" y="343"/>
                    <a:pt x="43" y="343"/>
                  </a:cubicBezTo>
                  <a:cubicBezTo>
                    <a:pt x="17" y="369"/>
                    <a:pt x="0" y="421"/>
                    <a:pt x="6" y="458"/>
                  </a:cubicBezTo>
                  <a:cubicBezTo>
                    <a:pt x="23" y="560"/>
                    <a:pt x="23" y="560"/>
                    <a:pt x="23" y="560"/>
                  </a:cubicBezTo>
                  <a:cubicBezTo>
                    <a:pt x="26" y="579"/>
                    <a:pt x="23" y="594"/>
                    <a:pt x="14" y="604"/>
                  </a:cubicBezTo>
                  <a:cubicBezTo>
                    <a:pt x="12" y="606"/>
                    <a:pt x="10" y="608"/>
                    <a:pt x="8" y="610"/>
                  </a:cubicBezTo>
                  <a:cubicBezTo>
                    <a:pt x="27" y="615"/>
                    <a:pt x="47" y="618"/>
                    <a:pt x="67" y="618"/>
                  </a:cubicBezTo>
                  <a:cubicBezTo>
                    <a:pt x="85" y="618"/>
                    <a:pt x="102" y="616"/>
                    <a:pt x="120" y="611"/>
                  </a:cubicBezTo>
                  <a:cubicBezTo>
                    <a:pt x="213" y="585"/>
                    <a:pt x="249" y="516"/>
                    <a:pt x="249" y="515"/>
                  </a:cubicBezTo>
                  <a:cubicBezTo>
                    <a:pt x="249" y="515"/>
                    <a:pt x="249" y="515"/>
                    <a:pt x="249" y="515"/>
                  </a:cubicBezTo>
                  <a:cubicBezTo>
                    <a:pt x="275" y="455"/>
                    <a:pt x="288" y="391"/>
                    <a:pt x="288" y="325"/>
                  </a:cubicBezTo>
                  <a:cubicBezTo>
                    <a:pt x="288" y="204"/>
                    <a:pt x="244" y="89"/>
                    <a:pt x="163" y="0"/>
                  </a:cubicBezTo>
                  <a:close/>
                </a:path>
              </a:pathLst>
            </a:custGeom>
            <a:grp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文本框 27"/>
          <p:cNvSpPr txBox="1"/>
          <p:nvPr/>
        </p:nvSpPr>
        <p:spPr>
          <a:xfrm>
            <a:off x="4979095" y="2040089"/>
            <a:ext cx="524679" cy="534838"/>
          </a:xfrm>
          <a:prstGeom prst="rect">
            <a:avLst/>
          </a:prstGeom>
          <a:noFill/>
        </p:spPr>
        <p:txBody>
          <a:bodyPr wrap="none" rtlCol="0">
            <a:spAutoFit/>
          </a:bodyPr>
          <a:lstStyle/>
          <a:p>
            <a:r>
              <a:rPr lang="en-US" altLang="zh-CN" sz="2800" dirty="0" smtClean="0">
                <a:solidFill>
                  <a:schemeClr val="bg1"/>
                </a:solidFill>
                <a:effectLst>
                  <a:innerShdw blurRad="25400" dist="12700" dir="13500000">
                    <a:prstClr val="black">
                      <a:alpha val="50000"/>
                    </a:prstClr>
                  </a:innerShdw>
                </a:effectLst>
              </a:rPr>
              <a:t>01</a:t>
            </a:r>
            <a:endParaRPr lang="zh-CN" altLang="en-US" sz="2800" dirty="0">
              <a:solidFill>
                <a:schemeClr val="bg1"/>
              </a:solidFill>
              <a:effectLst>
                <a:innerShdw blurRad="25400" dist="12700" dir="13500000">
                  <a:prstClr val="black">
                    <a:alpha val="50000"/>
                  </a:prstClr>
                </a:innerShdw>
              </a:effectLst>
            </a:endParaRPr>
          </a:p>
        </p:txBody>
      </p:sp>
      <p:sp>
        <p:nvSpPr>
          <p:cNvPr id="29" name="文本框 28"/>
          <p:cNvSpPr txBox="1"/>
          <p:nvPr/>
        </p:nvSpPr>
        <p:spPr>
          <a:xfrm>
            <a:off x="4690112" y="3513410"/>
            <a:ext cx="530567" cy="498782"/>
          </a:xfrm>
          <a:prstGeom prst="rect">
            <a:avLst/>
          </a:prstGeom>
          <a:noFill/>
        </p:spPr>
        <p:txBody>
          <a:bodyPr wrap="none" rtlCol="0">
            <a:spAutoFit/>
          </a:bodyPr>
          <a:lstStyle/>
          <a:p>
            <a:r>
              <a:rPr lang="en-US" altLang="zh-CN" sz="2800" dirty="0" smtClean="0">
                <a:solidFill>
                  <a:schemeClr val="bg1"/>
                </a:solidFill>
                <a:effectLst>
                  <a:innerShdw blurRad="25400" dist="12700" dir="13500000">
                    <a:prstClr val="black">
                      <a:alpha val="50000"/>
                    </a:prstClr>
                  </a:innerShdw>
                </a:effectLst>
              </a:rPr>
              <a:t>02</a:t>
            </a:r>
            <a:endParaRPr lang="zh-CN" altLang="en-US" sz="2800" dirty="0">
              <a:solidFill>
                <a:schemeClr val="bg1"/>
              </a:solidFill>
              <a:effectLst>
                <a:innerShdw blurRad="25400" dist="12700" dir="13500000">
                  <a:prstClr val="black">
                    <a:alpha val="50000"/>
                  </a:prstClr>
                </a:innerShdw>
              </a:effectLst>
            </a:endParaRPr>
          </a:p>
        </p:txBody>
      </p:sp>
      <p:sp>
        <p:nvSpPr>
          <p:cNvPr id="30" name="文本框 29"/>
          <p:cNvSpPr txBox="1"/>
          <p:nvPr/>
        </p:nvSpPr>
        <p:spPr>
          <a:xfrm>
            <a:off x="6962830" y="3385074"/>
            <a:ext cx="530567" cy="498782"/>
          </a:xfrm>
          <a:prstGeom prst="rect">
            <a:avLst/>
          </a:prstGeom>
          <a:noFill/>
        </p:spPr>
        <p:txBody>
          <a:bodyPr wrap="none" rtlCol="0">
            <a:spAutoFit/>
          </a:bodyPr>
          <a:lstStyle/>
          <a:p>
            <a:r>
              <a:rPr lang="en-US" altLang="zh-CN" sz="2800" dirty="0" smtClean="0">
                <a:solidFill>
                  <a:schemeClr val="bg1"/>
                </a:solidFill>
                <a:effectLst>
                  <a:innerShdw blurRad="25400" dist="12700" dir="13500000">
                    <a:prstClr val="black">
                      <a:alpha val="50000"/>
                    </a:prstClr>
                  </a:innerShdw>
                </a:effectLst>
              </a:rPr>
              <a:t>04</a:t>
            </a:r>
            <a:endParaRPr lang="zh-CN" altLang="en-US" sz="2800" dirty="0">
              <a:solidFill>
                <a:schemeClr val="bg1"/>
              </a:solidFill>
              <a:effectLst>
                <a:innerShdw blurRad="25400" dist="12700" dir="13500000">
                  <a:prstClr val="black">
                    <a:alpha val="50000"/>
                  </a:prstClr>
                </a:innerShdw>
              </a:effectLst>
            </a:endParaRPr>
          </a:p>
        </p:txBody>
      </p:sp>
      <p:sp>
        <p:nvSpPr>
          <p:cNvPr id="31" name="文本框 30"/>
          <p:cNvSpPr txBox="1"/>
          <p:nvPr/>
        </p:nvSpPr>
        <p:spPr>
          <a:xfrm>
            <a:off x="6583087" y="2006034"/>
            <a:ext cx="542792" cy="498782"/>
          </a:xfrm>
          <a:prstGeom prst="rect">
            <a:avLst/>
          </a:prstGeom>
          <a:noFill/>
        </p:spPr>
        <p:txBody>
          <a:bodyPr wrap="none" rtlCol="0">
            <a:spAutoFit/>
          </a:bodyPr>
          <a:lstStyle/>
          <a:p>
            <a:r>
              <a:rPr lang="en-US" altLang="zh-CN" sz="2800" dirty="0" smtClean="0">
                <a:solidFill>
                  <a:schemeClr val="bg1"/>
                </a:solidFill>
                <a:effectLst>
                  <a:innerShdw blurRad="25400" dist="12700" dir="13500000">
                    <a:prstClr val="black">
                      <a:alpha val="50000"/>
                    </a:prstClr>
                  </a:innerShdw>
                </a:effectLst>
              </a:rPr>
              <a:t>05</a:t>
            </a:r>
            <a:endParaRPr lang="zh-CN" altLang="en-US" sz="2800" dirty="0">
              <a:solidFill>
                <a:schemeClr val="bg1"/>
              </a:solidFill>
              <a:effectLst>
                <a:innerShdw blurRad="25400" dist="12700" dir="13500000">
                  <a:prstClr val="black">
                    <a:alpha val="50000"/>
                  </a:prstClr>
                </a:innerShdw>
              </a:effectLst>
            </a:endParaRPr>
          </a:p>
        </p:txBody>
      </p:sp>
      <p:sp>
        <p:nvSpPr>
          <p:cNvPr id="32" name="文本框 31"/>
          <p:cNvSpPr txBox="1"/>
          <p:nvPr/>
        </p:nvSpPr>
        <p:spPr>
          <a:xfrm>
            <a:off x="5912568" y="4214920"/>
            <a:ext cx="541264" cy="498782"/>
          </a:xfrm>
          <a:prstGeom prst="rect">
            <a:avLst/>
          </a:prstGeom>
          <a:noFill/>
        </p:spPr>
        <p:txBody>
          <a:bodyPr wrap="none" rtlCol="0">
            <a:spAutoFit/>
          </a:bodyPr>
          <a:lstStyle/>
          <a:p>
            <a:r>
              <a:rPr lang="en-US" altLang="zh-CN" sz="2800" dirty="0" smtClean="0">
                <a:solidFill>
                  <a:schemeClr val="bg1"/>
                </a:solidFill>
                <a:effectLst>
                  <a:innerShdw blurRad="25400" dist="12700" dir="13500000">
                    <a:prstClr val="black">
                      <a:alpha val="50000"/>
                    </a:prstClr>
                  </a:innerShdw>
                </a:effectLst>
              </a:rPr>
              <a:t>03</a:t>
            </a:r>
            <a:endParaRPr lang="zh-CN" altLang="en-US" sz="2800" dirty="0">
              <a:solidFill>
                <a:schemeClr val="bg1"/>
              </a:solidFill>
              <a:effectLst>
                <a:innerShdw blurRad="25400" dist="12700" dir="13500000">
                  <a:prstClr val="black">
                    <a:alpha val="50000"/>
                  </a:prstClr>
                </a:innerShdw>
              </a:effectLst>
            </a:endParaRPr>
          </a:p>
        </p:txBody>
      </p:sp>
      <p:sp>
        <p:nvSpPr>
          <p:cNvPr id="33" name="TextBox 76"/>
          <p:cNvSpPr txBox="1"/>
          <p:nvPr/>
        </p:nvSpPr>
        <p:spPr>
          <a:xfrm>
            <a:off x="8570325" y="4639237"/>
            <a:ext cx="1733670" cy="400110"/>
          </a:xfrm>
          <a:prstGeom prst="rect">
            <a:avLst/>
          </a:prstGeom>
          <a:noFill/>
          <a:effectLst/>
        </p:spPr>
        <p:txBody>
          <a:bodyPr wrap="square" rtlCol="0">
            <a:spAutoFit/>
          </a:bodyPr>
          <a:lstStyle/>
          <a:p>
            <a:r>
              <a:rPr lang="zh-CN" altLang="en-US" sz="2000" dirty="0" smtClean="0">
                <a:solidFill>
                  <a:srgbClr val="FF6B92"/>
                </a:solidFill>
                <a:latin typeface="微软雅黑" panose="020B0503020204020204" pitchFamily="34" charset="-122"/>
                <a:ea typeface="微软雅黑" panose="020B0503020204020204" pitchFamily="34" charset="-122"/>
              </a:rPr>
              <a:t>添加标题</a:t>
            </a:r>
            <a:endParaRPr lang="zh-CN" altLang="en-US" sz="2000" dirty="0">
              <a:solidFill>
                <a:srgbClr val="FF6B92"/>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8570326" y="4986958"/>
            <a:ext cx="2697756" cy="549061"/>
          </a:xfrm>
          <a:prstGeom prst="rect">
            <a:avLst/>
          </a:prstGeom>
          <a:noFill/>
          <a:effectLst/>
        </p:spPr>
        <p:txBody>
          <a:bodyPr wrap="square" rtlCol="0">
            <a:spAutoFit/>
          </a:bodyPr>
          <a:lstStyle/>
          <a:p>
            <a:pP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Box 76"/>
          <p:cNvSpPr txBox="1"/>
          <p:nvPr/>
        </p:nvSpPr>
        <p:spPr>
          <a:xfrm>
            <a:off x="8570325" y="3253819"/>
            <a:ext cx="1733670" cy="400110"/>
          </a:xfrm>
          <a:prstGeom prst="rect">
            <a:avLst/>
          </a:prstGeom>
          <a:noFill/>
          <a:effectLst/>
        </p:spPr>
        <p:txBody>
          <a:bodyPr wrap="square" rtlCol="0">
            <a:spAutoFit/>
          </a:bodyPr>
          <a:lstStyle/>
          <a:p>
            <a:r>
              <a:rPr lang="zh-CN" altLang="en-US" sz="2000" dirty="0" smtClean="0">
                <a:solidFill>
                  <a:srgbClr val="FF6B92"/>
                </a:solidFill>
                <a:latin typeface="微软雅黑" panose="020B0503020204020204" pitchFamily="34" charset="-122"/>
                <a:ea typeface="微软雅黑" panose="020B0503020204020204" pitchFamily="34" charset="-122"/>
              </a:rPr>
              <a:t>添加标题</a:t>
            </a:r>
            <a:endParaRPr lang="zh-CN" altLang="en-US" sz="2000" dirty="0">
              <a:solidFill>
                <a:srgbClr val="FF6B92"/>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8570326" y="3601540"/>
            <a:ext cx="2697756" cy="549061"/>
          </a:xfrm>
          <a:prstGeom prst="rect">
            <a:avLst/>
          </a:prstGeom>
          <a:noFill/>
          <a:effectLst/>
        </p:spPr>
        <p:txBody>
          <a:bodyPr wrap="square" rtlCol="0">
            <a:spAutoFit/>
          </a:bodyPr>
          <a:lstStyle/>
          <a:p>
            <a:pP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TextBox 76"/>
          <p:cNvSpPr txBox="1"/>
          <p:nvPr/>
        </p:nvSpPr>
        <p:spPr>
          <a:xfrm>
            <a:off x="8570325" y="1868401"/>
            <a:ext cx="1733670" cy="400110"/>
          </a:xfrm>
          <a:prstGeom prst="rect">
            <a:avLst/>
          </a:prstGeom>
          <a:noFill/>
          <a:effectLst/>
        </p:spPr>
        <p:txBody>
          <a:bodyPr wrap="square" rtlCol="0">
            <a:spAutoFit/>
          </a:bodyPr>
          <a:lstStyle/>
          <a:p>
            <a:r>
              <a:rPr lang="zh-CN" altLang="en-US" sz="2000" dirty="0" smtClean="0">
                <a:solidFill>
                  <a:srgbClr val="FF6B92"/>
                </a:solidFill>
                <a:latin typeface="微软雅黑" panose="020B0503020204020204" pitchFamily="34" charset="-122"/>
                <a:ea typeface="微软雅黑" panose="020B0503020204020204" pitchFamily="34" charset="-122"/>
              </a:rPr>
              <a:t>添加标题</a:t>
            </a:r>
            <a:endParaRPr lang="zh-CN" altLang="en-US" sz="2000" dirty="0">
              <a:solidFill>
                <a:srgbClr val="FF6B92"/>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8570326" y="2216122"/>
            <a:ext cx="2697756" cy="549061"/>
          </a:xfrm>
          <a:prstGeom prst="rect">
            <a:avLst/>
          </a:prstGeom>
          <a:noFill/>
          <a:effectLst/>
        </p:spPr>
        <p:txBody>
          <a:bodyPr wrap="square" rtlCol="0">
            <a:spAutoFit/>
          </a:bodyPr>
          <a:lstStyle/>
          <a:p>
            <a:pP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TextBox 76"/>
          <p:cNvSpPr txBox="1"/>
          <p:nvPr/>
        </p:nvSpPr>
        <p:spPr>
          <a:xfrm>
            <a:off x="2062788" y="3911057"/>
            <a:ext cx="1733670" cy="400110"/>
          </a:xfrm>
          <a:prstGeom prst="rect">
            <a:avLst/>
          </a:prstGeom>
          <a:noFill/>
          <a:effectLst/>
        </p:spPr>
        <p:txBody>
          <a:bodyPr wrap="square" rtlCol="0">
            <a:spAutoFit/>
          </a:bodyPr>
          <a:lstStyle/>
          <a:p>
            <a:pPr algn="r"/>
            <a:r>
              <a:rPr lang="zh-CN" altLang="en-US" sz="2000" dirty="0" smtClean="0">
                <a:solidFill>
                  <a:srgbClr val="7A962D"/>
                </a:solidFill>
                <a:latin typeface="微软雅黑" panose="020B0503020204020204" pitchFamily="34" charset="-122"/>
                <a:ea typeface="微软雅黑" panose="020B0503020204020204" pitchFamily="34" charset="-122"/>
              </a:rPr>
              <a:t>添加标题</a:t>
            </a:r>
            <a:endParaRPr lang="zh-CN" altLang="en-US" sz="2000" dirty="0">
              <a:solidFill>
                <a:srgbClr val="7A962D"/>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1098702" y="4258778"/>
            <a:ext cx="2697756" cy="549061"/>
          </a:xfrm>
          <a:prstGeom prst="rect">
            <a:avLst/>
          </a:prstGeom>
          <a:noFill/>
          <a:effectLst/>
        </p:spPr>
        <p:txBody>
          <a:bodyPr wrap="square" rtlCol="0">
            <a:spAutoFit/>
          </a:bodyPr>
          <a:lstStyle/>
          <a:p>
            <a:pPr algn="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TextBox 76"/>
          <p:cNvSpPr txBox="1"/>
          <p:nvPr/>
        </p:nvSpPr>
        <p:spPr>
          <a:xfrm>
            <a:off x="2062788" y="2040089"/>
            <a:ext cx="1733670" cy="400110"/>
          </a:xfrm>
          <a:prstGeom prst="rect">
            <a:avLst/>
          </a:prstGeom>
          <a:noFill/>
          <a:effectLst/>
        </p:spPr>
        <p:txBody>
          <a:bodyPr wrap="square" rtlCol="0">
            <a:spAutoFit/>
          </a:bodyPr>
          <a:lstStyle/>
          <a:p>
            <a:pPr algn="r"/>
            <a:r>
              <a:rPr lang="zh-CN" altLang="en-US" sz="2000" dirty="0" smtClean="0">
                <a:solidFill>
                  <a:srgbClr val="7A962D"/>
                </a:solidFill>
                <a:latin typeface="微软雅黑" panose="020B0503020204020204" pitchFamily="34" charset="-122"/>
                <a:ea typeface="微软雅黑" panose="020B0503020204020204" pitchFamily="34" charset="-122"/>
              </a:rPr>
              <a:t>添加标题</a:t>
            </a:r>
            <a:endParaRPr lang="zh-CN" altLang="en-US" sz="2000" dirty="0">
              <a:solidFill>
                <a:srgbClr val="7A962D"/>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1098702" y="2387810"/>
            <a:ext cx="2697756" cy="549061"/>
          </a:xfrm>
          <a:prstGeom prst="rect">
            <a:avLst/>
          </a:prstGeom>
          <a:noFill/>
          <a:effectLst/>
        </p:spPr>
        <p:txBody>
          <a:bodyPr wrap="square" rtlCol="0">
            <a:spAutoFit/>
          </a:bodyPr>
          <a:lstStyle/>
          <a:p>
            <a:pPr algn="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42989" y="1427086"/>
            <a:ext cx="4706022" cy="4003828"/>
            <a:chOff x="3306762" y="1145092"/>
            <a:chExt cx="5870466" cy="4994523"/>
          </a:xfrm>
        </p:grpSpPr>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9136898">
              <a:off x="4811982" y="4908923"/>
              <a:ext cx="1526232" cy="1230692"/>
            </a:xfrm>
            <a:prstGeom prst="rect">
              <a:avLst/>
            </a:prstGeom>
          </p:spPr>
        </p:pic>
        <p:grpSp>
          <p:nvGrpSpPr>
            <p:cNvPr id="2" name="组合 1"/>
            <p:cNvGrpSpPr/>
            <p:nvPr/>
          </p:nvGrpSpPr>
          <p:grpSpPr>
            <a:xfrm rot="10083746">
              <a:off x="3528434" y="1737144"/>
              <a:ext cx="1504207" cy="946626"/>
              <a:chOff x="7331676" y="4511357"/>
              <a:chExt cx="1504207" cy="946626"/>
            </a:xfrm>
          </p:grpSpPr>
          <p:pic>
            <p:nvPicPr>
              <p:cNvPr id="19" name="图片 18"/>
              <p:cNvPicPr>
                <a:picLocks noChangeAspect="1"/>
              </p:cNvPicPr>
              <p:nvPr/>
            </p:nvPicPr>
            <p:blipFill rotWithShape="1">
              <a:blip r:embed="rId1" cstate="print">
                <a:extLst>
                  <a:ext uri="{28A0092B-C50C-407E-A947-70E740481C1C}">
                    <a14:useLocalDpi xmlns:a14="http://schemas.microsoft.com/office/drawing/2010/main" val="0"/>
                  </a:ext>
                </a:extLst>
              </a:blip>
              <a:srcRect l="37976" t="27730"/>
              <a:stretch>
                <a:fillRect/>
              </a:stretch>
            </p:blipFill>
            <p:spPr>
              <a:xfrm rot="5620076">
                <a:off x="7303075" y="4539958"/>
                <a:ext cx="946626" cy="889424"/>
              </a:xfrm>
              <a:prstGeom prst="rect">
                <a:avLst/>
              </a:prstGeom>
            </p:spPr>
          </p:pic>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8193128" y="4624593"/>
                <a:ext cx="642755" cy="525477"/>
              </a:xfrm>
              <a:prstGeom prst="rect">
                <a:avLst/>
              </a:prstGeom>
            </p:spPr>
          </p:pic>
        </p:gr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679759">
              <a:off x="6349195" y="913567"/>
              <a:ext cx="1099247" cy="1562297"/>
            </a:xfrm>
            <a:prstGeom prst="rect">
              <a:avLst/>
            </a:prstGeom>
          </p:spPr>
        </p:pic>
        <p:grpSp>
          <p:nvGrpSpPr>
            <p:cNvPr id="5" name="Group 4"/>
            <p:cNvGrpSpPr>
              <a:grpSpLocks noChangeAspect="1"/>
            </p:cNvGrpSpPr>
            <p:nvPr/>
          </p:nvGrpSpPr>
          <p:grpSpPr bwMode="auto">
            <a:xfrm>
              <a:off x="3306762" y="1610859"/>
              <a:ext cx="5578475" cy="3984625"/>
              <a:chOff x="1407" y="681"/>
              <a:chExt cx="3514" cy="2510"/>
            </a:xfrm>
          </p:grpSpPr>
          <p:sp>
            <p:nvSpPr>
              <p:cNvPr id="7" name="Freeform 5"/>
              <p:cNvSpPr/>
              <p:nvPr/>
            </p:nvSpPr>
            <p:spPr bwMode="auto">
              <a:xfrm>
                <a:off x="1419" y="694"/>
                <a:ext cx="3490" cy="2485"/>
              </a:xfrm>
              <a:custGeom>
                <a:avLst/>
                <a:gdLst>
                  <a:gd name="T0" fmla="*/ 533 w 557"/>
                  <a:gd name="T1" fmla="*/ 315 h 396"/>
                  <a:gd name="T2" fmla="*/ 557 w 557"/>
                  <a:gd name="T3" fmla="*/ 204 h 396"/>
                  <a:gd name="T4" fmla="*/ 533 w 557"/>
                  <a:gd name="T5" fmla="*/ 93 h 396"/>
                  <a:gd name="T6" fmla="*/ 464 w 557"/>
                  <a:gd name="T7" fmla="*/ 93 h 396"/>
                  <a:gd name="T8" fmla="*/ 280 w 557"/>
                  <a:gd name="T9" fmla="*/ 0 h 396"/>
                  <a:gd name="T10" fmla="*/ 95 w 557"/>
                  <a:gd name="T11" fmla="*/ 93 h 396"/>
                  <a:gd name="T12" fmla="*/ 24 w 557"/>
                  <a:gd name="T13" fmla="*/ 93 h 396"/>
                  <a:gd name="T14" fmla="*/ 0 w 557"/>
                  <a:gd name="T15" fmla="*/ 204 h 396"/>
                  <a:gd name="T16" fmla="*/ 24 w 557"/>
                  <a:gd name="T17" fmla="*/ 315 h 396"/>
                  <a:gd name="T18" fmla="*/ 103 w 557"/>
                  <a:gd name="T19" fmla="*/ 315 h 396"/>
                  <a:gd name="T20" fmla="*/ 280 w 557"/>
                  <a:gd name="T21" fmla="*/ 396 h 396"/>
                  <a:gd name="T22" fmla="*/ 456 w 557"/>
                  <a:gd name="T23" fmla="*/ 315 h 396"/>
                  <a:gd name="T24" fmla="*/ 533 w 557"/>
                  <a:gd name="T25" fmla="*/ 315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7" h="396">
                    <a:moveTo>
                      <a:pt x="533" y="315"/>
                    </a:moveTo>
                    <a:cubicBezTo>
                      <a:pt x="532" y="246"/>
                      <a:pt x="557" y="267"/>
                      <a:pt x="557" y="204"/>
                    </a:cubicBezTo>
                    <a:cubicBezTo>
                      <a:pt x="557" y="141"/>
                      <a:pt x="532" y="161"/>
                      <a:pt x="533" y="93"/>
                    </a:cubicBezTo>
                    <a:cubicBezTo>
                      <a:pt x="464" y="93"/>
                      <a:pt x="464" y="93"/>
                      <a:pt x="464" y="93"/>
                    </a:cubicBezTo>
                    <a:cubicBezTo>
                      <a:pt x="426" y="37"/>
                      <a:pt x="357" y="0"/>
                      <a:pt x="280" y="0"/>
                    </a:cubicBezTo>
                    <a:cubicBezTo>
                      <a:pt x="202" y="0"/>
                      <a:pt x="133" y="37"/>
                      <a:pt x="95" y="93"/>
                    </a:cubicBezTo>
                    <a:cubicBezTo>
                      <a:pt x="24" y="93"/>
                      <a:pt x="24" y="93"/>
                      <a:pt x="24" y="93"/>
                    </a:cubicBezTo>
                    <a:cubicBezTo>
                      <a:pt x="25" y="161"/>
                      <a:pt x="0" y="140"/>
                      <a:pt x="0" y="204"/>
                    </a:cubicBezTo>
                    <a:cubicBezTo>
                      <a:pt x="0" y="267"/>
                      <a:pt x="25" y="246"/>
                      <a:pt x="24" y="315"/>
                    </a:cubicBezTo>
                    <a:cubicBezTo>
                      <a:pt x="103" y="315"/>
                      <a:pt x="103" y="315"/>
                      <a:pt x="103" y="315"/>
                    </a:cubicBezTo>
                    <a:cubicBezTo>
                      <a:pt x="143" y="364"/>
                      <a:pt x="207" y="396"/>
                      <a:pt x="280" y="396"/>
                    </a:cubicBezTo>
                    <a:cubicBezTo>
                      <a:pt x="352" y="396"/>
                      <a:pt x="416" y="364"/>
                      <a:pt x="456" y="315"/>
                    </a:cubicBezTo>
                    <a:cubicBezTo>
                      <a:pt x="533" y="315"/>
                      <a:pt x="533" y="315"/>
                      <a:pt x="533" y="3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 name="Freeform 6"/>
              <p:cNvSpPr>
                <a:spLocks noEditPoints="1"/>
              </p:cNvSpPr>
              <p:nvPr/>
            </p:nvSpPr>
            <p:spPr bwMode="auto">
              <a:xfrm>
                <a:off x="1407" y="681"/>
                <a:ext cx="3514" cy="2510"/>
              </a:xfrm>
              <a:custGeom>
                <a:avLst/>
                <a:gdLst>
                  <a:gd name="T0" fmla="*/ 282 w 561"/>
                  <a:gd name="T1" fmla="*/ 400 h 400"/>
                  <a:gd name="T2" fmla="*/ 105 w 561"/>
                  <a:gd name="T3" fmla="*/ 319 h 400"/>
                  <a:gd name="T4" fmla="*/ 24 w 561"/>
                  <a:gd name="T5" fmla="*/ 319 h 400"/>
                  <a:gd name="T6" fmla="*/ 24 w 561"/>
                  <a:gd name="T7" fmla="*/ 317 h 400"/>
                  <a:gd name="T8" fmla="*/ 12 w 561"/>
                  <a:gd name="T9" fmla="*/ 259 h 400"/>
                  <a:gd name="T10" fmla="*/ 0 w 561"/>
                  <a:gd name="T11" fmla="*/ 206 h 400"/>
                  <a:gd name="T12" fmla="*/ 12 w 561"/>
                  <a:gd name="T13" fmla="*/ 152 h 400"/>
                  <a:gd name="T14" fmla="*/ 24 w 561"/>
                  <a:gd name="T15" fmla="*/ 95 h 400"/>
                  <a:gd name="T16" fmla="*/ 24 w 561"/>
                  <a:gd name="T17" fmla="*/ 93 h 400"/>
                  <a:gd name="T18" fmla="*/ 96 w 561"/>
                  <a:gd name="T19" fmla="*/ 93 h 400"/>
                  <a:gd name="T20" fmla="*/ 282 w 561"/>
                  <a:gd name="T21" fmla="*/ 0 h 400"/>
                  <a:gd name="T22" fmla="*/ 467 w 561"/>
                  <a:gd name="T23" fmla="*/ 93 h 400"/>
                  <a:gd name="T24" fmla="*/ 537 w 561"/>
                  <a:gd name="T25" fmla="*/ 93 h 400"/>
                  <a:gd name="T26" fmla="*/ 537 w 561"/>
                  <a:gd name="T27" fmla="*/ 95 h 400"/>
                  <a:gd name="T28" fmla="*/ 549 w 561"/>
                  <a:gd name="T29" fmla="*/ 152 h 400"/>
                  <a:gd name="T30" fmla="*/ 561 w 561"/>
                  <a:gd name="T31" fmla="*/ 206 h 400"/>
                  <a:gd name="T32" fmla="*/ 549 w 561"/>
                  <a:gd name="T33" fmla="*/ 260 h 400"/>
                  <a:gd name="T34" fmla="*/ 537 w 561"/>
                  <a:gd name="T35" fmla="*/ 317 h 400"/>
                  <a:gd name="T36" fmla="*/ 539 w 561"/>
                  <a:gd name="T37" fmla="*/ 319 h 400"/>
                  <a:gd name="T38" fmla="*/ 535 w 561"/>
                  <a:gd name="T39" fmla="*/ 319 h 400"/>
                  <a:gd name="T40" fmla="*/ 459 w 561"/>
                  <a:gd name="T41" fmla="*/ 319 h 400"/>
                  <a:gd name="T42" fmla="*/ 282 w 561"/>
                  <a:gd name="T43" fmla="*/ 400 h 400"/>
                  <a:gd name="T44" fmla="*/ 28 w 561"/>
                  <a:gd name="T45" fmla="*/ 315 h 400"/>
                  <a:gd name="T46" fmla="*/ 106 w 561"/>
                  <a:gd name="T47" fmla="*/ 315 h 400"/>
                  <a:gd name="T48" fmla="*/ 107 w 561"/>
                  <a:gd name="T49" fmla="*/ 316 h 400"/>
                  <a:gd name="T50" fmla="*/ 282 w 561"/>
                  <a:gd name="T51" fmla="*/ 396 h 400"/>
                  <a:gd name="T52" fmla="*/ 456 w 561"/>
                  <a:gd name="T53" fmla="*/ 316 h 400"/>
                  <a:gd name="T54" fmla="*/ 457 w 561"/>
                  <a:gd name="T55" fmla="*/ 315 h 400"/>
                  <a:gd name="T56" fmla="*/ 533 w 561"/>
                  <a:gd name="T57" fmla="*/ 315 h 400"/>
                  <a:gd name="T58" fmla="*/ 546 w 561"/>
                  <a:gd name="T59" fmla="*/ 258 h 400"/>
                  <a:gd name="T60" fmla="*/ 557 w 561"/>
                  <a:gd name="T61" fmla="*/ 206 h 400"/>
                  <a:gd name="T62" fmla="*/ 546 w 561"/>
                  <a:gd name="T63" fmla="*/ 154 h 400"/>
                  <a:gd name="T64" fmla="*/ 533 w 561"/>
                  <a:gd name="T65" fmla="*/ 96 h 400"/>
                  <a:gd name="T66" fmla="*/ 465 w 561"/>
                  <a:gd name="T67" fmla="*/ 96 h 400"/>
                  <a:gd name="T68" fmla="*/ 465 w 561"/>
                  <a:gd name="T69" fmla="*/ 96 h 400"/>
                  <a:gd name="T70" fmla="*/ 282 w 561"/>
                  <a:gd name="T71" fmla="*/ 4 h 400"/>
                  <a:gd name="T72" fmla="*/ 98 w 561"/>
                  <a:gd name="T73" fmla="*/ 96 h 400"/>
                  <a:gd name="T74" fmla="*/ 98 w 561"/>
                  <a:gd name="T75" fmla="*/ 96 h 400"/>
                  <a:gd name="T76" fmla="*/ 28 w 561"/>
                  <a:gd name="T77" fmla="*/ 96 h 400"/>
                  <a:gd name="T78" fmla="*/ 16 w 561"/>
                  <a:gd name="T79" fmla="*/ 154 h 400"/>
                  <a:gd name="T80" fmla="*/ 4 w 561"/>
                  <a:gd name="T81" fmla="*/ 206 h 400"/>
                  <a:gd name="T82" fmla="*/ 15 w 561"/>
                  <a:gd name="T83" fmla="*/ 257 h 400"/>
                  <a:gd name="T84" fmla="*/ 28 w 561"/>
                  <a:gd name="T85" fmla="*/ 315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1" h="400">
                    <a:moveTo>
                      <a:pt x="282" y="400"/>
                    </a:moveTo>
                    <a:cubicBezTo>
                      <a:pt x="212" y="400"/>
                      <a:pt x="146" y="370"/>
                      <a:pt x="105" y="319"/>
                    </a:cubicBezTo>
                    <a:cubicBezTo>
                      <a:pt x="24" y="319"/>
                      <a:pt x="24" y="319"/>
                      <a:pt x="24" y="319"/>
                    </a:cubicBezTo>
                    <a:cubicBezTo>
                      <a:pt x="24" y="317"/>
                      <a:pt x="24" y="317"/>
                      <a:pt x="24" y="317"/>
                    </a:cubicBezTo>
                    <a:cubicBezTo>
                      <a:pt x="25" y="282"/>
                      <a:pt x="18" y="271"/>
                      <a:pt x="12" y="259"/>
                    </a:cubicBezTo>
                    <a:cubicBezTo>
                      <a:pt x="6" y="248"/>
                      <a:pt x="0" y="237"/>
                      <a:pt x="0" y="206"/>
                    </a:cubicBezTo>
                    <a:cubicBezTo>
                      <a:pt x="0" y="174"/>
                      <a:pt x="6" y="163"/>
                      <a:pt x="12" y="152"/>
                    </a:cubicBezTo>
                    <a:cubicBezTo>
                      <a:pt x="18" y="141"/>
                      <a:pt x="25" y="129"/>
                      <a:pt x="24" y="95"/>
                    </a:cubicBezTo>
                    <a:cubicBezTo>
                      <a:pt x="24" y="93"/>
                      <a:pt x="24" y="93"/>
                      <a:pt x="24" y="93"/>
                    </a:cubicBezTo>
                    <a:cubicBezTo>
                      <a:pt x="96" y="93"/>
                      <a:pt x="96" y="93"/>
                      <a:pt x="96" y="93"/>
                    </a:cubicBezTo>
                    <a:cubicBezTo>
                      <a:pt x="136" y="34"/>
                      <a:pt x="206" y="0"/>
                      <a:pt x="282" y="0"/>
                    </a:cubicBezTo>
                    <a:cubicBezTo>
                      <a:pt x="357" y="0"/>
                      <a:pt x="427" y="34"/>
                      <a:pt x="467" y="93"/>
                    </a:cubicBezTo>
                    <a:cubicBezTo>
                      <a:pt x="537" y="93"/>
                      <a:pt x="537" y="93"/>
                      <a:pt x="537" y="93"/>
                    </a:cubicBezTo>
                    <a:cubicBezTo>
                      <a:pt x="537" y="95"/>
                      <a:pt x="537" y="95"/>
                      <a:pt x="537" y="95"/>
                    </a:cubicBezTo>
                    <a:cubicBezTo>
                      <a:pt x="537" y="129"/>
                      <a:pt x="543" y="141"/>
                      <a:pt x="549" y="152"/>
                    </a:cubicBezTo>
                    <a:cubicBezTo>
                      <a:pt x="555" y="163"/>
                      <a:pt x="561" y="175"/>
                      <a:pt x="561" y="206"/>
                    </a:cubicBezTo>
                    <a:cubicBezTo>
                      <a:pt x="561" y="237"/>
                      <a:pt x="555" y="249"/>
                      <a:pt x="549" y="260"/>
                    </a:cubicBezTo>
                    <a:cubicBezTo>
                      <a:pt x="543" y="271"/>
                      <a:pt x="537" y="282"/>
                      <a:pt x="537" y="317"/>
                    </a:cubicBezTo>
                    <a:cubicBezTo>
                      <a:pt x="539" y="319"/>
                      <a:pt x="539" y="319"/>
                      <a:pt x="539" y="319"/>
                    </a:cubicBezTo>
                    <a:cubicBezTo>
                      <a:pt x="535" y="319"/>
                      <a:pt x="535" y="319"/>
                      <a:pt x="535" y="319"/>
                    </a:cubicBezTo>
                    <a:cubicBezTo>
                      <a:pt x="459" y="319"/>
                      <a:pt x="459" y="319"/>
                      <a:pt x="459" y="319"/>
                    </a:cubicBezTo>
                    <a:cubicBezTo>
                      <a:pt x="417" y="370"/>
                      <a:pt x="351" y="400"/>
                      <a:pt x="282" y="400"/>
                    </a:cubicBezTo>
                    <a:close/>
                    <a:moveTo>
                      <a:pt x="28" y="315"/>
                    </a:moveTo>
                    <a:cubicBezTo>
                      <a:pt x="106" y="315"/>
                      <a:pt x="106" y="315"/>
                      <a:pt x="106" y="315"/>
                    </a:cubicBezTo>
                    <a:cubicBezTo>
                      <a:pt x="107" y="316"/>
                      <a:pt x="107" y="316"/>
                      <a:pt x="107" y="316"/>
                    </a:cubicBezTo>
                    <a:cubicBezTo>
                      <a:pt x="148" y="366"/>
                      <a:pt x="213" y="396"/>
                      <a:pt x="282" y="396"/>
                    </a:cubicBezTo>
                    <a:cubicBezTo>
                      <a:pt x="350" y="396"/>
                      <a:pt x="415" y="366"/>
                      <a:pt x="456" y="316"/>
                    </a:cubicBezTo>
                    <a:cubicBezTo>
                      <a:pt x="457" y="315"/>
                      <a:pt x="457" y="315"/>
                      <a:pt x="457" y="315"/>
                    </a:cubicBezTo>
                    <a:cubicBezTo>
                      <a:pt x="533" y="315"/>
                      <a:pt x="533" y="315"/>
                      <a:pt x="533" y="315"/>
                    </a:cubicBezTo>
                    <a:cubicBezTo>
                      <a:pt x="533" y="281"/>
                      <a:pt x="539" y="269"/>
                      <a:pt x="546" y="258"/>
                    </a:cubicBezTo>
                    <a:cubicBezTo>
                      <a:pt x="552" y="247"/>
                      <a:pt x="557" y="236"/>
                      <a:pt x="557" y="206"/>
                    </a:cubicBezTo>
                    <a:cubicBezTo>
                      <a:pt x="557" y="176"/>
                      <a:pt x="552" y="165"/>
                      <a:pt x="546" y="154"/>
                    </a:cubicBezTo>
                    <a:cubicBezTo>
                      <a:pt x="539" y="143"/>
                      <a:pt x="533" y="131"/>
                      <a:pt x="533" y="96"/>
                    </a:cubicBezTo>
                    <a:cubicBezTo>
                      <a:pt x="465" y="96"/>
                      <a:pt x="465" y="96"/>
                      <a:pt x="465" y="96"/>
                    </a:cubicBezTo>
                    <a:cubicBezTo>
                      <a:pt x="465" y="96"/>
                      <a:pt x="465" y="96"/>
                      <a:pt x="465" y="96"/>
                    </a:cubicBezTo>
                    <a:cubicBezTo>
                      <a:pt x="425" y="38"/>
                      <a:pt x="356" y="4"/>
                      <a:pt x="282" y="4"/>
                    </a:cubicBezTo>
                    <a:cubicBezTo>
                      <a:pt x="207" y="4"/>
                      <a:pt x="138" y="38"/>
                      <a:pt x="98" y="96"/>
                    </a:cubicBezTo>
                    <a:cubicBezTo>
                      <a:pt x="98" y="96"/>
                      <a:pt x="98" y="96"/>
                      <a:pt x="98" y="96"/>
                    </a:cubicBezTo>
                    <a:cubicBezTo>
                      <a:pt x="28" y="96"/>
                      <a:pt x="28" y="96"/>
                      <a:pt x="28" y="96"/>
                    </a:cubicBezTo>
                    <a:cubicBezTo>
                      <a:pt x="28" y="131"/>
                      <a:pt x="22" y="143"/>
                      <a:pt x="16" y="154"/>
                    </a:cubicBezTo>
                    <a:cubicBezTo>
                      <a:pt x="9" y="165"/>
                      <a:pt x="4" y="175"/>
                      <a:pt x="4" y="206"/>
                    </a:cubicBezTo>
                    <a:cubicBezTo>
                      <a:pt x="4" y="236"/>
                      <a:pt x="9" y="246"/>
                      <a:pt x="15" y="257"/>
                    </a:cubicBezTo>
                    <a:cubicBezTo>
                      <a:pt x="22" y="269"/>
                      <a:pt x="28" y="281"/>
                      <a:pt x="28" y="315"/>
                    </a:cubicBezTo>
                    <a:close/>
                  </a:path>
                </a:pathLst>
              </a:custGeom>
              <a:solidFill>
                <a:srgbClr val="FF6B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40230" y="1555770"/>
              <a:ext cx="1436998" cy="1973695"/>
            </a:xfrm>
            <a:prstGeom prst="rect">
              <a:avLst/>
            </a:prstGeom>
          </p:spPr>
        </p:pic>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65092" y="4630785"/>
              <a:ext cx="1288867" cy="1053698"/>
            </a:xfrm>
            <a:prstGeom prst="rect">
              <a:avLst/>
            </a:prstGeom>
          </p:spPr>
        </p:pic>
      </p:grpSp>
      <p:sp>
        <p:nvSpPr>
          <p:cNvPr id="20" name="文本框 21"/>
          <p:cNvSpPr txBox="1"/>
          <p:nvPr/>
        </p:nvSpPr>
        <p:spPr>
          <a:xfrm>
            <a:off x="4872131" y="3970401"/>
            <a:ext cx="2452824" cy="4524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600" dirty="0">
                <a:solidFill>
                  <a:prstClr val="black">
                    <a:lumMod val="75000"/>
                    <a:lumOff val="25000"/>
                  </a:prstClr>
                </a:solidFill>
                <a:latin typeface="微软雅黑" panose="020B0503020204020204" pitchFamily="34" charset="-122"/>
                <a:ea typeface="微软雅黑" panose="020B0503020204020204" pitchFamily="34" charset="-122"/>
              </a:rPr>
              <a:t>Fresh business general template</a:t>
            </a:r>
            <a:endParaRPr lang="en-US" altLang="zh-CN" sz="600" dirty="0">
              <a:solidFill>
                <a:prstClr val="black">
                  <a:lumMod val="75000"/>
                  <a:lumOff val="25000"/>
                </a:prstClr>
              </a:solidFill>
              <a:latin typeface="微软雅黑" panose="020B0503020204020204" pitchFamily="34" charset="-122"/>
              <a:ea typeface="微软雅黑" panose="020B0503020204020204" pitchFamily="34" charset="-122"/>
            </a:endParaRPr>
          </a:p>
          <a:p>
            <a:pPr algn="ctr">
              <a:lnSpc>
                <a:spcPct val="130000"/>
              </a:lnSpc>
            </a:pPr>
            <a:r>
              <a:rPr lang="en-US" altLang="zh-CN" sz="600" dirty="0">
                <a:solidFill>
                  <a:prstClr val="black">
                    <a:lumMod val="75000"/>
                    <a:lumOff val="25000"/>
                  </a:prstClr>
                </a:solidFill>
                <a:latin typeface="微软雅黑" panose="020B0503020204020204" pitchFamily="34" charset="-122"/>
                <a:ea typeface="微软雅黑" panose="020B0503020204020204" pitchFamily="34" charset="-122"/>
              </a:rPr>
              <a:t>Applicable to enterprise introduction, summary report, sales marketing, chart </a:t>
            </a:r>
            <a:r>
              <a:rPr lang="en-US" altLang="zh-CN" sz="600" dirty="0" err="1">
                <a:solidFill>
                  <a:prstClr val="black">
                    <a:lumMod val="75000"/>
                    <a:lumOff val="25000"/>
                  </a:prstClr>
                </a:solidFill>
                <a:latin typeface="微软雅黑" panose="020B0503020204020204" pitchFamily="34" charset="-122"/>
                <a:ea typeface="微软雅黑" panose="020B0503020204020204" pitchFamily="34" charset="-122"/>
              </a:rPr>
              <a:t>dataa</a:t>
            </a:r>
            <a:endParaRPr lang="zh-CN" altLang="en-US" sz="6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1" name="矩形 20"/>
          <p:cNvSpPr/>
          <p:nvPr/>
        </p:nvSpPr>
        <p:spPr>
          <a:xfrm>
            <a:off x="4665191" y="3637846"/>
            <a:ext cx="2861617" cy="369332"/>
          </a:xfrm>
          <a:prstGeom prst="rect">
            <a:avLst/>
          </a:prstGeom>
        </p:spPr>
        <p:txBody>
          <a:bodyPr wrap="none">
            <a:spAutoFit/>
          </a:bodyPr>
          <a:lstStyle/>
          <a:p>
            <a:pPr algn="ctr">
              <a:spcBef>
                <a:spcPct val="0"/>
              </a:spcBef>
            </a:pPr>
            <a:r>
              <a:rPr lang="en-US" altLang="zh-CN" dirty="0">
                <a:solidFill>
                  <a:prstClr val="black">
                    <a:lumMod val="75000"/>
                    <a:lumOff val="25000"/>
                  </a:prstClr>
                </a:solidFill>
                <a:latin typeface="微软雅黑" panose="020B0503020204020204" pitchFamily="34" charset="-122"/>
                <a:ea typeface="微软雅黑" panose="020B0503020204020204" pitchFamily="34" charset="-122"/>
              </a:rPr>
              <a:t>Please add the title here</a:t>
            </a:r>
            <a:endParaRPr lang="en-US" altLang="zh-CN"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2" name="TextBox 76"/>
          <p:cNvSpPr txBox="1"/>
          <p:nvPr/>
        </p:nvSpPr>
        <p:spPr>
          <a:xfrm>
            <a:off x="4323049" y="3260094"/>
            <a:ext cx="3545903" cy="461665"/>
          </a:xfrm>
          <a:prstGeom prst="rect">
            <a:avLst/>
          </a:prstGeom>
          <a:noFill/>
        </p:spPr>
        <p:txBody>
          <a:bodyPr wrap="square" rtlCol="0">
            <a:spAutoFit/>
          </a:bodyPr>
          <a:lstStyle/>
          <a:p>
            <a:pPr algn="ctr"/>
            <a:r>
              <a:rPr lang="zh-CN" altLang="en-US" sz="2400" dirty="0">
                <a:solidFill>
                  <a:srgbClr val="7A962D"/>
                </a:solidFill>
                <a:latin typeface="微软雅黑" panose="020B0503020204020204" pitchFamily="34" charset="-122"/>
                <a:ea typeface="微软雅黑" panose="020B0503020204020204" pitchFamily="34" charset="-122"/>
              </a:rPr>
              <a:t>请在此添加标题</a:t>
            </a:r>
            <a:endParaRPr lang="zh-CN" altLang="en-US" sz="2400" dirty="0">
              <a:solidFill>
                <a:srgbClr val="7A962D"/>
              </a:solidFill>
              <a:latin typeface="微软雅黑" panose="020B0503020204020204" pitchFamily="34" charset="-122"/>
              <a:ea typeface="微软雅黑" panose="020B0503020204020204" pitchFamily="34" charset="-122"/>
            </a:endParaRPr>
          </a:p>
        </p:txBody>
      </p:sp>
      <p:sp>
        <p:nvSpPr>
          <p:cNvPr id="23" name="TextBox 76"/>
          <p:cNvSpPr txBox="1"/>
          <p:nvPr/>
        </p:nvSpPr>
        <p:spPr>
          <a:xfrm>
            <a:off x="4323049" y="2571996"/>
            <a:ext cx="3545903" cy="769441"/>
          </a:xfrm>
          <a:prstGeom prst="rect">
            <a:avLst/>
          </a:prstGeom>
          <a:noFill/>
        </p:spPr>
        <p:txBody>
          <a:bodyPr wrap="square" rtlCol="0">
            <a:spAutoFit/>
          </a:bodyPr>
          <a:lstStyle/>
          <a:p>
            <a:pPr algn="ctr"/>
            <a:r>
              <a:rPr lang="zh-CN" altLang="en-US" sz="4400" dirty="0" smtClean="0">
                <a:solidFill>
                  <a:srgbClr val="7A962D"/>
                </a:solidFill>
                <a:latin typeface="微软雅黑" panose="020B0503020204020204" pitchFamily="34" charset="-122"/>
                <a:ea typeface="微软雅黑" panose="020B0503020204020204" pitchFamily="34" charset="-122"/>
              </a:rPr>
              <a:t>第四部分</a:t>
            </a:r>
            <a:endParaRPr lang="zh-CN" altLang="en-US" sz="4400" dirty="0">
              <a:solidFill>
                <a:srgbClr val="7A962D"/>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11948" r="16299"/>
          <a:stretch>
            <a:fillRect/>
          </a:stretch>
        </p:blipFill>
        <p:spPr>
          <a:xfrm rot="10800000" flipH="1" flipV="1">
            <a:off x="11235109" y="0"/>
            <a:ext cx="956891" cy="822960"/>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12789" b="36799"/>
          <a:stretch>
            <a:fillRect/>
          </a:stretch>
        </p:blipFill>
        <p:spPr>
          <a:xfrm>
            <a:off x="1" y="5869577"/>
            <a:ext cx="993012" cy="988423"/>
          </a:xfrm>
          <a:prstGeom prst="rect">
            <a:avLst/>
          </a:prstGeom>
        </p:spPr>
      </p:pic>
      <p:sp>
        <p:nvSpPr>
          <p:cNvPr id="6" name="TextBox 76"/>
          <p:cNvSpPr txBox="1"/>
          <p:nvPr/>
        </p:nvSpPr>
        <p:spPr>
          <a:xfrm>
            <a:off x="5397559" y="458796"/>
            <a:ext cx="1415772" cy="461665"/>
          </a:xfrm>
          <a:prstGeom prst="rect">
            <a:avLst/>
          </a:prstGeom>
          <a:noFill/>
        </p:spPr>
        <p:txBody>
          <a:bodyPr wrap="none" rtlCol="0">
            <a:spAutoFit/>
          </a:bodyPr>
          <a:lstStyle/>
          <a:p>
            <a:pPr algn="ctr"/>
            <a:r>
              <a:rPr lang="zh-CN" altLang="en-US" sz="2400" dirty="0" smtClean="0">
                <a:solidFill>
                  <a:srgbClr val="FF6B92"/>
                </a:solidFill>
                <a:latin typeface="微软雅黑" panose="020B0503020204020204" pitchFamily="34" charset="-122"/>
                <a:ea typeface="微软雅黑" panose="020B0503020204020204" pitchFamily="34" charset="-122"/>
              </a:rPr>
              <a:t>添加</a:t>
            </a:r>
            <a:r>
              <a:rPr lang="zh-CN" altLang="en-US" sz="2400" dirty="0">
                <a:solidFill>
                  <a:srgbClr val="FF6B92"/>
                </a:solidFill>
                <a:latin typeface="微软雅黑" panose="020B0503020204020204" pitchFamily="34" charset="-122"/>
                <a:ea typeface="微软雅黑" panose="020B0503020204020204" pitchFamily="34" charset="-122"/>
              </a:rPr>
              <a:t>标题</a:t>
            </a:r>
            <a:endParaRPr lang="zh-CN" altLang="en-US" sz="2400" dirty="0">
              <a:solidFill>
                <a:srgbClr val="FF6B92"/>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507448" y="187731"/>
            <a:ext cx="3195994" cy="332399"/>
          </a:xfrm>
          <a:prstGeom prst="rect">
            <a:avLst/>
          </a:prstGeom>
          <a:noFill/>
        </p:spPr>
        <p:txBody>
          <a:bodyPr wrap="square" rtlCol="0">
            <a:spAutoFit/>
          </a:bodyPr>
          <a:lstStyle/>
          <a:p>
            <a:pPr algn="ct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Spring and autumn advertisement</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6015814" y="186498"/>
            <a:ext cx="179262" cy="1233"/>
          </a:xfrm>
          <a:prstGeom prst="line">
            <a:avLst/>
          </a:prstGeom>
          <a:ln w="19050" cap="rnd">
            <a:solidFill>
              <a:srgbClr val="FF6B92"/>
            </a:solidFill>
          </a:ln>
        </p:spPr>
        <p:style>
          <a:lnRef idx="1">
            <a:schemeClr val="accent1"/>
          </a:lnRef>
          <a:fillRef idx="0">
            <a:schemeClr val="accent1"/>
          </a:fillRef>
          <a:effectRef idx="0">
            <a:schemeClr val="accent1"/>
          </a:effectRef>
          <a:fontRef idx="minor">
            <a:schemeClr val="tx1"/>
          </a:fontRef>
        </p:style>
      </p:cxnSp>
      <p:sp>
        <p:nvSpPr>
          <p:cNvPr id="8" name="圆角矩形 7"/>
          <p:cNvSpPr/>
          <p:nvPr/>
        </p:nvSpPr>
        <p:spPr>
          <a:xfrm>
            <a:off x="1895678" y="1957886"/>
            <a:ext cx="3459122" cy="1216882"/>
          </a:xfrm>
          <a:prstGeom prst="roundRect">
            <a:avLst/>
          </a:prstGeom>
          <a:noFill/>
          <a:ln w="19050">
            <a:solidFill>
              <a:srgbClr val="FF6B92"/>
            </a:solidFill>
            <a:round/>
            <a:headEnd type="none" w="med" len="med"/>
            <a:tailEnd type="oval"/>
          </a:ln>
          <a:effectLst/>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9" name="圆角矩形 8"/>
          <p:cNvSpPr/>
          <p:nvPr/>
        </p:nvSpPr>
        <p:spPr>
          <a:xfrm>
            <a:off x="1895678" y="4067901"/>
            <a:ext cx="3459122" cy="1216882"/>
          </a:xfrm>
          <a:prstGeom prst="roundRect">
            <a:avLst/>
          </a:prstGeom>
          <a:noFill/>
          <a:ln w="19050">
            <a:solidFill>
              <a:srgbClr val="7A962D"/>
            </a:solidFill>
            <a:round/>
            <a:headEnd type="none"/>
            <a:tailEnd type="none" w="med" len="med"/>
          </a:ln>
          <a:effectLst/>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0" name="菱形 9"/>
          <p:cNvSpPr/>
          <p:nvPr/>
        </p:nvSpPr>
        <p:spPr>
          <a:xfrm>
            <a:off x="1457677" y="2124790"/>
            <a:ext cx="876002" cy="876002"/>
          </a:xfrm>
          <a:prstGeom prst="diamond">
            <a:avLst/>
          </a:prstGeom>
          <a:solidFill>
            <a:srgbClr val="FF6B9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60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A</a:t>
            </a:r>
            <a:endParaRPr kumimoji="0" lang="zh-CN" altLang="en-US" sz="360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1" name="菱形 10"/>
          <p:cNvSpPr/>
          <p:nvPr/>
        </p:nvSpPr>
        <p:spPr>
          <a:xfrm>
            <a:off x="1462233" y="4241878"/>
            <a:ext cx="876002" cy="876002"/>
          </a:xfrm>
          <a:prstGeom prst="diamond">
            <a:avLst/>
          </a:prstGeom>
          <a:solidFill>
            <a:srgbClr val="7A962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60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C</a:t>
            </a:r>
            <a:endParaRPr kumimoji="0" lang="zh-CN" altLang="en-US" sz="360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2" name="TextBox 76"/>
          <p:cNvSpPr txBox="1"/>
          <p:nvPr/>
        </p:nvSpPr>
        <p:spPr>
          <a:xfrm>
            <a:off x="2453112" y="4163166"/>
            <a:ext cx="1413058" cy="400110"/>
          </a:xfrm>
          <a:prstGeom prst="rect">
            <a:avLst/>
          </a:prstGeom>
          <a:noFill/>
          <a:effectLst/>
        </p:spPr>
        <p:txBody>
          <a:bodyPr wrap="square" rtlCol="0">
            <a:spAutoFit/>
          </a:bodyPr>
          <a:lstStyle/>
          <a:p>
            <a:r>
              <a:rPr lang="zh-CN" altLang="en-US" sz="2000" dirty="0" smtClean="0">
                <a:solidFill>
                  <a:srgbClr val="7A962D"/>
                </a:solidFill>
                <a:latin typeface="微软雅黑" panose="020B0503020204020204" pitchFamily="34" charset="-122"/>
                <a:ea typeface="微软雅黑" panose="020B0503020204020204" pitchFamily="34" charset="-122"/>
              </a:rPr>
              <a:t>添加标题</a:t>
            </a:r>
            <a:endParaRPr lang="zh-CN" altLang="en-US" sz="2000" dirty="0">
              <a:solidFill>
                <a:srgbClr val="7A962D"/>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2453112" y="4527861"/>
            <a:ext cx="2798108" cy="549061"/>
          </a:xfrm>
          <a:prstGeom prst="rect">
            <a:avLst/>
          </a:prstGeom>
          <a:noFill/>
          <a:effectLst/>
        </p:spPr>
        <p:txBody>
          <a:bodyPr wrap="square" rtlCol="0">
            <a:spAutoFit/>
          </a:bodyPr>
          <a:lstStyle/>
          <a:p>
            <a:pP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TextBox 76"/>
          <p:cNvSpPr txBox="1"/>
          <p:nvPr/>
        </p:nvSpPr>
        <p:spPr>
          <a:xfrm>
            <a:off x="2449970" y="2053151"/>
            <a:ext cx="1413058" cy="400110"/>
          </a:xfrm>
          <a:prstGeom prst="rect">
            <a:avLst/>
          </a:prstGeom>
          <a:noFill/>
          <a:effectLst/>
        </p:spPr>
        <p:txBody>
          <a:bodyPr wrap="square" rtlCol="0">
            <a:spAutoFit/>
          </a:bodyPr>
          <a:lstStyle/>
          <a:p>
            <a:r>
              <a:rPr lang="zh-CN" altLang="en-US" sz="2000" dirty="0" smtClean="0">
                <a:solidFill>
                  <a:srgbClr val="FF6B92"/>
                </a:solidFill>
                <a:latin typeface="微软雅黑" panose="020B0503020204020204" pitchFamily="34" charset="-122"/>
                <a:ea typeface="微软雅黑" panose="020B0503020204020204" pitchFamily="34" charset="-122"/>
              </a:rPr>
              <a:t>添加标题</a:t>
            </a:r>
            <a:endParaRPr lang="zh-CN" altLang="en-US" sz="2000" dirty="0">
              <a:solidFill>
                <a:srgbClr val="FF6B92"/>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2449970" y="2417846"/>
            <a:ext cx="2798108" cy="549061"/>
          </a:xfrm>
          <a:prstGeom prst="rect">
            <a:avLst/>
          </a:prstGeom>
          <a:noFill/>
          <a:effectLst/>
        </p:spPr>
        <p:txBody>
          <a:bodyPr wrap="square" rtlCol="0">
            <a:spAutoFit/>
          </a:bodyPr>
          <a:lstStyle/>
          <a:p>
            <a:pP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圆角矩形 15"/>
          <p:cNvSpPr/>
          <p:nvPr/>
        </p:nvSpPr>
        <p:spPr>
          <a:xfrm>
            <a:off x="7275201" y="1957886"/>
            <a:ext cx="3459122" cy="1216882"/>
          </a:xfrm>
          <a:prstGeom prst="roundRect">
            <a:avLst/>
          </a:prstGeom>
          <a:noFill/>
          <a:ln w="19050">
            <a:solidFill>
              <a:srgbClr val="7A962D"/>
            </a:solidFill>
            <a:round/>
            <a:headEnd type="none" w="med" len="med"/>
            <a:tailEnd type="oval"/>
          </a:ln>
          <a:effectLst/>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7" name="圆角矩形 16"/>
          <p:cNvSpPr/>
          <p:nvPr/>
        </p:nvSpPr>
        <p:spPr>
          <a:xfrm>
            <a:off x="7275201" y="4067901"/>
            <a:ext cx="3459122" cy="1216882"/>
          </a:xfrm>
          <a:prstGeom prst="roundRect">
            <a:avLst/>
          </a:prstGeom>
          <a:noFill/>
          <a:ln w="19050">
            <a:solidFill>
              <a:srgbClr val="FF6B92"/>
            </a:solidFill>
            <a:round/>
            <a:headEnd type="none"/>
            <a:tailEnd type="none" w="med" len="med"/>
          </a:ln>
          <a:effectLst/>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8" name="菱形 17"/>
          <p:cNvSpPr/>
          <p:nvPr/>
        </p:nvSpPr>
        <p:spPr>
          <a:xfrm>
            <a:off x="6837200" y="2124790"/>
            <a:ext cx="876002" cy="876002"/>
          </a:xfrm>
          <a:prstGeom prst="diamond">
            <a:avLst/>
          </a:prstGeom>
          <a:solidFill>
            <a:srgbClr val="7A962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60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B</a:t>
            </a:r>
            <a:endParaRPr kumimoji="0" lang="zh-CN" altLang="en-US" sz="360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9" name="菱形 18"/>
          <p:cNvSpPr/>
          <p:nvPr/>
        </p:nvSpPr>
        <p:spPr>
          <a:xfrm>
            <a:off x="6841756" y="4241878"/>
            <a:ext cx="876002" cy="876002"/>
          </a:xfrm>
          <a:prstGeom prst="diamond">
            <a:avLst/>
          </a:prstGeom>
          <a:solidFill>
            <a:srgbClr val="FF6B9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60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D</a:t>
            </a:r>
            <a:endParaRPr kumimoji="0" lang="zh-CN" altLang="en-US" sz="360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0" name="TextBox 76"/>
          <p:cNvSpPr txBox="1"/>
          <p:nvPr/>
        </p:nvSpPr>
        <p:spPr>
          <a:xfrm>
            <a:off x="7832635" y="4163166"/>
            <a:ext cx="1413058" cy="400110"/>
          </a:xfrm>
          <a:prstGeom prst="rect">
            <a:avLst/>
          </a:prstGeom>
          <a:noFill/>
          <a:effectLst/>
        </p:spPr>
        <p:txBody>
          <a:bodyPr wrap="square" rtlCol="0">
            <a:spAutoFit/>
          </a:bodyPr>
          <a:lstStyle/>
          <a:p>
            <a:r>
              <a:rPr lang="zh-CN" altLang="en-US" sz="2000" dirty="0" smtClean="0">
                <a:solidFill>
                  <a:srgbClr val="FF6B92"/>
                </a:solidFill>
                <a:latin typeface="微软雅黑" panose="020B0503020204020204" pitchFamily="34" charset="-122"/>
                <a:ea typeface="微软雅黑" panose="020B0503020204020204" pitchFamily="34" charset="-122"/>
              </a:rPr>
              <a:t>添加标题</a:t>
            </a:r>
            <a:endParaRPr lang="zh-CN" altLang="en-US" sz="2000" dirty="0">
              <a:solidFill>
                <a:srgbClr val="FF6B92"/>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7832635" y="4527861"/>
            <a:ext cx="2798108" cy="549061"/>
          </a:xfrm>
          <a:prstGeom prst="rect">
            <a:avLst/>
          </a:prstGeom>
          <a:noFill/>
          <a:effectLst/>
        </p:spPr>
        <p:txBody>
          <a:bodyPr wrap="square" rtlCol="0">
            <a:spAutoFit/>
          </a:bodyPr>
          <a:lstStyle/>
          <a:p>
            <a:pP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76"/>
          <p:cNvSpPr txBox="1"/>
          <p:nvPr/>
        </p:nvSpPr>
        <p:spPr>
          <a:xfrm>
            <a:off x="7829493" y="2053151"/>
            <a:ext cx="1413058" cy="400110"/>
          </a:xfrm>
          <a:prstGeom prst="rect">
            <a:avLst/>
          </a:prstGeom>
          <a:noFill/>
          <a:effectLst/>
        </p:spPr>
        <p:txBody>
          <a:bodyPr wrap="square" rtlCol="0">
            <a:spAutoFit/>
          </a:bodyPr>
          <a:lstStyle/>
          <a:p>
            <a:r>
              <a:rPr lang="zh-CN" altLang="en-US" sz="2000" dirty="0" smtClean="0">
                <a:solidFill>
                  <a:srgbClr val="7A962D"/>
                </a:solidFill>
                <a:latin typeface="微软雅黑" panose="020B0503020204020204" pitchFamily="34" charset="-122"/>
                <a:ea typeface="微软雅黑" panose="020B0503020204020204" pitchFamily="34" charset="-122"/>
              </a:rPr>
              <a:t>添加标题</a:t>
            </a:r>
            <a:endParaRPr lang="zh-CN" altLang="en-US" sz="2000" dirty="0">
              <a:solidFill>
                <a:srgbClr val="7A962D"/>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7829493" y="2417846"/>
            <a:ext cx="2798108" cy="549061"/>
          </a:xfrm>
          <a:prstGeom prst="rect">
            <a:avLst/>
          </a:prstGeom>
          <a:noFill/>
          <a:ln>
            <a:noFill/>
          </a:ln>
          <a:effectLst/>
        </p:spPr>
        <p:txBody>
          <a:bodyPr wrap="square" rtlCol="0">
            <a:spAutoFit/>
          </a:bodyPr>
          <a:lstStyle/>
          <a:p>
            <a:pP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t="11948" r="16299"/>
          <a:stretch>
            <a:fillRect/>
          </a:stretch>
        </p:blipFill>
        <p:spPr>
          <a:xfrm rot="10800000" flipH="1" flipV="1">
            <a:off x="11235109" y="0"/>
            <a:ext cx="956891" cy="822960"/>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12789" b="36799"/>
          <a:stretch>
            <a:fillRect/>
          </a:stretch>
        </p:blipFill>
        <p:spPr>
          <a:xfrm>
            <a:off x="1" y="5869577"/>
            <a:ext cx="993012" cy="988423"/>
          </a:xfrm>
          <a:prstGeom prst="rect">
            <a:avLst/>
          </a:prstGeom>
        </p:spPr>
      </p:pic>
      <p:sp>
        <p:nvSpPr>
          <p:cNvPr id="6" name="TextBox 76"/>
          <p:cNvSpPr txBox="1"/>
          <p:nvPr/>
        </p:nvSpPr>
        <p:spPr>
          <a:xfrm>
            <a:off x="5397559" y="458796"/>
            <a:ext cx="1415772" cy="461665"/>
          </a:xfrm>
          <a:prstGeom prst="rect">
            <a:avLst/>
          </a:prstGeom>
          <a:noFill/>
        </p:spPr>
        <p:txBody>
          <a:bodyPr wrap="none" rtlCol="0">
            <a:spAutoFit/>
          </a:bodyPr>
          <a:lstStyle/>
          <a:p>
            <a:pPr algn="ctr"/>
            <a:r>
              <a:rPr lang="zh-CN" altLang="en-US" sz="2400" dirty="0" smtClean="0">
                <a:solidFill>
                  <a:srgbClr val="FF6B92"/>
                </a:solidFill>
                <a:latin typeface="微软雅黑" panose="020B0503020204020204" pitchFamily="34" charset="-122"/>
                <a:ea typeface="微软雅黑" panose="020B0503020204020204" pitchFamily="34" charset="-122"/>
              </a:rPr>
              <a:t>添加</a:t>
            </a:r>
            <a:r>
              <a:rPr lang="zh-CN" altLang="en-US" sz="2400" dirty="0">
                <a:solidFill>
                  <a:srgbClr val="FF6B92"/>
                </a:solidFill>
                <a:latin typeface="微软雅黑" panose="020B0503020204020204" pitchFamily="34" charset="-122"/>
                <a:ea typeface="微软雅黑" panose="020B0503020204020204" pitchFamily="34" charset="-122"/>
              </a:rPr>
              <a:t>标题</a:t>
            </a:r>
            <a:endParaRPr lang="zh-CN" altLang="en-US" sz="2400" dirty="0">
              <a:solidFill>
                <a:srgbClr val="FF6B92"/>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507448" y="187731"/>
            <a:ext cx="3195994" cy="332399"/>
          </a:xfrm>
          <a:prstGeom prst="rect">
            <a:avLst/>
          </a:prstGeom>
          <a:noFill/>
        </p:spPr>
        <p:txBody>
          <a:bodyPr wrap="square" rtlCol="0">
            <a:spAutoFit/>
          </a:bodyPr>
          <a:lstStyle/>
          <a:p>
            <a:pPr algn="ct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Spring and autumn advertisement</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6015814" y="186498"/>
            <a:ext cx="179262" cy="1233"/>
          </a:xfrm>
          <a:prstGeom prst="line">
            <a:avLst/>
          </a:prstGeom>
          <a:ln w="19050" cap="rnd">
            <a:solidFill>
              <a:srgbClr val="FF6B9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4212125" y="3833433"/>
            <a:ext cx="3607378" cy="2098396"/>
          </a:xfrm>
          <a:prstGeom prst="rect">
            <a:avLst/>
          </a:prstGeom>
          <a:blipFill>
            <a:blip r:embed="rId3"/>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noAutofit/>
          </a:bodyPr>
          <a:lstStyle/>
          <a:p>
            <a:pPr algn="ctr"/>
            <a:endParaRPr lang="zh-CN" altLang="en-US"/>
          </a:p>
        </p:txBody>
      </p:sp>
      <p:sp>
        <p:nvSpPr>
          <p:cNvPr id="9" name="矩形 8"/>
          <p:cNvSpPr/>
          <p:nvPr/>
        </p:nvSpPr>
        <p:spPr>
          <a:xfrm>
            <a:off x="7934729" y="3833433"/>
            <a:ext cx="3607378" cy="2098396"/>
          </a:xfrm>
          <a:prstGeom prst="rect">
            <a:avLst/>
          </a:prstGeom>
          <a:solidFill>
            <a:srgbClr val="7A962D"/>
          </a:solidFill>
          <a:ln w="19050">
            <a:noFill/>
            <a:prstDash val="dash"/>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noAutofit/>
          </a:bodyPr>
          <a:lstStyle/>
          <a:p>
            <a:pPr>
              <a:lnSpc>
                <a:spcPct val="150000"/>
              </a:lnSpc>
            </a:pPr>
            <a:endParaRPr lang="zh-CN" altLang="en-US" dirty="0"/>
          </a:p>
        </p:txBody>
      </p:sp>
      <p:sp>
        <p:nvSpPr>
          <p:cNvPr id="10" name="矩形 9"/>
          <p:cNvSpPr/>
          <p:nvPr/>
        </p:nvSpPr>
        <p:spPr>
          <a:xfrm>
            <a:off x="4212125" y="1580223"/>
            <a:ext cx="3607378" cy="2098396"/>
          </a:xfrm>
          <a:prstGeom prst="rect">
            <a:avLst/>
          </a:prstGeom>
          <a:solidFill>
            <a:srgbClr val="FF6B92"/>
          </a:solidFill>
          <a:ln w="19050">
            <a:noFill/>
            <a:prstDash val="dash"/>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noAutofit/>
          </a:bodyPr>
          <a:lstStyle/>
          <a:p>
            <a:pPr>
              <a:lnSpc>
                <a:spcPct val="150000"/>
              </a:lnSpc>
            </a:pPr>
            <a:endParaRPr lang="zh-CN" altLang="en-US" dirty="0"/>
          </a:p>
        </p:txBody>
      </p:sp>
      <p:sp>
        <p:nvSpPr>
          <p:cNvPr id="11" name="矩形 10"/>
          <p:cNvSpPr/>
          <p:nvPr/>
        </p:nvSpPr>
        <p:spPr>
          <a:xfrm>
            <a:off x="7934729" y="1580223"/>
            <a:ext cx="3607378" cy="2098396"/>
          </a:xfrm>
          <a:prstGeom prst="rect">
            <a:avLst/>
          </a:prstGeom>
          <a:blipFill>
            <a:blip r:embed="rId4"/>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noAutofit/>
          </a:bodyPr>
          <a:lstStyle/>
          <a:p>
            <a:pPr algn="ctr"/>
            <a:endParaRPr lang="zh-CN" altLang="en-US"/>
          </a:p>
        </p:txBody>
      </p:sp>
      <p:sp>
        <p:nvSpPr>
          <p:cNvPr id="12" name="TextBox 76"/>
          <p:cNvSpPr txBox="1"/>
          <p:nvPr/>
        </p:nvSpPr>
        <p:spPr>
          <a:xfrm>
            <a:off x="8417290" y="4352528"/>
            <a:ext cx="1623825" cy="317103"/>
          </a:xfrm>
          <a:prstGeom prst="rect">
            <a:avLst/>
          </a:prstGeom>
          <a:noFill/>
        </p:spPr>
        <p:txBody>
          <a:bodyPr wrap="square" rtlCol="0">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rPr>
              <a:t>添加标题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8417290" y="4691847"/>
            <a:ext cx="2738642" cy="932563"/>
          </a:xfrm>
          <a:prstGeom prst="rect">
            <a:avLst/>
          </a:prstGeom>
          <a:noFill/>
        </p:spPr>
        <p:txBody>
          <a:bodyPr wrap="square" rtlCol="0">
            <a:spAutoFit/>
          </a:bodyPr>
          <a:lstStyle/>
          <a:p>
            <a:pPr>
              <a:lnSpc>
                <a:spcPct val="130000"/>
              </a:lnSpc>
            </a:pPr>
            <a:r>
              <a:rPr lang="en-US" altLang="zh-CN" sz="1400" dirty="0" smtClean="0">
                <a:solidFill>
                  <a:schemeClr val="bg1"/>
                </a:solidFill>
                <a:latin typeface="微软雅黑" panose="020B0503020204020204" pitchFamily="34" charset="-122"/>
                <a:ea typeface="微软雅黑" panose="020B0503020204020204" pitchFamily="34" charset="-122"/>
              </a:rPr>
              <a:t>This template is the spring and autumn advertising original</a:t>
            </a:r>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sp>
        <p:nvSpPr>
          <p:cNvPr id="14" name="TextBox 76"/>
          <p:cNvSpPr txBox="1"/>
          <p:nvPr/>
        </p:nvSpPr>
        <p:spPr>
          <a:xfrm>
            <a:off x="4785450" y="2043396"/>
            <a:ext cx="1623825" cy="317103"/>
          </a:xfrm>
          <a:prstGeom prst="rect">
            <a:avLst/>
          </a:prstGeom>
          <a:noFill/>
        </p:spPr>
        <p:txBody>
          <a:bodyPr wrap="square" rtlCol="0">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rPr>
              <a:t>添加标题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4785450" y="2382715"/>
            <a:ext cx="2738642" cy="932563"/>
          </a:xfrm>
          <a:prstGeom prst="rect">
            <a:avLst/>
          </a:prstGeom>
          <a:noFill/>
        </p:spPr>
        <p:txBody>
          <a:bodyPr wrap="square" rtlCol="0">
            <a:spAutoFit/>
          </a:bodyPr>
          <a:lstStyle/>
          <a:p>
            <a:pPr>
              <a:lnSpc>
                <a:spcPct val="130000"/>
              </a:lnSpc>
            </a:pPr>
            <a:r>
              <a:rPr lang="en-US" altLang="zh-CN" sz="1400" dirty="0" smtClean="0">
                <a:solidFill>
                  <a:schemeClr val="bg1"/>
                </a:solidFill>
                <a:latin typeface="微软雅黑" panose="020B0503020204020204" pitchFamily="34" charset="-122"/>
                <a:ea typeface="微软雅黑" panose="020B0503020204020204" pitchFamily="34" charset="-122"/>
              </a:rPr>
              <a:t>This template is the spring and autumn advertising original</a:t>
            </a:r>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sp>
        <p:nvSpPr>
          <p:cNvPr id="16" name="TextBox 76"/>
          <p:cNvSpPr txBox="1"/>
          <p:nvPr/>
        </p:nvSpPr>
        <p:spPr>
          <a:xfrm>
            <a:off x="1015553" y="4352528"/>
            <a:ext cx="1623825" cy="338554"/>
          </a:xfrm>
          <a:prstGeom prst="rect">
            <a:avLst/>
          </a:prstGeom>
          <a:noFill/>
        </p:spPr>
        <p:txBody>
          <a:bodyPr wrap="square" rtlCol="0">
            <a:spAutoFit/>
          </a:bodyPr>
          <a:lstStyle/>
          <a:p>
            <a:r>
              <a:rPr lang="zh-CN" altLang="en-US" sz="1600" b="1" dirty="0" smtClean="0">
                <a:solidFill>
                  <a:srgbClr val="297E9F"/>
                </a:solidFill>
                <a:latin typeface="微软雅黑" panose="020B0503020204020204" pitchFamily="34" charset="-122"/>
                <a:ea typeface="微软雅黑" panose="020B0503020204020204" pitchFamily="34" charset="-122"/>
              </a:rPr>
              <a:t>添加标题</a:t>
            </a:r>
            <a:endParaRPr lang="zh-CN" altLang="en-US" sz="1600" b="1" dirty="0">
              <a:solidFill>
                <a:srgbClr val="297E9F"/>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1015553" y="4691847"/>
            <a:ext cx="2738642" cy="932563"/>
          </a:xfrm>
          <a:prstGeom prst="rect">
            <a:avLst/>
          </a:prstGeom>
          <a:noFill/>
        </p:spPr>
        <p:txBody>
          <a:bodyPr wrap="square" rtlCol="0">
            <a:spAutoFit/>
          </a:bodyPr>
          <a:lstStyle/>
          <a:p>
            <a:pPr>
              <a:lnSpc>
                <a:spcPct val="130000"/>
              </a:lnSpc>
            </a:pPr>
            <a:r>
              <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TextBox 76"/>
          <p:cNvSpPr txBox="1"/>
          <p:nvPr/>
        </p:nvSpPr>
        <p:spPr>
          <a:xfrm>
            <a:off x="1015553" y="2043396"/>
            <a:ext cx="1623825" cy="338554"/>
          </a:xfrm>
          <a:prstGeom prst="rect">
            <a:avLst/>
          </a:prstGeom>
          <a:noFill/>
        </p:spPr>
        <p:txBody>
          <a:bodyPr wrap="square" rtlCol="0">
            <a:spAutoFit/>
          </a:bodyPr>
          <a:lstStyle/>
          <a:p>
            <a:r>
              <a:rPr lang="zh-CN" altLang="en-US" sz="1600" b="1" dirty="0" smtClean="0">
                <a:solidFill>
                  <a:srgbClr val="CF3F70"/>
                </a:solidFill>
                <a:latin typeface="微软雅黑" panose="020B0503020204020204" pitchFamily="34" charset="-122"/>
                <a:ea typeface="微软雅黑" panose="020B0503020204020204" pitchFamily="34" charset="-122"/>
              </a:rPr>
              <a:t>添加标题</a:t>
            </a:r>
            <a:endParaRPr lang="zh-CN" altLang="en-US" sz="1600" b="1" dirty="0">
              <a:solidFill>
                <a:srgbClr val="CF3F70"/>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1015553" y="2382715"/>
            <a:ext cx="2738642" cy="932563"/>
          </a:xfrm>
          <a:prstGeom prst="rect">
            <a:avLst/>
          </a:prstGeom>
          <a:noFill/>
        </p:spPr>
        <p:txBody>
          <a:bodyPr wrap="square" rtlCol="0">
            <a:spAutoFit/>
          </a:bodyPr>
          <a:lstStyle/>
          <a:p>
            <a:pPr>
              <a:lnSpc>
                <a:spcPct val="130000"/>
              </a:lnSpc>
            </a:pPr>
            <a:r>
              <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rPr>
              <a:t>This template is the spring and autumn advertising original</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1" cstate="print">
            <a:extLst>
              <a:ext uri="{28A0092B-C50C-407E-A947-70E740481C1C}">
                <a14:useLocalDpi xmlns:a14="http://schemas.microsoft.com/office/drawing/2010/main" val="0"/>
              </a:ext>
            </a:extLst>
          </a:blip>
          <a:srcRect l="37976" t="27730"/>
          <a:stretch>
            <a:fillRect/>
          </a:stretch>
        </p:blipFill>
        <p:spPr>
          <a:xfrm rot="5620076">
            <a:off x="7303076" y="4529436"/>
            <a:ext cx="946626" cy="889424"/>
          </a:xfrm>
          <a:prstGeom prst="rect">
            <a:avLst/>
          </a:prstGeom>
        </p:spPr>
      </p:pic>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8193129" y="4614071"/>
            <a:ext cx="642755" cy="525477"/>
          </a:xfrm>
          <a:prstGeom prst="rect">
            <a:avLst/>
          </a:prstGeom>
        </p:spPr>
      </p:pic>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679759">
            <a:off x="6286301" y="613147"/>
            <a:ext cx="1099247" cy="1562297"/>
          </a:xfrm>
          <a:prstGeom prst="rect">
            <a:avLst/>
          </a:prstGeom>
        </p:spPr>
      </p:pic>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275895" y="895992"/>
            <a:ext cx="1526232" cy="1230692"/>
          </a:xfrm>
          <a:prstGeom prst="rect">
            <a:avLst/>
          </a:prstGeom>
        </p:spPr>
      </p:pic>
      <p:grpSp>
        <p:nvGrpSpPr>
          <p:cNvPr id="5" name="Group 4"/>
          <p:cNvGrpSpPr>
            <a:grpSpLocks noChangeAspect="1"/>
          </p:cNvGrpSpPr>
          <p:nvPr/>
        </p:nvGrpSpPr>
        <p:grpSpPr bwMode="auto">
          <a:xfrm>
            <a:off x="3306763" y="1600337"/>
            <a:ext cx="5578475" cy="3984625"/>
            <a:chOff x="1407" y="681"/>
            <a:chExt cx="3514" cy="2510"/>
          </a:xfrm>
        </p:grpSpPr>
        <p:sp>
          <p:nvSpPr>
            <p:cNvPr id="7" name="Freeform 5"/>
            <p:cNvSpPr/>
            <p:nvPr/>
          </p:nvSpPr>
          <p:spPr bwMode="auto">
            <a:xfrm>
              <a:off x="1419" y="694"/>
              <a:ext cx="3490" cy="2485"/>
            </a:xfrm>
            <a:custGeom>
              <a:avLst/>
              <a:gdLst>
                <a:gd name="T0" fmla="*/ 533 w 557"/>
                <a:gd name="T1" fmla="*/ 315 h 396"/>
                <a:gd name="T2" fmla="*/ 557 w 557"/>
                <a:gd name="T3" fmla="*/ 204 h 396"/>
                <a:gd name="T4" fmla="*/ 533 w 557"/>
                <a:gd name="T5" fmla="*/ 93 h 396"/>
                <a:gd name="T6" fmla="*/ 464 w 557"/>
                <a:gd name="T7" fmla="*/ 93 h 396"/>
                <a:gd name="T8" fmla="*/ 280 w 557"/>
                <a:gd name="T9" fmla="*/ 0 h 396"/>
                <a:gd name="T10" fmla="*/ 95 w 557"/>
                <a:gd name="T11" fmla="*/ 93 h 396"/>
                <a:gd name="T12" fmla="*/ 24 w 557"/>
                <a:gd name="T13" fmla="*/ 93 h 396"/>
                <a:gd name="T14" fmla="*/ 0 w 557"/>
                <a:gd name="T15" fmla="*/ 204 h 396"/>
                <a:gd name="T16" fmla="*/ 24 w 557"/>
                <a:gd name="T17" fmla="*/ 315 h 396"/>
                <a:gd name="T18" fmla="*/ 103 w 557"/>
                <a:gd name="T19" fmla="*/ 315 h 396"/>
                <a:gd name="T20" fmla="*/ 280 w 557"/>
                <a:gd name="T21" fmla="*/ 396 h 396"/>
                <a:gd name="T22" fmla="*/ 456 w 557"/>
                <a:gd name="T23" fmla="*/ 315 h 396"/>
                <a:gd name="T24" fmla="*/ 533 w 557"/>
                <a:gd name="T25" fmla="*/ 315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7" h="396">
                  <a:moveTo>
                    <a:pt x="533" y="315"/>
                  </a:moveTo>
                  <a:cubicBezTo>
                    <a:pt x="532" y="246"/>
                    <a:pt x="557" y="267"/>
                    <a:pt x="557" y="204"/>
                  </a:cubicBezTo>
                  <a:cubicBezTo>
                    <a:pt x="557" y="141"/>
                    <a:pt x="532" y="161"/>
                    <a:pt x="533" y="93"/>
                  </a:cubicBezTo>
                  <a:cubicBezTo>
                    <a:pt x="464" y="93"/>
                    <a:pt x="464" y="93"/>
                    <a:pt x="464" y="93"/>
                  </a:cubicBezTo>
                  <a:cubicBezTo>
                    <a:pt x="426" y="37"/>
                    <a:pt x="357" y="0"/>
                    <a:pt x="280" y="0"/>
                  </a:cubicBezTo>
                  <a:cubicBezTo>
                    <a:pt x="202" y="0"/>
                    <a:pt x="133" y="37"/>
                    <a:pt x="95" y="93"/>
                  </a:cubicBezTo>
                  <a:cubicBezTo>
                    <a:pt x="24" y="93"/>
                    <a:pt x="24" y="93"/>
                    <a:pt x="24" y="93"/>
                  </a:cubicBezTo>
                  <a:cubicBezTo>
                    <a:pt x="25" y="161"/>
                    <a:pt x="0" y="140"/>
                    <a:pt x="0" y="204"/>
                  </a:cubicBezTo>
                  <a:cubicBezTo>
                    <a:pt x="0" y="267"/>
                    <a:pt x="25" y="246"/>
                    <a:pt x="24" y="315"/>
                  </a:cubicBezTo>
                  <a:cubicBezTo>
                    <a:pt x="103" y="315"/>
                    <a:pt x="103" y="315"/>
                    <a:pt x="103" y="315"/>
                  </a:cubicBezTo>
                  <a:cubicBezTo>
                    <a:pt x="143" y="364"/>
                    <a:pt x="207" y="396"/>
                    <a:pt x="280" y="396"/>
                  </a:cubicBezTo>
                  <a:cubicBezTo>
                    <a:pt x="352" y="396"/>
                    <a:pt x="416" y="364"/>
                    <a:pt x="456" y="315"/>
                  </a:cubicBezTo>
                  <a:cubicBezTo>
                    <a:pt x="533" y="315"/>
                    <a:pt x="533" y="315"/>
                    <a:pt x="533" y="3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 name="Freeform 6"/>
            <p:cNvSpPr>
              <a:spLocks noEditPoints="1"/>
            </p:cNvSpPr>
            <p:nvPr/>
          </p:nvSpPr>
          <p:spPr bwMode="auto">
            <a:xfrm>
              <a:off x="1407" y="681"/>
              <a:ext cx="3514" cy="2510"/>
            </a:xfrm>
            <a:custGeom>
              <a:avLst/>
              <a:gdLst>
                <a:gd name="T0" fmla="*/ 282 w 561"/>
                <a:gd name="T1" fmla="*/ 400 h 400"/>
                <a:gd name="T2" fmla="*/ 105 w 561"/>
                <a:gd name="T3" fmla="*/ 319 h 400"/>
                <a:gd name="T4" fmla="*/ 24 w 561"/>
                <a:gd name="T5" fmla="*/ 319 h 400"/>
                <a:gd name="T6" fmla="*/ 24 w 561"/>
                <a:gd name="T7" fmla="*/ 317 h 400"/>
                <a:gd name="T8" fmla="*/ 12 w 561"/>
                <a:gd name="T9" fmla="*/ 259 h 400"/>
                <a:gd name="T10" fmla="*/ 0 w 561"/>
                <a:gd name="T11" fmla="*/ 206 h 400"/>
                <a:gd name="T12" fmla="*/ 12 w 561"/>
                <a:gd name="T13" fmla="*/ 152 h 400"/>
                <a:gd name="T14" fmla="*/ 24 w 561"/>
                <a:gd name="T15" fmla="*/ 95 h 400"/>
                <a:gd name="T16" fmla="*/ 24 w 561"/>
                <a:gd name="T17" fmla="*/ 93 h 400"/>
                <a:gd name="T18" fmla="*/ 96 w 561"/>
                <a:gd name="T19" fmla="*/ 93 h 400"/>
                <a:gd name="T20" fmla="*/ 282 w 561"/>
                <a:gd name="T21" fmla="*/ 0 h 400"/>
                <a:gd name="T22" fmla="*/ 467 w 561"/>
                <a:gd name="T23" fmla="*/ 93 h 400"/>
                <a:gd name="T24" fmla="*/ 537 w 561"/>
                <a:gd name="T25" fmla="*/ 93 h 400"/>
                <a:gd name="T26" fmla="*/ 537 w 561"/>
                <a:gd name="T27" fmla="*/ 95 h 400"/>
                <a:gd name="T28" fmla="*/ 549 w 561"/>
                <a:gd name="T29" fmla="*/ 152 h 400"/>
                <a:gd name="T30" fmla="*/ 561 w 561"/>
                <a:gd name="T31" fmla="*/ 206 h 400"/>
                <a:gd name="T32" fmla="*/ 549 w 561"/>
                <a:gd name="T33" fmla="*/ 260 h 400"/>
                <a:gd name="T34" fmla="*/ 537 w 561"/>
                <a:gd name="T35" fmla="*/ 317 h 400"/>
                <a:gd name="T36" fmla="*/ 539 w 561"/>
                <a:gd name="T37" fmla="*/ 319 h 400"/>
                <a:gd name="T38" fmla="*/ 535 w 561"/>
                <a:gd name="T39" fmla="*/ 319 h 400"/>
                <a:gd name="T40" fmla="*/ 459 w 561"/>
                <a:gd name="T41" fmla="*/ 319 h 400"/>
                <a:gd name="T42" fmla="*/ 282 w 561"/>
                <a:gd name="T43" fmla="*/ 400 h 400"/>
                <a:gd name="T44" fmla="*/ 28 w 561"/>
                <a:gd name="T45" fmla="*/ 315 h 400"/>
                <a:gd name="T46" fmla="*/ 106 w 561"/>
                <a:gd name="T47" fmla="*/ 315 h 400"/>
                <a:gd name="T48" fmla="*/ 107 w 561"/>
                <a:gd name="T49" fmla="*/ 316 h 400"/>
                <a:gd name="T50" fmla="*/ 282 w 561"/>
                <a:gd name="T51" fmla="*/ 396 h 400"/>
                <a:gd name="T52" fmla="*/ 456 w 561"/>
                <a:gd name="T53" fmla="*/ 316 h 400"/>
                <a:gd name="T54" fmla="*/ 457 w 561"/>
                <a:gd name="T55" fmla="*/ 315 h 400"/>
                <a:gd name="T56" fmla="*/ 533 w 561"/>
                <a:gd name="T57" fmla="*/ 315 h 400"/>
                <a:gd name="T58" fmla="*/ 546 w 561"/>
                <a:gd name="T59" fmla="*/ 258 h 400"/>
                <a:gd name="T60" fmla="*/ 557 w 561"/>
                <a:gd name="T61" fmla="*/ 206 h 400"/>
                <a:gd name="T62" fmla="*/ 546 w 561"/>
                <a:gd name="T63" fmla="*/ 154 h 400"/>
                <a:gd name="T64" fmla="*/ 533 w 561"/>
                <a:gd name="T65" fmla="*/ 96 h 400"/>
                <a:gd name="T66" fmla="*/ 465 w 561"/>
                <a:gd name="T67" fmla="*/ 96 h 400"/>
                <a:gd name="T68" fmla="*/ 465 w 561"/>
                <a:gd name="T69" fmla="*/ 96 h 400"/>
                <a:gd name="T70" fmla="*/ 282 w 561"/>
                <a:gd name="T71" fmla="*/ 4 h 400"/>
                <a:gd name="T72" fmla="*/ 98 w 561"/>
                <a:gd name="T73" fmla="*/ 96 h 400"/>
                <a:gd name="T74" fmla="*/ 98 w 561"/>
                <a:gd name="T75" fmla="*/ 96 h 400"/>
                <a:gd name="T76" fmla="*/ 28 w 561"/>
                <a:gd name="T77" fmla="*/ 96 h 400"/>
                <a:gd name="T78" fmla="*/ 16 w 561"/>
                <a:gd name="T79" fmla="*/ 154 h 400"/>
                <a:gd name="T80" fmla="*/ 4 w 561"/>
                <a:gd name="T81" fmla="*/ 206 h 400"/>
                <a:gd name="T82" fmla="*/ 15 w 561"/>
                <a:gd name="T83" fmla="*/ 257 h 400"/>
                <a:gd name="T84" fmla="*/ 28 w 561"/>
                <a:gd name="T85" fmla="*/ 315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1" h="400">
                  <a:moveTo>
                    <a:pt x="282" y="400"/>
                  </a:moveTo>
                  <a:cubicBezTo>
                    <a:pt x="212" y="400"/>
                    <a:pt x="146" y="370"/>
                    <a:pt x="105" y="319"/>
                  </a:cubicBezTo>
                  <a:cubicBezTo>
                    <a:pt x="24" y="319"/>
                    <a:pt x="24" y="319"/>
                    <a:pt x="24" y="319"/>
                  </a:cubicBezTo>
                  <a:cubicBezTo>
                    <a:pt x="24" y="317"/>
                    <a:pt x="24" y="317"/>
                    <a:pt x="24" y="317"/>
                  </a:cubicBezTo>
                  <a:cubicBezTo>
                    <a:pt x="25" y="282"/>
                    <a:pt x="18" y="271"/>
                    <a:pt x="12" y="259"/>
                  </a:cubicBezTo>
                  <a:cubicBezTo>
                    <a:pt x="6" y="248"/>
                    <a:pt x="0" y="237"/>
                    <a:pt x="0" y="206"/>
                  </a:cubicBezTo>
                  <a:cubicBezTo>
                    <a:pt x="0" y="174"/>
                    <a:pt x="6" y="163"/>
                    <a:pt x="12" y="152"/>
                  </a:cubicBezTo>
                  <a:cubicBezTo>
                    <a:pt x="18" y="141"/>
                    <a:pt x="25" y="129"/>
                    <a:pt x="24" y="95"/>
                  </a:cubicBezTo>
                  <a:cubicBezTo>
                    <a:pt x="24" y="93"/>
                    <a:pt x="24" y="93"/>
                    <a:pt x="24" y="93"/>
                  </a:cubicBezTo>
                  <a:cubicBezTo>
                    <a:pt x="96" y="93"/>
                    <a:pt x="96" y="93"/>
                    <a:pt x="96" y="93"/>
                  </a:cubicBezTo>
                  <a:cubicBezTo>
                    <a:pt x="136" y="34"/>
                    <a:pt x="206" y="0"/>
                    <a:pt x="282" y="0"/>
                  </a:cubicBezTo>
                  <a:cubicBezTo>
                    <a:pt x="357" y="0"/>
                    <a:pt x="427" y="34"/>
                    <a:pt x="467" y="93"/>
                  </a:cubicBezTo>
                  <a:cubicBezTo>
                    <a:pt x="537" y="93"/>
                    <a:pt x="537" y="93"/>
                    <a:pt x="537" y="93"/>
                  </a:cubicBezTo>
                  <a:cubicBezTo>
                    <a:pt x="537" y="95"/>
                    <a:pt x="537" y="95"/>
                    <a:pt x="537" y="95"/>
                  </a:cubicBezTo>
                  <a:cubicBezTo>
                    <a:pt x="537" y="129"/>
                    <a:pt x="543" y="141"/>
                    <a:pt x="549" y="152"/>
                  </a:cubicBezTo>
                  <a:cubicBezTo>
                    <a:pt x="555" y="163"/>
                    <a:pt x="561" y="175"/>
                    <a:pt x="561" y="206"/>
                  </a:cubicBezTo>
                  <a:cubicBezTo>
                    <a:pt x="561" y="237"/>
                    <a:pt x="555" y="249"/>
                    <a:pt x="549" y="260"/>
                  </a:cubicBezTo>
                  <a:cubicBezTo>
                    <a:pt x="543" y="271"/>
                    <a:pt x="537" y="282"/>
                    <a:pt x="537" y="317"/>
                  </a:cubicBezTo>
                  <a:cubicBezTo>
                    <a:pt x="539" y="319"/>
                    <a:pt x="539" y="319"/>
                    <a:pt x="539" y="319"/>
                  </a:cubicBezTo>
                  <a:cubicBezTo>
                    <a:pt x="535" y="319"/>
                    <a:pt x="535" y="319"/>
                    <a:pt x="535" y="319"/>
                  </a:cubicBezTo>
                  <a:cubicBezTo>
                    <a:pt x="459" y="319"/>
                    <a:pt x="459" y="319"/>
                    <a:pt x="459" y="319"/>
                  </a:cubicBezTo>
                  <a:cubicBezTo>
                    <a:pt x="417" y="370"/>
                    <a:pt x="351" y="400"/>
                    <a:pt x="282" y="400"/>
                  </a:cubicBezTo>
                  <a:close/>
                  <a:moveTo>
                    <a:pt x="28" y="315"/>
                  </a:moveTo>
                  <a:cubicBezTo>
                    <a:pt x="106" y="315"/>
                    <a:pt x="106" y="315"/>
                    <a:pt x="106" y="315"/>
                  </a:cubicBezTo>
                  <a:cubicBezTo>
                    <a:pt x="107" y="316"/>
                    <a:pt x="107" y="316"/>
                    <a:pt x="107" y="316"/>
                  </a:cubicBezTo>
                  <a:cubicBezTo>
                    <a:pt x="148" y="366"/>
                    <a:pt x="213" y="396"/>
                    <a:pt x="282" y="396"/>
                  </a:cubicBezTo>
                  <a:cubicBezTo>
                    <a:pt x="350" y="396"/>
                    <a:pt x="415" y="366"/>
                    <a:pt x="456" y="316"/>
                  </a:cubicBezTo>
                  <a:cubicBezTo>
                    <a:pt x="457" y="315"/>
                    <a:pt x="457" y="315"/>
                    <a:pt x="457" y="315"/>
                  </a:cubicBezTo>
                  <a:cubicBezTo>
                    <a:pt x="533" y="315"/>
                    <a:pt x="533" y="315"/>
                    <a:pt x="533" y="315"/>
                  </a:cubicBezTo>
                  <a:cubicBezTo>
                    <a:pt x="533" y="281"/>
                    <a:pt x="539" y="269"/>
                    <a:pt x="546" y="258"/>
                  </a:cubicBezTo>
                  <a:cubicBezTo>
                    <a:pt x="552" y="247"/>
                    <a:pt x="557" y="236"/>
                    <a:pt x="557" y="206"/>
                  </a:cubicBezTo>
                  <a:cubicBezTo>
                    <a:pt x="557" y="176"/>
                    <a:pt x="552" y="165"/>
                    <a:pt x="546" y="154"/>
                  </a:cubicBezTo>
                  <a:cubicBezTo>
                    <a:pt x="539" y="143"/>
                    <a:pt x="533" y="131"/>
                    <a:pt x="533" y="96"/>
                  </a:cubicBezTo>
                  <a:cubicBezTo>
                    <a:pt x="465" y="96"/>
                    <a:pt x="465" y="96"/>
                    <a:pt x="465" y="96"/>
                  </a:cubicBezTo>
                  <a:cubicBezTo>
                    <a:pt x="465" y="96"/>
                    <a:pt x="465" y="96"/>
                    <a:pt x="465" y="96"/>
                  </a:cubicBezTo>
                  <a:cubicBezTo>
                    <a:pt x="425" y="38"/>
                    <a:pt x="356" y="4"/>
                    <a:pt x="282" y="4"/>
                  </a:cubicBezTo>
                  <a:cubicBezTo>
                    <a:pt x="207" y="4"/>
                    <a:pt x="138" y="38"/>
                    <a:pt x="98" y="96"/>
                  </a:cubicBezTo>
                  <a:cubicBezTo>
                    <a:pt x="98" y="96"/>
                    <a:pt x="98" y="96"/>
                    <a:pt x="98" y="96"/>
                  </a:cubicBezTo>
                  <a:cubicBezTo>
                    <a:pt x="28" y="96"/>
                    <a:pt x="28" y="96"/>
                    <a:pt x="28" y="96"/>
                  </a:cubicBezTo>
                  <a:cubicBezTo>
                    <a:pt x="28" y="131"/>
                    <a:pt x="22" y="143"/>
                    <a:pt x="16" y="154"/>
                  </a:cubicBezTo>
                  <a:cubicBezTo>
                    <a:pt x="9" y="165"/>
                    <a:pt x="4" y="175"/>
                    <a:pt x="4" y="206"/>
                  </a:cubicBezTo>
                  <a:cubicBezTo>
                    <a:pt x="4" y="236"/>
                    <a:pt x="9" y="246"/>
                    <a:pt x="15" y="257"/>
                  </a:cubicBezTo>
                  <a:cubicBezTo>
                    <a:pt x="22" y="269"/>
                    <a:pt x="28" y="281"/>
                    <a:pt x="28" y="315"/>
                  </a:cubicBezTo>
                  <a:close/>
                </a:path>
              </a:pathLst>
            </a:custGeom>
            <a:solidFill>
              <a:srgbClr val="FF6B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42098" y="1326163"/>
            <a:ext cx="1460532" cy="2086475"/>
          </a:xfrm>
          <a:prstGeom prst="rect">
            <a:avLst/>
          </a:prstGeom>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06272" y="869134"/>
            <a:ext cx="2183356" cy="2998807"/>
          </a:xfrm>
          <a:prstGeom prst="rect">
            <a:avLst/>
          </a:prstGeom>
        </p:spPr>
      </p:pic>
      <p:pic>
        <p:nvPicPr>
          <p:cNvPr id="14" name="图片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65093" y="4620263"/>
            <a:ext cx="1288867" cy="1053698"/>
          </a:xfrm>
          <a:prstGeom prst="rect">
            <a:avLst/>
          </a:prstGeom>
        </p:spPr>
      </p:pic>
      <p:sp>
        <p:nvSpPr>
          <p:cNvPr id="15" name="文本框 14"/>
          <p:cNvSpPr txBox="1"/>
          <p:nvPr/>
        </p:nvSpPr>
        <p:spPr>
          <a:xfrm>
            <a:off x="3506137" y="2886028"/>
            <a:ext cx="5179728" cy="830997"/>
          </a:xfrm>
          <a:prstGeom prst="rect">
            <a:avLst/>
          </a:prstGeom>
          <a:noFill/>
        </p:spPr>
        <p:txBody>
          <a:bodyPr wrap="square" rtlCol="0">
            <a:spAutoFit/>
          </a:bodyPr>
          <a:lstStyle/>
          <a:p>
            <a:pPr algn="ctr"/>
            <a:r>
              <a:rPr lang="zh-CN" altLang="en-US" sz="4800" dirty="0" smtClean="0">
                <a:solidFill>
                  <a:srgbClr val="FF6B92"/>
                </a:solidFill>
                <a:latin typeface="微软雅黑" panose="020B0503020204020204" pitchFamily="34" charset="-122"/>
                <a:ea typeface="微软雅黑" panose="020B0503020204020204" pitchFamily="34" charset="-122"/>
              </a:rPr>
              <a:t>感谢观看</a:t>
            </a:r>
            <a:endParaRPr lang="zh-CN" altLang="en-US" sz="4800" dirty="0">
              <a:solidFill>
                <a:srgbClr val="FF6B9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1"/>
          <p:cNvSpPr>
            <a:spLocks noEditPoints="1"/>
          </p:cNvSpPr>
          <p:nvPr/>
        </p:nvSpPr>
        <p:spPr bwMode="auto">
          <a:xfrm>
            <a:off x="1417638" y="5065411"/>
            <a:ext cx="417512" cy="417513"/>
          </a:xfrm>
          <a:custGeom>
            <a:avLst/>
            <a:gdLst/>
            <a:ahLst/>
            <a:cxnLst>
              <a:cxn ang="0">
                <a:pos x="263" y="275"/>
              </a:cxn>
              <a:cxn ang="0">
                <a:pos x="234" y="270"/>
              </a:cxn>
              <a:cxn ang="0">
                <a:pos x="172" y="232"/>
              </a:cxn>
              <a:cxn ang="0">
                <a:pos x="121" y="243"/>
              </a:cxn>
              <a:cxn ang="0">
                <a:pos x="98" y="241"/>
              </a:cxn>
              <a:cxn ang="0">
                <a:pos x="63" y="228"/>
              </a:cxn>
              <a:cxn ang="0">
                <a:pos x="36" y="208"/>
              </a:cxn>
              <a:cxn ang="0">
                <a:pos x="15" y="179"/>
              </a:cxn>
              <a:cxn ang="0">
                <a:pos x="2" y="147"/>
              </a:cxn>
              <a:cxn ang="0">
                <a:pos x="0" y="121"/>
              </a:cxn>
              <a:cxn ang="0">
                <a:pos x="5" y="85"/>
              </a:cxn>
              <a:cxn ang="0">
                <a:pos x="22" y="52"/>
              </a:cxn>
              <a:cxn ang="0">
                <a:pos x="45" y="27"/>
              </a:cxn>
              <a:cxn ang="0">
                <a:pos x="74" y="9"/>
              </a:cxn>
              <a:cxn ang="0">
                <a:pos x="111" y="0"/>
              </a:cxn>
              <a:cxn ang="0">
                <a:pos x="134" y="0"/>
              </a:cxn>
              <a:cxn ang="0">
                <a:pos x="170" y="9"/>
              </a:cxn>
              <a:cxn ang="0">
                <a:pos x="199" y="27"/>
              </a:cxn>
              <a:cxn ang="0">
                <a:pos x="223" y="52"/>
              </a:cxn>
              <a:cxn ang="0">
                <a:pos x="239" y="85"/>
              </a:cxn>
              <a:cxn ang="0">
                <a:pos x="245" y="121"/>
              </a:cxn>
              <a:cxn ang="0">
                <a:pos x="239" y="156"/>
              </a:cxn>
              <a:cxn ang="0">
                <a:pos x="272" y="234"/>
              </a:cxn>
              <a:cxn ang="0">
                <a:pos x="279" y="252"/>
              </a:cxn>
              <a:cxn ang="0">
                <a:pos x="272" y="270"/>
              </a:cxn>
              <a:cxn ang="0">
                <a:pos x="105" y="36"/>
              </a:cxn>
              <a:cxn ang="0">
                <a:pos x="60" y="60"/>
              </a:cxn>
              <a:cxn ang="0">
                <a:pos x="36" y="103"/>
              </a:cxn>
              <a:cxn ang="0">
                <a:pos x="36" y="139"/>
              </a:cxn>
              <a:cxn ang="0">
                <a:pos x="60" y="183"/>
              </a:cxn>
              <a:cxn ang="0">
                <a:pos x="105" y="206"/>
              </a:cxn>
              <a:cxn ang="0">
                <a:pos x="140" y="206"/>
              </a:cxn>
              <a:cxn ang="0">
                <a:pos x="183" y="183"/>
              </a:cxn>
              <a:cxn ang="0">
                <a:pos x="208" y="139"/>
              </a:cxn>
              <a:cxn ang="0">
                <a:pos x="208" y="103"/>
              </a:cxn>
              <a:cxn ang="0">
                <a:pos x="183" y="60"/>
              </a:cxn>
              <a:cxn ang="0">
                <a:pos x="140" y="36"/>
              </a:cxn>
              <a:cxn ang="0">
                <a:pos x="158" y="139"/>
              </a:cxn>
              <a:cxn ang="0">
                <a:pos x="80" y="138"/>
              </a:cxn>
              <a:cxn ang="0">
                <a:pos x="71" y="121"/>
              </a:cxn>
              <a:cxn ang="0">
                <a:pos x="74" y="109"/>
              </a:cxn>
              <a:cxn ang="0">
                <a:pos x="158" y="103"/>
              </a:cxn>
              <a:cxn ang="0">
                <a:pos x="170" y="109"/>
              </a:cxn>
              <a:cxn ang="0">
                <a:pos x="174" y="121"/>
              </a:cxn>
              <a:cxn ang="0">
                <a:pos x="163" y="138"/>
              </a:cxn>
            </a:cxnLst>
            <a:rect l="0" t="0" r="r" b="b"/>
            <a:pathLst>
              <a:path w="279" h="277">
                <a:moveTo>
                  <a:pt x="272" y="270"/>
                </a:moveTo>
                <a:lnTo>
                  <a:pt x="272" y="270"/>
                </a:lnTo>
                <a:lnTo>
                  <a:pt x="263" y="275"/>
                </a:lnTo>
                <a:lnTo>
                  <a:pt x="252" y="277"/>
                </a:lnTo>
                <a:lnTo>
                  <a:pt x="243" y="275"/>
                </a:lnTo>
                <a:lnTo>
                  <a:pt x="234" y="270"/>
                </a:lnTo>
                <a:lnTo>
                  <a:pt x="189" y="225"/>
                </a:lnTo>
                <a:lnTo>
                  <a:pt x="189" y="225"/>
                </a:lnTo>
                <a:lnTo>
                  <a:pt x="172" y="232"/>
                </a:lnTo>
                <a:lnTo>
                  <a:pt x="158" y="239"/>
                </a:lnTo>
                <a:lnTo>
                  <a:pt x="140" y="243"/>
                </a:lnTo>
                <a:lnTo>
                  <a:pt x="121" y="243"/>
                </a:lnTo>
                <a:lnTo>
                  <a:pt x="121" y="243"/>
                </a:lnTo>
                <a:lnTo>
                  <a:pt x="111" y="243"/>
                </a:lnTo>
                <a:lnTo>
                  <a:pt x="98" y="241"/>
                </a:lnTo>
                <a:lnTo>
                  <a:pt x="85" y="237"/>
                </a:lnTo>
                <a:lnTo>
                  <a:pt x="74" y="234"/>
                </a:lnTo>
                <a:lnTo>
                  <a:pt x="63" y="228"/>
                </a:lnTo>
                <a:lnTo>
                  <a:pt x="54" y="223"/>
                </a:lnTo>
                <a:lnTo>
                  <a:pt x="45" y="216"/>
                </a:lnTo>
                <a:lnTo>
                  <a:pt x="36" y="208"/>
                </a:lnTo>
                <a:lnTo>
                  <a:pt x="27" y="199"/>
                </a:lnTo>
                <a:lnTo>
                  <a:pt x="22" y="190"/>
                </a:lnTo>
                <a:lnTo>
                  <a:pt x="15" y="179"/>
                </a:lnTo>
                <a:lnTo>
                  <a:pt x="9" y="168"/>
                </a:lnTo>
                <a:lnTo>
                  <a:pt x="5" y="157"/>
                </a:lnTo>
                <a:lnTo>
                  <a:pt x="2" y="147"/>
                </a:lnTo>
                <a:lnTo>
                  <a:pt x="0" y="134"/>
                </a:lnTo>
                <a:lnTo>
                  <a:pt x="0" y="121"/>
                </a:lnTo>
                <a:lnTo>
                  <a:pt x="0" y="121"/>
                </a:lnTo>
                <a:lnTo>
                  <a:pt x="0" y="109"/>
                </a:lnTo>
                <a:lnTo>
                  <a:pt x="2" y="96"/>
                </a:lnTo>
                <a:lnTo>
                  <a:pt x="5" y="85"/>
                </a:lnTo>
                <a:lnTo>
                  <a:pt x="9" y="74"/>
                </a:lnTo>
                <a:lnTo>
                  <a:pt x="15" y="63"/>
                </a:lnTo>
                <a:lnTo>
                  <a:pt x="22" y="52"/>
                </a:lnTo>
                <a:lnTo>
                  <a:pt x="27" y="43"/>
                </a:lnTo>
                <a:lnTo>
                  <a:pt x="36" y="34"/>
                </a:lnTo>
                <a:lnTo>
                  <a:pt x="45" y="27"/>
                </a:lnTo>
                <a:lnTo>
                  <a:pt x="54" y="20"/>
                </a:lnTo>
                <a:lnTo>
                  <a:pt x="63" y="14"/>
                </a:lnTo>
                <a:lnTo>
                  <a:pt x="74" y="9"/>
                </a:lnTo>
                <a:lnTo>
                  <a:pt x="85" y="5"/>
                </a:lnTo>
                <a:lnTo>
                  <a:pt x="98" y="2"/>
                </a:lnTo>
                <a:lnTo>
                  <a:pt x="111" y="0"/>
                </a:lnTo>
                <a:lnTo>
                  <a:pt x="121" y="0"/>
                </a:lnTo>
                <a:lnTo>
                  <a:pt x="121" y="0"/>
                </a:lnTo>
                <a:lnTo>
                  <a:pt x="134" y="0"/>
                </a:lnTo>
                <a:lnTo>
                  <a:pt x="147" y="2"/>
                </a:lnTo>
                <a:lnTo>
                  <a:pt x="158" y="5"/>
                </a:lnTo>
                <a:lnTo>
                  <a:pt x="170" y="9"/>
                </a:lnTo>
                <a:lnTo>
                  <a:pt x="181" y="14"/>
                </a:lnTo>
                <a:lnTo>
                  <a:pt x="190" y="20"/>
                </a:lnTo>
                <a:lnTo>
                  <a:pt x="199" y="27"/>
                </a:lnTo>
                <a:lnTo>
                  <a:pt x="208" y="34"/>
                </a:lnTo>
                <a:lnTo>
                  <a:pt x="216" y="43"/>
                </a:lnTo>
                <a:lnTo>
                  <a:pt x="223" y="52"/>
                </a:lnTo>
                <a:lnTo>
                  <a:pt x="230" y="63"/>
                </a:lnTo>
                <a:lnTo>
                  <a:pt x="236" y="74"/>
                </a:lnTo>
                <a:lnTo>
                  <a:pt x="239" y="85"/>
                </a:lnTo>
                <a:lnTo>
                  <a:pt x="241" y="96"/>
                </a:lnTo>
                <a:lnTo>
                  <a:pt x="243" y="109"/>
                </a:lnTo>
                <a:lnTo>
                  <a:pt x="245" y="121"/>
                </a:lnTo>
                <a:lnTo>
                  <a:pt x="245" y="121"/>
                </a:lnTo>
                <a:lnTo>
                  <a:pt x="243" y="139"/>
                </a:lnTo>
                <a:lnTo>
                  <a:pt x="239" y="156"/>
                </a:lnTo>
                <a:lnTo>
                  <a:pt x="234" y="172"/>
                </a:lnTo>
                <a:lnTo>
                  <a:pt x="225" y="187"/>
                </a:lnTo>
                <a:lnTo>
                  <a:pt x="272" y="234"/>
                </a:lnTo>
                <a:lnTo>
                  <a:pt x="272" y="234"/>
                </a:lnTo>
                <a:lnTo>
                  <a:pt x="277" y="243"/>
                </a:lnTo>
                <a:lnTo>
                  <a:pt x="279" y="252"/>
                </a:lnTo>
                <a:lnTo>
                  <a:pt x="277" y="261"/>
                </a:lnTo>
                <a:lnTo>
                  <a:pt x="272" y="270"/>
                </a:lnTo>
                <a:lnTo>
                  <a:pt x="272" y="270"/>
                </a:lnTo>
                <a:close/>
                <a:moveTo>
                  <a:pt x="121" y="34"/>
                </a:moveTo>
                <a:lnTo>
                  <a:pt x="121" y="34"/>
                </a:lnTo>
                <a:lnTo>
                  <a:pt x="105" y="36"/>
                </a:lnTo>
                <a:lnTo>
                  <a:pt x="89" y="41"/>
                </a:lnTo>
                <a:lnTo>
                  <a:pt x="74" y="49"/>
                </a:lnTo>
                <a:lnTo>
                  <a:pt x="60" y="60"/>
                </a:lnTo>
                <a:lnTo>
                  <a:pt x="51" y="72"/>
                </a:lnTo>
                <a:lnTo>
                  <a:pt x="42" y="87"/>
                </a:lnTo>
                <a:lnTo>
                  <a:pt x="36" y="103"/>
                </a:lnTo>
                <a:lnTo>
                  <a:pt x="34" y="121"/>
                </a:lnTo>
                <a:lnTo>
                  <a:pt x="34" y="121"/>
                </a:lnTo>
                <a:lnTo>
                  <a:pt x="36" y="139"/>
                </a:lnTo>
                <a:lnTo>
                  <a:pt x="42" y="156"/>
                </a:lnTo>
                <a:lnTo>
                  <a:pt x="51" y="170"/>
                </a:lnTo>
                <a:lnTo>
                  <a:pt x="60" y="183"/>
                </a:lnTo>
                <a:lnTo>
                  <a:pt x="74" y="194"/>
                </a:lnTo>
                <a:lnTo>
                  <a:pt x="89" y="201"/>
                </a:lnTo>
                <a:lnTo>
                  <a:pt x="105" y="206"/>
                </a:lnTo>
                <a:lnTo>
                  <a:pt x="121" y="208"/>
                </a:lnTo>
                <a:lnTo>
                  <a:pt x="121" y="208"/>
                </a:lnTo>
                <a:lnTo>
                  <a:pt x="140" y="206"/>
                </a:lnTo>
                <a:lnTo>
                  <a:pt x="156" y="201"/>
                </a:lnTo>
                <a:lnTo>
                  <a:pt x="170" y="194"/>
                </a:lnTo>
                <a:lnTo>
                  <a:pt x="183" y="183"/>
                </a:lnTo>
                <a:lnTo>
                  <a:pt x="194" y="170"/>
                </a:lnTo>
                <a:lnTo>
                  <a:pt x="203" y="156"/>
                </a:lnTo>
                <a:lnTo>
                  <a:pt x="208" y="139"/>
                </a:lnTo>
                <a:lnTo>
                  <a:pt x="210" y="121"/>
                </a:lnTo>
                <a:lnTo>
                  <a:pt x="210" y="121"/>
                </a:lnTo>
                <a:lnTo>
                  <a:pt x="208" y="103"/>
                </a:lnTo>
                <a:lnTo>
                  <a:pt x="203" y="87"/>
                </a:lnTo>
                <a:lnTo>
                  <a:pt x="194" y="72"/>
                </a:lnTo>
                <a:lnTo>
                  <a:pt x="183" y="60"/>
                </a:lnTo>
                <a:lnTo>
                  <a:pt x="170" y="49"/>
                </a:lnTo>
                <a:lnTo>
                  <a:pt x="156" y="41"/>
                </a:lnTo>
                <a:lnTo>
                  <a:pt x="140" y="36"/>
                </a:lnTo>
                <a:lnTo>
                  <a:pt x="121" y="34"/>
                </a:lnTo>
                <a:lnTo>
                  <a:pt x="121" y="34"/>
                </a:lnTo>
                <a:close/>
                <a:moveTo>
                  <a:pt x="158" y="139"/>
                </a:moveTo>
                <a:lnTo>
                  <a:pt x="87" y="139"/>
                </a:lnTo>
                <a:lnTo>
                  <a:pt x="87" y="139"/>
                </a:lnTo>
                <a:lnTo>
                  <a:pt x="80" y="138"/>
                </a:lnTo>
                <a:lnTo>
                  <a:pt x="74" y="134"/>
                </a:lnTo>
                <a:lnTo>
                  <a:pt x="71" y="128"/>
                </a:lnTo>
                <a:lnTo>
                  <a:pt x="71" y="121"/>
                </a:lnTo>
                <a:lnTo>
                  <a:pt x="71" y="121"/>
                </a:lnTo>
                <a:lnTo>
                  <a:pt x="71" y="114"/>
                </a:lnTo>
                <a:lnTo>
                  <a:pt x="74" y="109"/>
                </a:lnTo>
                <a:lnTo>
                  <a:pt x="80" y="105"/>
                </a:lnTo>
                <a:lnTo>
                  <a:pt x="87" y="103"/>
                </a:lnTo>
                <a:lnTo>
                  <a:pt x="158" y="103"/>
                </a:lnTo>
                <a:lnTo>
                  <a:pt x="158" y="103"/>
                </a:lnTo>
                <a:lnTo>
                  <a:pt x="163" y="105"/>
                </a:lnTo>
                <a:lnTo>
                  <a:pt x="170" y="109"/>
                </a:lnTo>
                <a:lnTo>
                  <a:pt x="174" y="114"/>
                </a:lnTo>
                <a:lnTo>
                  <a:pt x="174" y="121"/>
                </a:lnTo>
                <a:lnTo>
                  <a:pt x="174" y="121"/>
                </a:lnTo>
                <a:lnTo>
                  <a:pt x="174" y="128"/>
                </a:lnTo>
                <a:lnTo>
                  <a:pt x="170" y="134"/>
                </a:lnTo>
                <a:lnTo>
                  <a:pt x="163" y="138"/>
                </a:lnTo>
                <a:lnTo>
                  <a:pt x="158" y="139"/>
                </a:lnTo>
                <a:lnTo>
                  <a:pt x="158" y="139"/>
                </a:lnTo>
                <a:close/>
              </a:path>
            </a:pathLst>
          </a:custGeom>
          <a:solidFill>
            <a:srgbClr val="FF6B92"/>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nvGrpSpPr>
          <p:cNvPr id="3" name="Group 83"/>
          <p:cNvGrpSpPr/>
          <p:nvPr/>
        </p:nvGrpSpPr>
        <p:grpSpPr>
          <a:xfrm>
            <a:off x="2616303" y="5060066"/>
            <a:ext cx="429624" cy="429624"/>
            <a:chOff x="1787872" y="3796481"/>
            <a:chExt cx="296916" cy="296916"/>
          </a:xfrm>
          <a:solidFill>
            <a:srgbClr val="FF6B92"/>
          </a:solidFill>
        </p:grpSpPr>
        <p:sp>
          <p:nvSpPr>
            <p:cNvPr id="4" name="Freeform 12"/>
            <p:cNvSpPr>
              <a:spLocks noEditPoints="1"/>
            </p:cNvSpPr>
            <p:nvPr/>
          </p:nvSpPr>
          <p:spPr bwMode="auto">
            <a:xfrm>
              <a:off x="1787872" y="3796481"/>
              <a:ext cx="296916" cy="296916"/>
            </a:xfrm>
            <a:custGeom>
              <a:avLst/>
              <a:gdLst/>
              <a:ahLst/>
              <a:cxnLst>
                <a:cxn ang="0">
                  <a:pos x="221" y="189"/>
                </a:cxn>
                <a:cxn ang="0">
                  <a:pos x="241" y="140"/>
                </a:cxn>
                <a:cxn ang="0">
                  <a:pos x="243" y="109"/>
                </a:cxn>
                <a:cxn ang="0">
                  <a:pos x="234" y="73"/>
                </a:cxn>
                <a:cxn ang="0">
                  <a:pos x="221" y="53"/>
                </a:cxn>
                <a:cxn ang="0">
                  <a:pos x="207" y="35"/>
                </a:cxn>
                <a:cxn ang="0">
                  <a:pos x="179" y="15"/>
                </a:cxn>
                <a:cxn ang="0">
                  <a:pos x="158" y="6"/>
                </a:cxn>
                <a:cxn ang="0">
                  <a:pos x="121" y="0"/>
                </a:cxn>
                <a:cxn ang="0">
                  <a:pos x="98" y="2"/>
                </a:cxn>
                <a:cxn ang="0">
                  <a:pos x="74" y="9"/>
                </a:cxn>
                <a:cxn ang="0">
                  <a:pos x="44" y="27"/>
                </a:cxn>
                <a:cxn ang="0">
                  <a:pos x="27" y="44"/>
                </a:cxn>
                <a:cxn ang="0">
                  <a:pos x="9" y="73"/>
                </a:cxn>
                <a:cxn ang="0">
                  <a:pos x="2" y="96"/>
                </a:cxn>
                <a:cxn ang="0">
                  <a:pos x="0" y="120"/>
                </a:cxn>
                <a:cxn ang="0">
                  <a:pos x="5" y="156"/>
                </a:cxn>
                <a:cxn ang="0">
                  <a:pos x="15" y="178"/>
                </a:cxn>
                <a:cxn ang="0">
                  <a:pos x="36" y="207"/>
                </a:cxn>
                <a:cxn ang="0">
                  <a:pos x="53" y="221"/>
                </a:cxn>
                <a:cxn ang="0">
                  <a:pos x="74" y="232"/>
                </a:cxn>
                <a:cxn ang="0">
                  <a:pos x="109" y="241"/>
                </a:cxn>
                <a:cxn ang="0">
                  <a:pos x="140" y="241"/>
                </a:cxn>
                <a:cxn ang="0">
                  <a:pos x="190" y="220"/>
                </a:cxn>
                <a:cxn ang="0">
                  <a:pos x="256" y="285"/>
                </a:cxn>
                <a:cxn ang="0">
                  <a:pos x="274" y="285"/>
                </a:cxn>
                <a:cxn ang="0">
                  <a:pos x="285" y="272"/>
                </a:cxn>
                <a:cxn ang="0">
                  <a:pos x="285" y="256"/>
                </a:cxn>
                <a:cxn ang="0">
                  <a:pos x="176" y="174"/>
                </a:cxn>
                <a:cxn ang="0">
                  <a:pos x="150" y="192"/>
                </a:cxn>
                <a:cxn ang="0">
                  <a:pos x="121" y="198"/>
                </a:cxn>
                <a:cxn ang="0">
                  <a:pos x="80" y="185"/>
                </a:cxn>
                <a:cxn ang="0">
                  <a:pos x="56" y="163"/>
                </a:cxn>
                <a:cxn ang="0">
                  <a:pos x="44" y="120"/>
                </a:cxn>
                <a:cxn ang="0">
                  <a:pos x="51" y="91"/>
                </a:cxn>
                <a:cxn ang="0">
                  <a:pos x="67" y="65"/>
                </a:cxn>
                <a:cxn ang="0">
                  <a:pos x="107" y="45"/>
                </a:cxn>
                <a:cxn ang="0">
                  <a:pos x="136" y="45"/>
                </a:cxn>
                <a:cxn ang="0">
                  <a:pos x="176" y="65"/>
                </a:cxn>
                <a:cxn ang="0">
                  <a:pos x="192" y="91"/>
                </a:cxn>
                <a:cxn ang="0">
                  <a:pos x="199" y="120"/>
                </a:cxn>
                <a:cxn ang="0">
                  <a:pos x="187" y="163"/>
                </a:cxn>
              </a:cxnLst>
              <a:rect l="0" t="0" r="r" b="b"/>
              <a:pathLst>
                <a:path w="286" h="287">
                  <a:moveTo>
                    <a:pt x="281" y="249"/>
                  </a:moveTo>
                  <a:lnTo>
                    <a:pt x="221" y="189"/>
                  </a:lnTo>
                  <a:lnTo>
                    <a:pt x="221" y="189"/>
                  </a:lnTo>
                  <a:lnTo>
                    <a:pt x="230" y="174"/>
                  </a:lnTo>
                  <a:lnTo>
                    <a:pt x="237" y="156"/>
                  </a:lnTo>
                  <a:lnTo>
                    <a:pt x="241" y="140"/>
                  </a:lnTo>
                  <a:lnTo>
                    <a:pt x="243" y="120"/>
                  </a:lnTo>
                  <a:lnTo>
                    <a:pt x="243" y="120"/>
                  </a:lnTo>
                  <a:lnTo>
                    <a:pt x="243" y="109"/>
                  </a:lnTo>
                  <a:lnTo>
                    <a:pt x="241" y="96"/>
                  </a:lnTo>
                  <a:lnTo>
                    <a:pt x="237" y="85"/>
                  </a:lnTo>
                  <a:lnTo>
                    <a:pt x="234" y="73"/>
                  </a:lnTo>
                  <a:lnTo>
                    <a:pt x="234" y="73"/>
                  </a:lnTo>
                  <a:lnTo>
                    <a:pt x="228" y="62"/>
                  </a:lnTo>
                  <a:lnTo>
                    <a:pt x="221" y="53"/>
                  </a:lnTo>
                  <a:lnTo>
                    <a:pt x="216" y="44"/>
                  </a:lnTo>
                  <a:lnTo>
                    <a:pt x="207" y="35"/>
                  </a:lnTo>
                  <a:lnTo>
                    <a:pt x="207" y="35"/>
                  </a:lnTo>
                  <a:lnTo>
                    <a:pt x="199" y="27"/>
                  </a:lnTo>
                  <a:lnTo>
                    <a:pt x="190" y="20"/>
                  </a:lnTo>
                  <a:lnTo>
                    <a:pt x="179" y="15"/>
                  </a:lnTo>
                  <a:lnTo>
                    <a:pt x="169" y="9"/>
                  </a:lnTo>
                  <a:lnTo>
                    <a:pt x="169" y="9"/>
                  </a:lnTo>
                  <a:lnTo>
                    <a:pt x="158" y="6"/>
                  </a:lnTo>
                  <a:lnTo>
                    <a:pt x="145" y="2"/>
                  </a:lnTo>
                  <a:lnTo>
                    <a:pt x="134" y="0"/>
                  </a:lnTo>
                  <a:lnTo>
                    <a:pt x="121" y="0"/>
                  </a:lnTo>
                  <a:lnTo>
                    <a:pt x="121" y="0"/>
                  </a:lnTo>
                  <a:lnTo>
                    <a:pt x="109" y="0"/>
                  </a:lnTo>
                  <a:lnTo>
                    <a:pt x="98" y="2"/>
                  </a:lnTo>
                  <a:lnTo>
                    <a:pt x="85" y="6"/>
                  </a:lnTo>
                  <a:lnTo>
                    <a:pt x="74" y="9"/>
                  </a:lnTo>
                  <a:lnTo>
                    <a:pt x="74" y="9"/>
                  </a:lnTo>
                  <a:lnTo>
                    <a:pt x="63" y="15"/>
                  </a:lnTo>
                  <a:lnTo>
                    <a:pt x="53" y="20"/>
                  </a:lnTo>
                  <a:lnTo>
                    <a:pt x="44" y="27"/>
                  </a:lnTo>
                  <a:lnTo>
                    <a:pt x="36" y="35"/>
                  </a:lnTo>
                  <a:lnTo>
                    <a:pt x="36" y="35"/>
                  </a:lnTo>
                  <a:lnTo>
                    <a:pt x="27" y="44"/>
                  </a:lnTo>
                  <a:lnTo>
                    <a:pt x="22" y="53"/>
                  </a:lnTo>
                  <a:lnTo>
                    <a:pt x="15" y="62"/>
                  </a:lnTo>
                  <a:lnTo>
                    <a:pt x="9" y="73"/>
                  </a:lnTo>
                  <a:lnTo>
                    <a:pt x="9" y="73"/>
                  </a:lnTo>
                  <a:lnTo>
                    <a:pt x="5" y="85"/>
                  </a:lnTo>
                  <a:lnTo>
                    <a:pt x="2" y="96"/>
                  </a:lnTo>
                  <a:lnTo>
                    <a:pt x="0" y="109"/>
                  </a:lnTo>
                  <a:lnTo>
                    <a:pt x="0" y="120"/>
                  </a:lnTo>
                  <a:lnTo>
                    <a:pt x="0" y="120"/>
                  </a:lnTo>
                  <a:lnTo>
                    <a:pt x="0" y="132"/>
                  </a:lnTo>
                  <a:lnTo>
                    <a:pt x="2" y="145"/>
                  </a:lnTo>
                  <a:lnTo>
                    <a:pt x="5" y="156"/>
                  </a:lnTo>
                  <a:lnTo>
                    <a:pt x="9" y="167"/>
                  </a:lnTo>
                  <a:lnTo>
                    <a:pt x="9" y="167"/>
                  </a:lnTo>
                  <a:lnTo>
                    <a:pt x="15" y="178"/>
                  </a:lnTo>
                  <a:lnTo>
                    <a:pt x="22" y="189"/>
                  </a:lnTo>
                  <a:lnTo>
                    <a:pt x="27" y="198"/>
                  </a:lnTo>
                  <a:lnTo>
                    <a:pt x="36" y="207"/>
                  </a:lnTo>
                  <a:lnTo>
                    <a:pt x="36" y="207"/>
                  </a:lnTo>
                  <a:lnTo>
                    <a:pt x="44" y="214"/>
                  </a:lnTo>
                  <a:lnTo>
                    <a:pt x="53" y="221"/>
                  </a:lnTo>
                  <a:lnTo>
                    <a:pt x="63" y="227"/>
                  </a:lnTo>
                  <a:lnTo>
                    <a:pt x="74" y="232"/>
                  </a:lnTo>
                  <a:lnTo>
                    <a:pt x="74" y="232"/>
                  </a:lnTo>
                  <a:lnTo>
                    <a:pt x="85" y="236"/>
                  </a:lnTo>
                  <a:lnTo>
                    <a:pt x="98" y="239"/>
                  </a:lnTo>
                  <a:lnTo>
                    <a:pt x="109" y="241"/>
                  </a:lnTo>
                  <a:lnTo>
                    <a:pt x="121" y="241"/>
                  </a:lnTo>
                  <a:lnTo>
                    <a:pt x="121" y="241"/>
                  </a:lnTo>
                  <a:lnTo>
                    <a:pt x="140" y="241"/>
                  </a:lnTo>
                  <a:lnTo>
                    <a:pt x="158" y="236"/>
                  </a:lnTo>
                  <a:lnTo>
                    <a:pt x="174" y="230"/>
                  </a:lnTo>
                  <a:lnTo>
                    <a:pt x="190" y="220"/>
                  </a:lnTo>
                  <a:lnTo>
                    <a:pt x="248" y="279"/>
                  </a:lnTo>
                  <a:lnTo>
                    <a:pt x="248" y="279"/>
                  </a:lnTo>
                  <a:lnTo>
                    <a:pt x="256" y="285"/>
                  </a:lnTo>
                  <a:lnTo>
                    <a:pt x="265" y="287"/>
                  </a:lnTo>
                  <a:lnTo>
                    <a:pt x="265" y="287"/>
                  </a:lnTo>
                  <a:lnTo>
                    <a:pt x="274" y="285"/>
                  </a:lnTo>
                  <a:lnTo>
                    <a:pt x="281" y="279"/>
                  </a:lnTo>
                  <a:lnTo>
                    <a:pt x="281" y="279"/>
                  </a:lnTo>
                  <a:lnTo>
                    <a:pt x="285" y="272"/>
                  </a:lnTo>
                  <a:lnTo>
                    <a:pt x="286" y="263"/>
                  </a:lnTo>
                  <a:lnTo>
                    <a:pt x="286" y="263"/>
                  </a:lnTo>
                  <a:lnTo>
                    <a:pt x="285" y="256"/>
                  </a:lnTo>
                  <a:lnTo>
                    <a:pt x="281" y="249"/>
                  </a:lnTo>
                  <a:lnTo>
                    <a:pt x="281" y="249"/>
                  </a:lnTo>
                  <a:close/>
                  <a:moveTo>
                    <a:pt x="176" y="174"/>
                  </a:moveTo>
                  <a:lnTo>
                    <a:pt x="176" y="174"/>
                  </a:lnTo>
                  <a:lnTo>
                    <a:pt x="163" y="185"/>
                  </a:lnTo>
                  <a:lnTo>
                    <a:pt x="150" y="192"/>
                  </a:lnTo>
                  <a:lnTo>
                    <a:pt x="136" y="196"/>
                  </a:lnTo>
                  <a:lnTo>
                    <a:pt x="121" y="198"/>
                  </a:lnTo>
                  <a:lnTo>
                    <a:pt x="121" y="198"/>
                  </a:lnTo>
                  <a:lnTo>
                    <a:pt x="107" y="196"/>
                  </a:lnTo>
                  <a:lnTo>
                    <a:pt x="92" y="192"/>
                  </a:lnTo>
                  <a:lnTo>
                    <a:pt x="80" y="185"/>
                  </a:lnTo>
                  <a:lnTo>
                    <a:pt x="67" y="174"/>
                  </a:lnTo>
                  <a:lnTo>
                    <a:pt x="67" y="174"/>
                  </a:lnTo>
                  <a:lnTo>
                    <a:pt x="56" y="163"/>
                  </a:lnTo>
                  <a:lnTo>
                    <a:pt x="51" y="151"/>
                  </a:lnTo>
                  <a:lnTo>
                    <a:pt x="45" y="136"/>
                  </a:lnTo>
                  <a:lnTo>
                    <a:pt x="44" y="120"/>
                  </a:lnTo>
                  <a:lnTo>
                    <a:pt x="44" y="120"/>
                  </a:lnTo>
                  <a:lnTo>
                    <a:pt x="45" y="105"/>
                  </a:lnTo>
                  <a:lnTo>
                    <a:pt x="51" y="91"/>
                  </a:lnTo>
                  <a:lnTo>
                    <a:pt x="56" y="78"/>
                  </a:lnTo>
                  <a:lnTo>
                    <a:pt x="67" y="65"/>
                  </a:lnTo>
                  <a:lnTo>
                    <a:pt x="67" y="65"/>
                  </a:lnTo>
                  <a:lnTo>
                    <a:pt x="80" y="56"/>
                  </a:lnTo>
                  <a:lnTo>
                    <a:pt x="92" y="49"/>
                  </a:lnTo>
                  <a:lnTo>
                    <a:pt x="107" y="45"/>
                  </a:lnTo>
                  <a:lnTo>
                    <a:pt x="121" y="44"/>
                  </a:lnTo>
                  <a:lnTo>
                    <a:pt x="121" y="44"/>
                  </a:lnTo>
                  <a:lnTo>
                    <a:pt x="136" y="45"/>
                  </a:lnTo>
                  <a:lnTo>
                    <a:pt x="150" y="49"/>
                  </a:lnTo>
                  <a:lnTo>
                    <a:pt x="163" y="56"/>
                  </a:lnTo>
                  <a:lnTo>
                    <a:pt x="176" y="65"/>
                  </a:lnTo>
                  <a:lnTo>
                    <a:pt x="176" y="65"/>
                  </a:lnTo>
                  <a:lnTo>
                    <a:pt x="187" y="78"/>
                  </a:lnTo>
                  <a:lnTo>
                    <a:pt x="192" y="91"/>
                  </a:lnTo>
                  <a:lnTo>
                    <a:pt x="198" y="105"/>
                  </a:lnTo>
                  <a:lnTo>
                    <a:pt x="199" y="120"/>
                  </a:lnTo>
                  <a:lnTo>
                    <a:pt x="199" y="120"/>
                  </a:lnTo>
                  <a:lnTo>
                    <a:pt x="198" y="136"/>
                  </a:lnTo>
                  <a:lnTo>
                    <a:pt x="192" y="151"/>
                  </a:lnTo>
                  <a:lnTo>
                    <a:pt x="187" y="163"/>
                  </a:lnTo>
                  <a:lnTo>
                    <a:pt x="176" y="174"/>
                  </a:lnTo>
                  <a:lnTo>
                    <a:pt x="176" y="174"/>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5" name="Freeform 13"/>
            <p:cNvSpPr/>
            <p:nvPr/>
          </p:nvSpPr>
          <p:spPr bwMode="auto">
            <a:xfrm>
              <a:off x="1858467" y="3864999"/>
              <a:ext cx="112122" cy="114199"/>
            </a:xfrm>
            <a:custGeom>
              <a:avLst/>
              <a:gdLst/>
              <a:ahLst/>
              <a:cxnLst>
                <a:cxn ang="0">
                  <a:pos x="103" y="44"/>
                </a:cxn>
                <a:cxn ang="0">
                  <a:pos x="65" y="44"/>
                </a:cxn>
                <a:cxn ang="0">
                  <a:pos x="65" y="6"/>
                </a:cxn>
                <a:cxn ang="0">
                  <a:pos x="65" y="6"/>
                </a:cxn>
                <a:cxn ang="0">
                  <a:pos x="64" y="2"/>
                </a:cxn>
                <a:cxn ang="0">
                  <a:pos x="64" y="2"/>
                </a:cxn>
                <a:cxn ang="0">
                  <a:pos x="60" y="0"/>
                </a:cxn>
                <a:cxn ang="0">
                  <a:pos x="49" y="0"/>
                </a:cxn>
                <a:cxn ang="0">
                  <a:pos x="49" y="0"/>
                </a:cxn>
                <a:cxn ang="0">
                  <a:pos x="45" y="2"/>
                </a:cxn>
                <a:cxn ang="0">
                  <a:pos x="45" y="2"/>
                </a:cxn>
                <a:cxn ang="0">
                  <a:pos x="44" y="6"/>
                </a:cxn>
                <a:cxn ang="0">
                  <a:pos x="44" y="44"/>
                </a:cxn>
                <a:cxn ang="0">
                  <a:pos x="6" y="44"/>
                </a:cxn>
                <a:cxn ang="0">
                  <a:pos x="6" y="44"/>
                </a:cxn>
                <a:cxn ang="0">
                  <a:pos x="2" y="46"/>
                </a:cxn>
                <a:cxn ang="0">
                  <a:pos x="2" y="46"/>
                </a:cxn>
                <a:cxn ang="0">
                  <a:pos x="0" y="49"/>
                </a:cxn>
                <a:cxn ang="0">
                  <a:pos x="0" y="60"/>
                </a:cxn>
                <a:cxn ang="0">
                  <a:pos x="0" y="60"/>
                </a:cxn>
                <a:cxn ang="0">
                  <a:pos x="2" y="66"/>
                </a:cxn>
                <a:cxn ang="0">
                  <a:pos x="2" y="66"/>
                </a:cxn>
                <a:cxn ang="0">
                  <a:pos x="6" y="66"/>
                </a:cxn>
                <a:cxn ang="0">
                  <a:pos x="44" y="66"/>
                </a:cxn>
                <a:cxn ang="0">
                  <a:pos x="44" y="106"/>
                </a:cxn>
                <a:cxn ang="0">
                  <a:pos x="44" y="106"/>
                </a:cxn>
                <a:cxn ang="0">
                  <a:pos x="45" y="109"/>
                </a:cxn>
                <a:cxn ang="0">
                  <a:pos x="45" y="109"/>
                </a:cxn>
                <a:cxn ang="0">
                  <a:pos x="49" y="111"/>
                </a:cxn>
                <a:cxn ang="0">
                  <a:pos x="60" y="111"/>
                </a:cxn>
                <a:cxn ang="0">
                  <a:pos x="60" y="111"/>
                </a:cxn>
                <a:cxn ang="0">
                  <a:pos x="64" y="109"/>
                </a:cxn>
                <a:cxn ang="0">
                  <a:pos x="64" y="109"/>
                </a:cxn>
                <a:cxn ang="0">
                  <a:pos x="65" y="106"/>
                </a:cxn>
                <a:cxn ang="0">
                  <a:pos x="65" y="66"/>
                </a:cxn>
                <a:cxn ang="0">
                  <a:pos x="103" y="66"/>
                </a:cxn>
                <a:cxn ang="0">
                  <a:pos x="103" y="66"/>
                </a:cxn>
                <a:cxn ang="0">
                  <a:pos x="107" y="66"/>
                </a:cxn>
                <a:cxn ang="0">
                  <a:pos x="107" y="66"/>
                </a:cxn>
                <a:cxn ang="0">
                  <a:pos x="109" y="60"/>
                </a:cxn>
                <a:cxn ang="0">
                  <a:pos x="109" y="49"/>
                </a:cxn>
                <a:cxn ang="0">
                  <a:pos x="109" y="49"/>
                </a:cxn>
                <a:cxn ang="0">
                  <a:pos x="107" y="46"/>
                </a:cxn>
                <a:cxn ang="0">
                  <a:pos x="107" y="46"/>
                </a:cxn>
                <a:cxn ang="0">
                  <a:pos x="103" y="44"/>
                </a:cxn>
                <a:cxn ang="0">
                  <a:pos x="103" y="44"/>
                </a:cxn>
              </a:cxnLst>
              <a:rect l="0" t="0" r="r" b="b"/>
              <a:pathLst>
                <a:path w="109" h="111">
                  <a:moveTo>
                    <a:pt x="103" y="44"/>
                  </a:moveTo>
                  <a:lnTo>
                    <a:pt x="65" y="44"/>
                  </a:lnTo>
                  <a:lnTo>
                    <a:pt x="65" y="6"/>
                  </a:lnTo>
                  <a:lnTo>
                    <a:pt x="65" y="6"/>
                  </a:lnTo>
                  <a:lnTo>
                    <a:pt x="64" y="2"/>
                  </a:lnTo>
                  <a:lnTo>
                    <a:pt x="64" y="2"/>
                  </a:lnTo>
                  <a:lnTo>
                    <a:pt x="60" y="0"/>
                  </a:lnTo>
                  <a:lnTo>
                    <a:pt x="49" y="0"/>
                  </a:lnTo>
                  <a:lnTo>
                    <a:pt x="49" y="0"/>
                  </a:lnTo>
                  <a:lnTo>
                    <a:pt x="45" y="2"/>
                  </a:lnTo>
                  <a:lnTo>
                    <a:pt x="45" y="2"/>
                  </a:lnTo>
                  <a:lnTo>
                    <a:pt x="44" y="6"/>
                  </a:lnTo>
                  <a:lnTo>
                    <a:pt x="44" y="44"/>
                  </a:lnTo>
                  <a:lnTo>
                    <a:pt x="6" y="44"/>
                  </a:lnTo>
                  <a:lnTo>
                    <a:pt x="6" y="44"/>
                  </a:lnTo>
                  <a:lnTo>
                    <a:pt x="2" y="46"/>
                  </a:lnTo>
                  <a:lnTo>
                    <a:pt x="2" y="46"/>
                  </a:lnTo>
                  <a:lnTo>
                    <a:pt x="0" y="49"/>
                  </a:lnTo>
                  <a:lnTo>
                    <a:pt x="0" y="60"/>
                  </a:lnTo>
                  <a:lnTo>
                    <a:pt x="0" y="60"/>
                  </a:lnTo>
                  <a:lnTo>
                    <a:pt x="2" y="66"/>
                  </a:lnTo>
                  <a:lnTo>
                    <a:pt x="2" y="66"/>
                  </a:lnTo>
                  <a:lnTo>
                    <a:pt x="6" y="66"/>
                  </a:lnTo>
                  <a:lnTo>
                    <a:pt x="44" y="66"/>
                  </a:lnTo>
                  <a:lnTo>
                    <a:pt x="44" y="106"/>
                  </a:lnTo>
                  <a:lnTo>
                    <a:pt x="44" y="106"/>
                  </a:lnTo>
                  <a:lnTo>
                    <a:pt x="45" y="109"/>
                  </a:lnTo>
                  <a:lnTo>
                    <a:pt x="45" y="109"/>
                  </a:lnTo>
                  <a:lnTo>
                    <a:pt x="49" y="111"/>
                  </a:lnTo>
                  <a:lnTo>
                    <a:pt x="60" y="111"/>
                  </a:lnTo>
                  <a:lnTo>
                    <a:pt x="60" y="111"/>
                  </a:lnTo>
                  <a:lnTo>
                    <a:pt x="64" y="109"/>
                  </a:lnTo>
                  <a:lnTo>
                    <a:pt x="64" y="109"/>
                  </a:lnTo>
                  <a:lnTo>
                    <a:pt x="65" y="106"/>
                  </a:lnTo>
                  <a:lnTo>
                    <a:pt x="65" y="66"/>
                  </a:lnTo>
                  <a:lnTo>
                    <a:pt x="103" y="66"/>
                  </a:lnTo>
                  <a:lnTo>
                    <a:pt x="103" y="66"/>
                  </a:lnTo>
                  <a:lnTo>
                    <a:pt x="107" y="66"/>
                  </a:lnTo>
                  <a:lnTo>
                    <a:pt x="107" y="66"/>
                  </a:lnTo>
                  <a:lnTo>
                    <a:pt x="109" y="60"/>
                  </a:lnTo>
                  <a:lnTo>
                    <a:pt x="109" y="49"/>
                  </a:lnTo>
                  <a:lnTo>
                    <a:pt x="109" y="49"/>
                  </a:lnTo>
                  <a:lnTo>
                    <a:pt x="107" y="46"/>
                  </a:lnTo>
                  <a:lnTo>
                    <a:pt x="107" y="46"/>
                  </a:lnTo>
                  <a:lnTo>
                    <a:pt x="103" y="44"/>
                  </a:lnTo>
                  <a:lnTo>
                    <a:pt x="103" y="44"/>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grpSp>
        <p:nvGrpSpPr>
          <p:cNvPr id="6" name="Group 84"/>
          <p:cNvGrpSpPr/>
          <p:nvPr/>
        </p:nvGrpSpPr>
        <p:grpSpPr>
          <a:xfrm>
            <a:off x="3854561" y="5072084"/>
            <a:ext cx="429624" cy="405589"/>
            <a:chOff x="2578955" y="3804786"/>
            <a:chExt cx="296915" cy="280306"/>
          </a:xfrm>
          <a:solidFill>
            <a:srgbClr val="FF6B92"/>
          </a:solidFill>
        </p:grpSpPr>
        <p:sp>
          <p:nvSpPr>
            <p:cNvPr id="7" name="Freeform 14"/>
            <p:cNvSpPr>
              <a:spLocks noEditPoints="1"/>
            </p:cNvSpPr>
            <p:nvPr/>
          </p:nvSpPr>
          <p:spPr bwMode="auto">
            <a:xfrm>
              <a:off x="2578955" y="3914831"/>
              <a:ext cx="85130" cy="170259"/>
            </a:xfrm>
            <a:custGeom>
              <a:avLst/>
              <a:gdLst/>
              <a:ahLst/>
              <a:cxnLst>
                <a:cxn ang="0">
                  <a:pos x="64" y="20"/>
                </a:cxn>
                <a:cxn ang="0">
                  <a:pos x="64" y="71"/>
                </a:cxn>
                <a:cxn ang="0">
                  <a:pos x="20" y="71"/>
                </a:cxn>
                <a:cxn ang="0">
                  <a:pos x="20" y="20"/>
                </a:cxn>
                <a:cxn ang="0">
                  <a:pos x="64" y="20"/>
                </a:cxn>
                <a:cxn ang="0">
                  <a:pos x="76" y="0"/>
                </a:cxn>
                <a:cxn ang="0">
                  <a:pos x="8" y="0"/>
                </a:cxn>
                <a:cxn ang="0">
                  <a:pos x="8" y="0"/>
                </a:cxn>
                <a:cxn ang="0">
                  <a:pos x="2" y="2"/>
                </a:cxn>
                <a:cxn ang="0">
                  <a:pos x="0" y="8"/>
                </a:cxn>
                <a:cxn ang="0">
                  <a:pos x="0" y="158"/>
                </a:cxn>
                <a:cxn ang="0">
                  <a:pos x="0" y="158"/>
                </a:cxn>
                <a:cxn ang="0">
                  <a:pos x="2" y="162"/>
                </a:cxn>
                <a:cxn ang="0">
                  <a:pos x="8" y="164"/>
                </a:cxn>
                <a:cxn ang="0">
                  <a:pos x="76" y="164"/>
                </a:cxn>
                <a:cxn ang="0">
                  <a:pos x="76" y="164"/>
                </a:cxn>
                <a:cxn ang="0">
                  <a:pos x="82" y="162"/>
                </a:cxn>
                <a:cxn ang="0">
                  <a:pos x="84" y="158"/>
                </a:cxn>
                <a:cxn ang="0">
                  <a:pos x="84" y="8"/>
                </a:cxn>
                <a:cxn ang="0">
                  <a:pos x="84" y="8"/>
                </a:cxn>
                <a:cxn ang="0">
                  <a:pos x="82" y="2"/>
                </a:cxn>
                <a:cxn ang="0">
                  <a:pos x="76" y="0"/>
                </a:cxn>
                <a:cxn ang="0">
                  <a:pos x="76" y="0"/>
                </a:cxn>
              </a:cxnLst>
              <a:rect l="0" t="0" r="r" b="b"/>
              <a:pathLst>
                <a:path w="84" h="164">
                  <a:moveTo>
                    <a:pt x="64" y="20"/>
                  </a:moveTo>
                  <a:lnTo>
                    <a:pt x="64" y="71"/>
                  </a:lnTo>
                  <a:lnTo>
                    <a:pt x="20" y="71"/>
                  </a:lnTo>
                  <a:lnTo>
                    <a:pt x="20" y="20"/>
                  </a:lnTo>
                  <a:lnTo>
                    <a:pt x="64" y="20"/>
                  </a:lnTo>
                  <a:close/>
                  <a:moveTo>
                    <a:pt x="76" y="0"/>
                  </a:moveTo>
                  <a:lnTo>
                    <a:pt x="8" y="0"/>
                  </a:lnTo>
                  <a:lnTo>
                    <a:pt x="8" y="0"/>
                  </a:lnTo>
                  <a:lnTo>
                    <a:pt x="2" y="2"/>
                  </a:lnTo>
                  <a:lnTo>
                    <a:pt x="0" y="8"/>
                  </a:lnTo>
                  <a:lnTo>
                    <a:pt x="0" y="158"/>
                  </a:lnTo>
                  <a:lnTo>
                    <a:pt x="0" y="158"/>
                  </a:lnTo>
                  <a:lnTo>
                    <a:pt x="2" y="162"/>
                  </a:lnTo>
                  <a:lnTo>
                    <a:pt x="8" y="164"/>
                  </a:lnTo>
                  <a:lnTo>
                    <a:pt x="76" y="164"/>
                  </a:lnTo>
                  <a:lnTo>
                    <a:pt x="76" y="164"/>
                  </a:lnTo>
                  <a:lnTo>
                    <a:pt x="82" y="162"/>
                  </a:lnTo>
                  <a:lnTo>
                    <a:pt x="84" y="158"/>
                  </a:lnTo>
                  <a:lnTo>
                    <a:pt x="84" y="8"/>
                  </a:lnTo>
                  <a:lnTo>
                    <a:pt x="84" y="8"/>
                  </a:lnTo>
                  <a:lnTo>
                    <a:pt x="82" y="2"/>
                  </a:lnTo>
                  <a:lnTo>
                    <a:pt x="76" y="0"/>
                  </a:lnTo>
                  <a:lnTo>
                    <a:pt x="76"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8" name="Rectangle 15"/>
            <p:cNvSpPr>
              <a:spLocks noChangeArrowheads="1"/>
            </p:cNvSpPr>
            <p:nvPr/>
          </p:nvSpPr>
          <p:spPr bwMode="auto">
            <a:xfrm>
              <a:off x="2599718" y="3935595"/>
              <a:ext cx="43604" cy="53985"/>
            </a:xfrm>
            <a:prstGeom prst="rect">
              <a:avLst/>
            </a:prstGeom>
            <a:grpFill/>
            <a:ln w="9525">
              <a:noFill/>
              <a:miter lim="800000"/>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9" name="Freeform 16"/>
            <p:cNvSpPr/>
            <p:nvPr/>
          </p:nvSpPr>
          <p:spPr bwMode="auto">
            <a:xfrm>
              <a:off x="2578955" y="3914831"/>
              <a:ext cx="85130" cy="170259"/>
            </a:xfrm>
            <a:custGeom>
              <a:avLst/>
              <a:gdLst/>
              <a:ahLst/>
              <a:cxnLst>
                <a:cxn ang="0">
                  <a:pos x="76" y="0"/>
                </a:cxn>
                <a:cxn ang="0">
                  <a:pos x="8" y="0"/>
                </a:cxn>
                <a:cxn ang="0">
                  <a:pos x="8" y="0"/>
                </a:cxn>
                <a:cxn ang="0">
                  <a:pos x="2" y="2"/>
                </a:cxn>
                <a:cxn ang="0">
                  <a:pos x="0" y="8"/>
                </a:cxn>
                <a:cxn ang="0">
                  <a:pos x="0" y="158"/>
                </a:cxn>
                <a:cxn ang="0">
                  <a:pos x="0" y="158"/>
                </a:cxn>
                <a:cxn ang="0">
                  <a:pos x="2" y="162"/>
                </a:cxn>
                <a:cxn ang="0">
                  <a:pos x="8" y="164"/>
                </a:cxn>
                <a:cxn ang="0">
                  <a:pos x="76" y="164"/>
                </a:cxn>
                <a:cxn ang="0">
                  <a:pos x="76" y="164"/>
                </a:cxn>
                <a:cxn ang="0">
                  <a:pos x="82" y="162"/>
                </a:cxn>
                <a:cxn ang="0">
                  <a:pos x="84" y="158"/>
                </a:cxn>
                <a:cxn ang="0">
                  <a:pos x="84" y="8"/>
                </a:cxn>
                <a:cxn ang="0">
                  <a:pos x="84" y="8"/>
                </a:cxn>
                <a:cxn ang="0">
                  <a:pos x="82" y="2"/>
                </a:cxn>
                <a:cxn ang="0">
                  <a:pos x="76" y="0"/>
                </a:cxn>
                <a:cxn ang="0">
                  <a:pos x="76" y="0"/>
                </a:cxn>
              </a:cxnLst>
              <a:rect l="0" t="0" r="r" b="b"/>
              <a:pathLst>
                <a:path w="84" h="164">
                  <a:moveTo>
                    <a:pt x="76" y="0"/>
                  </a:moveTo>
                  <a:lnTo>
                    <a:pt x="8" y="0"/>
                  </a:lnTo>
                  <a:lnTo>
                    <a:pt x="8" y="0"/>
                  </a:lnTo>
                  <a:lnTo>
                    <a:pt x="2" y="2"/>
                  </a:lnTo>
                  <a:lnTo>
                    <a:pt x="0" y="8"/>
                  </a:lnTo>
                  <a:lnTo>
                    <a:pt x="0" y="158"/>
                  </a:lnTo>
                  <a:lnTo>
                    <a:pt x="0" y="158"/>
                  </a:lnTo>
                  <a:lnTo>
                    <a:pt x="2" y="162"/>
                  </a:lnTo>
                  <a:lnTo>
                    <a:pt x="8" y="164"/>
                  </a:lnTo>
                  <a:lnTo>
                    <a:pt x="76" y="164"/>
                  </a:lnTo>
                  <a:lnTo>
                    <a:pt x="76" y="164"/>
                  </a:lnTo>
                  <a:lnTo>
                    <a:pt x="82" y="162"/>
                  </a:lnTo>
                  <a:lnTo>
                    <a:pt x="84" y="158"/>
                  </a:lnTo>
                  <a:lnTo>
                    <a:pt x="84" y="8"/>
                  </a:lnTo>
                  <a:lnTo>
                    <a:pt x="84" y="8"/>
                  </a:lnTo>
                  <a:lnTo>
                    <a:pt x="82" y="2"/>
                  </a:lnTo>
                  <a:lnTo>
                    <a:pt x="76" y="0"/>
                  </a:lnTo>
                  <a:lnTo>
                    <a:pt x="76" y="0"/>
                  </a:lnTo>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0" name="Freeform 17"/>
            <p:cNvSpPr>
              <a:spLocks noEditPoints="1"/>
            </p:cNvSpPr>
            <p:nvPr/>
          </p:nvSpPr>
          <p:spPr bwMode="auto">
            <a:xfrm>
              <a:off x="2682771" y="3875382"/>
              <a:ext cx="87206" cy="209710"/>
            </a:xfrm>
            <a:custGeom>
              <a:avLst/>
              <a:gdLst/>
              <a:ahLst/>
              <a:cxnLst>
                <a:cxn ang="0">
                  <a:pos x="63" y="18"/>
                </a:cxn>
                <a:cxn ang="0">
                  <a:pos x="63" y="120"/>
                </a:cxn>
                <a:cxn ang="0">
                  <a:pos x="20" y="120"/>
                </a:cxn>
                <a:cxn ang="0">
                  <a:pos x="20" y="18"/>
                </a:cxn>
                <a:cxn ang="0">
                  <a:pos x="63" y="18"/>
                </a:cxn>
                <a:cxn ang="0">
                  <a:pos x="76" y="0"/>
                </a:cxn>
                <a:cxn ang="0">
                  <a:pos x="7" y="0"/>
                </a:cxn>
                <a:cxn ang="0">
                  <a:pos x="7" y="0"/>
                </a:cxn>
                <a:cxn ang="0">
                  <a:pos x="2" y="2"/>
                </a:cxn>
                <a:cxn ang="0">
                  <a:pos x="0" y="6"/>
                </a:cxn>
                <a:cxn ang="0">
                  <a:pos x="0" y="196"/>
                </a:cxn>
                <a:cxn ang="0">
                  <a:pos x="0" y="196"/>
                </a:cxn>
                <a:cxn ang="0">
                  <a:pos x="2" y="200"/>
                </a:cxn>
                <a:cxn ang="0">
                  <a:pos x="7" y="202"/>
                </a:cxn>
                <a:cxn ang="0">
                  <a:pos x="76" y="202"/>
                </a:cxn>
                <a:cxn ang="0">
                  <a:pos x="76" y="202"/>
                </a:cxn>
                <a:cxn ang="0">
                  <a:pos x="81" y="200"/>
                </a:cxn>
                <a:cxn ang="0">
                  <a:pos x="83" y="196"/>
                </a:cxn>
                <a:cxn ang="0">
                  <a:pos x="83" y="6"/>
                </a:cxn>
                <a:cxn ang="0">
                  <a:pos x="83" y="6"/>
                </a:cxn>
                <a:cxn ang="0">
                  <a:pos x="81" y="2"/>
                </a:cxn>
                <a:cxn ang="0">
                  <a:pos x="76" y="0"/>
                </a:cxn>
                <a:cxn ang="0">
                  <a:pos x="76" y="0"/>
                </a:cxn>
              </a:cxnLst>
              <a:rect l="0" t="0" r="r" b="b"/>
              <a:pathLst>
                <a:path w="83" h="202">
                  <a:moveTo>
                    <a:pt x="63" y="18"/>
                  </a:moveTo>
                  <a:lnTo>
                    <a:pt x="63" y="120"/>
                  </a:lnTo>
                  <a:lnTo>
                    <a:pt x="20" y="120"/>
                  </a:lnTo>
                  <a:lnTo>
                    <a:pt x="20" y="18"/>
                  </a:lnTo>
                  <a:lnTo>
                    <a:pt x="63" y="18"/>
                  </a:lnTo>
                  <a:close/>
                  <a:moveTo>
                    <a:pt x="76" y="0"/>
                  </a:moveTo>
                  <a:lnTo>
                    <a:pt x="7" y="0"/>
                  </a:lnTo>
                  <a:lnTo>
                    <a:pt x="7" y="0"/>
                  </a:lnTo>
                  <a:lnTo>
                    <a:pt x="2" y="2"/>
                  </a:lnTo>
                  <a:lnTo>
                    <a:pt x="0" y="6"/>
                  </a:lnTo>
                  <a:lnTo>
                    <a:pt x="0" y="196"/>
                  </a:lnTo>
                  <a:lnTo>
                    <a:pt x="0" y="196"/>
                  </a:lnTo>
                  <a:lnTo>
                    <a:pt x="2" y="200"/>
                  </a:lnTo>
                  <a:lnTo>
                    <a:pt x="7" y="202"/>
                  </a:lnTo>
                  <a:lnTo>
                    <a:pt x="76" y="202"/>
                  </a:lnTo>
                  <a:lnTo>
                    <a:pt x="76" y="202"/>
                  </a:lnTo>
                  <a:lnTo>
                    <a:pt x="81" y="200"/>
                  </a:lnTo>
                  <a:lnTo>
                    <a:pt x="83" y="196"/>
                  </a:lnTo>
                  <a:lnTo>
                    <a:pt x="83" y="6"/>
                  </a:lnTo>
                  <a:lnTo>
                    <a:pt x="83" y="6"/>
                  </a:lnTo>
                  <a:lnTo>
                    <a:pt x="81" y="2"/>
                  </a:lnTo>
                  <a:lnTo>
                    <a:pt x="76" y="0"/>
                  </a:lnTo>
                  <a:lnTo>
                    <a:pt x="76"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1" name="Rectangle 18"/>
            <p:cNvSpPr>
              <a:spLocks noChangeArrowheads="1"/>
            </p:cNvSpPr>
            <p:nvPr/>
          </p:nvSpPr>
          <p:spPr bwMode="auto">
            <a:xfrm>
              <a:off x="2703534" y="3894068"/>
              <a:ext cx="45679" cy="105894"/>
            </a:xfrm>
            <a:prstGeom prst="rect">
              <a:avLst/>
            </a:prstGeom>
            <a:grpFill/>
            <a:ln w="9525">
              <a:noFill/>
              <a:miter lim="800000"/>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2" name="Freeform 19"/>
            <p:cNvSpPr/>
            <p:nvPr/>
          </p:nvSpPr>
          <p:spPr bwMode="auto">
            <a:xfrm>
              <a:off x="2682771" y="3875382"/>
              <a:ext cx="87206" cy="209710"/>
            </a:xfrm>
            <a:custGeom>
              <a:avLst/>
              <a:gdLst/>
              <a:ahLst/>
              <a:cxnLst>
                <a:cxn ang="0">
                  <a:pos x="76" y="0"/>
                </a:cxn>
                <a:cxn ang="0">
                  <a:pos x="7" y="0"/>
                </a:cxn>
                <a:cxn ang="0">
                  <a:pos x="7" y="0"/>
                </a:cxn>
                <a:cxn ang="0">
                  <a:pos x="2" y="2"/>
                </a:cxn>
                <a:cxn ang="0">
                  <a:pos x="0" y="6"/>
                </a:cxn>
                <a:cxn ang="0">
                  <a:pos x="0" y="196"/>
                </a:cxn>
                <a:cxn ang="0">
                  <a:pos x="0" y="196"/>
                </a:cxn>
                <a:cxn ang="0">
                  <a:pos x="2" y="200"/>
                </a:cxn>
                <a:cxn ang="0">
                  <a:pos x="7" y="202"/>
                </a:cxn>
                <a:cxn ang="0">
                  <a:pos x="76" y="202"/>
                </a:cxn>
                <a:cxn ang="0">
                  <a:pos x="76" y="202"/>
                </a:cxn>
                <a:cxn ang="0">
                  <a:pos x="81" y="200"/>
                </a:cxn>
                <a:cxn ang="0">
                  <a:pos x="83" y="196"/>
                </a:cxn>
                <a:cxn ang="0">
                  <a:pos x="83" y="6"/>
                </a:cxn>
                <a:cxn ang="0">
                  <a:pos x="83" y="6"/>
                </a:cxn>
                <a:cxn ang="0">
                  <a:pos x="81" y="2"/>
                </a:cxn>
                <a:cxn ang="0">
                  <a:pos x="76" y="0"/>
                </a:cxn>
                <a:cxn ang="0">
                  <a:pos x="76" y="0"/>
                </a:cxn>
              </a:cxnLst>
              <a:rect l="0" t="0" r="r" b="b"/>
              <a:pathLst>
                <a:path w="83" h="202">
                  <a:moveTo>
                    <a:pt x="76" y="0"/>
                  </a:moveTo>
                  <a:lnTo>
                    <a:pt x="7" y="0"/>
                  </a:lnTo>
                  <a:lnTo>
                    <a:pt x="7" y="0"/>
                  </a:lnTo>
                  <a:lnTo>
                    <a:pt x="2" y="2"/>
                  </a:lnTo>
                  <a:lnTo>
                    <a:pt x="0" y="6"/>
                  </a:lnTo>
                  <a:lnTo>
                    <a:pt x="0" y="196"/>
                  </a:lnTo>
                  <a:lnTo>
                    <a:pt x="0" y="196"/>
                  </a:lnTo>
                  <a:lnTo>
                    <a:pt x="2" y="200"/>
                  </a:lnTo>
                  <a:lnTo>
                    <a:pt x="7" y="202"/>
                  </a:lnTo>
                  <a:lnTo>
                    <a:pt x="76" y="202"/>
                  </a:lnTo>
                  <a:lnTo>
                    <a:pt x="76" y="202"/>
                  </a:lnTo>
                  <a:lnTo>
                    <a:pt x="81" y="200"/>
                  </a:lnTo>
                  <a:lnTo>
                    <a:pt x="83" y="196"/>
                  </a:lnTo>
                  <a:lnTo>
                    <a:pt x="83" y="6"/>
                  </a:lnTo>
                  <a:lnTo>
                    <a:pt x="83" y="6"/>
                  </a:lnTo>
                  <a:lnTo>
                    <a:pt x="81" y="2"/>
                  </a:lnTo>
                  <a:lnTo>
                    <a:pt x="76" y="0"/>
                  </a:lnTo>
                  <a:lnTo>
                    <a:pt x="76" y="0"/>
                  </a:lnTo>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3" name="Freeform 20"/>
            <p:cNvSpPr>
              <a:spLocks noEditPoints="1"/>
            </p:cNvSpPr>
            <p:nvPr/>
          </p:nvSpPr>
          <p:spPr bwMode="auto">
            <a:xfrm>
              <a:off x="2790740" y="3804786"/>
              <a:ext cx="85130" cy="280305"/>
            </a:xfrm>
            <a:custGeom>
              <a:avLst/>
              <a:gdLst/>
              <a:ahLst/>
              <a:cxnLst>
                <a:cxn ang="0">
                  <a:pos x="64" y="20"/>
                </a:cxn>
                <a:cxn ang="0">
                  <a:pos x="64" y="145"/>
                </a:cxn>
                <a:cxn ang="0">
                  <a:pos x="20" y="145"/>
                </a:cxn>
                <a:cxn ang="0">
                  <a:pos x="20" y="20"/>
                </a:cxn>
                <a:cxn ang="0">
                  <a:pos x="64" y="20"/>
                </a:cxn>
                <a:cxn ang="0">
                  <a:pos x="76" y="0"/>
                </a:cxn>
                <a:cxn ang="0">
                  <a:pos x="7" y="0"/>
                </a:cxn>
                <a:cxn ang="0">
                  <a:pos x="7" y="0"/>
                </a:cxn>
                <a:cxn ang="0">
                  <a:pos x="2" y="2"/>
                </a:cxn>
                <a:cxn ang="0">
                  <a:pos x="0" y="6"/>
                </a:cxn>
                <a:cxn ang="0">
                  <a:pos x="0" y="265"/>
                </a:cxn>
                <a:cxn ang="0">
                  <a:pos x="0" y="265"/>
                </a:cxn>
                <a:cxn ang="0">
                  <a:pos x="2" y="269"/>
                </a:cxn>
                <a:cxn ang="0">
                  <a:pos x="7" y="271"/>
                </a:cxn>
                <a:cxn ang="0">
                  <a:pos x="76" y="271"/>
                </a:cxn>
                <a:cxn ang="0">
                  <a:pos x="76" y="271"/>
                </a:cxn>
                <a:cxn ang="0">
                  <a:pos x="80" y="269"/>
                </a:cxn>
                <a:cxn ang="0">
                  <a:pos x="82" y="265"/>
                </a:cxn>
                <a:cxn ang="0">
                  <a:pos x="82" y="6"/>
                </a:cxn>
                <a:cxn ang="0">
                  <a:pos x="82" y="6"/>
                </a:cxn>
                <a:cxn ang="0">
                  <a:pos x="80" y="2"/>
                </a:cxn>
                <a:cxn ang="0">
                  <a:pos x="76" y="0"/>
                </a:cxn>
                <a:cxn ang="0">
                  <a:pos x="76" y="0"/>
                </a:cxn>
              </a:cxnLst>
              <a:rect l="0" t="0" r="r" b="b"/>
              <a:pathLst>
                <a:path w="82" h="271">
                  <a:moveTo>
                    <a:pt x="64" y="20"/>
                  </a:moveTo>
                  <a:lnTo>
                    <a:pt x="64" y="145"/>
                  </a:lnTo>
                  <a:lnTo>
                    <a:pt x="20" y="145"/>
                  </a:lnTo>
                  <a:lnTo>
                    <a:pt x="20" y="20"/>
                  </a:lnTo>
                  <a:lnTo>
                    <a:pt x="64" y="20"/>
                  </a:lnTo>
                  <a:close/>
                  <a:moveTo>
                    <a:pt x="76" y="0"/>
                  </a:moveTo>
                  <a:lnTo>
                    <a:pt x="7" y="0"/>
                  </a:lnTo>
                  <a:lnTo>
                    <a:pt x="7" y="0"/>
                  </a:lnTo>
                  <a:lnTo>
                    <a:pt x="2" y="2"/>
                  </a:lnTo>
                  <a:lnTo>
                    <a:pt x="0" y="6"/>
                  </a:lnTo>
                  <a:lnTo>
                    <a:pt x="0" y="265"/>
                  </a:lnTo>
                  <a:lnTo>
                    <a:pt x="0" y="265"/>
                  </a:lnTo>
                  <a:lnTo>
                    <a:pt x="2" y="269"/>
                  </a:lnTo>
                  <a:lnTo>
                    <a:pt x="7" y="271"/>
                  </a:lnTo>
                  <a:lnTo>
                    <a:pt x="76" y="271"/>
                  </a:lnTo>
                  <a:lnTo>
                    <a:pt x="76" y="271"/>
                  </a:lnTo>
                  <a:lnTo>
                    <a:pt x="80" y="269"/>
                  </a:lnTo>
                  <a:lnTo>
                    <a:pt x="82" y="265"/>
                  </a:lnTo>
                  <a:lnTo>
                    <a:pt x="82" y="6"/>
                  </a:lnTo>
                  <a:lnTo>
                    <a:pt x="82" y="6"/>
                  </a:lnTo>
                  <a:lnTo>
                    <a:pt x="80" y="2"/>
                  </a:lnTo>
                  <a:lnTo>
                    <a:pt x="76" y="0"/>
                  </a:lnTo>
                  <a:lnTo>
                    <a:pt x="76"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4" name="Rectangle 21"/>
            <p:cNvSpPr>
              <a:spLocks noChangeArrowheads="1"/>
            </p:cNvSpPr>
            <p:nvPr/>
          </p:nvSpPr>
          <p:spPr bwMode="auto">
            <a:xfrm>
              <a:off x="2811504" y="3825550"/>
              <a:ext cx="45679" cy="128733"/>
            </a:xfrm>
            <a:prstGeom prst="rect">
              <a:avLst/>
            </a:prstGeom>
            <a:grpFill/>
            <a:ln w="9525">
              <a:noFill/>
              <a:miter lim="800000"/>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5" name="Freeform 22"/>
            <p:cNvSpPr/>
            <p:nvPr/>
          </p:nvSpPr>
          <p:spPr bwMode="auto">
            <a:xfrm>
              <a:off x="2790740" y="3804786"/>
              <a:ext cx="85130" cy="280305"/>
            </a:xfrm>
            <a:custGeom>
              <a:avLst/>
              <a:gdLst/>
              <a:ahLst/>
              <a:cxnLst>
                <a:cxn ang="0">
                  <a:pos x="76" y="0"/>
                </a:cxn>
                <a:cxn ang="0">
                  <a:pos x="7" y="0"/>
                </a:cxn>
                <a:cxn ang="0">
                  <a:pos x="7" y="0"/>
                </a:cxn>
                <a:cxn ang="0">
                  <a:pos x="2" y="2"/>
                </a:cxn>
                <a:cxn ang="0">
                  <a:pos x="0" y="6"/>
                </a:cxn>
                <a:cxn ang="0">
                  <a:pos x="0" y="265"/>
                </a:cxn>
                <a:cxn ang="0">
                  <a:pos x="0" y="265"/>
                </a:cxn>
                <a:cxn ang="0">
                  <a:pos x="2" y="269"/>
                </a:cxn>
                <a:cxn ang="0">
                  <a:pos x="7" y="271"/>
                </a:cxn>
                <a:cxn ang="0">
                  <a:pos x="76" y="271"/>
                </a:cxn>
                <a:cxn ang="0">
                  <a:pos x="76" y="271"/>
                </a:cxn>
                <a:cxn ang="0">
                  <a:pos x="80" y="269"/>
                </a:cxn>
                <a:cxn ang="0">
                  <a:pos x="82" y="265"/>
                </a:cxn>
                <a:cxn ang="0">
                  <a:pos x="82" y="6"/>
                </a:cxn>
                <a:cxn ang="0">
                  <a:pos x="82" y="6"/>
                </a:cxn>
                <a:cxn ang="0">
                  <a:pos x="80" y="2"/>
                </a:cxn>
                <a:cxn ang="0">
                  <a:pos x="76" y="0"/>
                </a:cxn>
                <a:cxn ang="0">
                  <a:pos x="76" y="0"/>
                </a:cxn>
              </a:cxnLst>
              <a:rect l="0" t="0" r="r" b="b"/>
              <a:pathLst>
                <a:path w="82" h="271">
                  <a:moveTo>
                    <a:pt x="76" y="0"/>
                  </a:moveTo>
                  <a:lnTo>
                    <a:pt x="7" y="0"/>
                  </a:lnTo>
                  <a:lnTo>
                    <a:pt x="7" y="0"/>
                  </a:lnTo>
                  <a:lnTo>
                    <a:pt x="2" y="2"/>
                  </a:lnTo>
                  <a:lnTo>
                    <a:pt x="0" y="6"/>
                  </a:lnTo>
                  <a:lnTo>
                    <a:pt x="0" y="265"/>
                  </a:lnTo>
                  <a:lnTo>
                    <a:pt x="0" y="265"/>
                  </a:lnTo>
                  <a:lnTo>
                    <a:pt x="2" y="269"/>
                  </a:lnTo>
                  <a:lnTo>
                    <a:pt x="7" y="271"/>
                  </a:lnTo>
                  <a:lnTo>
                    <a:pt x="76" y="271"/>
                  </a:lnTo>
                  <a:lnTo>
                    <a:pt x="76" y="271"/>
                  </a:lnTo>
                  <a:lnTo>
                    <a:pt x="80" y="269"/>
                  </a:lnTo>
                  <a:lnTo>
                    <a:pt x="82" y="265"/>
                  </a:lnTo>
                  <a:lnTo>
                    <a:pt x="82" y="6"/>
                  </a:lnTo>
                  <a:lnTo>
                    <a:pt x="82" y="6"/>
                  </a:lnTo>
                  <a:lnTo>
                    <a:pt x="80" y="2"/>
                  </a:lnTo>
                  <a:lnTo>
                    <a:pt x="76" y="0"/>
                  </a:lnTo>
                  <a:lnTo>
                    <a:pt x="76" y="0"/>
                  </a:lnTo>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sp>
        <p:nvSpPr>
          <p:cNvPr id="16" name="Freeform 23"/>
          <p:cNvSpPr>
            <a:spLocks noEditPoints="1"/>
          </p:cNvSpPr>
          <p:nvPr/>
        </p:nvSpPr>
        <p:spPr bwMode="auto">
          <a:xfrm>
            <a:off x="5010150" y="5047949"/>
            <a:ext cx="546100" cy="454025"/>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rgbClr val="FF6B92"/>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7" name="Freeform 24"/>
          <p:cNvSpPr>
            <a:spLocks noEditPoints="1"/>
          </p:cNvSpPr>
          <p:nvPr/>
        </p:nvSpPr>
        <p:spPr bwMode="auto">
          <a:xfrm>
            <a:off x="6330950" y="5122561"/>
            <a:ext cx="430213" cy="369888"/>
          </a:xfrm>
          <a:custGeom>
            <a:avLst/>
            <a:gdLst/>
            <a:ahLst/>
            <a:cxnLst>
              <a:cxn ang="0">
                <a:pos x="13" y="1"/>
              </a:cxn>
              <a:cxn ang="0">
                <a:pos x="0" y="3"/>
              </a:cxn>
              <a:cxn ang="0">
                <a:pos x="0" y="54"/>
              </a:cxn>
              <a:cxn ang="0">
                <a:pos x="8" y="63"/>
              </a:cxn>
              <a:cxn ang="0">
                <a:pos x="48" y="40"/>
              </a:cxn>
              <a:cxn ang="0">
                <a:pos x="51" y="29"/>
              </a:cxn>
              <a:cxn ang="0">
                <a:pos x="272" y="9"/>
              </a:cxn>
              <a:cxn ang="0">
                <a:pos x="86" y="11"/>
              </a:cxn>
              <a:cxn ang="0">
                <a:pos x="75" y="25"/>
              </a:cxn>
              <a:cxn ang="0">
                <a:pos x="77" y="45"/>
              </a:cxn>
              <a:cxn ang="0">
                <a:pos x="91" y="54"/>
              </a:cxn>
              <a:cxn ang="0">
                <a:pos x="278" y="54"/>
              </a:cxn>
              <a:cxn ang="0">
                <a:pos x="287" y="40"/>
              </a:cxn>
              <a:cxn ang="0">
                <a:pos x="287" y="18"/>
              </a:cxn>
              <a:cxn ang="0">
                <a:pos x="272" y="9"/>
              </a:cxn>
              <a:cxn ang="0">
                <a:pos x="48" y="130"/>
              </a:cxn>
              <a:cxn ang="0">
                <a:pos x="53" y="123"/>
              </a:cxn>
              <a:cxn ang="0">
                <a:pos x="13" y="99"/>
              </a:cxn>
              <a:cxn ang="0">
                <a:pos x="4" y="99"/>
              </a:cxn>
              <a:cxn ang="0">
                <a:pos x="0" y="147"/>
              </a:cxn>
              <a:cxn ang="0">
                <a:pos x="4" y="154"/>
              </a:cxn>
              <a:cxn ang="0">
                <a:pos x="13" y="154"/>
              </a:cxn>
              <a:cxn ang="0">
                <a:pos x="91" y="99"/>
              </a:cxn>
              <a:cxn ang="0">
                <a:pos x="77" y="110"/>
              </a:cxn>
              <a:cxn ang="0">
                <a:pos x="75" y="130"/>
              </a:cxn>
              <a:cxn ang="0">
                <a:pos x="86" y="145"/>
              </a:cxn>
              <a:cxn ang="0">
                <a:pos x="272" y="147"/>
              </a:cxn>
              <a:cxn ang="0">
                <a:pos x="287" y="136"/>
              </a:cxn>
              <a:cxn ang="0">
                <a:pos x="287" y="116"/>
              </a:cxn>
              <a:cxn ang="0">
                <a:pos x="278" y="101"/>
              </a:cxn>
              <a:cxn ang="0">
                <a:pos x="48" y="206"/>
              </a:cxn>
              <a:cxn ang="0">
                <a:pos x="8" y="183"/>
              </a:cxn>
              <a:cxn ang="0">
                <a:pos x="0" y="192"/>
              </a:cxn>
              <a:cxn ang="0">
                <a:pos x="0" y="243"/>
              </a:cxn>
              <a:cxn ang="0">
                <a:pos x="13" y="244"/>
              </a:cxn>
              <a:cxn ang="0">
                <a:pos x="51" y="219"/>
              </a:cxn>
              <a:cxn ang="0">
                <a:pos x="48" y="206"/>
              </a:cxn>
              <a:cxn ang="0">
                <a:pos x="91" y="192"/>
              </a:cxn>
              <a:cxn ang="0">
                <a:pos x="80" y="195"/>
              </a:cxn>
              <a:cxn ang="0">
                <a:pos x="75" y="221"/>
              </a:cxn>
              <a:cxn ang="0">
                <a:pos x="80" y="232"/>
              </a:cxn>
              <a:cxn ang="0">
                <a:pos x="272" y="237"/>
              </a:cxn>
              <a:cxn ang="0">
                <a:pos x="283" y="232"/>
              </a:cxn>
              <a:cxn ang="0">
                <a:pos x="287" y="206"/>
              </a:cxn>
              <a:cxn ang="0">
                <a:pos x="283" y="195"/>
              </a:cxn>
              <a:cxn ang="0">
                <a:pos x="272" y="192"/>
              </a:cxn>
            </a:cxnLst>
            <a:rect l="0" t="0" r="r" b="b"/>
            <a:pathLst>
              <a:path w="287" h="246">
                <a:moveTo>
                  <a:pt x="48" y="23"/>
                </a:moveTo>
                <a:lnTo>
                  <a:pt x="13" y="1"/>
                </a:lnTo>
                <a:lnTo>
                  <a:pt x="13" y="1"/>
                </a:lnTo>
                <a:lnTo>
                  <a:pt x="8" y="0"/>
                </a:lnTo>
                <a:lnTo>
                  <a:pt x="4" y="1"/>
                </a:lnTo>
                <a:lnTo>
                  <a:pt x="0" y="3"/>
                </a:lnTo>
                <a:lnTo>
                  <a:pt x="0" y="9"/>
                </a:lnTo>
                <a:lnTo>
                  <a:pt x="0" y="54"/>
                </a:lnTo>
                <a:lnTo>
                  <a:pt x="0" y="54"/>
                </a:lnTo>
                <a:lnTo>
                  <a:pt x="0" y="59"/>
                </a:lnTo>
                <a:lnTo>
                  <a:pt x="4" y="63"/>
                </a:lnTo>
                <a:lnTo>
                  <a:pt x="8" y="63"/>
                </a:lnTo>
                <a:lnTo>
                  <a:pt x="13" y="61"/>
                </a:lnTo>
                <a:lnTo>
                  <a:pt x="48" y="40"/>
                </a:lnTo>
                <a:lnTo>
                  <a:pt x="48" y="40"/>
                </a:lnTo>
                <a:lnTo>
                  <a:pt x="51" y="36"/>
                </a:lnTo>
                <a:lnTo>
                  <a:pt x="53" y="32"/>
                </a:lnTo>
                <a:lnTo>
                  <a:pt x="51" y="29"/>
                </a:lnTo>
                <a:lnTo>
                  <a:pt x="48" y="23"/>
                </a:lnTo>
                <a:lnTo>
                  <a:pt x="48" y="23"/>
                </a:lnTo>
                <a:close/>
                <a:moveTo>
                  <a:pt x="272" y="9"/>
                </a:moveTo>
                <a:lnTo>
                  <a:pt x="91" y="9"/>
                </a:lnTo>
                <a:lnTo>
                  <a:pt x="91" y="9"/>
                </a:lnTo>
                <a:lnTo>
                  <a:pt x="86" y="11"/>
                </a:lnTo>
                <a:lnTo>
                  <a:pt x="80" y="14"/>
                </a:lnTo>
                <a:lnTo>
                  <a:pt x="77" y="18"/>
                </a:lnTo>
                <a:lnTo>
                  <a:pt x="75" y="25"/>
                </a:lnTo>
                <a:lnTo>
                  <a:pt x="75" y="40"/>
                </a:lnTo>
                <a:lnTo>
                  <a:pt x="75" y="40"/>
                </a:lnTo>
                <a:lnTo>
                  <a:pt x="77" y="45"/>
                </a:lnTo>
                <a:lnTo>
                  <a:pt x="80" y="50"/>
                </a:lnTo>
                <a:lnTo>
                  <a:pt x="86" y="54"/>
                </a:lnTo>
                <a:lnTo>
                  <a:pt x="91" y="54"/>
                </a:lnTo>
                <a:lnTo>
                  <a:pt x="272" y="54"/>
                </a:lnTo>
                <a:lnTo>
                  <a:pt x="272" y="54"/>
                </a:lnTo>
                <a:lnTo>
                  <a:pt x="278" y="54"/>
                </a:lnTo>
                <a:lnTo>
                  <a:pt x="283" y="50"/>
                </a:lnTo>
                <a:lnTo>
                  <a:pt x="287" y="45"/>
                </a:lnTo>
                <a:lnTo>
                  <a:pt x="287" y="40"/>
                </a:lnTo>
                <a:lnTo>
                  <a:pt x="287" y="25"/>
                </a:lnTo>
                <a:lnTo>
                  <a:pt x="287" y="25"/>
                </a:lnTo>
                <a:lnTo>
                  <a:pt x="287" y="18"/>
                </a:lnTo>
                <a:lnTo>
                  <a:pt x="283" y="14"/>
                </a:lnTo>
                <a:lnTo>
                  <a:pt x="278" y="11"/>
                </a:lnTo>
                <a:lnTo>
                  <a:pt x="272" y="9"/>
                </a:lnTo>
                <a:lnTo>
                  <a:pt x="272" y="9"/>
                </a:lnTo>
                <a:close/>
                <a:moveTo>
                  <a:pt x="13" y="154"/>
                </a:moveTo>
                <a:lnTo>
                  <a:pt x="48" y="130"/>
                </a:lnTo>
                <a:lnTo>
                  <a:pt x="48" y="130"/>
                </a:lnTo>
                <a:lnTo>
                  <a:pt x="51" y="127"/>
                </a:lnTo>
                <a:lnTo>
                  <a:pt x="53" y="123"/>
                </a:lnTo>
                <a:lnTo>
                  <a:pt x="51" y="119"/>
                </a:lnTo>
                <a:lnTo>
                  <a:pt x="48" y="116"/>
                </a:lnTo>
                <a:lnTo>
                  <a:pt x="13" y="99"/>
                </a:lnTo>
                <a:lnTo>
                  <a:pt x="13" y="99"/>
                </a:lnTo>
                <a:lnTo>
                  <a:pt x="8" y="98"/>
                </a:lnTo>
                <a:lnTo>
                  <a:pt x="4" y="99"/>
                </a:lnTo>
                <a:lnTo>
                  <a:pt x="0" y="103"/>
                </a:lnTo>
                <a:lnTo>
                  <a:pt x="0" y="108"/>
                </a:lnTo>
                <a:lnTo>
                  <a:pt x="0" y="147"/>
                </a:lnTo>
                <a:lnTo>
                  <a:pt x="0" y="147"/>
                </a:lnTo>
                <a:lnTo>
                  <a:pt x="0" y="150"/>
                </a:lnTo>
                <a:lnTo>
                  <a:pt x="4" y="154"/>
                </a:lnTo>
                <a:lnTo>
                  <a:pt x="8" y="156"/>
                </a:lnTo>
                <a:lnTo>
                  <a:pt x="13" y="154"/>
                </a:lnTo>
                <a:lnTo>
                  <a:pt x="13" y="154"/>
                </a:lnTo>
                <a:close/>
                <a:moveTo>
                  <a:pt x="272" y="99"/>
                </a:moveTo>
                <a:lnTo>
                  <a:pt x="91" y="99"/>
                </a:lnTo>
                <a:lnTo>
                  <a:pt x="91" y="99"/>
                </a:lnTo>
                <a:lnTo>
                  <a:pt x="86" y="101"/>
                </a:lnTo>
                <a:lnTo>
                  <a:pt x="80" y="105"/>
                </a:lnTo>
                <a:lnTo>
                  <a:pt x="77" y="110"/>
                </a:lnTo>
                <a:lnTo>
                  <a:pt x="75" y="116"/>
                </a:lnTo>
                <a:lnTo>
                  <a:pt x="75" y="130"/>
                </a:lnTo>
                <a:lnTo>
                  <a:pt x="75" y="130"/>
                </a:lnTo>
                <a:lnTo>
                  <a:pt x="77" y="136"/>
                </a:lnTo>
                <a:lnTo>
                  <a:pt x="80" y="141"/>
                </a:lnTo>
                <a:lnTo>
                  <a:pt x="86" y="145"/>
                </a:lnTo>
                <a:lnTo>
                  <a:pt x="91" y="147"/>
                </a:lnTo>
                <a:lnTo>
                  <a:pt x="272" y="147"/>
                </a:lnTo>
                <a:lnTo>
                  <a:pt x="272" y="147"/>
                </a:lnTo>
                <a:lnTo>
                  <a:pt x="278" y="145"/>
                </a:lnTo>
                <a:lnTo>
                  <a:pt x="283" y="141"/>
                </a:lnTo>
                <a:lnTo>
                  <a:pt x="287" y="136"/>
                </a:lnTo>
                <a:lnTo>
                  <a:pt x="287" y="130"/>
                </a:lnTo>
                <a:lnTo>
                  <a:pt x="287" y="116"/>
                </a:lnTo>
                <a:lnTo>
                  <a:pt x="287" y="116"/>
                </a:lnTo>
                <a:lnTo>
                  <a:pt x="287" y="110"/>
                </a:lnTo>
                <a:lnTo>
                  <a:pt x="283" y="105"/>
                </a:lnTo>
                <a:lnTo>
                  <a:pt x="278" y="101"/>
                </a:lnTo>
                <a:lnTo>
                  <a:pt x="272" y="99"/>
                </a:lnTo>
                <a:lnTo>
                  <a:pt x="272" y="99"/>
                </a:lnTo>
                <a:close/>
                <a:moveTo>
                  <a:pt x="48" y="206"/>
                </a:moveTo>
                <a:lnTo>
                  <a:pt x="13" y="185"/>
                </a:lnTo>
                <a:lnTo>
                  <a:pt x="13" y="185"/>
                </a:lnTo>
                <a:lnTo>
                  <a:pt x="8" y="183"/>
                </a:lnTo>
                <a:lnTo>
                  <a:pt x="4" y="183"/>
                </a:lnTo>
                <a:lnTo>
                  <a:pt x="0" y="186"/>
                </a:lnTo>
                <a:lnTo>
                  <a:pt x="0" y="192"/>
                </a:lnTo>
                <a:lnTo>
                  <a:pt x="0" y="237"/>
                </a:lnTo>
                <a:lnTo>
                  <a:pt x="0" y="237"/>
                </a:lnTo>
                <a:lnTo>
                  <a:pt x="0" y="243"/>
                </a:lnTo>
                <a:lnTo>
                  <a:pt x="4" y="244"/>
                </a:lnTo>
                <a:lnTo>
                  <a:pt x="8" y="246"/>
                </a:lnTo>
                <a:lnTo>
                  <a:pt x="13" y="244"/>
                </a:lnTo>
                <a:lnTo>
                  <a:pt x="48" y="223"/>
                </a:lnTo>
                <a:lnTo>
                  <a:pt x="48" y="223"/>
                </a:lnTo>
                <a:lnTo>
                  <a:pt x="51" y="219"/>
                </a:lnTo>
                <a:lnTo>
                  <a:pt x="53" y="214"/>
                </a:lnTo>
                <a:lnTo>
                  <a:pt x="51" y="210"/>
                </a:lnTo>
                <a:lnTo>
                  <a:pt x="48" y="206"/>
                </a:lnTo>
                <a:lnTo>
                  <a:pt x="48" y="206"/>
                </a:lnTo>
                <a:close/>
                <a:moveTo>
                  <a:pt x="272" y="192"/>
                </a:moveTo>
                <a:lnTo>
                  <a:pt x="91" y="192"/>
                </a:lnTo>
                <a:lnTo>
                  <a:pt x="91" y="192"/>
                </a:lnTo>
                <a:lnTo>
                  <a:pt x="86" y="192"/>
                </a:lnTo>
                <a:lnTo>
                  <a:pt x="80" y="195"/>
                </a:lnTo>
                <a:lnTo>
                  <a:pt x="77" y="201"/>
                </a:lnTo>
                <a:lnTo>
                  <a:pt x="75" y="206"/>
                </a:lnTo>
                <a:lnTo>
                  <a:pt x="75" y="221"/>
                </a:lnTo>
                <a:lnTo>
                  <a:pt x="75" y="221"/>
                </a:lnTo>
                <a:lnTo>
                  <a:pt x="77" y="228"/>
                </a:lnTo>
                <a:lnTo>
                  <a:pt x="80" y="232"/>
                </a:lnTo>
                <a:lnTo>
                  <a:pt x="86" y="235"/>
                </a:lnTo>
                <a:lnTo>
                  <a:pt x="91" y="237"/>
                </a:lnTo>
                <a:lnTo>
                  <a:pt x="272" y="237"/>
                </a:lnTo>
                <a:lnTo>
                  <a:pt x="272" y="237"/>
                </a:lnTo>
                <a:lnTo>
                  <a:pt x="278" y="235"/>
                </a:lnTo>
                <a:lnTo>
                  <a:pt x="283" y="232"/>
                </a:lnTo>
                <a:lnTo>
                  <a:pt x="287" y="228"/>
                </a:lnTo>
                <a:lnTo>
                  <a:pt x="287" y="221"/>
                </a:lnTo>
                <a:lnTo>
                  <a:pt x="287" y="206"/>
                </a:lnTo>
                <a:lnTo>
                  <a:pt x="287" y="206"/>
                </a:lnTo>
                <a:lnTo>
                  <a:pt x="287" y="201"/>
                </a:lnTo>
                <a:lnTo>
                  <a:pt x="283" y="195"/>
                </a:lnTo>
                <a:lnTo>
                  <a:pt x="278" y="192"/>
                </a:lnTo>
                <a:lnTo>
                  <a:pt x="272" y="192"/>
                </a:lnTo>
                <a:lnTo>
                  <a:pt x="272" y="192"/>
                </a:lnTo>
                <a:close/>
              </a:path>
            </a:pathLst>
          </a:custGeom>
          <a:solidFill>
            <a:srgbClr val="FF6B92"/>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8" name="Freeform 30"/>
          <p:cNvSpPr/>
          <p:nvPr/>
        </p:nvSpPr>
        <p:spPr bwMode="auto">
          <a:xfrm>
            <a:off x="1427163" y="4087511"/>
            <a:ext cx="396875" cy="433388"/>
          </a:xfrm>
          <a:custGeom>
            <a:avLst/>
            <a:gdLst/>
            <a:ahLst/>
            <a:cxnLst>
              <a:cxn ang="0">
                <a:pos x="111" y="39"/>
              </a:cxn>
              <a:cxn ang="0">
                <a:pos x="100" y="45"/>
              </a:cxn>
              <a:cxn ang="0">
                <a:pos x="85" y="63"/>
              </a:cxn>
              <a:cxn ang="0">
                <a:pos x="84" y="204"/>
              </a:cxn>
              <a:cxn ang="0">
                <a:pos x="84" y="206"/>
              </a:cxn>
              <a:cxn ang="0">
                <a:pos x="67" y="203"/>
              </a:cxn>
              <a:cxn ang="0">
                <a:pos x="55" y="203"/>
              </a:cxn>
              <a:cxn ang="0">
                <a:pos x="35" y="210"/>
              </a:cxn>
              <a:cxn ang="0">
                <a:pos x="17" y="221"/>
              </a:cxn>
              <a:cxn ang="0">
                <a:pos x="6" y="237"/>
              </a:cxn>
              <a:cxn ang="0">
                <a:pos x="0" y="253"/>
              </a:cxn>
              <a:cxn ang="0">
                <a:pos x="2" y="262"/>
              </a:cxn>
              <a:cxn ang="0">
                <a:pos x="11" y="277"/>
              </a:cxn>
              <a:cxn ang="0">
                <a:pos x="26" y="286"/>
              </a:cxn>
              <a:cxn ang="0">
                <a:pos x="44" y="288"/>
              </a:cxn>
              <a:cxn ang="0">
                <a:pos x="55" y="288"/>
              </a:cxn>
              <a:cxn ang="0">
                <a:pos x="75" y="282"/>
              </a:cxn>
              <a:cxn ang="0">
                <a:pos x="91" y="270"/>
              </a:cxn>
              <a:cxn ang="0">
                <a:pos x="102" y="255"/>
              </a:cxn>
              <a:cxn ang="0">
                <a:pos x="105" y="237"/>
              </a:cxn>
              <a:cxn ang="0">
                <a:pos x="105" y="125"/>
              </a:cxn>
              <a:cxn ang="0">
                <a:pos x="107" y="121"/>
              </a:cxn>
              <a:cxn ang="0">
                <a:pos x="113" y="114"/>
              </a:cxn>
              <a:cxn ang="0">
                <a:pos x="229" y="76"/>
              </a:cxn>
              <a:cxn ang="0">
                <a:pos x="236" y="76"/>
              </a:cxn>
              <a:cxn ang="0">
                <a:pos x="241" y="79"/>
              </a:cxn>
              <a:cxn ang="0">
                <a:pos x="241" y="83"/>
              </a:cxn>
              <a:cxn ang="0">
                <a:pos x="241" y="174"/>
              </a:cxn>
              <a:cxn ang="0">
                <a:pos x="234" y="170"/>
              </a:cxn>
              <a:cxn ang="0">
                <a:pos x="211" y="170"/>
              </a:cxn>
              <a:cxn ang="0">
                <a:pos x="200" y="172"/>
              </a:cxn>
              <a:cxn ang="0">
                <a:pos x="180" y="181"/>
              </a:cxn>
              <a:cxn ang="0">
                <a:pos x="165" y="194"/>
              </a:cxn>
              <a:cxn ang="0">
                <a:pos x="158" y="210"/>
              </a:cxn>
              <a:cxn ang="0">
                <a:pos x="156" y="219"/>
              </a:cxn>
              <a:cxn ang="0">
                <a:pos x="162" y="235"/>
              </a:cxn>
              <a:cxn ang="0">
                <a:pos x="172" y="246"/>
              </a:cxn>
              <a:cxn ang="0">
                <a:pos x="189" y="253"/>
              </a:cxn>
              <a:cxn ang="0">
                <a:pos x="211" y="253"/>
              </a:cxn>
              <a:cxn ang="0">
                <a:pos x="221" y="252"/>
              </a:cxn>
              <a:cxn ang="0">
                <a:pos x="240" y="242"/>
              </a:cxn>
              <a:cxn ang="0">
                <a:pos x="254" y="230"/>
              </a:cxn>
              <a:cxn ang="0">
                <a:pos x="263" y="213"/>
              </a:cxn>
              <a:cxn ang="0">
                <a:pos x="263" y="19"/>
              </a:cxn>
              <a:cxn ang="0">
                <a:pos x="263" y="16"/>
              </a:cxn>
              <a:cxn ang="0">
                <a:pos x="259" y="7"/>
              </a:cxn>
              <a:cxn ang="0">
                <a:pos x="252" y="1"/>
              </a:cxn>
              <a:cxn ang="0">
                <a:pos x="241" y="0"/>
              </a:cxn>
              <a:cxn ang="0">
                <a:pos x="236" y="1"/>
              </a:cxn>
            </a:cxnLst>
            <a:rect l="0" t="0" r="r" b="b"/>
            <a:pathLst>
              <a:path w="263" h="288">
                <a:moveTo>
                  <a:pt x="236" y="1"/>
                </a:moveTo>
                <a:lnTo>
                  <a:pt x="111" y="39"/>
                </a:lnTo>
                <a:lnTo>
                  <a:pt x="111" y="39"/>
                </a:lnTo>
                <a:lnTo>
                  <a:pt x="100" y="45"/>
                </a:lnTo>
                <a:lnTo>
                  <a:pt x="93" y="52"/>
                </a:lnTo>
                <a:lnTo>
                  <a:pt x="85" y="63"/>
                </a:lnTo>
                <a:lnTo>
                  <a:pt x="84" y="74"/>
                </a:lnTo>
                <a:lnTo>
                  <a:pt x="84" y="204"/>
                </a:lnTo>
                <a:lnTo>
                  <a:pt x="84" y="206"/>
                </a:lnTo>
                <a:lnTo>
                  <a:pt x="84" y="206"/>
                </a:lnTo>
                <a:lnTo>
                  <a:pt x="76" y="203"/>
                </a:lnTo>
                <a:lnTo>
                  <a:pt x="67" y="203"/>
                </a:lnTo>
                <a:lnTo>
                  <a:pt x="55" y="203"/>
                </a:lnTo>
                <a:lnTo>
                  <a:pt x="55" y="203"/>
                </a:lnTo>
                <a:lnTo>
                  <a:pt x="44" y="204"/>
                </a:lnTo>
                <a:lnTo>
                  <a:pt x="35" y="210"/>
                </a:lnTo>
                <a:lnTo>
                  <a:pt x="26" y="215"/>
                </a:lnTo>
                <a:lnTo>
                  <a:pt x="17" y="221"/>
                </a:lnTo>
                <a:lnTo>
                  <a:pt x="11" y="228"/>
                </a:lnTo>
                <a:lnTo>
                  <a:pt x="6" y="237"/>
                </a:lnTo>
                <a:lnTo>
                  <a:pt x="2" y="244"/>
                </a:lnTo>
                <a:lnTo>
                  <a:pt x="0" y="253"/>
                </a:lnTo>
                <a:lnTo>
                  <a:pt x="0" y="253"/>
                </a:lnTo>
                <a:lnTo>
                  <a:pt x="2" y="262"/>
                </a:lnTo>
                <a:lnTo>
                  <a:pt x="6" y="270"/>
                </a:lnTo>
                <a:lnTo>
                  <a:pt x="11" y="277"/>
                </a:lnTo>
                <a:lnTo>
                  <a:pt x="17" y="281"/>
                </a:lnTo>
                <a:lnTo>
                  <a:pt x="26" y="286"/>
                </a:lnTo>
                <a:lnTo>
                  <a:pt x="35" y="288"/>
                </a:lnTo>
                <a:lnTo>
                  <a:pt x="44" y="288"/>
                </a:lnTo>
                <a:lnTo>
                  <a:pt x="55" y="288"/>
                </a:lnTo>
                <a:lnTo>
                  <a:pt x="55" y="288"/>
                </a:lnTo>
                <a:lnTo>
                  <a:pt x="66" y="286"/>
                </a:lnTo>
                <a:lnTo>
                  <a:pt x="75" y="282"/>
                </a:lnTo>
                <a:lnTo>
                  <a:pt x="84" y="277"/>
                </a:lnTo>
                <a:lnTo>
                  <a:pt x="91" y="270"/>
                </a:lnTo>
                <a:lnTo>
                  <a:pt x="98" y="262"/>
                </a:lnTo>
                <a:lnTo>
                  <a:pt x="102" y="255"/>
                </a:lnTo>
                <a:lnTo>
                  <a:pt x="105" y="246"/>
                </a:lnTo>
                <a:lnTo>
                  <a:pt x="105" y="237"/>
                </a:lnTo>
                <a:lnTo>
                  <a:pt x="105" y="237"/>
                </a:lnTo>
                <a:lnTo>
                  <a:pt x="105" y="125"/>
                </a:lnTo>
                <a:lnTo>
                  <a:pt x="105" y="125"/>
                </a:lnTo>
                <a:lnTo>
                  <a:pt x="107" y="121"/>
                </a:lnTo>
                <a:lnTo>
                  <a:pt x="109" y="119"/>
                </a:lnTo>
                <a:lnTo>
                  <a:pt x="113" y="114"/>
                </a:lnTo>
                <a:lnTo>
                  <a:pt x="118" y="110"/>
                </a:lnTo>
                <a:lnTo>
                  <a:pt x="229" y="76"/>
                </a:lnTo>
                <a:lnTo>
                  <a:pt x="229" y="76"/>
                </a:lnTo>
                <a:lnTo>
                  <a:pt x="236" y="76"/>
                </a:lnTo>
                <a:lnTo>
                  <a:pt x="240" y="77"/>
                </a:lnTo>
                <a:lnTo>
                  <a:pt x="241" y="79"/>
                </a:lnTo>
                <a:lnTo>
                  <a:pt x="241" y="83"/>
                </a:lnTo>
                <a:lnTo>
                  <a:pt x="241" y="83"/>
                </a:lnTo>
                <a:lnTo>
                  <a:pt x="241" y="174"/>
                </a:lnTo>
                <a:lnTo>
                  <a:pt x="241" y="174"/>
                </a:lnTo>
                <a:lnTo>
                  <a:pt x="241" y="174"/>
                </a:lnTo>
                <a:lnTo>
                  <a:pt x="234" y="170"/>
                </a:lnTo>
                <a:lnTo>
                  <a:pt x="223" y="168"/>
                </a:lnTo>
                <a:lnTo>
                  <a:pt x="211" y="170"/>
                </a:lnTo>
                <a:lnTo>
                  <a:pt x="211" y="170"/>
                </a:lnTo>
                <a:lnTo>
                  <a:pt x="200" y="172"/>
                </a:lnTo>
                <a:lnTo>
                  <a:pt x="189" y="175"/>
                </a:lnTo>
                <a:lnTo>
                  <a:pt x="180" y="181"/>
                </a:lnTo>
                <a:lnTo>
                  <a:pt x="172" y="186"/>
                </a:lnTo>
                <a:lnTo>
                  <a:pt x="165" y="194"/>
                </a:lnTo>
                <a:lnTo>
                  <a:pt x="162" y="201"/>
                </a:lnTo>
                <a:lnTo>
                  <a:pt x="158" y="210"/>
                </a:lnTo>
                <a:lnTo>
                  <a:pt x="156" y="219"/>
                </a:lnTo>
                <a:lnTo>
                  <a:pt x="156" y="219"/>
                </a:lnTo>
                <a:lnTo>
                  <a:pt x="158" y="228"/>
                </a:lnTo>
                <a:lnTo>
                  <a:pt x="162" y="235"/>
                </a:lnTo>
                <a:lnTo>
                  <a:pt x="165" y="241"/>
                </a:lnTo>
                <a:lnTo>
                  <a:pt x="172" y="246"/>
                </a:lnTo>
                <a:lnTo>
                  <a:pt x="180" y="252"/>
                </a:lnTo>
                <a:lnTo>
                  <a:pt x="189" y="253"/>
                </a:lnTo>
                <a:lnTo>
                  <a:pt x="200" y="255"/>
                </a:lnTo>
                <a:lnTo>
                  <a:pt x="211" y="253"/>
                </a:lnTo>
                <a:lnTo>
                  <a:pt x="211" y="253"/>
                </a:lnTo>
                <a:lnTo>
                  <a:pt x="221" y="252"/>
                </a:lnTo>
                <a:lnTo>
                  <a:pt x="230" y="248"/>
                </a:lnTo>
                <a:lnTo>
                  <a:pt x="240" y="242"/>
                </a:lnTo>
                <a:lnTo>
                  <a:pt x="249" y="237"/>
                </a:lnTo>
                <a:lnTo>
                  <a:pt x="254" y="230"/>
                </a:lnTo>
                <a:lnTo>
                  <a:pt x="259" y="223"/>
                </a:lnTo>
                <a:lnTo>
                  <a:pt x="263" y="213"/>
                </a:lnTo>
                <a:lnTo>
                  <a:pt x="263" y="204"/>
                </a:lnTo>
                <a:lnTo>
                  <a:pt x="263" y="19"/>
                </a:lnTo>
                <a:lnTo>
                  <a:pt x="263" y="19"/>
                </a:lnTo>
                <a:lnTo>
                  <a:pt x="263" y="16"/>
                </a:lnTo>
                <a:lnTo>
                  <a:pt x="261" y="10"/>
                </a:lnTo>
                <a:lnTo>
                  <a:pt x="259" y="7"/>
                </a:lnTo>
                <a:lnTo>
                  <a:pt x="256" y="3"/>
                </a:lnTo>
                <a:lnTo>
                  <a:pt x="252" y="1"/>
                </a:lnTo>
                <a:lnTo>
                  <a:pt x="247" y="0"/>
                </a:lnTo>
                <a:lnTo>
                  <a:pt x="241" y="0"/>
                </a:lnTo>
                <a:lnTo>
                  <a:pt x="236" y="1"/>
                </a:lnTo>
                <a:lnTo>
                  <a:pt x="236" y="1"/>
                </a:lnTo>
                <a:close/>
              </a:path>
            </a:pathLst>
          </a:custGeom>
          <a:solidFill>
            <a:srgbClr val="FF6B92"/>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9" name="Freeform 31"/>
          <p:cNvSpPr/>
          <p:nvPr/>
        </p:nvSpPr>
        <p:spPr bwMode="auto">
          <a:xfrm>
            <a:off x="3878263" y="4046236"/>
            <a:ext cx="382587" cy="381000"/>
          </a:xfrm>
          <a:custGeom>
            <a:avLst/>
            <a:gdLst/>
            <a:ahLst/>
            <a:cxnLst>
              <a:cxn ang="0">
                <a:pos x="253" y="201"/>
              </a:cxn>
              <a:cxn ang="0">
                <a:pos x="250" y="212"/>
              </a:cxn>
              <a:cxn ang="0">
                <a:pos x="214" y="246"/>
              </a:cxn>
              <a:cxn ang="0">
                <a:pos x="208" y="252"/>
              </a:cxn>
              <a:cxn ang="0">
                <a:pos x="201" y="254"/>
              </a:cxn>
              <a:cxn ang="0">
                <a:pos x="199" y="254"/>
              </a:cxn>
              <a:cxn ang="0">
                <a:pos x="195" y="254"/>
              </a:cxn>
              <a:cxn ang="0">
                <a:pos x="179" y="252"/>
              </a:cxn>
              <a:cxn ang="0">
                <a:pos x="150" y="245"/>
              </a:cxn>
              <a:cxn ang="0">
                <a:pos x="134" y="236"/>
              </a:cxn>
              <a:cxn ang="0">
                <a:pos x="114" y="223"/>
              </a:cxn>
              <a:cxn ang="0">
                <a:pos x="69" y="187"/>
              </a:cxn>
              <a:cxn ang="0">
                <a:pos x="52" y="169"/>
              </a:cxn>
              <a:cxn ang="0">
                <a:pos x="38" y="150"/>
              </a:cxn>
              <a:cxn ang="0">
                <a:pos x="18" y="120"/>
              </a:cxn>
              <a:cxn ang="0">
                <a:pos x="11" y="105"/>
              </a:cxn>
              <a:cxn ang="0">
                <a:pos x="7" y="92"/>
              </a:cxn>
              <a:cxn ang="0">
                <a:pos x="1" y="72"/>
              </a:cxn>
              <a:cxn ang="0">
                <a:pos x="0" y="60"/>
              </a:cxn>
              <a:cxn ang="0">
                <a:pos x="1" y="54"/>
              </a:cxn>
              <a:cxn ang="0">
                <a:pos x="3" y="47"/>
              </a:cxn>
              <a:cxn ang="0">
                <a:pos x="43" y="5"/>
              </a:cxn>
              <a:cxn ang="0">
                <a:pos x="47" y="2"/>
              </a:cxn>
              <a:cxn ang="0">
                <a:pos x="52" y="0"/>
              </a:cxn>
              <a:cxn ang="0">
                <a:pos x="58" y="4"/>
              </a:cxn>
              <a:cxn ang="0">
                <a:pos x="63" y="7"/>
              </a:cxn>
              <a:cxn ang="0">
                <a:pos x="92" y="62"/>
              </a:cxn>
              <a:cxn ang="0">
                <a:pos x="92" y="72"/>
              </a:cxn>
              <a:cxn ang="0">
                <a:pos x="90" y="76"/>
              </a:cxn>
              <a:cxn ang="0">
                <a:pos x="76" y="94"/>
              </a:cxn>
              <a:cxn ang="0">
                <a:pos x="74" y="96"/>
              </a:cxn>
              <a:cxn ang="0">
                <a:pos x="74" y="98"/>
              </a:cxn>
              <a:cxn ang="0">
                <a:pos x="79" y="110"/>
              </a:cxn>
              <a:cxn ang="0">
                <a:pos x="88" y="125"/>
              </a:cxn>
              <a:cxn ang="0">
                <a:pos x="96" y="136"/>
              </a:cxn>
              <a:cxn ang="0">
                <a:pos x="108" y="147"/>
              </a:cxn>
              <a:cxn ang="0">
                <a:pos x="128" y="167"/>
              </a:cxn>
              <a:cxn ang="0">
                <a:pos x="145" y="176"/>
              </a:cxn>
              <a:cxn ang="0">
                <a:pos x="154" y="181"/>
              </a:cxn>
              <a:cxn ang="0">
                <a:pos x="157" y="181"/>
              </a:cxn>
              <a:cxn ang="0">
                <a:pos x="159" y="181"/>
              </a:cxn>
              <a:cxn ang="0">
                <a:pos x="177" y="165"/>
              </a:cxn>
              <a:cxn ang="0">
                <a:pos x="181" y="161"/>
              </a:cxn>
              <a:cxn ang="0">
                <a:pos x="188" y="159"/>
              </a:cxn>
              <a:cxn ang="0">
                <a:pos x="195" y="161"/>
              </a:cxn>
              <a:cxn ang="0">
                <a:pos x="248" y="192"/>
              </a:cxn>
              <a:cxn ang="0">
                <a:pos x="253" y="201"/>
              </a:cxn>
            </a:cxnLst>
            <a:rect l="0" t="0" r="r" b="b"/>
            <a:pathLst>
              <a:path w="253" h="254">
                <a:moveTo>
                  <a:pt x="253" y="201"/>
                </a:moveTo>
                <a:lnTo>
                  <a:pt x="253" y="201"/>
                </a:lnTo>
                <a:lnTo>
                  <a:pt x="253" y="207"/>
                </a:lnTo>
                <a:lnTo>
                  <a:pt x="250" y="212"/>
                </a:lnTo>
                <a:lnTo>
                  <a:pt x="214" y="246"/>
                </a:lnTo>
                <a:lnTo>
                  <a:pt x="214" y="246"/>
                </a:lnTo>
                <a:lnTo>
                  <a:pt x="208" y="252"/>
                </a:lnTo>
                <a:lnTo>
                  <a:pt x="208" y="252"/>
                </a:lnTo>
                <a:lnTo>
                  <a:pt x="201" y="254"/>
                </a:lnTo>
                <a:lnTo>
                  <a:pt x="201" y="254"/>
                </a:lnTo>
                <a:lnTo>
                  <a:pt x="199" y="254"/>
                </a:lnTo>
                <a:lnTo>
                  <a:pt x="199" y="254"/>
                </a:lnTo>
                <a:lnTo>
                  <a:pt x="195" y="254"/>
                </a:lnTo>
                <a:lnTo>
                  <a:pt x="195" y="254"/>
                </a:lnTo>
                <a:lnTo>
                  <a:pt x="179" y="252"/>
                </a:lnTo>
                <a:lnTo>
                  <a:pt x="179" y="252"/>
                </a:lnTo>
                <a:lnTo>
                  <a:pt x="166" y="250"/>
                </a:lnTo>
                <a:lnTo>
                  <a:pt x="150" y="245"/>
                </a:lnTo>
                <a:lnTo>
                  <a:pt x="150" y="245"/>
                </a:lnTo>
                <a:lnTo>
                  <a:pt x="134" y="236"/>
                </a:lnTo>
                <a:lnTo>
                  <a:pt x="114" y="223"/>
                </a:lnTo>
                <a:lnTo>
                  <a:pt x="114" y="223"/>
                </a:lnTo>
                <a:lnTo>
                  <a:pt x="92" y="207"/>
                </a:lnTo>
                <a:lnTo>
                  <a:pt x="69" y="187"/>
                </a:lnTo>
                <a:lnTo>
                  <a:pt x="69" y="187"/>
                </a:lnTo>
                <a:lnTo>
                  <a:pt x="52" y="169"/>
                </a:lnTo>
                <a:lnTo>
                  <a:pt x="38" y="150"/>
                </a:lnTo>
                <a:lnTo>
                  <a:pt x="38" y="150"/>
                </a:lnTo>
                <a:lnTo>
                  <a:pt x="27" y="134"/>
                </a:lnTo>
                <a:lnTo>
                  <a:pt x="18" y="120"/>
                </a:lnTo>
                <a:lnTo>
                  <a:pt x="18" y="120"/>
                </a:lnTo>
                <a:lnTo>
                  <a:pt x="11" y="105"/>
                </a:lnTo>
                <a:lnTo>
                  <a:pt x="7" y="92"/>
                </a:lnTo>
                <a:lnTo>
                  <a:pt x="7" y="92"/>
                </a:lnTo>
                <a:lnTo>
                  <a:pt x="1" y="72"/>
                </a:lnTo>
                <a:lnTo>
                  <a:pt x="1" y="72"/>
                </a:lnTo>
                <a:lnTo>
                  <a:pt x="0" y="60"/>
                </a:lnTo>
                <a:lnTo>
                  <a:pt x="0" y="60"/>
                </a:lnTo>
                <a:lnTo>
                  <a:pt x="1" y="54"/>
                </a:lnTo>
                <a:lnTo>
                  <a:pt x="1" y="54"/>
                </a:lnTo>
                <a:lnTo>
                  <a:pt x="3" y="47"/>
                </a:lnTo>
                <a:lnTo>
                  <a:pt x="3" y="47"/>
                </a:lnTo>
                <a:lnTo>
                  <a:pt x="7" y="40"/>
                </a:lnTo>
                <a:lnTo>
                  <a:pt x="43" y="5"/>
                </a:lnTo>
                <a:lnTo>
                  <a:pt x="43" y="5"/>
                </a:lnTo>
                <a:lnTo>
                  <a:pt x="47" y="2"/>
                </a:lnTo>
                <a:lnTo>
                  <a:pt x="52" y="0"/>
                </a:lnTo>
                <a:lnTo>
                  <a:pt x="52" y="0"/>
                </a:lnTo>
                <a:lnTo>
                  <a:pt x="56" y="2"/>
                </a:lnTo>
                <a:lnTo>
                  <a:pt x="58" y="4"/>
                </a:lnTo>
                <a:lnTo>
                  <a:pt x="58" y="4"/>
                </a:lnTo>
                <a:lnTo>
                  <a:pt x="63" y="7"/>
                </a:lnTo>
                <a:lnTo>
                  <a:pt x="92" y="62"/>
                </a:lnTo>
                <a:lnTo>
                  <a:pt x="92" y="62"/>
                </a:lnTo>
                <a:lnTo>
                  <a:pt x="92" y="67"/>
                </a:lnTo>
                <a:lnTo>
                  <a:pt x="92" y="72"/>
                </a:lnTo>
                <a:lnTo>
                  <a:pt x="92" y="72"/>
                </a:lnTo>
                <a:lnTo>
                  <a:pt x="90" y="76"/>
                </a:lnTo>
                <a:lnTo>
                  <a:pt x="88" y="80"/>
                </a:lnTo>
                <a:lnTo>
                  <a:pt x="76" y="94"/>
                </a:lnTo>
                <a:lnTo>
                  <a:pt x="76" y="94"/>
                </a:lnTo>
                <a:lnTo>
                  <a:pt x="74" y="96"/>
                </a:lnTo>
                <a:lnTo>
                  <a:pt x="74" y="96"/>
                </a:lnTo>
                <a:lnTo>
                  <a:pt x="74" y="98"/>
                </a:lnTo>
                <a:lnTo>
                  <a:pt x="74" y="98"/>
                </a:lnTo>
                <a:lnTo>
                  <a:pt x="79" y="110"/>
                </a:lnTo>
                <a:lnTo>
                  <a:pt x="79" y="110"/>
                </a:lnTo>
                <a:lnTo>
                  <a:pt x="88" y="125"/>
                </a:lnTo>
                <a:lnTo>
                  <a:pt x="88" y="125"/>
                </a:lnTo>
                <a:lnTo>
                  <a:pt x="96" y="136"/>
                </a:lnTo>
                <a:lnTo>
                  <a:pt x="108" y="147"/>
                </a:lnTo>
                <a:lnTo>
                  <a:pt x="108" y="147"/>
                </a:lnTo>
                <a:lnTo>
                  <a:pt x="119" y="158"/>
                </a:lnTo>
                <a:lnTo>
                  <a:pt x="128" y="167"/>
                </a:lnTo>
                <a:lnTo>
                  <a:pt x="128" y="167"/>
                </a:lnTo>
                <a:lnTo>
                  <a:pt x="145" y="176"/>
                </a:lnTo>
                <a:lnTo>
                  <a:pt x="145" y="176"/>
                </a:lnTo>
                <a:lnTo>
                  <a:pt x="154" y="181"/>
                </a:lnTo>
                <a:lnTo>
                  <a:pt x="157" y="181"/>
                </a:lnTo>
                <a:lnTo>
                  <a:pt x="157" y="181"/>
                </a:lnTo>
                <a:lnTo>
                  <a:pt x="159" y="181"/>
                </a:lnTo>
                <a:lnTo>
                  <a:pt x="159" y="181"/>
                </a:lnTo>
                <a:lnTo>
                  <a:pt x="161" y="179"/>
                </a:lnTo>
                <a:lnTo>
                  <a:pt x="177" y="165"/>
                </a:lnTo>
                <a:lnTo>
                  <a:pt x="177" y="165"/>
                </a:lnTo>
                <a:lnTo>
                  <a:pt x="181" y="161"/>
                </a:lnTo>
                <a:lnTo>
                  <a:pt x="188" y="159"/>
                </a:lnTo>
                <a:lnTo>
                  <a:pt x="188" y="159"/>
                </a:lnTo>
                <a:lnTo>
                  <a:pt x="195" y="161"/>
                </a:lnTo>
                <a:lnTo>
                  <a:pt x="195" y="161"/>
                </a:lnTo>
                <a:lnTo>
                  <a:pt x="248" y="192"/>
                </a:lnTo>
                <a:lnTo>
                  <a:pt x="248" y="192"/>
                </a:lnTo>
                <a:lnTo>
                  <a:pt x="252" y="196"/>
                </a:lnTo>
                <a:lnTo>
                  <a:pt x="253" y="201"/>
                </a:lnTo>
                <a:lnTo>
                  <a:pt x="253" y="201"/>
                </a:lnTo>
                <a:close/>
              </a:path>
            </a:pathLst>
          </a:custGeom>
          <a:solidFill>
            <a:srgbClr val="FF6B92"/>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20" name="Freeform 32"/>
          <p:cNvSpPr>
            <a:spLocks noEditPoints="1"/>
          </p:cNvSpPr>
          <p:nvPr/>
        </p:nvSpPr>
        <p:spPr bwMode="auto">
          <a:xfrm>
            <a:off x="5010150" y="4054174"/>
            <a:ext cx="542925" cy="444500"/>
          </a:xfrm>
          <a:custGeom>
            <a:avLst/>
            <a:gdLst/>
            <a:ahLst/>
            <a:cxnLst>
              <a:cxn ang="0">
                <a:pos x="254" y="0"/>
              </a:cxn>
              <a:cxn ang="0">
                <a:pos x="239" y="2"/>
              </a:cxn>
              <a:cxn ang="0">
                <a:pos x="210" y="15"/>
              </a:cxn>
              <a:cxn ang="0">
                <a:pos x="74" y="149"/>
              </a:cxn>
              <a:cxn ang="0">
                <a:pos x="69" y="154"/>
              </a:cxn>
              <a:cxn ang="0">
                <a:pos x="65" y="165"/>
              </a:cxn>
              <a:cxn ang="0">
                <a:pos x="65" y="178"/>
              </a:cxn>
              <a:cxn ang="0">
                <a:pos x="69" y="189"/>
              </a:cxn>
              <a:cxn ang="0">
                <a:pos x="167" y="288"/>
              </a:cxn>
              <a:cxn ang="0">
                <a:pos x="172" y="292"/>
              </a:cxn>
              <a:cxn ang="0">
                <a:pos x="183" y="297"/>
              </a:cxn>
              <a:cxn ang="0">
                <a:pos x="196" y="297"/>
              </a:cxn>
              <a:cxn ang="0">
                <a:pos x="208" y="292"/>
              </a:cxn>
              <a:cxn ang="0">
                <a:pos x="339" y="162"/>
              </a:cxn>
              <a:cxn ang="0">
                <a:pos x="348" y="151"/>
              </a:cxn>
              <a:cxn ang="0">
                <a:pos x="359" y="122"/>
              </a:cxn>
              <a:cxn ang="0">
                <a:pos x="361" y="33"/>
              </a:cxn>
              <a:cxn ang="0">
                <a:pos x="361" y="26"/>
              </a:cxn>
              <a:cxn ang="0">
                <a:pos x="355" y="15"/>
              </a:cxn>
              <a:cxn ang="0">
                <a:pos x="346" y="6"/>
              </a:cxn>
              <a:cxn ang="0">
                <a:pos x="335" y="2"/>
              </a:cxn>
              <a:cxn ang="0">
                <a:pos x="330" y="0"/>
              </a:cxn>
              <a:cxn ang="0">
                <a:pos x="286" y="107"/>
              </a:cxn>
              <a:cxn ang="0">
                <a:pos x="274" y="105"/>
              </a:cxn>
              <a:cxn ang="0">
                <a:pos x="263" y="98"/>
              </a:cxn>
              <a:cxn ang="0">
                <a:pos x="257" y="87"/>
              </a:cxn>
              <a:cxn ang="0">
                <a:pos x="254" y="74"/>
              </a:cxn>
              <a:cxn ang="0">
                <a:pos x="256" y="69"/>
              </a:cxn>
              <a:cxn ang="0">
                <a:pos x="259" y="58"/>
              </a:cxn>
              <a:cxn ang="0">
                <a:pos x="268" y="49"/>
              </a:cxn>
              <a:cxn ang="0">
                <a:pos x="279" y="44"/>
              </a:cxn>
              <a:cxn ang="0">
                <a:pos x="286" y="44"/>
              </a:cxn>
              <a:cxn ang="0">
                <a:pos x="299" y="45"/>
              </a:cxn>
              <a:cxn ang="0">
                <a:pos x="308" y="53"/>
              </a:cxn>
              <a:cxn ang="0">
                <a:pos x="315" y="64"/>
              </a:cxn>
              <a:cxn ang="0">
                <a:pos x="319" y="74"/>
              </a:cxn>
              <a:cxn ang="0">
                <a:pos x="317" y="82"/>
              </a:cxn>
              <a:cxn ang="0">
                <a:pos x="314" y="93"/>
              </a:cxn>
              <a:cxn ang="0">
                <a:pos x="304" y="102"/>
              </a:cxn>
              <a:cxn ang="0">
                <a:pos x="292" y="107"/>
              </a:cxn>
              <a:cxn ang="0">
                <a:pos x="286" y="107"/>
              </a:cxn>
              <a:cxn ang="0">
                <a:pos x="141" y="294"/>
              </a:cxn>
              <a:cxn ang="0">
                <a:pos x="130" y="297"/>
              </a:cxn>
              <a:cxn ang="0">
                <a:pos x="112" y="294"/>
              </a:cxn>
              <a:cxn ang="0">
                <a:pos x="9" y="194"/>
              </a:cxn>
              <a:cxn ang="0">
                <a:pos x="5" y="189"/>
              </a:cxn>
              <a:cxn ang="0">
                <a:pos x="0" y="178"/>
              </a:cxn>
              <a:cxn ang="0">
                <a:pos x="0" y="165"/>
              </a:cxn>
              <a:cxn ang="0">
                <a:pos x="5" y="154"/>
              </a:cxn>
              <a:cxn ang="0">
                <a:pos x="136" y="24"/>
              </a:cxn>
              <a:cxn ang="0">
                <a:pos x="147" y="15"/>
              </a:cxn>
              <a:cxn ang="0">
                <a:pos x="176" y="2"/>
              </a:cxn>
              <a:cxn ang="0">
                <a:pos x="27" y="163"/>
              </a:cxn>
              <a:cxn ang="0">
                <a:pos x="23" y="167"/>
              </a:cxn>
              <a:cxn ang="0">
                <a:pos x="23" y="176"/>
              </a:cxn>
              <a:cxn ang="0">
                <a:pos x="27" y="180"/>
              </a:cxn>
            </a:cxnLst>
            <a:rect l="0" t="0" r="r" b="b"/>
            <a:pathLst>
              <a:path w="361" h="297">
                <a:moveTo>
                  <a:pt x="330" y="0"/>
                </a:moveTo>
                <a:lnTo>
                  <a:pt x="254" y="0"/>
                </a:lnTo>
                <a:lnTo>
                  <a:pt x="254" y="0"/>
                </a:lnTo>
                <a:lnTo>
                  <a:pt x="239" y="2"/>
                </a:lnTo>
                <a:lnTo>
                  <a:pt x="225" y="7"/>
                </a:lnTo>
                <a:lnTo>
                  <a:pt x="210" y="15"/>
                </a:lnTo>
                <a:lnTo>
                  <a:pt x="199" y="24"/>
                </a:lnTo>
                <a:lnTo>
                  <a:pt x="74" y="149"/>
                </a:lnTo>
                <a:lnTo>
                  <a:pt x="74" y="149"/>
                </a:lnTo>
                <a:lnTo>
                  <a:pt x="69" y="154"/>
                </a:lnTo>
                <a:lnTo>
                  <a:pt x="67" y="160"/>
                </a:lnTo>
                <a:lnTo>
                  <a:pt x="65" y="165"/>
                </a:lnTo>
                <a:lnTo>
                  <a:pt x="63" y="172"/>
                </a:lnTo>
                <a:lnTo>
                  <a:pt x="65" y="178"/>
                </a:lnTo>
                <a:lnTo>
                  <a:pt x="67" y="183"/>
                </a:lnTo>
                <a:lnTo>
                  <a:pt x="69" y="189"/>
                </a:lnTo>
                <a:lnTo>
                  <a:pt x="74" y="194"/>
                </a:lnTo>
                <a:lnTo>
                  <a:pt x="167" y="288"/>
                </a:lnTo>
                <a:lnTo>
                  <a:pt x="167" y="288"/>
                </a:lnTo>
                <a:lnTo>
                  <a:pt x="172" y="292"/>
                </a:lnTo>
                <a:lnTo>
                  <a:pt x="178" y="296"/>
                </a:lnTo>
                <a:lnTo>
                  <a:pt x="183" y="297"/>
                </a:lnTo>
                <a:lnTo>
                  <a:pt x="190" y="297"/>
                </a:lnTo>
                <a:lnTo>
                  <a:pt x="196" y="297"/>
                </a:lnTo>
                <a:lnTo>
                  <a:pt x="201" y="296"/>
                </a:lnTo>
                <a:lnTo>
                  <a:pt x="208" y="292"/>
                </a:lnTo>
                <a:lnTo>
                  <a:pt x="212" y="288"/>
                </a:lnTo>
                <a:lnTo>
                  <a:pt x="339" y="162"/>
                </a:lnTo>
                <a:lnTo>
                  <a:pt x="339" y="162"/>
                </a:lnTo>
                <a:lnTo>
                  <a:pt x="348" y="151"/>
                </a:lnTo>
                <a:lnTo>
                  <a:pt x="355" y="136"/>
                </a:lnTo>
                <a:lnTo>
                  <a:pt x="359" y="122"/>
                </a:lnTo>
                <a:lnTo>
                  <a:pt x="361" y="107"/>
                </a:lnTo>
                <a:lnTo>
                  <a:pt x="361" y="33"/>
                </a:lnTo>
                <a:lnTo>
                  <a:pt x="361" y="33"/>
                </a:lnTo>
                <a:lnTo>
                  <a:pt x="361" y="26"/>
                </a:lnTo>
                <a:lnTo>
                  <a:pt x="359" y="20"/>
                </a:lnTo>
                <a:lnTo>
                  <a:pt x="355" y="15"/>
                </a:lnTo>
                <a:lnTo>
                  <a:pt x="352" y="9"/>
                </a:lnTo>
                <a:lnTo>
                  <a:pt x="346" y="6"/>
                </a:lnTo>
                <a:lnTo>
                  <a:pt x="341" y="4"/>
                </a:lnTo>
                <a:lnTo>
                  <a:pt x="335" y="2"/>
                </a:lnTo>
                <a:lnTo>
                  <a:pt x="330" y="0"/>
                </a:lnTo>
                <a:lnTo>
                  <a:pt x="330" y="0"/>
                </a:lnTo>
                <a:close/>
                <a:moveTo>
                  <a:pt x="286" y="107"/>
                </a:moveTo>
                <a:lnTo>
                  <a:pt x="286" y="107"/>
                </a:lnTo>
                <a:lnTo>
                  <a:pt x="279" y="107"/>
                </a:lnTo>
                <a:lnTo>
                  <a:pt x="274" y="105"/>
                </a:lnTo>
                <a:lnTo>
                  <a:pt x="268" y="102"/>
                </a:lnTo>
                <a:lnTo>
                  <a:pt x="263" y="98"/>
                </a:lnTo>
                <a:lnTo>
                  <a:pt x="259" y="93"/>
                </a:lnTo>
                <a:lnTo>
                  <a:pt x="257" y="87"/>
                </a:lnTo>
                <a:lnTo>
                  <a:pt x="256" y="82"/>
                </a:lnTo>
                <a:lnTo>
                  <a:pt x="254" y="74"/>
                </a:lnTo>
                <a:lnTo>
                  <a:pt x="254" y="74"/>
                </a:lnTo>
                <a:lnTo>
                  <a:pt x="256" y="69"/>
                </a:lnTo>
                <a:lnTo>
                  <a:pt x="257" y="64"/>
                </a:lnTo>
                <a:lnTo>
                  <a:pt x="259" y="58"/>
                </a:lnTo>
                <a:lnTo>
                  <a:pt x="263" y="53"/>
                </a:lnTo>
                <a:lnTo>
                  <a:pt x="268" y="49"/>
                </a:lnTo>
                <a:lnTo>
                  <a:pt x="274" y="45"/>
                </a:lnTo>
                <a:lnTo>
                  <a:pt x="279" y="44"/>
                </a:lnTo>
                <a:lnTo>
                  <a:pt x="286" y="44"/>
                </a:lnTo>
                <a:lnTo>
                  <a:pt x="286" y="44"/>
                </a:lnTo>
                <a:lnTo>
                  <a:pt x="292" y="44"/>
                </a:lnTo>
                <a:lnTo>
                  <a:pt x="299" y="45"/>
                </a:lnTo>
                <a:lnTo>
                  <a:pt x="304" y="49"/>
                </a:lnTo>
                <a:lnTo>
                  <a:pt x="308" y="53"/>
                </a:lnTo>
                <a:lnTo>
                  <a:pt x="314" y="58"/>
                </a:lnTo>
                <a:lnTo>
                  <a:pt x="315" y="64"/>
                </a:lnTo>
                <a:lnTo>
                  <a:pt x="317" y="69"/>
                </a:lnTo>
                <a:lnTo>
                  <a:pt x="319" y="74"/>
                </a:lnTo>
                <a:lnTo>
                  <a:pt x="319" y="74"/>
                </a:lnTo>
                <a:lnTo>
                  <a:pt x="317" y="82"/>
                </a:lnTo>
                <a:lnTo>
                  <a:pt x="315" y="87"/>
                </a:lnTo>
                <a:lnTo>
                  <a:pt x="314" y="93"/>
                </a:lnTo>
                <a:lnTo>
                  <a:pt x="308" y="98"/>
                </a:lnTo>
                <a:lnTo>
                  <a:pt x="304" y="102"/>
                </a:lnTo>
                <a:lnTo>
                  <a:pt x="299" y="105"/>
                </a:lnTo>
                <a:lnTo>
                  <a:pt x="292" y="107"/>
                </a:lnTo>
                <a:lnTo>
                  <a:pt x="286" y="107"/>
                </a:lnTo>
                <a:lnTo>
                  <a:pt x="286" y="107"/>
                </a:lnTo>
                <a:close/>
                <a:moveTo>
                  <a:pt x="27" y="180"/>
                </a:moveTo>
                <a:lnTo>
                  <a:pt x="141" y="294"/>
                </a:lnTo>
                <a:lnTo>
                  <a:pt x="141" y="294"/>
                </a:lnTo>
                <a:lnTo>
                  <a:pt x="130" y="297"/>
                </a:lnTo>
                <a:lnTo>
                  <a:pt x="121" y="297"/>
                </a:lnTo>
                <a:lnTo>
                  <a:pt x="112" y="294"/>
                </a:lnTo>
                <a:lnTo>
                  <a:pt x="103" y="288"/>
                </a:lnTo>
                <a:lnTo>
                  <a:pt x="9" y="194"/>
                </a:lnTo>
                <a:lnTo>
                  <a:pt x="9" y="194"/>
                </a:lnTo>
                <a:lnTo>
                  <a:pt x="5" y="189"/>
                </a:lnTo>
                <a:lnTo>
                  <a:pt x="2" y="183"/>
                </a:lnTo>
                <a:lnTo>
                  <a:pt x="0" y="178"/>
                </a:lnTo>
                <a:lnTo>
                  <a:pt x="0" y="172"/>
                </a:lnTo>
                <a:lnTo>
                  <a:pt x="0" y="165"/>
                </a:lnTo>
                <a:lnTo>
                  <a:pt x="2" y="160"/>
                </a:lnTo>
                <a:lnTo>
                  <a:pt x="5" y="154"/>
                </a:lnTo>
                <a:lnTo>
                  <a:pt x="9" y="149"/>
                </a:lnTo>
                <a:lnTo>
                  <a:pt x="136" y="24"/>
                </a:lnTo>
                <a:lnTo>
                  <a:pt x="136" y="24"/>
                </a:lnTo>
                <a:lnTo>
                  <a:pt x="147" y="15"/>
                </a:lnTo>
                <a:lnTo>
                  <a:pt x="161" y="7"/>
                </a:lnTo>
                <a:lnTo>
                  <a:pt x="176" y="2"/>
                </a:lnTo>
                <a:lnTo>
                  <a:pt x="190" y="0"/>
                </a:lnTo>
                <a:lnTo>
                  <a:pt x="27" y="163"/>
                </a:lnTo>
                <a:lnTo>
                  <a:pt x="27" y="163"/>
                </a:lnTo>
                <a:lnTo>
                  <a:pt x="23" y="167"/>
                </a:lnTo>
                <a:lnTo>
                  <a:pt x="23" y="172"/>
                </a:lnTo>
                <a:lnTo>
                  <a:pt x="23" y="176"/>
                </a:lnTo>
                <a:lnTo>
                  <a:pt x="27" y="180"/>
                </a:lnTo>
                <a:lnTo>
                  <a:pt x="27" y="180"/>
                </a:lnTo>
                <a:close/>
              </a:path>
            </a:pathLst>
          </a:custGeom>
          <a:solidFill>
            <a:srgbClr val="FF6B92"/>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nvGrpSpPr>
          <p:cNvPr id="21" name="Group 82"/>
          <p:cNvGrpSpPr/>
          <p:nvPr/>
        </p:nvGrpSpPr>
        <p:grpSpPr>
          <a:xfrm>
            <a:off x="6292020" y="4053351"/>
            <a:ext cx="507739" cy="474691"/>
            <a:chOff x="4067683" y="3042772"/>
            <a:chExt cx="350901" cy="328061"/>
          </a:xfrm>
          <a:solidFill>
            <a:srgbClr val="FF6B92"/>
          </a:solidFill>
        </p:grpSpPr>
        <p:sp>
          <p:nvSpPr>
            <p:cNvPr id="22" name="Freeform 33"/>
            <p:cNvSpPr>
              <a:spLocks noEditPoints="1"/>
            </p:cNvSpPr>
            <p:nvPr/>
          </p:nvSpPr>
          <p:spPr bwMode="auto">
            <a:xfrm>
              <a:off x="4156966" y="3260787"/>
              <a:ext cx="174412" cy="110046"/>
            </a:xfrm>
            <a:custGeom>
              <a:avLst/>
              <a:gdLst/>
              <a:ahLst/>
              <a:cxnLst>
                <a:cxn ang="0">
                  <a:pos x="0" y="44"/>
                </a:cxn>
                <a:cxn ang="0">
                  <a:pos x="0" y="107"/>
                </a:cxn>
                <a:cxn ang="0">
                  <a:pos x="169" y="107"/>
                </a:cxn>
                <a:cxn ang="0">
                  <a:pos x="169" y="44"/>
                </a:cxn>
                <a:cxn ang="0">
                  <a:pos x="169" y="0"/>
                </a:cxn>
                <a:cxn ang="0">
                  <a:pos x="0" y="0"/>
                </a:cxn>
                <a:cxn ang="0">
                  <a:pos x="0" y="44"/>
                </a:cxn>
                <a:cxn ang="0">
                  <a:pos x="20" y="22"/>
                </a:cxn>
                <a:cxn ang="0">
                  <a:pos x="147" y="22"/>
                </a:cxn>
                <a:cxn ang="0">
                  <a:pos x="147" y="44"/>
                </a:cxn>
                <a:cxn ang="0">
                  <a:pos x="20" y="44"/>
                </a:cxn>
                <a:cxn ang="0">
                  <a:pos x="20" y="22"/>
                </a:cxn>
                <a:cxn ang="0">
                  <a:pos x="20" y="64"/>
                </a:cxn>
                <a:cxn ang="0">
                  <a:pos x="147" y="64"/>
                </a:cxn>
                <a:cxn ang="0">
                  <a:pos x="147" y="86"/>
                </a:cxn>
                <a:cxn ang="0">
                  <a:pos x="20" y="86"/>
                </a:cxn>
                <a:cxn ang="0">
                  <a:pos x="20" y="64"/>
                </a:cxn>
              </a:cxnLst>
              <a:rect l="0" t="0" r="r" b="b"/>
              <a:pathLst>
                <a:path w="169" h="107">
                  <a:moveTo>
                    <a:pt x="0" y="44"/>
                  </a:moveTo>
                  <a:lnTo>
                    <a:pt x="0" y="107"/>
                  </a:lnTo>
                  <a:lnTo>
                    <a:pt x="169" y="107"/>
                  </a:lnTo>
                  <a:lnTo>
                    <a:pt x="169" y="44"/>
                  </a:lnTo>
                  <a:lnTo>
                    <a:pt x="169" y="0"/>
                  </a:lnTo>
                  <a:lnTo>
                    <a:pt x="0" y="0"/>
                  </a:lnTo>
                  <a:lnTo>
                    <a:pt x="0" y="44"/>
                  </a:lnTo>
                  <a:close/>
                  <a:moveTo>
                    <a:pt x="20" y="22"/>
                  </a:moveTo>
                  <a:lnTo>
                    <a:pt x="147" y="22"/>
                  </a:lnTo>
                  <a:lnTo>
                    <a:pt x="147" y="44"/>
                  </a:lnTo>
                  <a:lnTo>
                    <a:pt x="20" y="44"/>
                  </a:lnTo>
                  <a:lnTo>
                    <a:pt x="20" y="22"/>
                  </a:lnTo>
                  <a:close/>
                  <a:moveTo>
                    <a:pt x="20" y="64"/>
                  </a:moveTo>
                  <a:lnTo>
                    <a:pt x="147" y="64"/>
                  </a:lnTo>
                  <a:lnTo>
                    <a:pt x="147" y="86"/>
                  </a:lnTo>
                  <a:lnTo>
                    <a:pt x="20" y="86"/>
                  </a:lnTo>
                  <a:lnTo>
                    <a:pt x="20" y="64"/>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23" name="Freeform 34"/>
            <p:cNvSpPr/>
            <p:nvPr/>
          </p:nvSpPr>
          <p:spPr bwMode="auto">
            <a:xfrm>
              <a:off x="4156966" y="3042772"/>
              <a:ext cx="174412" cy="107969"/>
            </a:xfrm>
            <a:custGeom>
              <a:avLst/>
              <a:gdLst/>
              <a:ahLst/>
              <a:cxnLst>
                <a:cxn ang="0">
                  <a:pos x="169" y="64"/>
                </a:cxn>
                <a:cxn ang="0">
                  <a:pos x="169" y="0"/>
                </a:cxn>
                <a:cxn ang="0">
                  <a:pos x="0" y="0"/>
                </a:cxn>
                <a:cxn ang="0">
                  <a:pos x="0" y="64"/>
                </a:cxn>
                <a:cxn ang="0">
                  <a:pos x="0" y="105"/>
                </a:cxn>
                <a:cxn ang="0">
                  <a:pos x="169" y="105"/>
                </a:cxn>
                <a:cxn ang="0">
                  <a:pos x="169" y="64"/>
                </a:cxn>
              </a:cxnLst>
              <a:rect l="0" t="0" r="r" b="b"/>
              <a:pathLst>
                <a:path w="169" h="105">
                  <a:moveTo>
                    <a:pt x="169" y="64"/>
                  </a:moveTo>
                  <a:lnTo>
                    <a:pt x="169" y="0"/>
                  </a:lnTo>
                  <a:lnTo>
                    <a:pt x="0" y="0"/>
                  </a:lnTo>
                  <a:lnTo>
                    <a:pt x="0" y="64"/>
                  </a:lnTo>
                  <a:lnTo>
                    <a:pt x="0" y="105"/>
                  </a:lnTo>
                  <a:lnTo>
                    <a:pt x="169" y="105"/>
                  </a:lnTo>
                  <a:lnTo>
                    <a:pt x="169" y="64"/>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24" name="Freeform 35"/>
            <p:cNvSpPr/>
            <p:nvPr/>
          </p:nvSpPr>
          <p:spPr bwMode="auto">
            <a:xfrm>
              <a:off x="4067683" y="3107139"/>
              <a:ext cx="350901" cy="197252"/>
            </a:xfrm>
            <a:custGeom>
              <a:avLst/>
              <a:gdLst/>
              <a:ahLst/>
              <a:cxnLst>
                <a:cxn ang="0">
                  <a:pos x="295" y="0"/>
                </a:cxn>
                <a:cxn ang="0">
                  <a:pos x="274" y="0"/>
                </a:cxn>
                <a:cxn ang="0">
                  <a:pos x="274" y="41"/>
                </a:cxn>
                <a:cxn ang="0">
                  <a:pos x="274" y="63"/>
                </a:cxn>
                <a:cxn ang="0">
                  <a:pos x="63" y="63"/>
                </a:cxn>
                <a:cxn ang="0">
                  <a:pos x="63" y="41"/>
                </a:cxn>
                <a:cxn ang="0">
                  <a:pos x="63" y="0"/>
                </a:cxn>
                <a:cxn ang="0">
                  <a:pos x="42" y="0"/>
                </a:cxn>
                <a:cxn ang="0">
                  <a:pos x="42" y="0"/>
                </a:cxn>
                <a:cxn ang="0">
                  <a:pos x="34" y="1"/>
                </a:cxn>
                <a:cxn ang="0">
                  <a:pos x="27" y="3"/>
                </a:cxn>
                <a:cxn ang="0">
                  <a:pos x="20" y="7"/>
                </a:cxn>
                <a:cxn ang="0">
                  <a:pos x="13" y="12"/>
                </a:cxn>
                <a:cxn ang="0">
                  <a:pos x="7" y="20"/>
                </a:cxn>
                <a:cxn ang="0">
                  <a:pos x="4" y="27"/>
                </a:cxn>
                <a:cxn ang="0">
                  <a:pos x="2" y="34"/>
                </a:cxn>
                <a:cxn ang="0">
                  <a:pos x="0" y="41"/>
                </a:cxn>
                <a:cxn ang="0">
                  <a:pos x="0" y="146"/>
                </a:cxn>
                <a:cxn ang="0">
                  <a:pos x="0" y="146"/>
                </a:cxn>
                <a:cxn ang="0">
                  <a:pos x="2" y="156"/>
                </a:cxn>
                <a:cxn ang="0">
                  <a:pos x="4" y="163"/>
                </a:cxn>
                <a:cxn ang="0">
                  <a:pos x="7" y="170"/>
                </a:cxn>
                <a:cxn ang="0">
                  <a:pos x="13" y="175"/>
                </a:cxn>
                <a:cxn ang="0">
                  <a:pos x="20" y="181"/>
                </a:cxn>
                <a:cxn ang="0">
                  <a:pos x="27" y="186"/>
                </a:cxn>
                <a:cxn ang="0">
                  <a:pos x="34" y="188"/>
                </a:cxn>
                <a:cxn ang="0">
                  <a:pos x="42" y="190"/>
                </a:cxn>
                <a:cxn ang="0">
                  <a:pos x="63" y="190"/>
                </a:cxn>
                <a:cxn ang="0">
                  <a:pos x="63" y="146"/>
                </a:cxn>
                <a:cxn ang="0">
                  <a:pos x="63" y="127"/>
                </a:cxn>
                <a:cxn ang="0">
                  <a:pos x="274" y="127"/>
                </a:cxn>
                <a:cxn ang="0">
                  <a:pos x="274" y="146"/>
                </a:cxn>
                <a:cxn ang="0">
                  <a:pos x="274" y="190"/>
                </a:cxn>
                <a:cxn ang="0">
                  <a:pos x="295" y="190"/>
                </a:cxn>
                <a:cxn ang="0">
                  <a:pos x="295" y="190"/>
                </a:cxn>
                <a:cxn ang="0">
                  <a:pos x="303" y="188"/>
                </a:cxn>
                <a:cxn ang="0">
                  <a:pos x="310" y="186"/>
                </a:cxn>
                <a:cxn ang="0">
                  <a:pos x="317" y="181"/>
                </a:cxn>
                <a:cxn ang="0">
                  <a:pos x="324" y="175"/>
                </a:cxn>
                <a:cxn ang="0">
                  <a:pos x="330" y="170"/>
                </a:cxn>
                <a:cxn ang="0">
                  <a:pos x="334" y="163"/>
                </a:cxn>
                <a:cxn ang="0">
                  <a:pos x="337" y="156"/>
                </a:cxn>
                <a:cxn ang="0">
                  <a:pos x="337" y="146"/>
                </a:cxn>
                <a:cxn ang="0">
                  <a:pos x="337" y="41"/>
                </a:cxn>
                <a:cxn ang="0">
                  <a:pos x="337" y="41"/>
                </a:cxn>
                <a:cxn ang="0">
                  <a:pos x="337" y="34"/>
                </a:cxn>
                <a:cxn ang="0">
                  <a:pos x="334" y="27"/>
                </a:cxn>
                <a:cxn ang="0">
                  <a:pos x="330" y="20"/>
                </a:cxn>
                <a:cxn ang="0">
                  <a:pos x="324" y="12"/>
                </a:cxn>
                <a:cxn ang="0">
                  <a:pos x="317" y="7"/>
                </a:cxn>
                <a:cxn ang="0">
                  <a:pos x="310" y="3"/>
                </a:cxn>
                <a:cxn ang="0">
                  <a:pos x="303" y="1"/>
                </a:cxn>
                <a:cxn ang="0">
                  <a:pos x="295" y="0"/>
                </a:cxn>
                <a:cxn ang="0">
                  <a:pos x="295" y="0"/>
                </a:cxn>
              </a:cxnLst>
              <a:rect l="0" t="0" r="r" b="b"/>
              <a:pathLst>
                <a:path w="337" h="190">
                  <a:moveTo>
                    <a:pt x="295" y="0"/>
                  </a:moveTo>
                  <a:lnTo>
                    <a:pt x="274" y="0"/>
                  </a:lnTo>
                  <a:lnTo>
                    <a:pt x="274" y="41"/>
                  </a:lnTo>
                  <a:lnTo>
                    <a:pt x="274" y="63"/>
                  </a:lnTo>
                  <a:lnTo>
                    <a:pt x="63" y="63"/>
                  </a:lnTo>
                  <a:lnTo>
                    <a:pt x="63" y="41"/>
                  </a:lnTo>
                  <a:lnTo>
                    <a:pt x="63" y="0"/>
                  </a:lnTo>
                  <a:lnTo>
                    <a:pt x="42" y="0"/>
                  </a:lnTo>
                  <a:lnTo>
                    <a:pt x="42" y="0"/>
                  </a:lnTo>
                  <a:lnTo>
                    <a:pt x="34" y="1"/>
                  </a:lnTo>
                  <a:lnTo>
                    <a:pt x="27" y="3"/>
                  </a:lnTo>
                  <a:lnTo>
                    <a:pt x="20" y="7"/>
                  </a:lnTo>
                  <a:lnTo>
                    <a:pt x="13" y="12"/>
                  </a:lnTo>
                  <a:lnTo>
                    <a:pt x="7" y="20"/>
                  </a:lnTo>
                  <a:lnTo>
                    <a:pt x="4" y="27"/>
                  </a:lnTo>
                  <a:lnTo>
                    <a:pt x="2" y="34"/>
                  </a:lnTo>
                  <a:lnTo>
                    <a:pt x="0" y="41"/>
                  </a:lnTo>
                  <a:lnTo>
                    <a:pt x="0" y="146"/>
                  </a:lnTo>
                  <a:lnTo>
                    <a:pt x="0" y="146"/>
                  </a:lnTo>
                  <a:lnTo>
                    <a:pt x="2" y="156"/>
                  </a:lnTo>
                  <a:lnTo>
                    <a:pt x="4" y="163"/>
                  </a:lnTo>
                  <a:lnTo>
                    <a:pt x="7" y="170"/>
                  </a:lnTo>
                  <a:lnTo>
                    <a:pt x="13" y="175"/>
                  </a:lnTo>
                  <a:lnTo>
                    <a:pt x="20" y="181"/>
                  </a:lnTo>
                  <a:lnTo>
                    <a:pt x="27" y="186"/>
                  </a:lnTo>
                  <a:lnTo>
                    <a:pt x="34" y="188"/>
                  </a:lnTo>
                  <a:lnTo>
                    <a:pt x="42" y="190"/>
                  </a:lnTo>
                  <a:lnTo>
                    <a:pt x="63" y="190"/>
                  </a:lnTo>
                  <a:lnTo>
                    <a:pt x="63" y="146"/>
                  </a:lnTo>
                  <a:lnTo>
                    <a:pt x="63" y="127"/>
                  </a:lnTo>
                  <a:lnTo>
                    <a:pt x="274" y="127"/>
                  </a:lnTo>
                  <a:lnTo>
                    <a:pt x="274" y="146"/>
                  </a:lnTo>
                  <a:lnTo>
                    <a:pt x="274" y="190"/>
                  </a:lnTo>
                  <a:lnTo>
                    <a:pt x="295" y="190"/>
                  </a:lnTo>
                  <a:lnTo>
                    <a:pt x="295" y="190"/>
                  </a:lnTo>
                  <a:lnTo>
                    <a:pt x="303" y="188"/>
                  </a:lnTo>
                  <a:lnTo>
                    <a:pt x="310" y="186"/>
                  </a:lnTo>
                  <a:lnTo>
                    <a:pt x="317" y="181"/>
                  </a:lnTo>
                  <a:lnTo>
                    <a:pt x="324" y="175"/>
                  </a:lnTo>
                  <a:lnTo>
                    <a:pt x="330" y="170"/>
                  </a:lnTo>
                  <a:lnTo>
                    <a:pt x="334" y="163"/>
                  </a:lnTo>
                  <a:lnTo>
                    <a:pt x="337" y="156"/>
                  </a:lnTo>
                  <a:lnTo>
                    <a:pt x="337" y="146"/>
                  </a:lnTo>
                  <a:lnTo>
                    <a:pt x="337" y="41"/>
                  </a:lnTo>
                  <a:lnTo>
                    <a:pt x="337" y="41"/>
                  </a:lnTo>
                  <a:lnTo>
                    <a:pt x="337" y="34"/>
                  </a:lnTo>
                  <a:lnTo>
                    <a:pt x="334" y="27"/>
                  </a:lnTo>
                  <a:lnTo>
                    <a:pt x="330" y="20"/>
                  </a:lnTo>
                  <a:lnTo>
                    <a:pt x="324" y="12"/>
                  </a:lnTo>
                  <a:lnTo>
                    <a:pt x="317" y="7"/>
                  </a:lnTo>
                  <a:lnTo>
                    <a:pt x="310" y="3"/>
                  </a:lnTo>
                  <a:lnTo>
                    <a:pt x="303" y="1"/>
                  </a:lnTo>
                  <a:lnTo>
                    <a:pt x="295" y="0"/>
                  </a:lnTo>
                  <a:lnTo>
                    <a:pt x="295"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grpSp>
        <p:nvGrpSpPr>
          <p:cNvPr id="25" name="Group 79"/>
          <p:cNvGrpSpPr/>
          <p:nvPr/>
        </p:nvGrpSpPr>
        <p:grpSpPr>
          <a:xfrm>
            <a:off x="1441893" y="3033858"/>
            <a:ext cx="369536" cy="492715"/>
            <a:chOff x="1092301" y="2278682"/>
            <a:chExt cx="255389" cy="340519"/>
          </a:xfrm>
          <a:solidFill>
            <a:srgbClr val="FF6B92"/>
          </a:solidFill>
        </p:grpSpPr>
        <p:sp>
          <p:nvSpPr>
            <p:cNvPr id="26" name="Freeform 41"/>
            <p:cNvSpPr>
              <a:spLocks noEditPoints="1"/>
            </p:cNvSpPr>
            <p:nvPr/>
          </p:nvSpPr>
          <p:spPr bwMode="auto">
            <a:xfrm>
              <a:off x="1092301" y="2278682"/>
              <a:ext cx="255389" cy="340518"/>
            </a:xfrm>
            <a:custGeom>
              <a:avLst/>
              <a:gdLst/>
              <a:ahLst/>
              <a:cxnLst>
                <a:cxn ang="0">
                  <a:pos x="31" y="42"/>
                </a:cxn>
                <a:cxn ang="0">
                  <a:pos x="26" y="42"/>
                </a:cxn>
                <a:cxn ang="0">
                  <a:pos x="15" y="47"/>
                </a:cxn>
                <a:cxn ang="0">
                  <a:pos x="6" y="54"/>
                </a:cxn>
                <a:cxn ang="0">
                  <a:pos x="2" y="65"/>
                </a:cxn>
                <a:cxn ang="0">
                  <a:pos x="0" y="82"/>
                </a:cxn>
                <a:cxn ang="0">
                  <a:pos x="247" y="73"/>
                </a:cxn>
                <a:cxn ang="0">
                  <a:pos x="245" y="65"/>
                </a:cxn>
                <a:cxn ang="0">
                  <a:pos x="241" y="54"/>
                </a:cxn>
                <a:cxn ang="0">
                  <a:pos x="232" y="47"/>
                </a:cxn>
                <a:cxn ang="0">
                  <a:pos x="221" y="42"/>
                </a:cxn>
                <a:cxn ang="0">
                  <a:pos x="216" y="42"/>
                </a:cxn>
                <a:cxn ang="0">
                  <a:pos x="167" y="53"/>
                </a:cxn>
                <a:cxn ang="0">
                  <a:pos x="86" y="22"/>
                </a:cxn>
                <a:cxn ang="0">
                  <a:pos x="163" y="0"/>
                </a:cxn>
                <a:cxn ang="0">
                  <a:pos x="82" y="0"/>
                </a:cxn>
                <a:cxn ang="0">
                  <a:pos x="71" y="6"/>
                </a:cxn>
                <a:cxn ang="0">
                  <a:pos x="66" y="16"/>
                </a:cxn>
                <a:cxn ang="0">
                  <a:pos x="58" y="58"/>
                </a:cxn>
                <a:cxn ang="0">
                  <a:pos x="62" y="69"/>
                </a:cxn>
                <a:cxn ang="0">
                  <a:pos x="73" y="74"/>
                </a:cxn>
                <a:cxn ang="0">
                  <a:pos x="174" y="74"/>
                </a:cxn>
                <a:cxn ang="0">
                  <a:pos x="185" y="69"/>
                </a:cxn>
                <a:cxn ang="0">
                  <a:pos x="187" y="58"/>
                </a:cxn>
                <a:cxn ang="0">
                  <a:pos x="182" y="16"/>
                </a:cxn>
                <a:cxn ang="0">
                  <a:pos x="176" y="6"/>
                </a:cxn>
                <a:cxn ang="0">
                  <a:pos x="163" y="0"/>
                </a:cxn>
                <a:cxn ang="0">
                  <a:pos x="220" y="103"/>
                </a:cxn>
                <a:cxn ang="0">
                  <a:pos x="26" y="103"/>
                </a:cxn>
                <a:cxn ang="0">
                  <a:pos x="13" y="109"/>
                </a:cxn>
                <a:cxn ang="0">
                  <a:pos x="8" y="123"/>
                </a:cxn>
                <a:cxn ang="0">
                  <a:pos x="24" y="306"/>
                </a:cxn>
                <a:cxn ang="0">
                  <a:pos x="31" y="321"/>
                </a:cxn>
                <a:cxn ang="0">
                  <a:pos x="47" y="328"/>
                </a:cxn>
                <a:cxn ang="0">
                  <a:pos x="200" y="328"/>
                </a:cxn>
                <a:cxn ang="0">
                  <a:pos x="214" y="321"/>
                </a:cxn>
                <a:cxn ang="0">
                  <a:pos x="221" y="306"/>
                </a:cxn>
                <a:cxn ang="0">
                  <a:pos x="240" y="123"/>
                </a:cxn>
                <a:cxn ang="0">
                  <a:pos x="234" y="109"/>
                </a:cxn>
                <a:cxn ang="0">
                  <a:pos x="220" y="103"/>
                </a:cxn>
                <a:cxn ang="0">
                  <a:pos x="82" y="287"/>
                </a:cxn>
                <a:cxn ang="0">
                  <a:pos x="42" y="143"/>
                </a:cxn>
                <a:cxn ang="0">
                  <a:pos x="82" y="287"/>
                </a:cxn>
                <a:cxn ang="0">
                  <a:pos x="104" y="287"/>
                </a:cxn>
                <a:cxn ang="0">
                  <a:pos x="144" y="143"/>
                </a:cxn>
                <a:cxn ang="0">
                  <a:pos x="194" y="287"/>
                </a:cxn>
                <a:cxn ang="0">
                  <a:pos x="163" y="143"/>
                </a:cxn>
                <a:cxn ang="0">
                  <a:pos x="194" y="287"/>
                </a:cxn>
              </a:cxnLst>
              <a:rect l="0" t="0" r="r" b="b"/>
              <a:pathLst>
                <a:path w="247" h="328">
                  <a:moveTo>
                    <a:pt x="216" y="42"/>
                  </a:moveTo>
                  <a:lnTo>
                    <a:pt x="31" y="42"/>
                  </a:lnTo>
                  <a:lnTo>
                    <a:pt x="31" y="42"/>
                  </a:lnTo>
                  <a:lnTo>
                    <a:pt x="26" y="42"/>
                  </a:lnTo>
                  <a:lnTo>
                    <a:pt x="20" y="44"/>
                  </a:lnTo>
                  <a:lnTo>
                    <a:pt x="15" y="47"/>
                  </a:lnTo>
                  <a:lnTo>
                    <a:pt x="9" y="51"/>
                  </a:lnTo>
                  <a:lnTo>
                    <a:pt x="6" y="54"/>
                  </a:lnTo>
                  <a:lnTo>
                    <a:pt x="4" y="60"/>
                  </a:lnTo>
                  <a:lnTo>
                    <a:pt x="2" y="65"/>
                  </a:lnTo>
                  <a:lnTo>
                    <a:pt x="0" y="73"/>
                  </a:lnTo>
                  <a:lnTo>
                    <a:pt x="0" y="82"/>
                  </a:lnTo>
                  <a:lnTo>
                    <a:pt x="247" y="82"/>
                  </a:lnTo>
                  <a:lnTo>
                    <a:pt x="247" y="73"/>
                  </a:lnTo>
                  <a:lnTo>
                    <a:pt x="247" y="73"/>
                  </a:lnTo>
                  <a:lnTo>
                    <a:pt x="245" y="65"/>
                  </a:lnTo>
                  <a:lnTo>
                    <a:pt x="243" y="60"/>
                  </a:lnTo>
                  <a:lnTo>
                    <a:pt x="241" y="54"/>
                  </a:lnTo>
                  <a:lnTo>
                    <a:pt x="238" y="51"/>
                  </a:lnTo>
                  <a:lnTo>
                    <a:pt x="232" y="47"/>
                  </a:lnTo>
                  <a:lnTo>
                    <a:pt x="227" y="44"/>
                  </a:lnTo>
                  <a:lnTo>
                    <a:pt x="221" y="42"/>
                  </a:lnTo>
                  <a:lnTo>
                    <a:pt x="216" y="42"/>
                  </a:lnTo>
                  <a:lnTo>
                    <a:pt x="216" y="42"/>
                  </a:lnTo>
                  <a:close/>
                  <a:moveTo>
                    <a:pt x="162" y="22"/>
                  </a:moveTo>
                  <a:lnTo>
                    <a:pt x="167" y="53"/>
                  </a:lnTo>
                  <a:lnTo>
                    <a:pt x="80" y="53"/>
                  </a:lnTo>
                  <a:lnTo>
                    <a:pt x="86" y="22"/>
                  </a:lnTo>
                  <a:lnTo>
                    <a:pt x="162" y="22"/>
                  </a:lnTo>
                  <a:close/>
                  <a:moveTo>
                    <a:pt x="163" y="0"/>
                  </a:moveTo>
                  <a:lnTo>
                    <a:pt x="82" y="0"/>
                  </a:lnTo>
                  <a:lnTo>
                    <a:pt x="82" y="0"/>
                  </a:lnTo>
                  <a:lnTo>
                    <a:pt x="76" y="2"/>
                  </a:lnTo>
                  <a:lnTo>
                    <a:pt x="71" y="6"/>
                  </a:lnTo>
                  <a:lnTo>
                    <a:pt x="67" y="9"/>
                  </a:lnTo>
                  <a:lnTo>
                    <a:pt x="66" y="16"/>
                  </a:lnTo>
                  <a:lnTo>
                    <a:pt x="58" y="58"/>
                  </a:lnTo>
                  <a:lnTo>
                    <a:pt x="58" y="58"/>
                  </a:lnTo>
                  <a:lnTo>
                    <a:pt x="60" y="65"/>
                  </a:lnTo>
                  <a:lnTo>
                    <a:pt x="62" y="69"/>
                  </a:lnTo>
                  <a:lnTo>
                    <a:pt x="67" y="73"/>
                  </a:lnTo>
                  <a:lnTo>
                    <a:pt x="73" y="74"/>
                  </a:lnTo>
                  <a:lnTo>
                    <a:pt x="174" y="74"/>
                  </a:lnTo>
                  <a:lnTo>
                    <a:pt x="174" y="74"/>
                  </a:lnTo>
                  <a:lnTo>
                    <a:pt x="180" y="73"/>
                  </a:lnTo>
                  <a:lnTo>
                    <a:pt x="185" y="69"/>
                  </a:lnTo>
                  <a:lnTo>
                    <a:pt x="187" y="65"/>
                  </a:lnTo>
                  <a:lnTo>
                    <a:pt x="187" y="58"/>
                  </a:lnTo>
                  <a:lnTo>
                    <a:pt x="182" y="16"/>
                  </a:lnTo>
                  <a:lnTo>
                    <a:pt x="182" y="16"/>
                  </a:lnTo>
                  <a:lnTo>
                    <a:pt x="180" y="9"/>
                  </a:lnTo>
                  <a:lnTo>
                    <a:pt x="176" y="6"/>
                  </a:lnTo>
                  <a:lnTo>
                    <a:pt x="171" y="2"/>
                  </a:lnTo>
                  <a:lnTo>
                    <a:pt x="163" y="0"/>
                  </a:lnTo>
                  <a:lnTo>
                    <a:pt x="163" y="0"/>
                  </a:lnTo>
                  <a:close/>
                  <a:moveTo>
                    <a:pt x="220" y="103"/>
                  </a:moveTo>
                  <a:lnTo>
                    <a:pt x="26" y="103"/>
                  </a:lnTo>
                  <a:lnTo>
                    <a:pt x="26" y="103"/>
                  </a:lnTo>
                  <a:lnTo>
                    <a:pt x="18" y="105"/>
                  </a:lnTo>
                  <a:lnTo>
                    <a:pt x="13" y="109"/>
                  </a:lnTo>
                  <a:lnTo>
                    <a:pt x="9" y="116"/>
                  </a:lnTo>
                  <a:lnTo>
                    <a:pt x="8" y="123"/>
                  </a:lnTo>
                  <a:lnTo>
                    <a:pt x="24" y="306"/>
                  </a:lnTo>
                  <a:lnTo>
                    <a:pt x="24" y="306"/>
                  </a:lnTo>
                  <a:lnTo>
                    <a:pt x="28" y="316"/>
                  </a:lnTo>
                  <a:lnTo>
                    <a:pt x="31" y="321"/>
                  </a:lnTo>
                  <a:lnTo>
                    <a:pt x="38" y="326"/>
                  </a:lnTo>
                  <a:lnTo>
                    <a:pt x="47" y="328"/>
                  </a:lnTo>
                  <a:lnTo>
                    <a:pt x="200" y="328"/>
                  </a:lnTo>
                  <a:lnTo>
                    <a:pt x="200" y="328"/>
                  </a:lnTo>
                  <a:lnTo>
                    <a:pt x="209" y="326"/>
                  </a:lnTo>
                  <a:lnTo>
                    <a:pt x="214" y="321"/>
                  </a:lnTo>
                  <a:lnTo>
                    <a:pt x="220" y="316"/>
                  </a:lnTo>
                  <a:lnTo>
                    <a:pt x="221" y="306"/>
                  </a:lnTo>
                  <a:lnTo>
                    <a:pt x="240" y="123"/>
                  </a:lnTo>
                  <a:lnTo>
                    <a:pt x="240" y="123"/>
                  </a:lnTo>
                  <a:lnTo>
                    <a:pt x="238" y="116"/>
                  </a:lnTo>
                  <a:lnTo>
                    <a:pt x="234" y="109"/>
                  </a:lnTo>
                  <a:lnTo>
                    <a:pt x="229" y="105"/>
                  </a:lnTo>
                  <a:lnTo>
                    <a:pt x="220" y="103"/>
                  </a:lnTo>
                  <a:lnTo>
                    <a:pt x="220" y="103"/>
                  </a:lnTo>
                  <a:close/>
                  <a:moveTo>
                    <a:pt x="82" y="287"/>
                  </a:moveTo>
                  <a:lnTo>
                    <a:pt x="51" y="287"/>
                  </a:lnTo>
                  <a:lnTo>
                    <a:pt x="42" y="143"/>
                  </a:lnTo>
                  <a:lnTo>
                    <a:pt x="82" y="143"/>
                  </a:lnTo>
                  <a:lnTo>
                    <a:pt x="82" y="287"/>
                  </a:lnTo>
                  <a:close/>
                  <a:moveTo>
                    <a:pt x="144" y="287"/>
                  </a:moveTo>
                  <a:lnTo>
                    <a:pt x="104" y="287"/>
                  </a:lnTo>
                  <a:lnTo>
                    <a:pt x="104" y="143"/>
                  </a:lnTo>
                  <a:lnTo>
                    <a:pt x="144" y="143"/>
                  </a:lnTo>
                  <a:lnTo>
                    <a:pt x="144" y="287"/>
                  </a:lnTo>
                  <a:close/>
                  <a:moveTo>
                    <a:pt x="194" y="287"/>
                  </a:moveTo>
                  <a:lnTo>
                    <a:pt x="163" y="287"/>
                  </a:lnTo>
                  <a:lnTo>
                    <a:pt x="163" y="143"/>
                  </a:lnTo>
                  <a:lnTo>
                    <a:pt x="205" y="143"/>
                  </a:lnTo>
                  <a:lnTo>
                    <a:pt x="194" y="287"/>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27" name="Freeform 42"/>
            <p:cNvSpPr/>
            <p:nvPr/>
          </p:nvSpPr>
          <p:spPr bwMode="auto">
            <a:xfrm>
              <a:off x="1092301" y="2320208"/>
              <a:ext cx="255389" cy="41527"/>
            </a:xfrm>
            <a:custGeom>
              <a:avLst/>
              <a:gdLst/>
              <a:ahLst/>
              <a:cxnLst>
                <a:cxn ang="0">
                  <a:pos x="216" y="0"/>
                </a:cxn>
                <a:cxn ang="0">
                  <a:pos x="31" y="0"/>
                </a:cxn>
                <a:cxn ang="0">
                  <a:pos x="31" y="0"/>
                </a:cxn>
                <a:cxn ang="0">
                  <a:pos x="26" y="0"/>
                </a:cxn>
                <a:cxn ang="0">
                  <a:pos x="20" y="2"/>
                </a:cxn>
                <a:cxn ang="0">
                  <a:pos x="15" y="5"/>
                </a:cxn>
                <a:cxn ang="0">
                  <a:pos x="9" y="9"/>
                </a:cxn>
                <a:cxn ang="0">
                  <a:pos x="6" y="12"/>
                </a:cxn>
                <a:cxn ang="0">
                  <a:pos x="4" y="18"/>
                </a:cxn>
                <a:cxn ang="0">
                  <a:pos x="2" y="23"/>
                </a:cxn>
                <a:cxn ang="0">
                  <a:pos x="0" y="31"/>
                </a:cxn>
                <a:cxn ang="0">
                  <a:pos x="0" y="40"/>
                </a:cxn>
                <a:cxn ang="0">
                  <a:pos x="247" y="40"/>
                </a:cxn>
                <a:cxn ang="0">
                  <a:pos x="247" y="31"/>
                </a:cxn>
                <a:cxn ang="0">
                  <a:pos x="247" y="31"/>
                </a:cxn>
                <a:cxn ang="0">
                  <a:pos x="245" y="23"/>
                </a:cxn>
                <a:cxn ang="0">
                  <a:pos x="243" y="18"/>
                </a:cxn>
                <a:cxn ang="0">
                  <a:pos x="241" y="12"/>
                </a:cxn>
                <a:cxn ang="0">
                  <a:pos x="238" y="9"/>
                </a:cxn>
                <a:cxn ang="0">
                  <a:pos x="232" y="5"/>
                </a:cxn>
                <a:cxn ang="0">
                  <a:pos x="227" y="2"/>
                </a:cxn>
                <a:cxn ang="0">
                  <a:pos x="221" y="0"/>
                </a:cxn>
                <a:cxn ang="0">
                  <a:pos x="216" y="0"/>
                </a:cxn>
                <a:cxn ang="0">
                  <a:pos x="216" y="0"/>
                </a:cxn>
              </a:cxnLst>
              <a:rect l="0" t="0" r="r" b="b"/>
              <a:pathLst>
                <a:path w="247" h="40">
                  <a:moveTo>
                    <a:pt x="216" y="0"/>
                  </a:moveTo>
                  <a:lnTo>
                    <a:pt x="31" y="0"/>
                  </a:lnTo>
                  <a:lnTo>
                    <a:pt x="31" y="0"/>
                  </a:lnTo>
                  <a:lnTo>
                    <a:pt x="26" y="0"/>
                  </a:lnTo>
                  <a:lnTo>
                    <a:pt x="20" y="2"/>
                  </a:lnTo>
                  <a:lnTo>
                    <a:pt x="15" y="5"/>
                  </a:lnTo>
                  <a:lnTo>
                    <a:pt x="9" y="9"/>
                  </a:lnTo>
                  <a:lnTo>
                    <a:pt x="6" y="12"/>
                  </a:lnTo>
                  <a:lnTo>
                    <a:pt x="4" y="18"/>
                  </a:lnTo>
                  <a:lnTo>
                    <a:pt x="2" y="23"/>
                  </a:lnTo>
                  <a:lnTo>
                    <a:pt x="0" y="31"/>
                  </a:lnTo>
                  <a:lnTo>
                    <a:pt x="0" y="40"/>
                  </a:lnTo>
                  <a:lnTo>
                    <a:pt x="247" y="40"/>
                  </a:lnTo>
                  <a:lnTo>
                    <a:pt x="247" y="31"/>
                  </a:lnTo>
                  <a:lnTo>
                    <a:pt x="247" y="31"/>
                  </a:lnTo>
                  <a:lnTo>
                    <a:pt x="245" y="23"/>
                  </a:lnTo>
                  <a:lnTo>
                    <a:pt x="243" y="18"/>
                  </a:lnTo>
                  <a:lnTo>
                    <a:pt x="241" y="12"/>
                  </a:lnTo>
                  <a:lnTo>
                    <a:pt x="238" y="9"/>
                  </a:lnTo>
                  <a:lnTo>
                    <a:pt x="232" y="5"/>
                  </a:lnTo>
                  <a:lnTo>
                    <a:pt x="227" y="2"/>
                  </a:lnTo>
                  <a:lnTo>
                    <a:pt x="221" y="0"/>
                  </a:lnTo>
                  <a:lnTo>
                    <a:pt x="216" y="0"/>
                  </a:lnTo>
                  <a:lnTo>
                    <a:pt x="216" y="0"/>
                  </a:lnTo>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28" name="Freeform 43"/>
            <p:cNvSpPr/>
            <p:nvPr/>
          </p:nvSpPr>
          <p:spPr bwMode="auto">
            <a:xfrm>
              <a:off x="1175355" y="2299445"/>
              <a:ext cx="89283" cy="33221"/>
            </a:xfrm>
            <a:custGeom>
              <a:avLst/>
              <a:gdLst/>
              <a:ahLst/>
              <a:cxnLst>
                <a:cxn ang="0">
                  <a:pos x="82" y="0"/>
                </a:cxn>
                <a:cxn ang="0">
                  <a:pos x="87" y="31"/>
                </a:cxn>
                <a:cxn ang="0">
                  <a:pos x="0" y="31"/>
                </a:cxn>
                <a:cxn ang="0">
                  <a:pos x="6" y="0"/>
                </a:cxn>
                <a:cxn ang="0">
                  <a:pos x="82" y="0"/>
                </a:cxn>
              </a:cxnLst>
              <a:rect l="0" t="0" r="r" b="b"/>
              <a:pathLst>
                <a:path w="87" h="31">
                  <a:moveTo>
                    <a:pt x="82" y="0"/>
                  </a:moveTo>
                  <a:lnTo>
                    <a:pt x="87" y="31"/>
                  </a:lnTo>
                  <a:lnTo>
                    <a:pt x="0" y="31"/>
                  </a:lnTo>
                  <a:lnTo>
                    <a:pt x="6" y="0"/>
                  </a:lnTo>
                  <a:lnTo>
                    <a:pt x="82" y="0"/>
                  </a:lnTo>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29" name="Freeform 44"/>
            <p:cNvSpPr/>
            <p:nvPr/>
          </p:nvSpPr>
          <p:spPr bwMode="auto">
            <a:xfrm>
              <a:off x="1152514" y="2278682"/>
              <a:ext cx="132885" cy="76825"/>
            </a:xfrm>
            <a:custGeom>
              <a:avLst/>
              <a:gdLst/>
              <a:ahLst/>
              <a:cxnLst>
                <a:cxn ang="0">
                  <a:pos x="105" y="0"/>
                </a:cxn>
                <a:cxn ang="0">
                  <a:pos x="24" y="0"/>
                </a:cxn>
                <a:cxn ang="0">
                  <a:pos x="24" y="0"/>
                </a:cxn>
                <a:cxn ang="0">
                  <a:pos x="18" y="2"/>
                </a:cxn>
                <a:cxn ang="0">
                  <a:pos x="13" y="6"/>
                </a:cxn>
                <a:cxn ang="0">
                  <a:pos x="9" y="9"/>
                </a:cxn>
                <a:cxn ang="0">
                  <a:pos x="8" y="16"/>
                </a:cxn>
                <a:cxn ang="0">
                  <a:pos x="0" y="58"/>
                </a:cxn>
                <a:cxn ang="0">
                  <a:pos x="0" y="58"/>
                </a:cxn>
                <a:cxn ang="0">
                  <a:pos x="2" y="65"/>
                </a:cxn>
                <a:cxn ang="0">
                  <a:pos x="4" y="69"/>
                </a:cxn>
                <a:cxn ang="0">
                  <a:pos x="9" y="73"/>
                </a:cxn>
                <a:cxn ang="0">
                  <a:pos x="15" y="74"/>
                </a:cxn>
                <a:cxn ang="0">
                  <a:pos x="116" y="74"/>
                </a:cxn>
                <a:cxn ang="0">
                  <a:pos x="116" y="74"/>
                </a:cxn>
                <a:cxn ang="0">
                  <a:pos x="122" y="73"/>
                </a:cxn>
                <a:cxn ang="0">
                  <a:pos x="127" y="69"/>
                </a:cxn>
                <a:cxn ang="0">
                  <a:pos x="129" y="65"/>
                </a:cxn>
                <a:cxn ang="0">
                  <a:pos x="129" y="58"/>
                </a:cxn>
                <a:cxn ang="0">
                  <a:pos x="124" y="16"/>
                </a:cxn>
                <a:cxn ang="0">
                  <a:pos x="124" y="16"/>
                </a:cxn>
                <a:cxn ang="0">
                  <a:pos x="122" y="9"/>
                </a:cxn>
                <a:cxn ang="0">
                  <a:pos x="118" y="6"/>
                </a:cxn>
                <a:cxn ang="0">
                  <a:pos x="113" y="2"/>
                </a:cxn>
                <a:cxn ang="0">
                  <a:pos x="105" y="0"/>
                </a:cxn>
                <a:cxn ang="0">
                  <a:pos x="105" y="0"/>
                </a:cxn>
              </a:cxnLst>
              <a:rect l="0" t="0" r="r" b="b"/>
              <a:pathLst>
                <a:path w="129" h="74">
                  <a:moveTo>
                    <a:pt x="105" y="0"/>
                  </a:moveTo>
                  <a:lnTo>
                    <a:pt x="24" y="0"/>
                  </a:lnTo>
                  <a:lnTo>
                    <a:pt x="24" y="0"/>
                  </a:lnTo>
                  <a:lnTo>
                    <a:pt x="18" y="2"/>
                  </a:lnTo>
                  <a:lnTo>
                    <a:pt x="13" y="6"/>
                  </a:lnTo>
                  <a:lnTo>
                    <a:pt x="9" y="9"/>
                  </a:lnTo>
                  <a:lnTo>
                    <a:pt x="8" y="16"/>
                  </a:lnTo>
                  <a:lnTo>
                    <a:pt x="0" y="58"/>
                  </a:lnTo>
                  <a:lnTo>
                    <a:pt x="0" y="58"/>
                  </a:lnTo>
                  <a:lnTo>
                    <a:pt x="2" y="65"/>
                  </a:lnTo>
                  <a:lnTo>
                    <a:pt x="4" y="69"/>
                  </a:lnTo>
                  <a:lnTo>
                    <a:pt x="9" y="73"/>
                  </a:lnTo>
                  <a:lnTo>
                    <a:pt x="15" y="74"/>
                  </a:lnTo>
                  <a:lnTo>
                    <a:pt x="116" y="74"/>
                  </a:lnTo>
                  <a:lnTo>
                    <a:pt x="116" y="74"/>
                  </a:lnTo>
                  <a:lnTo>
                    <a:pt x="122" y="73"/>
                  </a:lnTo>
                  <a:lnTo>
                    <a:pt x="127" y="69"/>
                  </a:lnTo>
                  <a:lnTo>
                    <a:pt x="129" y="65"/>
                  </a:lnTo>
                  <a:lnTo>
                    <a:pt x="129" y="58"/>
                  </a:lnTo>
                  <a:lnTo>
                    <a:pt x="124" y="16"/>
                  </a:lnTo>
                  <a:lnTo>
                    <a:pt x="124" y="16"/>
                  </a:lnTo>
                  <a:lnTo>
                    <a:pt x="122" y="9"/>
                  </a:lnTo>
                  <a:lnTo>
                    <a:pt x="118" y="6"/>
                  </a:lnTo>
                  <a:lnTo>
                    <a:pt x="113" y="2"/>
                  </a:lnTo>
                  <a:lnTo>
                    <a:pt x="105" y="0"/>
                  </a:lnTo>
                  <a:lnTo>
                    <a:pt x="105" y="0"/>
                  </a:lnTo>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30" name="Freeform 45"/>
            <p:cNvSpPr/>
            <p:nvPr/>
          </p:nvSpPr>
          <p:spPr bwMode="auto">
            <a:xfrm>
              <a:off x="1098530" y="2384575"/>
              <a:ext cx="240854" cy="234626"/>
            </a:xfrm>
            <a:custGeom>
              <a:avLst/>
              <a:gdLst/>
              <a:ahLst/>
              <a:cxnLst>
                <a:cxn ang="0">
                  <a:pos x="212" y="0"/>
                </a:cxn>
                <a:cxn ang="0">
                  <a:pos x="18" y="0"/>
                </a:cxn>
                <a:cxn ang="0">
                  <a:pos x="18" y="0"/>
                </a:cxn>
                <a:cxn ang="0">
                  <a:pos x="10" y="2"/>
                </a:cxn>
                <a:cxn ang="0">
                  <a:pos x="5" y="6"/>
                </a:cxn>
                <a:cxn ang="0">
                  <a:pos x="1" y="13"/>
                </a:cxn>
                <a:cxn ang="0">
                  <a:pos x="0" y="20"/>
                </a:cxn>
                <a:cxn ang="0">
                  <a:pos x="16" y="203"/>
                </a:cxn>
                <a:cxn ang="0">
                  <a:pos x="16" y="203"/>
                </a:cxn>
                <a:cxn ang="0">
                  <a:pos x="20" y="213"/>
                </a:cxn>
                <a:cxn ang="0">
                  <a:pos x="23" y="218"/>
                </a:cxn>
                <a:cxn ang="0">
                  <a:pos x="30" y="223"/>
                </a:cxn>
                <a:cxn ang="0">
                  <a:pos x="39" y="225"/>
                </a:cxn>
                <a:cxn ang="0">
                  <a:pos x="192" y="225"/>
                </a:cxn>
                <a:cxn ang="0">
                  <a:pos x="192" y="225"/>
                </a:cxn>
                <a:cxn ang="0">
                  <a:pos x="201" y="223"/>
                </a:cxn>
                <a:cxn ang="0">
                  <a:pos x="206" y="218"/>
                </a:cxn>
                <a:cxn ang="0">
                  <a:pos x="212" y="213"/>
                </a:cxn>
                <a:cxn ang="0">
                  <a:pos x="213" y="203"/>
                </a:cxn>
                <a:cxn ang="0">
                  <a:pos x="232" y="20"/>
                </a:cxn>
                <a:cxn ang="0">
                  <a:pos x="232" y="20"/>
                </a:cxn>
                <a:cxn ang="0">
                  <a:pos x="230" y="13"/>
                </a:cxn>
                <a:cxn ang="0">
                  <a:pos x="226" y="6"/>
                </a:cxn>
                <a:cxn ang="0">
                  <a:pos x="221" y="2"/>
                </a:cxn>
                <a:cxn ang="0">
                  <a:pos x="212" y="0"/>
                </a:cxn>
                <a:cxn ang="0">
                  <a:pos x="212" y="0"/>
                </a:cxn>
              </a:cxnLst>
              <a:rect l="0" t="0" r="r" b="b"/>
              <a:pathLst>
                <a:path w="232" h="225">
                  <a:moveTo>
                    <a:pt x="212" y="0"/>
                  </a:moveTo>
                  <a:lnTo>
                    <a:pt x="18" y="0"/>
                  </a:lnTo>
                  <a:lnTo>
                    <a:pt x="18" y="0"/>
                  </a:lnTo>
                  <a:lnTo>
                    <a:pt x="10" y="2"/>
                  </a:lnTo>
                  <a:lnTo>
                    <a:pt x="5" y="6"/>
                  </a:lnTo>
                  <a:lnTo>
                    <a:pt x="1" y="13"/>
                  </a:lnTo>
                  <a:lnTo>
                    <a:pt x="0" y="20"/>
                  </a:lnTo>
                  <a:lnTo>
                    <a:pt x="16" y="203"/>
                  </a:lnTo>
                  <a:lnTo>
                    <a:pt x="16" y="203"/>
                  </a:lnTo>
                  <a:lnTo>
                    <a:pt x="20" y="213"/>
                  </a:lnTo>
                  <a:lnTo>
                    <a:pt x="23" y="218"/>
                  </a:lnTo>
                  <a:lnTo>
                    <a:pt x="30" y="223"/>
                  </a:lnTo>
                  <a:lnTo>
                    <a:pt x="39" y="225"/>
                  </a:lnTo>
                  <a:lnTo>
                    <a:pt x="192" y="225"/>
                  </a:lnTo>
                  <a:lnTo>
                    <a:pt x="192" y="225"/>
                  </a:lnTo>
                  <a:lnTo>
                    <a:pt x="201" y="223"/>
                  </a:lnTo>
                  <a:lnTo>
                    <a:pt x="206" y="218"/>
                  </a:lnTo>
                  <a:lnTo>
                    <a:pt x="212" y="213"/>
                  </a:lnTo>
                  <a:lnTo>
                    <a:pt x="213" y="203"/>
                  </a:lnTo>
                  <a:lnTo>
                    <a:pt x="232" y="20"/>
                  </a:lnTo>
                  <a:lnTo>
                    <a:pt x="232" y="20"/>
                  </a:lnTo>
                  <a:lnTo>
                    <a:pt x="230" y="13"/>
                  </a:lnTo>
                  <a:lnTo>
                    <a:pt x="226" y="6"/>
                  </a:lnTo>
                  <a:lnTo>
                    <a:pt x="221" y="2"/>
                  </a:lnTo>
                  <a:lnTo>
                    <a:pt x="212" y="0"/>
                  </a:lnTo>
                  <a:lnTo>
                    <a:pt x="212" y="0"/>
                  </a:lnTo>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31" name="Freeform 46"/>
            <p:cNvSpPr/>
            <p:nvPr/>
          </p:nvSpPr>
          <p:spPr bwMode="auto">
            <a:xfrm>
              <a:off x="1135904" y="2426102"/>
              <a:ext cx="39451" cy="149496"/>
            </a:xfrm>
            <a:custGeom>
              <a:avLst/>
              <a:gdLst/>
              <a:ahLst/>
              <a:cxnLst>
                <a:cxn ang="0">
                  <a:pos x="40" y="144"/>
                </a:cxn>
                <a:cxn ang="0">
                  <a:pos x="9" y="144"/>
                </a:cxn>
                <a:cxn ang="0">
                  <a:pos x="0" y="0"/>
                </a:cxn>
                <a:cxn ang="0">
                  <a:pos x="40" y="0"/>
                </a:cxn>
                <a:cxn ang="0">
                  <a:pos x="40" y="144"/>
                </a:cxn>
              </a:cxnLst>
              <a:rect l="0" t="0" r="r" b="b"/>
              <a:pathLst>
                <a:path w="40" h="144">
                  <a:moveTo>
                    <a:pt x="40" y="144"/>
                  </a:moveTo>
                  <a:lnTo>
                    <a:pt x="9" y="144"/>
                  </a:lnTo>
                  <a:lnTo>
                    <a:pt x="0" y="0"/>
                  </a:lnTo>
                  <a:lnTo>
                    <a:pt x="40" y="0"/>
                  </a:lnTo>
                  <a:lnTo>
                    <a:pt x="40" y="144"/>
                  </a:lnTo>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32" name="Rectangle 47"/>
            <p:cNvSpPr>
              <a:spLocks noChangeArrowheads="1"/>
            </p:cNvSpPr>
            <p:nvPr/>
          </p:nvSpPr>
          <p:spPr bwMode="auto">
            <a:xfrm>
              <a:off x="1198194" y="2426102"/>
              <a:ext cx="41527" cy="149496"/>
            </a:xfrm>
            <a:prstGeom prst="rect">
              <a:avLst/>
            </a:prstGeom>
            <a:grpFill/>
            <a:ln w="9525">
              <a:noFill/>
              <a:miter lim="800000"/>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33" name="Freeform 48"/>
            <p:cNvSpPr/>
            <p:nvPr/>
          </p:nvSpPr>
          <p:spPr bwMode="auto">
            <a:xfrm>
              <a:off x="1260483" y="2426102"/>
              <a:ext cx="43604" cy="149496"/>
            </a:xfrm>
            <a:custGeom>
              <a:avLst/>
              <a:gdLst/>
              <a:ahLst/>
              <a:cxnLst>
                <a:cxn ang="0">
                  <a:pos x="31" y="144"/>
                </a:cxn>
                <a:cxn ang="0">
                  <a:pos x="0" y="144"/>
                </a:cxn>
                <a:cxn ang="0">
                  <a:pos x="0" y="0"/>
                </a:cxn>
                <a:cxn ang="0">
                  <a:pos x="42" y="0"/>
                </a:cxn>
                <a:cxn ang="0">
                  <a:pos x="31" y="144"/>
                </a:cxn>
              </a:cxnLst>
              <a:rect l="0" t="0" r="r" b="b"/>
              <a:pathLst>
                <a:path w="42" h="144">
                  <a:moveTo>
                    <a:pt x="31" y="144"/>
                  </a:moveTo>
                  <a:lnTo>
                    <a:pt x="0" y="144"/>
                  </a:lnTo>
                  <a:lnTo>
                    <a:pt x="0" y="0"/>
                  </a:lnTo>
                  <a:lnTo>
                    <a:pt x="42" y="0"/>
                  </a:lnTo>
                  <a:lnTo>
                    <a:pt x="31" y="144"/>
                  </a:lnTo>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grpSp>
        <p:nvGrpSpPr>
          <p:cNvPr id="34" name="Group 80"/>
          <p:cNvGrpSpPr/>
          <p:nvPr/>
        </p:nvGrpSpPr>
        <p:grpSpPr>
          <a:xfrm>
            <a:off x="3836536" y="3112088"/>
            <a:ext cx="465675" cy="333485"/>
            <a:chOff x="2566497" y="2332666"/>
            <a:chExt cx="321832" cy="230473"/>
          </a:xfrm>
          <a:solidFill>
            <a:srgbClr val="FF6B92"/>
          </a:solidFill>
        </p:grpSpPr>
        <p:sp>
          <p:nvSpPr>
            <p:cNvPr id="35" name="Freeform 49"/>
            <p:cNvSpPr/>
            <p:nvPr/>
          </p:nvSpPr>
          <p:spPr bwMode="auto">
            <a:xfrm>
              <a:off x="2566497" y="2332666"/>
              <a:ext cx="180641" cy="230473"/>
            </a:xfrm>
            <a:custGeom>
              <a:avLst/>
              <a:gdLst/>
              <a:ahLst/>
              <a:cxnLst>
                <a:cxn ang="0">
                  <a:pos x="160" y="0"/>
                </a:cxn>
                <a:cxn ang="0">
                  <a:pos x="160" y="0"/>
                </a:cxn>
                <a:cxn ang="0">
                  <a:pos x="155" y="1"/>
                </a:cxn>
                <a:cxn ang="0">
                  <a:pos x="151" y="5"/>
                </a:cxn>
                <a:cxn ang="0">
                  <a:pos x="75" y="52"/>
                </a:cxn>
                <a:cxn ang="0">
                  <a:pos x="15" y="52"/>
                </a:cxn>
                <a:cxn ang="0">
                  <a:pos x="15" y="52"/>
                </a:cxn>
                <a:cxn ang="0">
                  <a:pos x="10" y="54"/>
                </a:cxn>
                <a:cxn ang="0">
                  <a:pos x="4" y="58"/>
                </a:cxn>
                <a:cxn ang="0">
                  <a:pos x="4" y="58"/>
                </a:cxn>
                <a:cxn ang="0">
                  <a:pos x="2" y="61"/>
                </a:cxn>
                <a:cxn ang="0">
                  <a:pos x="0" y="67"/>
                </a:cxn>
                <a:cxn ang="0">
                  <a:pos x="0" y="156"/>
                </a:cxn>
                <a:cxn ang="0">
                  <a:pos x="0" y="156"/>
                </a:cxn>
                <a:cxn ang="0">
                  <a:pos x="2" y="161"/>
                </a:cxn>
                <a:cxn ang="0">
                  <a:pos x="4" y="165"/>
                </a:cxn>
                <a:cxn ang="0">
                  <a:pos x="4" y="165"/>
                </a:cxn>
                <a:cxn ang="0">
                  <a:pos x="10" y="168"/>
                </a:cxn>
                <a:cxn ang="0">
                  <a:pos x="15" y="170"/>
                </a:cxn>
                <a:cxn ang="0">
                  <a:pos x="75" y="170"/>
                </a:cxn>
                <a:cxn ang="0">
                  <a:pos x="151" y="217"/>
                </a:cxn>
                <a:cxn ang="0">
                  <a:pos x="151" y="217"/>
                </a:cxn>
                <a:cxn ang="0">
                  <a:pos x="155" y="221"/>
                </a:cxn>
                <a:cxn ang="0">
                  <a:pos x="160" y="223"/>
                </a:cxn>
                <a:cxn ang="0">
                  <a:pos x="160" y="223"/>
                </a:cxn>
                <a:cxn ang="0">
                  <a:pos x="165" y="221"/>
                </a:cxn>
                <a:cxn ang="0">
                  <a:pos x="171" y="217"/>
                </a:cxn>
                <a:cxn ang="0">
                  <a:pos x="171" y="217"/>
                </a:cxn>
                <a:cxn ang="0">
                  <a:pos x="174" y="214"/>
                </a:cxn>
                <a:cxn ang="0">
                  <a:pos x="174" y="208"/>
                </a:cxn>
                <a:cxn ang="0">
                  <a:pos x="174" y="14"/>
                </a:cxn>
                <a:cxn ang="0">
                  <a:pos x="174" y="14"/>
                </a:cxn>
                <a:cxn ang="0">
                  <a:pos x="174" y="9"/>
                </a:cxn>
                <a:cxn ang="0">
                  <a:pos x="171" y="5"/>
                </a:cxn>
                <a:cxn ang="0">
                  <a:pos x="171" y="5"/>
                </a:cxn>
                <a:cxn ang="0">
                  <a:pos x="165" y="1"/>
                </a:cxn>
                <a:cxn ang="0">
                  <a:pos x="160" y="0"/>
                </a:cxn>
                <a:cxn ang="0">
                  <a:pos x="160" y="0"/>
                </a:cxn>
              </a:cxnLst>
              <a:rect l="0" t="0" r="r" b="b"/>
              <a:pathLst>
                <a:path w="174" h="223">
                  <a:moveTo>
                    <a:pt x="160" y="0"/>
                  </a:moveTo>
                  <a:lnTo>
                    <a:pt x="160" y="0"/>
                  </a:lnTo>
                  <a:lnTo>
                    <a:pt x="155" y="1"/>
                  </a:lnTo>
                  <a:lnTo>
                    <a:pt x="151" y="5"/>
                  </a:lnTo>
                  <a:lnTo>
                    <a:pt x="75" y="52"/>
                  </a:lnTo>
                  <a:lnTo>
                    <a:pt x="15" y="52"/>
                  </a:lnTo>
                  <a:lnTo>
                    <a:pt x="15" y="52"/>
                  </a:lnTo>
                  <a:lnTo>
                    <a:pt x="10" y="54"/>
                  </a:lnTo>
                  <a:lnTo>
                    <a:pt x="4" y="58"/>
                  </a:lnTo>
                  <a:lnTo>
                    <a:pt x="4" y="58"/>
                  </a:lnTo>
                  <a:lnTo>
                    <a:pt x="2" y="61"/>
                  </a:lnTo>
                  <a:lnTo>
                    <a:pt x="0" y="67"/>
                  </a:lnTo>
                  <a:lnTo>
                    <a:pt x="0" y="156"/>
                  </a:lnTo>
                  <a:lnTo>
                    <a:pt x="0" y="156"/>
                  </a:lnTo>
                  <a:lnTo>
                    <a:pt x="2" y="161"/>
                  </a:lnTo>
                  <a:lnTo>
                    <a:pt x="4" y="165"/>
                  </a:lnTo>
                  <a:lnTo>
                    <a:pt x="4" y="165"/>
                  </a:lnTo>
                  <a:lnTo>
                    <a:pt x="10" y="168"/>
                  </a:lnTo>
                  <a:lnTo>
                    <a:pt x="15" y="170"/>
                  </a:lnTo>
                  <a:lnTo>
                    <a:pt x="75" y="170"/>
                  </a:lnTo>
                  <a:lnTo>
                    <a:pt x="151" y="217"/>
                  </a:lnTo>
                  <a:lnTo>
                    <a:pt x="151" y="217"/>
                  </a:lnTo>
                  <a:lnTo>
                    <a:pt x="155" y="221"/>
                  </a:lnTo>
                  <a:lnTo>
                    <a:pt x="160" y="223"/>
                  </a:lnTo>
                  <a:lnTo>
                    <a:pt x="160" y="223"/>
                  </a:lnTo>
                  <a:lnTo>
                    <a:pt x="165" y="221"/>
                  </a:lnTo>
                  <a:lnTo>
                    <a:pt x="171" y="217"/>
                  </a:lnTo>
                  <a:lnTo>
                    <a:pt x="171" y="217"/>
                  </a:lnTo>
                  <a:lnTo>
                    <a:pt x="174" y="214"/>
                  </a:lnTo>
                  <a:lnTo>
                    <a:pt x="174" y="208"/>
                  </a:lnTo>
                  <a:lnTo>
                    <a:pt x="174" y="14"/>
                  </a:lnTo>
                  <a:lnTo>
                    <a:pt x="174" y="14"/>
                  </a:lnTo>
                  <a:lnTo>
                    <a:pt x="174" y="9"/>
                  </a:lnTo>
                  <a:lnTo>
                    <a:pt x="171" y="5"/>
                  </a:lnTo>
                  <a:lnTo>
                    <a:pt x="171" y="5"/>
                  </a:lnTo>
                  <a:lnTo>
                    <a:pt x="165" y="1"/>
                  </a:lnTo>
                  <a:lnTo>
                    <a:pt x="160" y="0"/>
                  </a:lnTo>
                  <a:lnTo>
                    <a:pt x="160"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36" name="Freeform 50"/>
            <p:cNvSpPr/>
            <p:nvPr/>
          </p:nvSpPr>
          <p:spPr bwMode="auto">
            <a:xfrm>
              <a:off x="2769977" y="2390804"/>
              <a:ext cx="58137" cy="114199"/>
            </a:xfrm>
            <a:custGeom>
              <a:avLst/>
              <a:gdLst/>
              <a:ahLst/>
              <a:cxnLst>
                <a:cxn ang="0">
                  <a:pos x="46" y="87"/>
                </a:cxn>
                <a:cxn ang="0">
                  <a:pos x="53" y="72"/>
                </a:cxn>
                <a:cxn ang="0">
                  <a:pos x="56" y="56"/>
                </a:cxn>
                <a:cxn ang="0">
                  <a:pos x="55" y="47"/>
                </a:cxn>
                <a:cxn ang="0">
                  <a:pos x="51" y="31"/>
                </a:cxn>
                <a:cxn ang="0">
                  <a:pos x="46" y="23"/>
                </a:cxn>
                <a:cxn ang="0">
                  <a:pos x="35" y="11"/>
                </a:cxn>
                <a:cxn ang="0">
                  <a:pos x="20" y="2"/>
                </a:cxn>
                <a:cxn ang="0">
                  <a:pos x="15" y="0"/>
                </a:cxn>
                <a:cxn ang="0">
                  <a:pos x="9" y="2"/>
                </a:cxn>
                <a:cxn ang="0">
                  <a:pos x="4" y="5"/>
                </a:cxn>
                <a:cxn ang="0">
                  <a:pos x="0" y="14"/>
                </a:cxn>
                <a:cxn ang="0">
                  <a:pos x="0" y="20"/>
                </a:cxn>
                <a:cxn ang="0">
                  <a:pos x="2" y="23"/>
                </a:cxn>
                <a:cxn ang="0">
                  <a:pos x="9" y="29"/>
                </a:cxn>
                <a:cxn ang="0">
                  <a:pos x="17" y="34"/>
                </a:cxn>
                <a:cxn ang="0">
                  <a:pos x="24" y="42"/>
                </a:cxn>
                <a:cxn ang="0">
                  <a:pos x="26" y="49"/>
                </a:cxn>
                <a:cxn ang="0">
                  <a:pos x="27" y="56"/>
                </a:cxn>
                <a:cxn ang="0">
                  <a:pos x="24" y="69"/>
                </a:cxn>
                <a:cxn ang="0">
                  <a:pos x="20" y="72"/>
                </a:cxn>
                <a:cxn ang="0">
                  <a:pos x="17" y="76"/>
                </a:cxn>
                <a:cxn ang="0">
                  <a:pos x="9" y="81"/>
                </a:cxn>
                <a:cxn ang="0">
                  <a:pos x="2" y="87"/>
                </a:cxn>
                <a:cxn ang="0">
                  <a:pos x="0" y="96"/>
                </a:cxn>
                <a:cxn ang="0">
                  <a:pos x="2" y="101"/>
                </a:cxn>
                <a:cxn ang="0">
                  <a:pos x="4" y="105"/>
                </a:cxn>
                <a:cxn ang="0">
                  <a:pos x="15" y="110"/>
                </a:cxn>
                <a:cxn ang="0">
                  <a:pos x="20" y="109"/>
                </a:cxn>
                <a:cxn ang="0">
                  <a:pos x="27" y="105"/>
                </a:cxn>
                <a:cxn ang="0">
                  <a:pos x="40" y="94"/>
                </a:cxn>
                <a:cxn ang="0">
                  <a:pos x="46" y="87"/>
                </a:cxn>
              </a:cxnLst>
              <a:rect l="0" t="0" r="r" b="b"/>
              <a:pathLst>
                <a:path w="56" h="110">
                  <a:moveTo>
                    <a:pt x="46" y="87"/>
                  </a:moveTo>
                  <a:lnTo>
                    <a:pt x="46" y="87"/>
                  </a:lnTo>
                  <a:lnTo>
                    <a:pt x="51" y="80"/>
                  </a:lnTo>
                  <a:lnTo>
                    <a:pt x="53" y="72"/>
                  </a:lnTo>
                  <a:lnTo>
                    <a:pt x="55" y="63"/>
                  </a:lnTo>
                  <a:lnTo>
                    <a:pt x="56" y="56"/>
                  </a:lnTo>
                  <a:lnTo>
                    <a:pt x="56" y="56"/>
                  </a:lnTo>
                  <a:lnTo>
                    <a:pt x="55" y="47"/>
                  </a:lnTo>
                  <a:lnTo>
                    <a:pt x="53" y="38"/>
                  </a:lnTo>
                  <a:lnTo>
                    <a:pt x="51" y="31"/>
                  </a:lnTo>
                  <a:lnTo>
                    <a:pt x="46" y="23"/>
                  </a:lnTo>
                  <a:lnTo>
                    <a:pt x="46" y="23"/>
                  </a:lnTo>
                  <a:lnTo>
                    <a:pt x="40" y="16"/>
                  </a:lnTo>
                  <a:lnTo>
                    <a:pt x="35" y="11"/>
                  </a:lnTo>
                  <a:lnTo>
                    <a:pt x="27" y="5"/>
                  </a:lnTo>
                  <a:lnTo>
                    <a:pt x="20" y="2"/>
                  </a:lnTo>
                  <a:lnTo>
                    <a:pt x="20" y="2"/>
                  </a:lnTo>
                  <a:lnTo>
                    <a:pt x="15" y="0"/>
                  </a:lnTo>
                  <a:lnTo>
                    <a:pt x="15" y="0"/>
                  </a:lnTo>
                  <a:lnTo>
                    <a:pt x="9" y="2"/>
                  </a:lnTo>
                  <a:lnTo>
                    <a:pt x="4" y="5"/>
                  </a:lnTo>
                  <a:lnTo>
                    <a:pt x="4" y="5"/>
                  </a:lnTo>
                  <a:lnTo>
                    <a:pt x="2" y="9"/>
                  </a:lnTo>
                  <a:lnTo>
                    <a:pt x="0" y="14"/>
                  </a:lnTo>
                  <a:lnTo>
                    <a:pt x="0" y="14"/>
                  </a:lnTo>
                  <a:lnTo>
                    <a:pt x="0" y="20"/>
                  </a:lnTo>
                  <a:lnTo>
                    <a:pt x="2" y="23"/>
                  </a:lnTo>
                  <a:lnTo>
                    <a:pt x="2" y="23"/>
                  </a:lnTo>
                  <a:lnTo>
                    <a:pt x="9" y="29"/>
                  </a:lnTo>
                  <a:lnTo>
                    <a:pt x="9" y="29"/>
                  </a:lnTo>
                  <a:lnTo>
                    <a:pt x="17" y="34"/>
                  </a:lnTo>
                  <a:lnTo>
                    <a:pt x="17" y="34"/>
                  </a:lnTo>
                  <a:lnTo>
                    <a:pt x="20" y="38"/>
                  </a:lnTo>
                  <a:lnTo>
                    <a:pt x="24" y="42"/>
                  </a:lnTo>
                  <a:lnTo>
                    <a:pt x="24" y="42"/>
                  </a:lnTo>
                  <a:lnTo>
                    <a:pt x="26" y="49"/>
                  </a:lnTo>
                  <a:lnTo>
                    <a:pt x="27" y="56"/>
                  </a:lnTo>
                  <a:lnTo>
                    <a:pt x="27" y="56"/>
                  </a:lnTo>
                  <a:lnTo>
                    <a:pt x="26" y="62"/>
                  </a:lnTo>
                  <a:lnTo>
                    <a:pt x="24" y="69"/>
                  </a:lnTo>
                  <a:lnTo>
                    <a:pt x="24" y="69"/>
                  </a:lnTo>
                  <a:lnTo>
                    <a:pt x="20" y="72"/>
                  </a:lnTo>
                  <a:lnTo>
                    <a:pt x="17" y="76"/>
                  </a:lnTo>
                  <a:lnTo>
                    <a:pt x="17" y="76"/>
                  </a:lnTo>
                  <a:lnTo>
                    <a:pt x="9" y="81"/>
                  </a:lnTo>
                  <a:lnTo>
                    <a:pt x="9" y="81"/>
                  </a:lnTo>
                  <a:lnTo>
                    <a:pt x="2" y="87"/>
                  </a:lnTo>
                  <a:lnTo>
                    <a:pt x="2" y="87"/>
                  </a:lnTo>
                  <a:lnTo>
                    <a:pt x="0" y="91"/>
                  </a:lnTo>
                  <a:lnTo>
                    <a:pt x="0" y="96"/>
                  </a:lnTo>
                  <a:lnTo>
                    <a:pt x="0" y="96"/>
                  </a:lnTo>
                  <a:lnTo>
                    <a:pt x="2" y="101"/>
                  </a:lnTo>
                  <a:lnTo>
                    <a:pt x="4" y="105"/>
                  </a:lnTo>
                  <a:lnTo>
                    <a:pt x="4" y="105"/>
                  </a:lnTo>
                  <a:lnTo>
                    <a:pt x="9" y="109"/>
                  </a:lnTo>
                  <a:lnTo>
                    <a:pt x="15" y="110"/>
                  </a:lnTo>
                  <a:lnTo>
                    <a:pt x="15" y="110"/>
                  </a:lnTo>
                  <a:lnTo>
                    <a:pt x="20" y="109"/>
                  </a:lnTo>
                  <a:lnTo>
                    <a:pt x="20" y="109"/>
                  </a:lnTo>
                  <a:lnTo>
                    <a:pt x="27" y="105"/>
                  </a:lnTo>
                  <a:lnTo>
                    <a:pt x="35" y="100"/>
                  </a:lnTo>
                  <a:lnTo>
                    <a:pt x="40" y="94"/>
                  </a:lnTo>
                  <a:lnTo>
                    <a:pt x="46" y="87"/>
                  </a:lnTo>
                  <a:lnTo>
                    <a:pt x="46" y="87"/>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37" name="Freeform 51"/>
            <p:cNvSpPr/>
            <p:nvPr/>
          </p:nvSpPr>
          <p:spPr bwMode="auto">
            <a:xfrm>
              <a:off x="2794893" y="2336819"/>
              <a:ext cx="93436" cy="224244"/>
            </a:xfrm>
            <a:custGeom>
              <a:avLst/>
              <a:gdLst/>
              <a:ahLst/>
              <a:cxnLst>
                <a:cxn ang="0">
                  <a:pos x="20" y="2"/>
                </a:cxn>
                <a:cxn ang="0">
                  <a:pos x="14" y="0"/>
                </a:cxn>
                <a:cxn ang="0">
                  <a:pos x="3" y="4"/>
                </a:cxn>
                <a:cxn ang="0">
                  <a:pos x="0" y="9"/>
                </a:cxn>
                <a:cxn ang="0">
                  <a:pos x="0" y="15"/>
                </a:cxn>
                <a:cxn ang="0">
                  <a:pos x="2" y="22"/>
                </a:cxn>
                <a:cxn ang="0">
                  <a:pos x="7" y="27"/>
                </a:cxn>
                <a:cxn ang="0">
                  <a:pos x="25" y="38"/>
                </a:cxn>
                <a:cxn ang="0">
                  <a:pos x="32" y="44"/>
                </a:cxn>
                <a:cxn ang="0">
                  <a:pos x="47" y="60"/>
                </a:cxn>
                <a:cxn ang="0">
                  <a:pos x="51" y="69"/>
                </a:cxn>
                <a:cxn ang="0">
                  <a:pos x="58" y="87"/>
                </a:cxn>
                <a:cxn ang="0">
                  <a:pos x="61" y="109"/>
                </a:cxn>
                <a:cxn ang="0">
                  <a:pos x="60" y="118"/>
                </a:cxn>
                <a:cxn ang="0">
                  <a:pos x="56" y="138"/>
                </a:cxn>
                <a:cxn ang="0">
                  <a:pos x="51" y="147"/>
                </a:cxn>
                <a:cxn ang="0">
                  <a:pos x="40" y="165"/>
                </a:cxn>
                <a:cxn ang="0">
                  <a:pos x="25" y="178"/>
                </a:cxn>
                <a:cxn ang="0">
                  <a:pos x="7" y="189"/>
                </a:cxn>
                <a:cxn ang="0">
                  <a:pos x="3" y="191"/>
                </a:cxn>
                <a:cxn ang="0">
                  <a:pos x="0" y="198"/>
                </a:cxn>
                <a:cxn ang="0">
                  <a:pos x="0" y="202"/>
                </a:cxn>
                <a:cxn ang="0">
                  <a:pos x="3" y="212"/>
                </a:cxn>
                <a:cxn ang="0">
                  <a:pos x="9" y="216"/>
                </a:cxn>
                <a:cxn ang="0">
                  <a:pos x="14" y="216"/>
                </a:cxn>
                <a:cxn ang="0">
                  <a:pos x="20" y="214"/>
                </a:cxn>
                <a:cxn ang="0">
                  <a:pos x="49" y="198"/>
                </a:cxn>
                <a:cxn ang="0">
                  <a:pos x="71" y="173"/>
                </a:cxn>
                <a:cxn ang="0">
                  <a:pos x="80" y="158"/>
                </a:cxn>
                <a:cxn ang="0">
                  <a:pos x="89" y="125"/>
                </a:cxn>
                <a:cxn ang="0">
                  <a:pos x="90" y="109"/>
                </a:cxn>
                <a:cxn ang="0">
                  <a:pos x="85" y="75"/>
                </a:cxn>
                <a:cxn ang="0">
                  <a:pos x="71" y="44"/>
                </a:cxn>
                <a:cxn ang="0">
                  <a:pos x="60" y="31"/>
                </a:cxn>
                <a:cxn ang="0">
                  <a:pos x="34" y="9"/>
                </a:cxn>
                <a:cxn ang="0">
                  <a:pos x="20" y="2"/>
                </a:cxn>
              </a:cxnLst>
              <a:rect l="0" t="0" r="r" b="b"/>
              <a:pathLst>
                <a:path w="90" h="216">
                  <a:moveTo>
                    <a:pt x="20" y="2"/>
                  </a:moveTo>
                  <a:lnTo>
                    <a:pt x="20" y="2"/>
                  </a:lnTo>
                  <a:lnTo>
                    <a:pt x="14" y="0"/>
                  </a:lnTo>
                  <a:lnTo>
                    <a:pt x="14" y="0"/>
                  </a:lnTo>
                  <a:lnTo>
                    <a:pt x="7" y="2"/>
                  </a:lnTo>
                  <a:lnTo>
                    <a:pt x="3" y="4"/>
                  </a:lnTo>
                  <a:lnTo>
                    <a:pt x="3" y="4"/>
                  </a:lnTo>
                  <a:lnTo>
                    <a:pt x="0" y="9"/>
                  </a:lnTo>
                  <a:lnTo>
                    <a:pt x="0" y="15"/>
                  </a:lnTo>
                  <a:lnTo>
                    <a:pt x="0" y="15"/>
                  </a:lnTo>
                  <a:lnTo>
                    <a:pt x="0" y="18"/>
                  </a:lnTo>
                  <a:lnTo>
                    <a:pt x="2" y="22"/>
                  </a:lnTo>
                  <a:lnTo>
                    <a:pt x="3" y="26"/>
                  </a:lnTo>
                  <a:lnTo>
                    <a:pt x="7" y="27"/>
                  </a:lnTo>
                  <a:lnTo>
                    <a:pt x="7" y="27"/>
                  </a:lnTo>
                  <a:lnTo>
                    <a:pt x="25" y="38"/>
                  </a:lnTo>
                  <a:lnTo>
                    <a:pt x="25" y="38"/>
                  </a:lnTo>
                  <a:lnTo>
                    <a:pt x="32" y="44"/>
                  </a:lnTo>
                  <a:lnTo>
                    <a:pt x="40" y="51"/>
                  </a:lnTo>
                  <a:lnTo>
                    <a:pt x="47" y="60"/>
                  </a:lnTo>
                  <a:lnTo>
                    <a:pt x="51" y="69"/>
                  </a:lnTo>
                  <a:lnTo>
                    <a:pt x="51" y="69"/>
                  </a:lnTo>
                  <a:lnTo>
                    <a:pt x="56" y="78"/>
                  </a:lnTo>
                  <a:lnTo>
                    <a:pt x="58" y="87"/>
                  </a:lnTo>
                  <a:lnTo>
                    <a:pt x="60" y="98"/>
                  </a:lnTo>
                  <a:lnTo>
                    <a:pt x="61" y="109"/>
                  </a:lnTo>
                  <a:lnTo>
                    <a:pt x="61" y="109"/>
                  </a:lnTo>
                  <a:lnTo>
                    <a:pt x="60" y="118"/>
                  </a:lnTo>
                  <a:lnTo>
                    <a:pt x="58" y="129"/>
                  </a:lnTo>
                  <a:lnTo>
                    <a:pt x="56" y="138"/>
                  </a:lnTo>
                  <a:lnTo>
                    <a:pt x="51" y="147"/>
                  </a:lnTo>
                  <a:lnTo>
                    <a:pt x="51" y="147"/>
                  </a:lnTo>
                  <a:lnTo>
                    <a:pt x="47" y="156"/>
                  </a:lnTo>
                  <a:lnTo>
                    <a:pt x="40" y="165"/>
                  </a:lnTo>
                  <a:lnTo>
                    <a:pt x="32" y="173"/>
                  </a:lnTo>
                  <a:lnTo>
                    <a:pt x="25" y="178"/>
                  </a:lnTo>
                  <a:lnTo>
                    <a:pt x="25" y="178"/>
                  </a:lnTo>
                  <a:lnTo>
                    <a:pt x="7" y="189"/>
                  </a:lnTo>
                  <a:lnTo>
                    <a:pt x="7" y="189"/>
                  </a:lnTo>
                  <a:lnTo>
                    <a:pt x="3" y="191"/>
                  </a:lnTo>
                  <a:lnTo>
                    <a:pt x="2" y="194"/>
                  </a:lnTo>
                  <a:lnTo>
                    <a:pt x="0" y="198"/>
                  </a:lnTo>
                  <a:lnTo>
                    <a:pt x="0" y="202"/>
                  </a:lnTo>
                  <a:lnTo>
                    <a:pt x="0" y="202"/>
                  </a:lnTo>
                  <a:lnTo>
                    <a:pt x="0" y="207"/>
                  </a:lnTo>
                  <a:lnTo>
                    <a:pt x="3" y="212"/>
                  </a:lnTo>
                  <a:lnTo>
                    <a:pt x="3" y="212"/>
                  </a:lnTo>
                  <a:lnTo>
                    <a:pt x="9" y="216"/>
                  </a:lnTo>
                  <a:lnTo>
                    <a:pt x="14" y="216"/>
                  </a:lnTo>
                  <a:lnTo>
                    <a:pt x="14" y="216"/>
                  </a:lnTo>
                  <a:lnTo>
                    <a:pt x="20" y="214"/>
                  </a:lnTo>
                  <a:lnTo>
                    <a:pt x="20" y="214"/>
                  </a:lnTo>
                  <a:lnTo>
                    <a:pt x="34" y="207"/>
                  </a:lnTo>
                  <a:lnTo>
                    <a:pt x="49" y="198"/>
                  </a:lnTo>
                  <a:lnTo>
                    <a:pt x="60" y="185"/>
                  </a:lnTo>
                  <a:lnTo>
                    <a:pt x="71" y="173"/>
                  </a:lnTo>
                  <a:lnTo>
                    <a:pt x="71" y="173"/>
                  </a:lnTo>
                  <a:lnTo>
                    <a:pt x="80" y="158"/>
                  </a:lnTo>
                  <a:lnTo>
                    <a:pt x="85" y="142"/>
                  </a:lnTo>
                  <a:lnTo>
                    <a:pt x="89" y="125"/>
                  </a:lnTo>
                  <a:lnTo>
                    <a:pt x="90" y="109"/>
                  </a:lnTo>
                  <a:lnTo>
                    <a:pt x="90" y="109"/>
                  </a:lnTo>
                  <a:lnTo>
                    <a:pt x="89" y="91"/>
                  </a:lnTo>
                  <a:lnTo>
                    <a:pt x="85" y="75"/>
                  </a:lnTo>
                  <a:lnTo>
                    <a:pt x="80" y="58"/>
                  </a:lnTo>
                  <a:lnTo>
                    <a:pt x="71" y="44"/>
                  </a:lnTo>
                  <a:lnTo>
                    <a:pt x="71" y="44"/>
                  </a:lnTo>
                  <a:lnTo>
                    <a:pt x="60" y="31"/>
                  </a:lnTo>
                  <a:lnTo>
                    <a:pt x="49" y="18"/>
                  </a:lnTo>
                  <a:lnTo>
                    <a:pt x="34" y="9"/>
                  </a:lnTo>
                  <a:lnTo>
                    <a:pt x="20" y="2"/>
                  </a:lnTo>
                  <a:lnTo>
                    <a:pt x="20" y="2"/>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sp>
        <p:nvSpPr>
          <p:cNvPr id="38" name="Freeform 52"/>
          <p:cNvSpPr>
            <a:spLocks noEditPoints="1"/>
          </p:cNvSpPr>
          <p:nvPr/>
        </p:nvSpPr>
        <p:spPr bwMode="auto">
          <a:xfrm>
            <a:off x="6345238" y="3003249"/>
            <a:ext cx="403225" cy="550862"/>
          </a:xfrm>
          <a:custGeom>
            <a:avLst/>
            <a:gdLst/>
            <a:ahLst/>
            <a:cxnLst>
              <a:cxn ang="0">
                <a:pos x="22" y="0"/>
              </a:cxn>
              <a:cxn ang="0">
                <a:pos x="2" y="13"/>
              </a:cxn>
              <a:cxn ang="0">
                <a:pos x="0" y="343"/>
              </a:cxn>
              <a:cxn ang="0">
                <a:pos x="13" y="363"/>
              </a:cxn>
              <a:cxn ang="0">
                <a:pos x="247" y="364"/>
              </a:cxn>
              <a:cxn ang="0">
                <a:pos x="269" y="352"/>
              </a:cxn>
              <a:cxn ang="0">
                <a:pos x="205" y="0"/>
              </a:cxn>
              <a:cxn ang="0">
                <a:pos x="211" y="63"/>
              </a:cxn>
              <a:cxn ang="0">
                <a:pos x="251" y="343"/>
              </a:cxn>
              <a:cxn ang="0">
                <a:pos x="22" y="346"/>
              </a:cxn>
              <a:cxn ang="0">
                <a:pos x="19" y="343"/>
              </a:cxn>
              <a:cxn ang="0">
                <a:pos x="20" y="20"/>
              </a:cxn>
              <a:cxn ang="0">
                <a:pos x="193" y="72"/>
              </a:cxn>
              <a:cxn ang="0">
                <a:pos x="194" y="80"/>
              </a:cxn>
              <a:cxn ang="0">
                <a:pos x="251" y="82"/>
              </a:cxn>
              <a:cxn ang="0">
                <a:pos x="211" y="100"/>
              </a:cxn>
              <a:cxn ang="0">
                <a:pos x="216" y="101"/>
              </a:cxn>
              <a:cxn ang="0">
                <a:pos x="218" y="107"/>
              </a:cxn>
              <a:cxn ang="0">
                <a:pos x="214" y="112"/>
              </a:cxn>
              <a:cxn ang="0">
                <a:pos x="51" y="114"/>
              </a:cxn>
              <a:cxn ang="0">
                <a:pos x="46" y="109"/>
              </a:cxn>
              <a:cxn ang="0">
                <a:pos x="46" y="103"/>
              </a:cxn>
              <a:cxn ang="0">
                <a:pos x="51" y="100"/>
              </a:cxn>
              <a:cxn ang="0">
                <a:pos x="218" y="154"/>
              </a:cxn>
              <a:cxn ang="0">
                <a:pos x="214" y="161"/>
              </a:cxn>
              <a:cxn ang="0">
                <a:pos x="51" y="161"/>
              </a:cxn>
              <a:cxn ang="0">
                <a:pos x="46" y="156"/>
              </a:cxn>
              <a:cxn ang="0">
                <a:pos x="46" y="150"/>
              </a:cxn>
              <a:cxn ang="0">
                <a:pos x="51" y="147"/>
              </a:cxn>
              <a:cxn ang="0">
                <a:pos x="214" y="147"/>
              </a:cxn>
              <a:cxn ang="0">
                <a:pos x="218" y="154"/>
              </a:cxn>
              <a:cxn ang="0">
                <a:pos x="218" y="199"/>
              </a:cxn>
              <a:cxn ang="0">
                <a:pos x="214" y="207"/>
              </a:cxn>
              <a:cxn ang="0">
                <a:pos x="51" y="207"/>
              </a:cxn>
              <a:cxn ang="0">
                <a:pos x="46" y="203"/>
              </a:cxn>
              <a:cxn ang="0">
                <a:pos x="46" y="198"/>
              </a:cxn>
              <a:cxn ang="0">
                <a:pos x="51" y="192"/>
              </a:cxn>
              <a:cxn ang="0">
                <a:pos x="214" y="194"/>
              </a:cxn>
              <a:cxn ang="0">
                <a:pos x="218" y="199"/>
              </a:cxn>
              <a:cxn ang="0">
                <a:pos x="218" y="247"/>
              </a:cxn>
              <a:cxn ang="0">
                <a:pos x="214" y="252"/>
              </a:cxn>
              <a:cxn ang="0">
                <a:pos x="51" y="254"/>
              </a:cxn>
              <a:cxn ang="0">
                <a:pos x="46" y="248"/>
              </a:cxn>
              <a:cxn ang="0">
                <a:pos x="46" y="243"/>
              </a:cxn>
              <a:cxn ang="0">
                <a:pos x="51" y="239"/>
              </a:cxn>
              <a:cxn ang="0">
                <a:pos x="214" y="239"/>
              </a:cxn>
              <a:cxn ang="0">
                <a:pos x="218" y="247"/>
              </a:cxn>
            </a:cxnLst>
            <a:rect l="0" t="0" r="r" b="b"/>
            <a:pathLst>
              <a:path w="269" h="364">
                <a:moveTo>
                  <a:pt x="205" y="0"/>
                </a:moveTo>
                <a:lnTo>
                  <a:pt x="22" y="0"/>
                </a:lnTo>
                <a:lnTo>
                  <a:pt x="22" y="0"/>
                </a:lnTo>
                <a:lnTo>
                  <a:pt x="13" y="2"/>
                </a:lnTo>
                <a:lnTo>
                  <a:pt x="6" y="5"/>
                </a:lnTo>
                <a:lnTo>
                  <a:pt x="2" y="13"/>
                </a:lnTo>
                <a:lnTo>
                  <a:pt x="0" y="22"/>
                </a:lnTo>
                <a:lnTo>
                  <a:pt x="0" y="343"/>
                </a:lnTo>
                <a:lnTo>
                  <a:pt x="0" y="343"/>
                </a:lnTo>
                <a:lnTo>
                  <a:pt x="2" y="352"/>
                </a:lnTo>
                <a:lnTo>
                  <a:pt x="6" y="359"/>
                </a:lnTo>
                <a:lnTo>
                  <a:pt x="13" y="363"/>
                </a:lnTo>
                <a:lnTo>
                  <a:pt x="22" y="364"/>
                </a:lnTo>
                <a:lnTo>
                  <a:pt x="247" y="364"/>
                </a:lnTo>
                <a:lnTo>
                  <a:pt x="247" y="364"/>
                </a:lnTo>
                <a:lnTo>
                  <a:pt x="256" y="363"/>
                </a:lnTo>
                <a:lnTo>
                  <a:pt x="263" y="359"/>
                </a:lnTo>
                <a:lnTo>
                  <a:pt x="269" y="352"/>
                </a:lnTo>
                <a:lnTo>
                  <a:pt x="269" y="343"/>
                </a:lnTo>
                <a:lnTo>
                  <a:pt x="269" y="69"/>
                </a:lnTo>
                <a:lnTo>
                  <a:pt x="205" y="0"/>
                </a:lnTo>
                <a:close/>
                <a:moveTo>
                  <a:pt x="211" y="33"/>
                </a:moveTo>
                <a:lnTo>
                  <a:pt x="240" y="63"/>
                </a:lnTo>
                <a:lnTo>
                  <a:pt x="211" y="63"/>
                </a:lnTo>
                <a:lnTo>
                  <a:pt x="211" y="33"/>
                </a:lnTo>
                <a:close/>
                <a:moveTo>
                  <a:pt x="251" y="343"/>
                </a:moveTo>
                <a:lnTo>
                  <a:pt x="251" y="343"/>
                </a:lnTo>
                <a:lnTo>
                  <a:pt x="251" y="344"/>
                </a:lnTo>
                <a:lnTo>
                  <a:pt x="247" y="346"/>
                </a:lnTo>
                <a:lnTo>
                  <a:pt x="22" y="346"/>
                </a:lnTo>
                <a:lnTo>
                  <a:pt x="22" y="346"/>
                </a:lnTo>
                <a:lnTo>
                  <a:pt x="20" y="344"/>
                </a:lnTo>
                <a:lnTo>
                  <a:pt x="19" y="343"/>
                </a:lnTo>
                <a:lnTo>
                  <a:pt x="19" y="22"/>
                </a:lnTo>
                <a:lnTo>
                  <a:pt x="19" y="22"/>
                </a:lnTo>
                <a:lnTo>
                  <a:pt x="20" y="20"/>
                </a:lnTo>
                <a:lnTo>
                  <a:pt x="22" y="18"/>
                </a:lnTo>
                <a:lnTo>
                  <a:pt x="193" y="18"/>
                </a:lnTo>
                <a:lnTo>
                  <a:pt x="193" y="72"/>
                </a:lnTo>
                <a:lnTo>
                  <a:pt x="193" y="72"/>
                </a:lnTo>
                <a:lnTo>
                  <a:pt x="193" y="76"/>
                </a:lnTo>
                <a:lnTo>
                  <a:pt x="194" y="80"/>
                </a:lnTo>
                <a:lnTo>
                  <a:pt x="198" y="82"/>
                </a:lnTo>
                <a:lnTo>
                  <a:pt x="202" y="82"/>
                </a:lnTo>
                <a:lnTo>
                  <a:pt x="251" y="82"/>
                </a:lnTo>
                <a:lnTo>
                  <a:pt x="251" y="343"/>
                </a:lnTo>
                <a:close/>
                <a:moveTo>
                  <a:pt x="51" y="100"/>
                </a:moveTo>
                <a:lnTo>
                  <a:pt x="211" y="100"/>
                </a:lnTo>
                <a:lnTo>
                  <a:pt x="211" y="100"/>
                </a:lnTo>
                <a:lnTo>
                  <a:pt x="214" y="100"/>
                </a:lnTo>
                <a:lnTo>
                  <a:pt x="216" y="101"/>
                </a:lnTo>
                <a:lnTo>
                  <a:pt x="218" y="103"/>
                </a:lnTo>
                <a:lnTo>
                  <a:pt x="218" y="107"/>
                </a:lnTo>
                <a:lnTo>
                  <a:pt x="218" y="107"/>
                </a:lnTo>
                <a:lnTo>
                  <a:pt x="218" y="109"/>
                </a:lnTo>
                <a:lnTo>
                  <a:pt x="216" y="112"/>
                </a:lnTo>
                <a:lnTo>
                  <a:pt x="214" y="112"/>
                </a:lnTo>
                <a:lnTo>
                  <a:pt x="211" y="114"/>
                </a:lnTo>
                <a:lnTo>
                  <a:pt x="51" y="114"/>
                </a:lnTo>
                <a:lnTo>
                  <a:pt x="51" y="114"/>
                </a:lnTo>
                <a:lnTo>
                  <a:pt x="49" y="112"/>
                </a:lnTo>
                <a:lnTo>
                  <a:pt x="48" y="112"/>
                </a:lnTo>
                <a:lnTo>
                  <a:pt x="46" y="109"/>
                </a:lnTo>
                <a:lnTo>
                  <a:pt x="44" y="107"/>
                </a:lnTo>
                <a:lnTo>
                  <a:pt x="44" y="107"/>
                </a:lnTo>
                <a:lnTo>
                  <a:pt x="46" y="103"/>
                </a:lnTo>
                <a:lnTo>
                  <a:pt x="48" y="101"/>
                </a:lnTo>
                <a:lnTo>
                  <a:pt x="49" y="100"/>
                </a:lnTo>
                <a:lnTo>
                  <a:pt x="51" y="100"/>
                </a:lnTo>
                <a:lnTo>
                  <a:pt x="51" y="100"/>
                </a:lnTo>
                <a:close/>
                <a:moveTo>
                  <a:pt x="218" y="154"/>
                </a:moveTo>
                <a:lnTo>
                  <a:pt x="218" y="154"/>
                </a:lnTo>
                <a:lnTo>
                  <a:pt x="218" y="156"/>
                </a:lnTo>
                <a:lnTo>
                  <a:pt x="216" y="160"/>
                </a:lnTo>
                <a:lnTo>
                  <a:pt x="214" y="161"/>
                </a:lnTo>
                <a:lnTo>
                  <a:pt x="211" y="161"/>
                </a:lnTo>
                <a:lnTo>
                  <a:pt x="51" y="161"/>
                </a:lnTo>
                <a:lnTo>
                  <a:pt x="51" y="161"/>
                </a:lnTo>
                <a:lnTo>
                  <a:pt x="49" y="161"/>
                </a:lnTo>
                <a:lnTo>
                  <a:pt x="48" y="160"/>
                </a:lnTo>
                <a:lnTo>
                  <a:pt x="46" y="156"/>
                </a:lnTo>
                <a:lnTo>
                  <a:pt x="44" y="154"/>
                </a:lnTo>
                <a:lnTo>
                  <a:pt x="44" y="154"/>
                </a:lnTo>
                <a:lnTo>
                  <a:pt x="46" y="150"/>
                </a:lnTo>
                <a:lnTo>
                  <a:pt x="48" y="149"/>
                </a:lnTo>
                <a:lnTo>
                  <a:pt x="49" y="147"/>
                </a:lnTo>
                <a:lnTo>
                  <a:pt x="51" y="147"/>
                </a:lnTo>
                <a:lnTo>
                  <a:pt x="211" y="147"/>
                </a:lnTo>
                <a:lnTo>
                  <a:pt x="211" y="147"/>
                </a:lnTo>
                <a:lnTo>
                  <a:pt x="214" y="147"/>
                </a:lnTo>
                <a:lnTo>
                  <a:pt x="216" y="149"/>
                </a:lnTo>
                <a:lnTo>
                  <a:pt x="218" y="150"/>
                </a:lnTo>
                <a:lnTo>
                  <a:pt x="218" y="154"/>
                </a:lnTo>
                <a:lnTo>
                  <a:pt x="218" y="154"/>
                </a:lnTo>
                <a:close/>
                <a:moveTo>
                  <a:pt x="218" y="199"/>
                </a:moveTo>
                <a:lnTo>
                  <a:pt x="218" y="199"/>
                </a:lnTo>
                <a:lnTo>
                  <a:pt x="218" y="203"/>
                </a:lnTo>
                <a:lnTo>
                  <a:pt x="216" y="205"/>
                </a:lnTo>
                <a:lnTo>
                  <a:pt x="214" y="207"/>
                </a:lnTo>
                <a:lnTo>
                  <a:pt x="211" y="207"/>
                </a:lnTo>
                <a:lnTo>
                  <a:pt x="51" y="207"/>
                </a:lnTo>
                <a:lnTo>
                  <a:pt x="51" y="207"/>
                </a:lnTo>
                <a:lnTo>
                  <a:pt x="49" y="207"/>
                </a:lnTo>
                <a:lnTo>
                  <a:pt x="48" y="205"/>
                </a:lnTo>
                <a:lnTo>
                  <a:pt x="46" y="203"/>
                </a:lnTo>
                <a:lnTo>
                  <a:pt x="44" y="199"/>
                </a:lnTo>
                <a:lnTo>
                  <a:pt x="44" y="199"/>
                </a:lnTo>
                <a:lnTo>
                  <a:pt x="46" y="198"/>
                </a:lnTo>
                <a:lnTo>
                  <a:pt x="48" y="194"/>
                </a:lnTo>
                <a:lnTo>
                  <a:pt x="49" y="194"/>
                </a:lnTo>
                <a:lnTo>
                  <a:pt x="51" y="192"/>
                </a:lnTo>
                <a:lnTo>
                  <a:pt x="211" y="192"/>
                </a:lnTo>
                <a:lnTo>
                  <a:pt x="211" y="192"/>
                </a:lnTo>
                <a:lnTo>
                  <a:pt x="214" y="194"/>
                </a:lnTo>
                <a:lnTo>
                  <a:pt x="216" y="194"/>
                </a:lnTo>
                <a:lnTo>
                  <a:pt x="218" y="198"/>
                </a:lnTo>
                <a:lnTo>
                  <a:pt x="218" y="199"/>
                </a:lnTo>
                <a:lnTo>
                  <a:pt x="218" y="199"/>
                </a:lnTo>
                <a:close/>
                <a:moveTo>
                  <a:pt x="218" y="247"/>
                </a:moveTo>
                <a:lnTo>
                  <a:pt x="218" y="247"/>
                </a:lnTo>
                <a:lnTo>
                  <a:pt x="218" y="248"/>
                </a:lnTo>
                <a:lnTo>
                  <a:pt x="216" y="252"/>
                </a:lnTo>
                <a:lnTo>
                  <a:pt x="214" y="252"/>
                </a:lnTo>
                <a:lnTo>
                  <a:pt x="211" y="254"/>
                </a:lnTo>
                <a:lnTo>
                  <a:pt x="51" y="254"/>
                </a:lnTo>
                <a:lnTo>
                  <a:pt x="51" y="254"/>
                </a:lnTo>
                <a:lnTo>
                  <a:pt x="49" y="252"/>
                </a:lnTo>
                <a:lnTo>
                  <a:pt x="48" y="252"/>
                </a:lnTo>
                <a:lnTo>
                  <a:pt x="46" y="248"/>
                </a:lnTo>
                <a:lnTo>
                  <a:pt x="44" y="247"/>
                </a:lnTo>
                <a:lnTo>
                  <a:pt x="44" y="247"/>
                </a:lnTo>
                <a:lnTo>
                  <a:pt x="46" y="243"/>
                </a:lnTo>
                <a:lnTo>
                  <a:pt x="48" y="241"/>
                </a:lnTo>
                <a:lnTo>
                  <a:pt x="49" y="239"/>
                </a:lnTo>
                <a:lnTo>
                  <a:pt x="51" y="239"/>
                </a:lnTo>
                <a:lnTo>
                  <a:pt x="211" y="239"/>
                </a:lnTo>
                <a:lnTo>
                  <a:pt x="211" y="239"/>
                </a:lnTo>
                <a:lnTo>
                  <a:pt x="214" y="239"/>
                </a:lnTo>
                <a:lnTo>
                  <a:pt x="216" y="241"/>
                </a:lnTo>
                <a:lnTo>
                  <a:pt x="218" y="243"/>
                </a:lnTo>
                <a:lnTo>
                  <a:pt x="218" y="247"/>
                </a:lnTo>
                <a:lnTo>
                  <a:pt x="218" y="247"/>
                </a:lnTo>
                <a:close/>
              </a:path>
            </a:pathLst>
          </a:custGeom>
          <a:solidFill>
            <a:srgbClr val="FF6B92"/>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39" name="Freeform 53"/>
          <p:cNvSpPr>
            <a:spLocks noEditPoints="1"/>
          </p:cNvSpPr>
          <p:nvPr/>
        </p:nvSpPr>
        <p:spPr bwMode="auto">
          <a:xfrm>
            <a:off x="5073650" y="3049286"/>
            <a:ext cx="417513" cy="458788"/>
          </a:xfrm>
          <a:custGeom>
            <a:avLst/>
            <a:gdLst/>
            <a:ahLst/>
            <a:cxnLst>
              <a:cxn ang="0">
                <a:pos x="61" y="230"/>
              </a:cxn>
              <a:cxn ang="0">
                <a:pos x="39" y="201"/>
              </a:cxn>
              <a:cxn ang="0">
                <a:pos x="29" y="167"/>
              </a:cxn>
              <a:cxn ang="0">
                <a:pos x="30" y="134"/>
              </a:cxn>
              <a:cxn ang="0">
                <a:pos x="52" y="85"/>
              </a:cxn>
              <a:cxn ang="0">
                <a:pos x="94" y="53"/>
              </a:cxn>
              <a:cxn ang="0">
                <a:pos x="110" y="18"/>
              </a:cxn>
              <a:cxn ang="0">
                <a:pos x="49" y="49"/>
              </a:cxn>
              <a:cxn ang="0">
                <a:pos x="9" y="105"/>
              </a:cxn>
              <a:cxn ang="0">
                <a:pos x="0" y="152"/>
              </a:cxn>
              <a:cxn ang="0">
                <a:pos x="3" y="183"/>
              </a:cxn>
              <a:cxn ang="0">
                <a:pos x="20" y="223"/>
              </a:cxn>
              <a:cxn ang="0">
                <a:pos x="47" y="257"/>
              </a:cxn>
              <a:cxn ang="0">
                <a:pos x="61" y="265"/>
              </a:cxn>
              <a:cxn ang="0">
                <a:pos x="74" y="256"/>
              </a:cxn>
              <a:cxn ang="0">
                <a:pos x="68" y="239"/>
              </a:cxn>
              <a:cxn ang="0">
                <a:pos x="228" y="49"/>
              </a:cxn>
              <a:cxn ang="0">
                <a:pos x="212" y="45"/>
              </a:cxn>
              <a:cxn ang="0">
                <a:pos x="203" y="58"/>
              </a:cxn>
              <a:cxn ang="0">
                <a:pos x="208" y="67"/>
              </a:cxn>
              <a:cxn ang="0">
                <a:pos x="232" y="94"/>
              </a:cxn>
              <a:cxn ang="0">
                <a:pos x="246" y="127"/>
              </a:cxn>
              <a:cxn ang="0">
                <a:pos x="250" y="152"/>
              </a:cxn>
              <a:cxn ang="0">
                <a:pos x="235" y="207"/>
              </a:cxn>
              <a:cxn ang="0">
                <a:pos x="199" y="245"/>
              </a:cxn>
              <a:cxn ang="0">
                <a:pos x="166" y="288"/>
              </a:cxn>
              <a:cxn ang="0">
                <a:pos x="210" y="272"/>
              </a:cxn>
              <a:cxn ang="0">
                <a:pos x="259" y="221"/>
              </a:cxn>
              <a:cxn ang="0">
                <a:pos x="277" y="165"/>
              </a:cxn>
              <a:cxn ang="0">
                <a:pos x="275" y="138"/>
              </a:cxn>
              <a:cxn ang="0">
                <a:pos x="264" y="94"/>
              </a:cxn>
              <a:cxn ang="0">
                <a:pos x="239" y="58"/>
              </a:cxn>
              <a:cxn ang="0">
                <a:pos x="123" y="71"/>
              </a:cxn>
              <a:cxn ang="0">
                <a:pos x="172" y="40"/>
              </a:cxn>
              <a:cxn ang="0">
                <a:pos x="168" y="29"/>
              </a:cxn>
              <a:cxn ang="0">
                <a:pos x="117" y="0"/>
              </a:cxn>
              <a:cxn ang="0">
                <a:pos x="110" y="9"/>
              </a:cxn>
              <a:cxn ang="0">
                <a:pos x="112" y="69"/>
              </a:cxn>
              <a:cxn ang="0">
                <a:pos x="123" y="71"/>
              </a:cxn>
              <a:cxn ang="0">
                <a:pos x="108" y="263"/>
              </a:cxn>
              <a:cxn ang="0">
                <a:pos x="105" y="270"/>
              </a:cxn>
              <a:cxn ang="0">
                <a:pos x="154" y="305"/>
              </a:cxn>
              <a:cxn ang="0">
                <a:pos x="163" y="306"/>
              </a:cxn>
              <a:cxn ang="0">
                <a:pos x="166" y="243"/>
              </a:cxn>
              <a:cxn ang="0">
                <a:pos x="163" y="236"/>
              </a:cxn>
              <a:cxn ang="0">
                <a:pos x="154" y="236"/>
              </a:cxn>
            </a:cxnLst>
            <a:rect l="0" t="0" r="r" b="b"/>
            <a:pathLst>
              <a:path w="277" h="306">
                <a:moveTo>
                  <a:pt x="68" y="239"/>
                </a:moveTo>
                <a:lnTo>
                  <a:pt x="68" y="239"/>
                </a:lnTo>
                <a:lnTo>
                  <a:pt x="61" y="230"/>
                </a:lnTo>
                <a:lnTo>
                  <a:pt x="52" y="223"/>
                </a:lnTo>
                <a:lnTo>
                  <a:pt x="45" y="212"/>
                </a:lnTo>
                <a:lnTo>
                  <a:pt x="39" y="201"/>
                </a:lnTo>
                <a:lnTo>
                  <a:pt x="34" y="190"/>
                </a:lnTo>
                <a:lnTo>
                  <a:pt x="30" y="178"/>
                </a:lnTo>
                <a:lnTo>
                  <a:pt x="29" y="167"/>
                </a:lnTo>
                <a:lnTo>
                  <a:pt x="29" y="152"/>
                </a:lnTo>
                <a:lnTo>
                  <a:pt x="29" y="152"/>
                </a:lnTo>
                <a:lnTo>
                  <a:pt x="30" y="134"/>
                </a:lnTo>
                <a:lnTo>
                  <a:pt x="34" y="116"/>
                </a:lnTo>
                <a:lnTo>
                  <a:pt x="41" y="100"/>
                </a:lnTo>
                <a:lnTo>
                  <a:pt x="52" y="85"/>
                </a:lnTo>
                <a:lnTo>
                  <a:pt x="63" y="72"/>
                </a:lnTo>
                <a:lnTo>
                  <a:pt x="78" y="62"/>
                </a:lnTo>
                <a:lnTo>
                  <a:pt x="94" y="53"/>
                </a:lnTo>
                <a:lnTo>
                  <a:pt x="110" y="47"/>
                </a:lnTo>
                <a:lnTo>
                  <a:pt x="110" y="18"/>
                </a:lnTo>
                <a:lnTo>
                  <a:pt x="110" y="18"/>
                </a:lnTo>
                <a:lnTo>
                  <a:pt x="88" y="25"/>
                </a:lnTo>
                <a:lnTo>
                  <a:pt x="67" y="34"/>
                </a:lnTo>
                <a:lnTo>
                  <a:pt x="49" y="49"/>
                </a:lnTo>
                <a:lnTo>
                  <a:pt x="32" y="65"/>
                </a:lnTo>
                <a:lnTo>
                  <a:pt x="20" y="85"/>
                </a:lnTo>
                <a:lnTo>
                  <a:pt x="9" y="105"/>
                </a:lnTo>
                <a:lnTo>
                  <a:pt x="3" y="129"/>
                </a:lnTo>
                <a:lnTo>
                  <a:pt x="1" y="141"/>
                </a:lnTo>
                <a:lnTo>
                  <a:pt x="0" y="152"/>
                </a:lnTo>
                <a:lnTo>
                  <a:pt x="0" y="152"/>
                </a:lnTo>
                <a:lnTo>
                  <a:pt x="1" y="169"/>
                </a:lnTo>
                <a:lnTo>
                  <a:pt x="3" y="183"/>
                </a:lnTo>
                <a:lnTo>
                  <a:pt x="7" y="198"/>
                </a:lnTo>
                <a:lnTo>
                  <a:pt x="12" y="210"/>
                </a:lnTo>
                <a:lnTo>
                  <a:pt x="20" y="223"/>
                </a:lnTo>
                <a:lnTo>
                  <a:pt x="29" y="236"/>
                </a:lnTo>
                <a:lnTo>
                  <a:pt x="38" y="247"/>
                </a:lnTo>
                <a:lnTo>
                  <a:pt x="47" y="257"/>
                </a:lnTo>
                <a:lnTo>
                  <a:pt x="47" y="257"/>
                </a:lnTo>
                <a:lnTo>
                  <a:pt x="56" y="263"/>
                </a:lnTo>
                <a:lnTo>
                  <a:pt x="61" y="265"/>
                </a:lnTo>
                <a:lnTo>
                  <a:pt x="68" y="263"/>
                </a:lnTo>
                <a:lnTo>
                  <a:pt x="72" y="259"/>
                </a:lnTo>
                <a:lnTo>
                  <a:pt x="74" y="256"/>
                </a:lnTo>
                <a:lnTo>
                  <a:pt x="76" y="250"/>
                </a:lnTo>
                <a:lnTo>
                  <a:pt x="74" y="245"/>
                </a:lnTo>
                <a:lnTo>
                  <a:pt x="68" y="239"/>
                </a:lnTo>
                <a:lnTo>
                  <a:pt x="68" y="239"/>
                </a:lnTo>
                <a:close/>
                <a:moveTo>
                  <a:pt x="228" y="49"/>
                </a:moveTo>
                <a:lnTo>
                  <a:pt x="228" y="49"/>
                </a:lnTo>
                <a:lnTo>
                  <a:pt x="223" y="45"/>
                </a:lnTo>
                <a:lnTo>
                  <a:pt x="217" y="45"/>
                </a:lnTo>
                <a:lnTo>
                  <a:pt x="212" y="45"/>
                </a:lnTo>
                <a:lnTo>
                  <a:pt x="208" y="49"/>
                </a:lnTo>
                <a:lnTo>
                  <a:pt x="204" y="53"/>
                </a:lnTo>
                <a:lnTo>
                  <a:pt x="203" y="58"/>
                </a:lnTo>
                <a:lnTo>
                  <a:pt x="204" y="62"/>
                </a:lnTo>
                <a:lnTo>
                  <a:pt x="208" y="67"/>
                </a:lnTo>
                <a:lnTo>
                  <a:pt x="208" y="67"/>
                </a:lnTo>
                <a:lnTo>
                  <a:pt x="217" y="74"/>
                </a:lnTo>
                <a:lnTo>
                  <a:pt x="224" y="83"/>
                </a:lnTo>
                <a:lnTo>
                  <a:pt x="232" y="94"/>
                </a:lnTo>
                <a:lnTo>
                  <a:pt x="237" y="105"/>
                </a:lnTo>
                <a:lnTo>
                  <a:pt x="243" y="116"/>
                </a:lnTo>
                <a:lnTo>
                  <a:pt x="246" y="127"/>
                </a:lnTo>
                <a:lnTo>
                  <a:pt x="248" y="140"/>
                </a:lnTo>
                <a:lnTo>
                  <a:pt x="250" y="152"/>
                </a:lnTo>
                <a:lnTo>
                  <a:pt x="250" y="152"/>
                </a:lnTo>
                <a:lnTo>
                  <a:pt x="248" y="172"/>
                </a:lnTo>
                <a:lnTo>
                  <a:pt x="243" y="190"/>
                </a:lnTo>
                <a:lnTo>
                  <a:pt x="235" y="207"/>
                </a:lnTo>
                <a:lnTo>
                  <a:pt x="226" y="221"/>
                </a:lnTo>
                <a:lnTo>
                  <a:pt x="214" y="234"/>
                </a:lnTo>
                <a:lnTo>
                  <a:pt x="199" y="245"/>
                </a:lnTo>
                <a:lnTo>
                  <a:pt x="183" y="254"/>
                </a:lnTo>
                <a:lnTo>
                  <a:pt x="166" y="259"/>
                </a:lnTo>
                <a:lnTo>
                  <a:pt x="166" y="288"/>
                </a:lnTo>
                <a:lnTo>
                  <a:pt x="166" y="288"/>
                </a:lnTo>
                <a:lnTo>
                  <a:pt x="188" y="281"/>
                </a:lnTo>
                <a:lnTo>
                  <a:pt x="210" y="272"/>
                </a:lnTo>
                <a:lnTo>
                  <a:pt x="228" y="257"/>
                </a:lnTo>
                <a:lnTo>
                  <a:pt x="244" y="241"/>
                </a:lnTo>
                <a:lnTo>
                  <a:pt x="259" y="221"/>
                </a:lnTo>
                <a:lnTo>
                  <a:pt x="268" y="201"/>
                </a:lnTo>
                <a:lnTo>
                  <a:pt x="275" y="178"/>
                </a:lnTo>
                <a:lnTo>
                  <a:pt x="277" y="165"/>
                </a:lnTo>
                <a:lnTo>
                  <a:pt x="277" y="152"/>
                </a:lnTo>
                <a:lnTo>
                  <a:pt x="277" y="152"/>
                </a:lnTo>
                <a:lnTo>
                  <a:pt x="275" y="138"/>
                </a:lnTo>
                <a:lnTo>
                  <a:pt x="273" y="123"/>
                </a:lnTo>
                <a:lnTo>
                  <a:pt x="270" y="109"/>
                </a:lnTo>
                <a:lnTo>
                  <a:pt x="264" y="94"/>
                </a:lnTo>
                <a:lnTo>
                  <a:pt x="257" y="82"/>
                </a:lnTo>
                <a:lnTo>
                  <a:pt x="248" y="69"/>
                </a:lnTo>
                <a:lnTo>
                  <a:pt x="239" y="58"/>
                </a:lnTo>
                <a:lnTo>
                  <a:pt x="228" y="49"/>
                </a:lnTo>
                <a:lnTo>
                  <a:pt x="228" y="49"/>
                </a:lnTo>
                <a:close/>
                <a:moveTo>
                  <a:pt x="123" y="71"/>
                </a:moveTo>
                <a:lnTo>
                  <a:pt x="168" y="43"/>
                </a:lnTo>
                <a:lnTo>
                  <a:pt x="168" y="43"/>
                </a:lnTo>
                <a:lnTo>
                  <a:pt x="172" y="40"/>
                </a:lnTo>
                <a:lnTo>
                  <a:pt x="174" y="36"/>
                </a:lnTo>
                <a:lnTo>
                  <a:pt x="172" y="33"/>
                </a:lnTo>
                <a:lnTo>
                  <a:pt x="168" y="29"/>
                </a:lnTo>
                <a:lnTo>
                  <a:pt x="123" y="2"/>
                </a:lnTo>
                <a:lnTo>
                  <a:pt x="123" y="2"/>
                </a:lnTo>
                <a:lnTo>
                  <a:pt x="117" y="0"/>
                </a:lnTo>
                <a:lnTo>
                  <a:pt x="114" y="0"/>
                </a:lnTo>
                <a:lnTo>
                  <a:pt x="112" y="4"/>
                </a:lnTo>
                <a:lnTo>
                  <a:pt x="110" y="9"/>
                </a:lnTo>
                <a:lnTo>
                  <a:pt x="112" y="63"/>
                </a:lnTo>
                <a:lnTo>
                  <a:pt x="112" y="63"/>
                </a:lnTo>
                <a:lnTo>
                  <a:pt x="112" y="69"/>
                </a:lnTo>
                <a:lnTo>
                  <a:pt x="116" y="71"/>
                </a:lnTo>
                <a:lnTo>
                  <a:pt x="119" y="72"/>
                </a:lnTo>
                <a:lnTo>
                  <a:pt x="123" y="71"/>
                </a:lnTo>
                <a:lnTo>
                  <a:pt x="123" y="71"/>
                </a:lnTo>
                <a:close/>
                <a:moveTo>
                  <a:pt x="154" y="236"/>
                </a:moveTo>
                <a:lnTo>
                  <a:pt x="108" y="263"/>
                </a:lnTo>
                <a:lnTo>
                  <a:pt x="108" y="263"/>
                </a:lnTo>
                <a:lnTo>
                  <a:pt x="105" y="266"/>
                </a:lnTo>
                <a:lnTo>
                  <a:pt x="105" y="270"/>
                </a:lnTo>
                <a:lnTo>
                  <a:pt x="105" y="274"/>
                </a:lnTo>
                <a:lnTo>
                  <a:pt x="108" y="277"/>
                </a:lnTo>
                <a:lnTo>
                  <a:pt x="154" y="305"/>
                </a:lnTo>
                <a:lnTo>
                  <a:pt x="154" y="305"/>
                </a:lnTo>
                <a:lnTo>
                  <a:pt x="159" y="306"/>
                </a:lnTo>
                <a:lnTo>
                  <a:pt x="163" y="306"/>
                </a:lnTo>
                <a:lnTo>
                  <a:pt x="165" y="303"/>
                </a:lnTo>
                <a:lnTo>
                  <a:pt x="166" y="297"/>
                </a:lnTo>
                <a:lnTo>
                  <a:pt x="166" y="243"/>
                </a:lnTo>
                <a:lnTo>
                  <a:pt x="166" y="243"/>
                </a:lnTo>
                <a:lnTo>
                  <a:pt x="165" y="237"/>
                </a:lnTo>
                <a:lnTo>
                  <a:pt x="163" y="236"/>
                </a:lnTo>
                <a:lnTo>
                  <a:pt x="159" y="234"/>
                </a:lnTo>
                <a:lnTo>
                  <a:pt x="154" y="236"/>
                </a:lnTo>
                <a:lnTo>
                  <a:pt x="154" y="236"/>
                </a:lnTo>
                <a:close/>
              </a:path>
            </a:pathLst>
          </a:custGeom>
          <a:solidFill>
            <a:srgbClr val="FF6B92"/>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40" name="Freeform 59"/>
          <p:cNvSpPr>
            <a:spLocks noEditPoints="1"/>
          </p:cNvSpPr>
          <p:nvPr/>
        </p:nvSpPr>
        <p:spPr bwMode="auto">
          <a:xfrm>
            <a:off x="1411288" y="2061861"/>
            <a:ext cx="430212" cy="430213"/>
          </a:xfrm>
          <a:custGeom>
            <a:avLst/>
            <a:gdLst/>
            <a:ahLst/>
            <a:cxnLst>
              <a:cxn ang="0">
                <a:pos x="129" y="1"/>
              </a:cxn>
              <a:cxn ang="0">
                <a:pos x="87" y="12"/>
              </a:cxn>
              <a:cxn ang="0">
                <a:pos x="53" y="32"/>
              </a:cxn>
              <a:cxn ang="0">
                <a:pos x="26" y="63"/>
              </a:cxn>
              <a:cxn ang="0">
                <a:pos x="8" y="101"/>
              </a:cxn>
              <a:cxn ang="0">
                <a:pos x="0" y="143"/>
              </a:cxn>
              <a:cxn ang="0">
                <a:pos x="4" y="172"/>
              </a:cxn>
              <a:cxn ang="0">
                <a:pos x="19" y="212"/>
              </a:cxn>
              <a:cxn ang="0">
                <a:pos x="42" y="244"/>
              </a:cxn>
              <a:cxn ang="0">
                <a:pos x="75" y="270"/>
              </a:cxn>
              <a:cxn ang="0">
                <a:pos x="115" y="284"/>
              </a:cxn>
              <a:cxn ang="0">
                <a:pos x="144" y="286"/>
              </a:cxn>
              <a:cxn ang="0">
                <a:pos x="185" y="281"/>
              </a:cxn>
              <a:cxn ang="0">
                <a:pos x="223" y="263"/>
              </a:cxn>
              <a:cxn ang="0">
                <a:pos x="254" y="235"/>
              </a:cxn>
              <a:cxn ang="0">
                <a:pos x="276" y="199"/>
              </a:cxn>
              <a:cxn ang="0">
                <a:pos x="285" y="157"/>
              </a:cxn>
              <a:cxn ang="0">
                <a:pos x="285" y="128"/>
              </a:cxn>
              <a:cxn ang="0">
                <a:pos x="276" y="89"/>
              </a:cxn>
              <a:cxn ang="0">
                <a:pos x="254" y="52"/>
              </a:cxn>
              <a:cxn ang="0">
                <a:pos x="223" y="25"/>
              </a:cxn>
              <a:cxn ang="0">
                <a:pos x="185" y="7"/>
              </a:cxn>
              <a:cxn ang="0">
                <a:pos x="144" y="0"/>
              </a:cxn>
              <a:cxn ang="0">
                <a:pos x="144" y="252"/>
              </a:cxn>
              <a:cxn ang="0">
                <a:pos x="102" y="243"/>
              </a:cxn>
              <a:cxn ang="0">
                <a:pos x="55" y="203"/>
              </a:cxn>
              <a:cxn ang="0">
                <a:pos x="37" y="154"/>
              </a:cxn>
              <a:cxn ang="0">
                <a:pos x="37" y="132"/>
              </a:cxn>
              <a:cxn ang="0">
                <a:pos x="55" y="83"/>
              </a:cxn>
              <a:cxn ang="0">
                <a:pos x="102" y="45"/>
              </a:cxn>
              <a:cxn ang="0">
                <a:pos x="144" y="36"/>
              </a:cxn>
              <a:cxn ang="0">
                <a:pos x="165" y="38"/>
              </a:cxn>
              <a:cxn ang="0">
                <a:pos x="220" y="67"/>
              </a:cxn>
              <a:cxn ang="0">
                <a:pos x="249" y="121"/>
              </a:cxn>
              <a:cxn ang="0">
                <a:pos x="251" y="143"/>
              </a:cxn>
              <a:cxn ang="0">
                <a:pos x="241" y="185"/>
              </a:cxn>
              <a:cxn ang="0">
                <a:pos x="203" y="232"/>
              </a:cxn>
              <a:cxn ang="0">
                <a:pos x="154" y="250"/>
              </a:cxn>
              <a:cxn ang="0">
                <a:pos x="232" y="143"/>
              </a:cxn>
              <a:cxn ang="0">
                <a:pos x="227" y="156"/>
              </a:cxn>
              <a:cxn ang="0">
                <a:pos x="144" y="161"/>
              </a:cxn>
              <a:cxn ang="0">
                <a:pos x="131" y="156"/>
              </a:cxn>
              <a:cxn ang="0">
                <a:pos x="125" y="72"/>
              </a:cxn>
              <a:cxn ang="0">
                <a:pos x="131" y="60"/>
              </a:cxn>
              <a:cxn ang="0">
                <a:pos x="144" y="54"/>
              </a:cxn>
              <a:cxn ang="0">
                <a:pos x="160" y="65"/>
              </a:cxn>
              <a:cxn ang="0">
                <a:pos x="214" y="125"/>
              </a:cxn>
              <a:cxn ang="0">
                <a:pos x="227" y="130"/>
              </a:cxn>
              <a:cxn ang="0">
                <a:pos x="232" y="143"/>
              </a:cxn>
            </a:cxnLst>
            <a:rect l="0" t="0" r="r" b="b"/>
            <a:pathLst>
              <a:path w="287" h="286">
                <a:moveTo>
                  <a:pt x="144" y="0"/>
                </a:moveTo>
                <a:lnTo>
                  <a:pt x="144" y="0"/>
                </a:lnTo>
                <a:lnTo>
                  <a:pt x="129" y="1"/>
                </a:lnTo>
                <a:lnTo>
                  <a:pt x="115" y="3"/>
                </a:lnTo>
                <a:lnTo>
                  <a:pt x="100" y="7"/>
                </a:lnTo>
                <a:lnTo>
                  <a:pt x="87" y="12"/>
                </a:lnTo>
                <a:lnTo>
                  <a:pt x="75" y="18"/>
                </a:lnTo>
                <a:lnTo>
                  <a:pt x="64" y="25"/>
                </a:lnTo>
                <a:lnTo>
                  <a:pt x="53" y="32"/>
                </a:lnTo>
                <a:lnTo>
                  <a:pt x="42" y="43"/>
                </a:lnTo>
                <a:lnTo>
                  <a:pt x="33" y="52"/>
                </a:lnTo>
                <a:lnTo>
                  <a:pt x="26" y="63"/>
                </a:lnTo>
                <a:lnTo>
                  <a:pt x="19" y="76"/>
                </a:lnTo>
                <a:lnTo>
                  <a:pt x="11" y="89"/>
                </a:lnTo>
                <a:lnTo>
                  <a:pt x="8" y="101"/>
                </a:lnTo>
                <a:lnTo>
                  <a:pt x="4" y="114"/>
                </a:lnTo>
                <a:lnTo>
                  <a:pt x="0" y="128"/>
                </a:lnTo>
                <a:lnTo>
                  <a:pt x="0" y="143"/>
                </a:lnTo>
                <a:lnTo>
                  <a:pt x="0" y="143"/>
                </a:lnTo>
                <a:lnTo>
                  <a:pt x="0" y="157"/>
                </a:lnTo>
                <a:lnTo>
                  <a:pt x="4" y="172"/>
                </a:lnTo>
                <a:lnTo>
                  <a:pt x="8" y="186"/>
                </a:lnTo>
                <a:lnTo>
                  <a:pt x="11" y="199"/>
                </a:lnTo>
                <a:lnTo>
                  <a:pt x="19" y="212"/>
                </a:lnTo>
                <a:lnTo>
                  <a:pt x="26" y="223"/>
                </a:lnTo>
                <a:lnTo>
                  <a:pt x="33" y="235"/>
                </a:lnTo>
                <a:lnTo>
                  <a:pt x="42" y="244"/>
                </a:lnTo>
                <a:lnTo>
                  <a:pt x="53" y="253"/>
                </a:lnTo>
                <a:lnTo>
                  <a:pt x="64" y="263"/>
                </a:lnTo>
                <a:lnTo>
                  <a:pt x="75" y="270"/>
                </a:lnTo>
                <a:lnTo>
                  <a:pt x="87" y="275"/>
                </a:lnTo>
                <a:lnTo>
                  <a:pt x="100" y="281"/>
                </a:lnTo>
                <a:lnTo>
                  <a:pt x="115" y="284"/>
                </a:lnTo>
                <a:lnTo>
                  <a:pt x="129" y="286"/>
                </a:lnTo>
                <a:lnTo>
                  <a:pt x="144" y="286"/>
                </a:lnTo>
                <a:lnTo>
                  <a:pt x="144" y="286"/>
                </a:lnTo>
                <a:lnTo>
                  <a:pt x="158" y="286"/>
                </a:lnTo>
                <a:lnTo>
                  <a:pt x="173" y="284"/>
                </a:lnTo>
                <a:lnTo>
                  <a:pt x="185" y="281"/>
                </a:lnTo>
                <a:lnTo>
                  <a:pt x="200" y="275"/>
                </a:lnTo>
                <a:lnTo>
                  <a:pt x="212" y="270"/>
                </a:lnTo>
                <a:lnTo>
                  <a:pt x="223" y="263"/>
                </a:lnTo>
                <a:lnTo>
                  <a:pt x="234" y="253"/>
                </a:lnTo>
                <a:lnTo>
                  <a:pt x="245" y="244"/>
                </a:lnTo>
                <a:lnTo>
                  <a:pt x="254" y="235"/>
                </a:lnTo>
                <a:lnTo>
                  <a:pt x="261" y="223"/>
                </a:lnTo>
                <a:lnTo>
                  <a:pt x="269" y="212"/>
                </a:lnTo>
                <a:lnTo>
                  <a:pt x="276" y="199"/>
                </a:lnTo>
                <a:lnTo>
                  <a:pt x="280" y="186"/>
                </a:lnTo>
                <a:lnTo>
                  <a:pt x="283" y="172"/>
                </a:lnTo>
                <a:lnTo>
                  <a:pt x="285" y="157"/>
                </a:lnTo>
                <a:lnTo>
                  <a:pt x="287" y="143"/>
                </a:lnTo>
                <a:lnTo>
                  <a:pt x="287" y="143"/>
                </a:lnTo>
                <a:lnTo>
                  <a:pt x="285" y="128"/>
                </a:lnTo>
                <a:lnTo>
                  <a:pt x="283" y="114"/>
                </a:lnTo>
                <a:lnTo>
                  <a:pt x="280" y="101"/>
                </a:lnTo>
                <a:lnTo>
                  <a:pt x="276" y="89"/>
                </a:lnTo>
                <a:lnTo>
                  <a:pt x="269" y="76"/>
                </a:lnTo>
                <a:lnTo>
                  <a:pt x="261" y="63"/>
                </a:lnTo>
                <a:lnTo>
                  <a:pt x="254" y="52"/>
                </a:lnTo>
                <a:lnTo>
                  <a:pt x="245" y="43"/>
                </a:lnTo>
                <a:lnTo>
                  <a:pt x="234" y="32"/>
                </a:lnTo>
                <a:lnTo>
                  <a:pt x="223" y="25"/>
                </a:lnTo>
                <a:lnTo>
                  <a:pt x="212" y="18"/>
                </a:lnTo>
                <a:lnTo>
                  <a:pt x="200" y="12"/>
                </a:lnTo>
                <a:lnTo>
                  <a:pt x="185" y="7"/>
                </a:lnTo>
                <a:lnTo>
                  <a:pt x="173" y="3"/>
                </a:lnTo>
                <a:lnTo>
                  <a:pt x="158" y="1"/>
                </a:lnTo>
                <a:lnTo>
                  <a:pt x="144" y="0"/>
                </a:lnTo>
                <a:lnTo>
                  <a:pt x="144" y="0"/>
                </a:lnTo>
                <a:close/>
                <a:moveTo>
                  <a:pt x="144" y="252"/>
                </a:moveTo>
                <a:lnTo>
                  <a:pt x="144" y="252"/>
                </a:lnTo>
                <a:lnTo>
                  <a:pt x="133" y="250"/>
                </a:lnTo>
                <a:lnTo>
                  <a:pt x="122" y="248"/>
                </a:lnTo>
                <a:lnTo>
                  <a:pt x="102" y="243"/>
                </a:lnTo>
                <a:lnTo>
                  <a:pt x="84" y="232"/>
                </a:lnTo>
                <a:lnTo>
                  <a:pt x="67" y="219"/>
                </a:lnTo>
                <a:lnTo>
                  <a:pt x="55" y="203"/>
                </a:lnTo>
                <a:lnTo>
                  <a:pt x="44" y="185"/>
                </a:lnTo>
                <a:lnTo>
                  <a:pt x="38" y="165"/>
                </a:lnTo>
                <a:lnTo>
                  <a:pt x="37" y="154"/>
                </a:lnTo>
                <a:lnTo>
                  <a:pt x="37" y="143"/>
                </a:lnTo>
                <a:lnTo>
                  <a:pt x="37" y="143"/>
                </a:lnTo>
                <a:lnTo>
                  <a:pt x="37" y="132"/>
                </a:lnTo>
                <a:lnTo>
                  <a:pt x="38" y="121"/>
                </a:lnTo>
                <a:lnTo>
                  <a:pt x="44" y="101"/>
                </a:lnTo>
                <a:lnTo>
                  <a:pt x="55" y="83"/>
                </a:lnTo>
                <a:lnTo>
                  <a:pt x="67" y="67"/>
                </a:lnTo>
                <a:lnTo>
                  <a:pt x="84" y="54"/>
                </a:lnTo>
                <a:lnTo>
                  <a:pt x="102" y="45"/>
                </a:lnTo>
                <a:lnTo>
                  <a:pt x="122" y="38"/>
                </a:lnTo>
                <a:lnTo>
                  <a:pt x="133" y="36"/>
                </a:lnTo>
                <a:lnTo>
                  <a:pt x="144" y="36"/>
                </a:lnTo>
                <a:lnTo>
                  <a:pt x="144" y="36"/>
                </a:lnTo>
                <a:lnTo>
                  <a:pt x="154" y="36"/>
                </a:lnTo>
                <a:lnTo>
                  <a:pt x="165" y="38"/>
                </a:lnTo>
                <a:lnTo>
                  <a:pt x="185" y="45"/>
                </a:lnTo>
                <a:lnTo>
                  <a:pt x="203" y="54"/>
                </a:lnTo>
                <a:lnTo>
                  <a:pt x="220" y="67"/>
                </a:lnTo>
                <a:lnTo>
                  <a:pt x="232" y="83"/>
                </a:lnTo>
                <a:lnTo>
                  <a:pt x="241" y="101"/>
                </a:lnTo>
                <a:lnTo>
                  <a:pt x="249" y="121"/>
                </a:lnTo>
                <a:lnTo>
                  <a:pt x="251" y="132"/>
                </a:lnTo>
                <a:lnTo>
                  <a:pt x="251" y="143"/>
                </a:lnTo>
                <a:lnTo>
                  <a:pt x="251" y="143"/>
                </a:lnTo>
                <a:lnTo>
                  <a:pt x="251" y="154"/>
                </a:lnTo>
                <a:lnTo>
                  <a:pt x="249" y="165"/>
                </a:lnTo>
                <a:lnTo>
                  <a:pt x="241" y="185"/>
                </a:lnTo>
                <a:lnTo>
                  <a:pt x="232" y="203"/>
                </a:lnTo>
                <a:lnTo>
                  <a:pt x="220" y="219"/>
                </a:lnTo>
                <a:lnTo>
                  <a:pt x="203" y="232"/>
                </a:lnTo>
                <a:lnTo>
                  <a:pt x="185" y="243"/>
                </a:lnTo>
                <a:lnTo>
                  <a:pt x="165" y="248"/>
                </a:lnTo>
                <a:lnTo>
                  <a:pt x="154" y="250"/>
                </a:lnTo>
                <a:lnTo>
                  <a:pt x="144" y="252"/>
                </a:lnTo>
                <a:lnTo>
                  <a:pt x="144" y="252"/>
                </a:lnTo>
                <a:close/>
                <a:moveTo>
                  <a:pt x="232" y="143"/>
                </a:moveTo>
                <a:lnTo>
                  <a:pt x="232" y="143"/>
                </a:lnTo>
                <a:lnTo>
                  <a:pt x="231" y="150"/>
                </a:lnTo>
                <a:lnTo>
                  <a:pt x="227" y="156"/>
                </a:lnTo>
                <a:lnTo>
                  <a:pt x="222" y="159"/>
                </a:lnTo>
                <a:lnTo>
                  <a:pt x="214" y="161"/>
                </a:lnTo>
                <a:lnTo>
                  <a:pt x="144" y="161"/>
                </a:lnTo>
                <a:lnTo>
                  <a:pt x="144" y="161"/>
                </a:lnTo>
                <a:lnTo>
                  <a:pt x="136" y="159"/>
                </a:lnTo>
                <a:lnTo>
                  <a:pt x="131" y="156"/>
                </a:lnTo>
                <a:lnTo>
                  <a:pt x="127" y="150"/>
                </a:lnTo>
                <a:lnTo>
                  <a:pt x="125" y="143"/>
                </a:lnTo>
                <a:lnTo>
                  <a:pt x="125" y="72"/>
                </a:lnTo>
                <a:lnTo>
                  <a:pt x="125" y="72"/>
                </a:lnTo>
                <a:lnTo>
                  <a:pt x="127" y="65"/>
                </a:lnTo>
                <a:lnTo>
                  <a:pt x="131" y="60"/>
                </a:lnTo>
                <a:lnTo>
                  <a:pt x="136" y="56"/>
                </a:lnTo>
                <a:lnTo>
                  <a:pt x="144" y="54"/>
                </a:lnTo>
                <a:lnTo>
                  <a:pt x="144" y="54"/>
                </a:lnTo>
                <a:lnTo>
                  <a:pt x="151" y="56"/>
                </a:lnTo>
                <a:lnTo>
                  <a:pt x="156" y="60"/>
                </a:lnTo>
                <a:lnTo>
                  <a:pt x="160" y="65"/>
                </a:lnTo>
                <a:lnTo>
                  <a:pt x="162" y="72"/>
                </a:lnTo>
                <a:lnTo>
                  <a:pt x="162" y="125"/>
                </a:lnTo>
                <a:lnTo>
                  <a:pt x="214" y="125"/>
                </a:lnTo>
                <a:lnTo>
                  <a:pt x="214" y="125"/>
                </a:lnTo>
                <a:lnTo>
                  <a:pt x="222" y="127"/>
                </a:lnTo>
                <a:lnTo>
                  <a:pt x="227" y="130"/>
                </a:lnTo>
                <a:lnTo>
                  <a:pt x="231" y="136"/>
                </a:lnTo>
                <a:lnTo>
                  <a:pt x="232" y="143"/>
                </a:lnTo>
                <a:lnTo>
                  <a:pt x="232" y="143"/>
                </a:lnTo>
                <a:close/>
              </a:path>
            </a:pathLst>
          </a:custGeom>
          <a:solidFill>
            <a:srgbClr val="FF6B92"/>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41" name="Freeform 60"/>
          <p:cNvSpPr>
            <a:spLocks noEditPoints="1"/>
          </p:cNvSpPr>
          <p:nvPr/>
        </p:nvSpPr>
        <p:spPr bwMode="auto">
          <a:xfrm>
            <a:off x="3857625" y="2065036"/>
            <a:ext cx="427038" cy="428625"/>
          </a:xfrm>
          <a:custGeom>
            <a:avLst/>
            <a:gdLst/>
            <a:ahLst/>
            <a:cxnLst>
              <a:cxn ang="0">
                <a:pos x="18" y="0"/>
              </a:cxn>
              <a:cxn ang="0">
                <a:pos x="11" y="2"/>
              </a:cxn>
              <a:cxn ang="0">
                <a:pos x="0" y="11"/>
              </a:cxn>
              <a:cxn ang="0">
                <a:pos x="0" y="269"/>
              </a:cxn>
              <a:cxn ang="0">
                <a:pos x="0" y="276"/>
              </a:cxn>
              <a:cxn ang="0">
                <a:pos x="11" y="285"/>
              </a:cxn>
              <a:cxn ang="0">
                <a:pos x="267" y="287"/>
              </a:cxn>
              <a:cxn ang="0">
                <a:pos x="274" y="285"/>
              </a:cxn>
              <a:cxn ang="0">
                <a:pos x="283" y="276"/>
              </a:cxn>
              <a:cxn ang="0">
                <a:pos x="285" y="19"/>
              </a:cxn>
              <a:cxn ang="0">
                <a:pos x="283" y="11"/>
              </a:cxn>
              <a:cxn ang="0">
                <a:pos x="274" y="2"/>
              </a:cxn>
              <a:cxn ang="0">
                <a:pos x="267" y="0"/>
              </a:cxn>
              <a:cxn ang="0">
                <a:pos x="18" y="269"/>
              </a:cxn>
              <a:cxn ang="0">
                <a:pos x="53" y="233"/>
              </a:cxn>
              <a:cxn ang="0">
                <a:pos x="53" y="198"/>
              </a:cxn>
              <a:cxn ang="0">
                <a:pos x="18" y="162"/>
              </a:cxn>
              <a:cxn ang="0">
                <a:pos x="53" y="198"/>
              </a:cxn>
              <a:cxn ang="0">
                <a:pos x="18" y="126"/>
              </a:cxn>
              <a:cxn ang="0">
                <a:pos x="53" y="91"/>
              </a:cxn>
              <a:cxn ang="0">
                <a:pos x="53" y="55"/>
              </a:cxn>
              <a:cxn ang="0">
                <a:pos x="18" y="19"/>
              </a:cxn>
              <a:cxn ang="0">
                <a:pos x="53" y="55"/>
              </a:cxn>
              <a:cxn ang="0">
                <a:pos x="71" y="269"/>
              </a:cxn>
              <a:cxn ang="0">
                <a:pos x="214" y="180"/>
              </a:cxn>
              <a:cxn ang="0">
                <a:pos x="214" y="162"/>
              </a:cxn>
              <a:cxn ang="0">
                <a:pos x="71" y="19"/>
              </a:cxn>
              <a:cxn ang="0">
                <a:pos x="214" y="162"/>
              </a:cxn>
              <a:cxn ang="0">
                <a:pos x="232" y="269"/>
              </a:cxn>
              <a:cxn ang="0">
                <a:pos x="267" y="233"/>
              </a:cxn>
              <a:cxn ang="0">
                <a:pos x="267" y="198"/>
              </a:cxn>
              <a:cxn ang="0">
                <a:pos x="232" y="162"/>
              </a:cxn>
              <a:cxn ang="0">
                <a:pos x="267" y="198"/>
              </a:cxn>
              <a:cxn ang="0">
                <a:pos x="232" y="126"/>
              </a:cxn>
              <a:cxn ang="0">
                <a:pos x="267" y="91"/>
              </a:cxn>
              <a:cxn ang="0">
                <a:pos x="267" y="55"/>
              </a:cxn>
              <a:cxn ang="0">
                <a:pos x="232" y="19"/>
              </a:cxn>
              <a:cxn ang="0">
                <a:pos x="267" y="55"/>
              </a:cxn>
            </a:cxnLst>
            <a:rect l="0" t="0" r="r" b="b"/>
            <a:pathLst>
              <a:path w="285" h="287">
                <a:moveTo>
                  <a:pt x="267" y="0"/>
                </a:moveTo>
                <a:lnTo>
                  <a:pt x="18" y="0"/>
                </a:lnTo>
                <a:lnTo>
                  <a:pt x="18" y="0"/>
                </a:lnTo>
                <a:lnTo>
                  <a:pt x="11" y="2"/>
                </a:lnTo>
                <a:lnTo>
                  <a:pt x="6" y="6"/>
                </a:lnTo>
                <a:lnTo>
                  <a:pt x="0" y="11"/>
                </a:lnTo>
                <a:lnTo>
                  <a:pt x="0" y="19"/>
                </a:lnTo>
                <a:lnTo>
                  <a:pt x="0" y="269"/>
                </a:lnTo>
                <a:lnTo>
                  <a:pt x="0" y="269"/>
                </a:lnTo>
                <a:lnTo>
                  <a:pt x="0" y="276"/>
                </a:lnTo>
                <a:lnTo>
                  <a:pt x="6" y="281"/>
                </a:lnTo>
                <a:lnTo>
                  <a:pt x="11" y="285"/>
                </a:lnTo>
                <a:lnTo>
                  <a:pt x="18" y="287"/>
                </a:lnTo>
                <a:lnTo>
                  <a:pt x="267" y="287"/>
                </a:lnTo>
                <a:lnTo>
                  <a:pt x="267" y="287"/>
                </a:lnTo>
                <a:lnTo>
                  <a:pt x="274" y="285"/>
                </a:lnTo>
                <a:lnTo>
                  <a:pt x="279" y="281"/>
                </a:lnTo>
                <a:lnTo>
                  <a:pt x="283" y="276"/>
                </a:lnTo>
                <a:lnTo>
                  <a:pt x="285" y="269"/>
                </a:lnTo>
                <a:lnTo>
                  <a:pt x="285" y="19"/>
                </a:lnTo>
                <a:lnTo>
                  <a:pt x="285" y="19"/>
                </a:lnTo>
                <a:lnTo>
                  <a:pt x="283" y="11"/>
                </a:lnTo>
                <a:lnTo>
                  <a:pt x="279" y="6"/>
                </a:lnTo>
                <a:lnTo>
                  <a:pt x="274" y="2"/>
                </a:lnTo>
                <a:lnTo>
                  <a:pt x="267" y="0"/>
                </a:lnTo>
                <a:lnTo>
                  <a:pt x="267" y="0"/>
                </a:lnTo>
                <a:close/>
                <a:moveTo>
                  <a:pt x="53" y="269"/>
                </a:moveTo>
                <a:lnTo>
                  <a:pt x="18" y="269"/>
                </a:lnTo>
                <a:lnTo>
                  <a:pt x="18" y="233"/>
                </a:lnTo>
                <a:lnTo>
                  <a:pt x="53" y="233"/>
                </a:lnTo>
                <a:lnTo>
                  <a:pt x="53" y="269"/>
                </a:lnTo>
                <a:close/>
                <a:moveTo>
                  <a:pt x="53" y="198"/>
                </a:moveTo>
                <a:lnTo>
                  <a:pt x="18" y="198"/>
                </a:lnTo>
                <a:lnTo>
                  <a:pt x="18" y="162"/>
                </a:lnTo>
                <a:lnTo>
                  <a:pt x="53" y="162"/>
                </a:lnTo>
                <a:lnTo>
                  <a:pt x="53" y="198"/>
                </a:lnTo>
                <a:close/>
                <a:moveTo>
                  <a:pt x="53" y="126"/>
                </a:moveTo>
                <a:lnTo>
                  <a:pt x="18" y="126"/>
                </a:lnTo>
                <a:lnTo>
                  <a:pt x="18" y="91"/>
                </a:lnTo>
                <a:lnTo>
                  <a:pt x="53" y="91"/>
                </a:lnTo>
                <a:lnTo>
                  <a:pt x="53" y="126"/>
                </a:lnTo>
                <a:close/>
                <a:moveTo>
                  <a:pt x="53" y="55"/>
                </a:moveTo>
                <a:lnTo>
                  <a:pt x="18" y="55"/>
                </a:lnTo>
                <a:lnTo>
                  <a:pt x="18" y="19"/>
                </a:lnTo>
                <a:lnTo>
                  <a:pt x="53" y="19"/>
                </a:lnTo>
                <a:lnTo>
                  <a:pt x="53" y="55"/>
                </a:lnTo>
                <a:close/>
                <a:moveTo>
                  <a:pt x="214" y="269"/>
                </a:moveTo>
                <a:lnTo>
                  <a:pt x="71" y="269"/>
                </a:lnTo>
                <a:lnTo>
                  <a:pt x="71" y="180"/>
                </a:lnTo>
                <a:lnTo>
                  <a:pt x="214" y="180"/>
                </a:lnTo>
                <a:lnTo>
                  <a:pt x="214" y="269"/>
                </a:lnTo>
                <a:close/>
                <a:moveTo>
                  <a:pt x="214" y="162"/>
                </a:moveTo>
                <a:lnTo>
                  <a:pt x="71" y="162"/>
                </a:lnTo>
                <a:lnTo>
                  <a:pt x="71" y="19"/>
                </a:lnTo>
                <a:lnTo>
                  <a:pt x="214" y="19"/>
                </a:lnTo>
                <a:lnTo>
                  <a:pt x="214" y="162"/>
                </a:lnTo>
                <a:close/>
                <a:moveTo>
                  <a:pt x="267" y="269"/>
                </a:moveTo>
                <a:lnTo>
                  <a:pt x="232" y="269"/>
                </a:lnTo>
                <a:lnTo>
                  <a:pt x="232" y="233"/>
                </a:lnTo>
                <a:lnTo>
                  <a:pt x="267" y="233"/>
                </a:lnTo>
                <a:lnTo>
                  <a:pt x="267" y="269"/>
                </a:lnTo>
                <a:close/>
                <a:moveTo>
                  <a:pt x="267" y="198"/>
                </a:moveTo>
                <a:lnTo>
                  <a:pt x="232" y="198"/>
                </a:lnTo>
                <a:lnTo>
                  <a:pt x="232" y="162"/>
                </a:lnTo>
                <a:lnTo>
                  <a:pt x="267" y="162"/>
                </a:lnTo>
                <a:lnTo>
                  <a:pt x="267" y="198"/>
                </a:lnTo>
                <a:close/>
                <a:moveTo>
                  <a:pt x="267" y="126"/>
                </a:moveTo>
                <a:lnTo>
                  <a:pt x="232" y="126"/>
                </a:lnTo>
                <a:lnTo>
                  <a:pt x="232" y="91"/>
                </a:lnTo>
                <a:lnTo>
                  <a:pt x="267" y="91"/>
                </a:lnTo>
                <a:lnTo>
                  <a:pt x="267" y="126"/>
                </a:lnTo>
                <a:close/>
                <a:moveTo>
                  <a:pt x="267" y="55"/>
                </a:moveTo>
                <a:lnTo>
                  <a:pt x="232" y="55"/>
                </a:lnTo>
                <a:lnTo>
                  <a:pt x="232" y="19"/>
                </a:lnTo>
                <a:lnTo>
                  <a:pt x="267" y="19"/>
                </a:lnTo>
                <a:lnTo>
                  <a:pt x="267" y="55"/>
                </a:lnTo>
                <a:close/>
              </a:path>
            </a:pathLst>
          </a:custGeom>
          <a:solidFill>
            <a:srgbClr val="FF6B92"/>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nvGrpSpPr>
          <p:cNvPr id="42" name="Group 78"/>
          <p:cNvGrpSpPr/>
          <p:nvPr/>
        </p:nvGrpSpPr>
        <p:grpSpPr>
          <a:xfrm>
            <a:off x="5183979" y="2043697"/>
            <a:ext cx="198288" cy="468685"/>
            <a:chOff x="3405334" y="1535355"/>
            <a:chExt cx="137038" cy="323909"/>
          </a:xfrm>
          <a:solidFill>
            <a:srgbClr val="FF6B92"/>
          </a:solidFill>
        </p:grpSpPr>
        <p:sp>
          <p:nvSpPr>
            <p:cNvPr id="43" name="Freeform 61"/>
            <p:cNvSpPr/>
            <p:nvPr/>
          </p:nvSpPr>
          <p:spPr bwMode="auto">
            <a:xfrm>
              <a:off x="3444784" y="1535355"/>
              <a:ext cx="56062" cy="56062"/>
            </a:xfrm>
            <a:custGeom>
              <a:avLst/>
              <a:gdLst/>
              <a:ahLst/>
              <a:cxnLst>
                <a:cxn ang="0">
                  <a:pos x="25" y="0"/>
                </a:cxn>
                <a:cxn ang="0">
                  <a:pos x="25" y="0"/>
                </a:cxn>
                <a:cxn ang="0">
                  <a:pos x="36" y="2"/>
                </a:cxn>
                <a:cxn ang="0">
                  <a:pos x="45" y="7"/>
                </a:cxn>
                <a:cxn ang="0">
                  <a:pos x="51" y="16"/>
                </a:cxn>
                <a:cxn ang="0">
                  <a:pos x="53" y="27"/>
                </a:cxn>
                <a:cxn ang="0">
                  <a:pos x="53" y="27"/>
                </a:cxn>
                <a:cxn ang="0">
                  <a:pos x="51" y="36"/>
                </a:cxn>
                <a:cxn ang="0">
                  <a:pos x="45" y="45"/>
                </a:cxn>
                <a:cxn ang="0">
                  <a:pos x="36" y="51"/>
                </a:cxn>
                <a:cxn ang="0">
                  <a:pos x="25" y="52"/>
                </a:cxn>
                <a:cxn ang="0">
                  <a:pos x="25" y="52"/>
                </a:cxn>
                <a:cxn ang="0">
                  <a:pos x="16" y="51"/>
                </a:cxn>
                <a:cxn ang="0">
                  <a:pos x="7" y="45"/>
                </a:cxn>
                <a:cxn ang="0">
                  <a:pos x="2" y="36"/>
                </a:cxn>
                <a:cxn ang="0">
                  <a:pos x="0" y="27"/>
                </a:cxn>
                <a:cxn ang="0">
                  <a:pos x="0" y="27"/>
                </a:cxn>
                <a:cxn ang="0">
                  <a:pos x="2" y="16"/>
                </a:cxn>
                <a:cxn ang="0">
                  <a:pos x="7" y="7"/>
                </a:cxn>
                <a:cxn ang="0">
                  <a:pos x="16" y="2"/>
                </a:cxn>
                <a:cxn ang="0">
                  <a:pos x="25" y="0"/>
                </a:cxn>
                <a:cxn ang="0">
                  <a:pos x="25" y="0"/>
                </a:cxn>
              </a:cxnLst>
              <a:rect l="0" t="0" r="r" b="b"/>
              <a:pathLst>
                <a:path w="53" h="52">
                  <a:moveTo>
                    <a:pt x="25" y="0"/>
                  </a:moveTo>
                  <a:lnTo>
                    <a:pt x="25" y="0"/>
                  </a:lnTo>
                  <a:lnTo>
                    <a:pt x="36" y="2"/>
                  </a:lnTo>
                  <a:lnTo>
                    <a:pt x="45" y="7"/>
                  </a:lnTo>
                  <a:lnTo>
                    <a:pt x="51" y="16"/>
                  </a:lnTo>
                  <a:lnTo>
                    <a:pt x="53" y="27"/>
                  </a:lnTo>
                  <a:lnTo>
                    <a:pt x="53" y="27"/>
                  </a:lnTo>
                  <a:lnTo>
                    <a:pt x="51" y="36"/>
                  </a:lnTo>
                  <a:lnTo>
                    <a:pt x="45" y="45"/>
                  </a:lnTo>
                  <a:lnTo>
                    <a:pt x="36" y="51"/>
                  </a:lnTo>
                  <a:lnTo>
                    <a:pt x="25" y="52"/>
                  </a:lnTo>
                  <a:lnTo>
                    <a:pt x="25" y="52"/>
                  </a:lnTo>
                  <a:lnTo>
                    <a:pt x="16" y="51"/>
                  </a:lnTo>
                  <a:lnTo>
                    <a:pt x="7" y="45"/>
                  </a:lnTo>
                  <a:lnTo>
                    <a:pt x="2" y="36"/>
                  </a:lnTo>
                  <a:lnTo>
                    <a:pt x="0" y="27"/>
                  </a:lnTo>
                  <a:lnTo>
                    <a:pt x="0" y="27"/>
                  </a:lnTo>
                  <a:lnTo>
                    <a:pt x="2" y="16"/>
                  </a:lnTo>
                  <a:lnTo>
                    <a:pt x="7" y="7"/>
                  </a:lnTo>
                  <a:lnTo>
                    <a:pt x="16" y="2"/>
                  </a:lnTo>
                  <a:lnTo>
                    <a:pt x="25" y="0"/>
                  </a:lnTo>
                  <a:lnTo>
                    <a:pt x="25"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44" name="Freeform 62"/>
            <p:cNvSpPr/>
            <p:nvPr/>
          </p:nvSpPr>
          <p:spPr bwMode="auto">
            <a:xfrm>
              <a:off x="3405334" y="1603875"/>
              <a:ext cx="137038" cy="255389"/>
            </a:xfrm>
            <a:custGeom>
              <a:avLst/>
              <a:gdLst/>
              <a:ahLst/>
              <a:cxnLst>
                <a:cxn ang="0">
                  <a:pos x="74" y="0"/>
                </a:cxn>
                <a:cxn ang="0">
                  <a:pos x="54" y="0"/>
                </a:cxn>
                <a:cxn ang="0">
                  <a:pos x="47" y="2"/>
                </a:cxn>
                <a:cxn ang="0">
                  <a:pos x="27" y="11"/>
                </a:cxn>
                <a:cxn ang="0">
                  <a:pos x="11" y="35"/>
                </a:cxn>
                <a:cxn ang="0">
                  <a:pos x="2" y="64"/>
                </a:cxn>
                <a:cxn ang="0">
                  <a:pos x="2" y="94"/>
                </a:cxn>
                <a:cxn ang="0">
                  <a:pos x="4" y="100"/>
                </a:cxn>
                <a:cxn ang="0">
                  <a:pos x="11" y="107"/>
                </a:cxn>
                <a:cxn ang="0">
                  <a:pos x="20" y="107"/>
                </a:cxn>
                <a:cxn ang="0">
                  <a:pos x="27" y="100"/>
                </a:cxn>
                <a:cxn ang="0">
                  <a:pos x="27" y="94"/>
                </a:cxn>
                <a:cxn ang="0">
                  <a:pos x="27" y="69"/>
                </a:cxn>
                <a:cxn ang="0">
                  <a:pos x="35" y="44"/>
                </a:cxn>
                <a:cxn ang="0">
                  <a:pos x="35" y="100"/>
                </a:cxn>
                <a:cxn ang="0">
                  <a:pos x="35" y="102"/>
                </a:cxn>
                <a:cxn ang="0">
                  <a:pos x="35" y="167"/>
                </a:cxn>
                <a:cxn ang="0">
                  <a:pos x="33" y="232"/>
                </a:cxn>
                <a:cxn ang="0">
                  <a:pos x="36" y="243"/>
                </a:cxn>
                <a:cxn ang="0">
                  <a:pos x="47" y="247"/>
                </a:cxn>
                <a:cxn ang="0">
                  <a:pos x="56" y="243"/>
                </a:cxn>
                <a:cxn ang="0">
                  <a:pos x="62" y="232"/>
                </a:cxn>
                <a:cxn ang="0">
                  <a:pos x="64" y="181"/>
                </a:cxn>
                <a:cxn ang="0">
                  <a:pos x="64" y="131"/>
                </a:cxn>
                <a:cxn ang="0">
                  <a:pos x="69" y="131"/>
                </a:cxn>
                <a:cxn ang="0">
                  <a:pos x="71" y="232"/>
                </a:cxn>
                <a:cxn ang="0">
                  <a:pos x="73" y="239"/>
                </a:cxn>
                <a:cxn ang="0">
                  <a:pos x="80" y="247"/>
                </a:cxn>
                <a:cxn ang="0">
                  <a:pos x="91" y="247"/>
                </a:cxn>
                <a:cxn ang="0">
                  <a:pos x="100" y="239"/>
                </a:cxn>
                <a:cxn ang="0">
                  <a:pos x="100" y="232"/>
                </a:cxn>
                <a:cxn ang="0">
                  <a:pos x="98" y="102"/>
                </a:cxn>
                <a:cxn ang="0">
                  <a:pos x="98" y="98"/>
                </a:cxn>
                <a:cxn ang="0">
                  <a:pos x="98" y="42"/>
                </a:cxn>
                <a:cxn ang="0">
                  <a:pos x="103" y="54"/>
                </a:cxn>
                <a:cxn ang="0">
                  <a:pos x="107" y="82"/>
                </a:cxn>
                <a:cxn ang="0">
                  <a:pos x="105" y="94"/>
                </a:cxn>
                <a:cxn ang="0">
                  <a:pos x="109" y="103"/>
                </a:cxn>
                <a:cxn ang="0">
                  <a:pos x="118" y="107"/>
                </a:cxn>
                <a:cxn ang="0">
                  <a:pos x="127" y="103"/>
                </a:cxn>
                <a:cxn ang="0">
                  <a:pos x="132" y="94"/>
                </a:cxn>
                <a:cxn ang="0">
                  <a:pos x="132" y="80"/>
                </a:cxn>
                <a:cxn ang="0">
                  <a:pos x="127" y="49"/>
                </a:cxn>
                <a:cxn ang="0">
                  <a:pos x="114" y="22"/>
                </a:cxn>
                <a:cxn ang="0">
                  <a:pos x="98" y="7"/>
                </a:cxn>
                <a:cxn ang="0">
                  <a:pos x="84" y="2"/>
                </a:cxn>
                <a:cxn ang="0">
                  <a:pos x="74" y="0"/>
                </a:cxn>
              </a:cxnLst>
              <a:rect l="0" t="0" r="r" b="b"/>
              <a:pathLst>
                <a:path w="132" h="247">
                  <a:moveTo>
                    <a:pt x="74" y="0"/>
                  </a:moveTo>
                  <a:lnTo>
                    <a:pt x="74" y="0"/>
                  </a:lnTo>
                  <a:lnTo>
                    <a:pt x="65" y="0"/>
                  </a:lnTo>
                  <a:lnTo>
                    <a:pt x="54" y="0"/>
                  </a:lnTo>
                  <a:lnTo>
                    <a:pt x="54" y="0"/>
                  </a:lnTo>
                  <a:lnTo>
                    <a:pt x="47" y="2"/>
                  </a:lnTo>
                  <a:lnTo>
                    <a:pt x="40" y="4"/>
                  </a:lnTo>
                  <a:lnTo>
                    <a:pt x="27" y="11"/>
                  </a:lnTo>
                  <a:lnTo>
                    <a:pt x="18" y="22"/>
                  </a:lnTo>
                  <a:lnTo>
                    <a:pt x="11" y="35"/>
                  </a:lnTo>
                  <a:lnTo>
                    <a:pt x="6" y="49"/>
                  </a:lnTo>
                  <a:lnTo>
                    <a:pt x="2" y="64"/>
                  </a:lnTo>
                  <a:lnTo>
                    <a:pt x="0" y="80"/>
                  </a:lnTo>
                  <a:lnTo>
                    <a:pt x="2" y="94"/>
                  </a:lnTo>
                  <a:lnTo>
                    <a:pt x="2" y="94"/>
                  </a:lnTo>
                  <a:lnTo>
                    <a:pt x="4" y="100"/>
                  </a:lnTo>
                  <a:lnTo>
                    <a:pt x="6" y="103"/>
                  </a:lnTo>
                  <a:lnTo>
                    <a:pt x="11" y="107"/>
                  </a:lnTo>
                  <a:lnTo>
                    <a:pt x="16" y="107"/>
                  </a:lnTo>
                  <a:lnTo>
                    <a:pt x="20" y="107"/>
                  </a:lnTo>
                  <a:lnTo>
                    <a:pt x="24" y="103"/>
                  </a:lnTo>
                  <a:lnTo>
                    <a:pt x="27" y="100"/>
                  </a:lnTo>
                  <a:lnTo>
                    <a:pt x="27" y="94"/>
                  </a:lnTo>
                  <a:lnTo>
                    <a:pt x="27" y="94"/>
                  </a:lnTo>
                  <a:lnTo>
                    <a:pt x="27" y="83"/>
                  </a:lnTo>
                  <a:lnTo>
                    <a:pt x="27" y="69"/>
                  </a:lnTo>
                  <a:lnTo>
                    <a:pt x="29" y="56"/>
                  </a:lnTo>
                  <a:lnTo>
                    <a:pt x="35" y="44"/>
                  </a:lnTo>
                  <a:lnTo>
                    <a:pt x="35" y="44"/>
                  </a:lnTo>
                  <a:lnTo>
                    <a:pt x="35" y="100"/>
                  </a:lnTo>
                  <a:lnTo>
                    <a:pt x="35" y="102"/>
                  </a:lnTo>
                  <a:lnTo>
                    <a:pt x="35" y="102"/>
                  </a:lnTo>
                  <a:lnTo>
                    <a:pt x="35" y="102"/>
                  </a:lnTo>
                  <a:lnTo>
                    <a:pt x="35" y="167"/>
                  </a:lnTo>
                  <a:lnTo>
                    <a:pt x="33" y="232"/>
                  </a:lnTo>
                  <a:lnTo>
                    <a:pt x="33" y="232"/>
                  </a:lnTo>
                  <a:lnTo>
                    <a:pt x="33" y="239"/>
                  </a:lnTo>
                  <a:lnTo>
                    <a:pt x="36" y="243"/>
                  </a:lnTo>
                  <a:lnTo>
                    <a:pt x="42" y="247"/>
                  </a:lnTo>
                  <a:lnTo>
                    <a:pt x="47" y="247"/>
                  </a:lnTo>
                  <a:lnTo>
                    <a:pt x="53" y="247"/>
                  </a:lnTo>
                  <a:lnTo>
                    <a:pt x="56" y="243"/>
                  </a:lnTo>
                  <a:lnTo>
                    <a:pt x="60" y="239"/>
                  </a:lnTo>
                  <a:lnTo>
                    <a:pt x="62" y="232"/>
                  </a:lnTo>
                  <a:lnTo>
                    <a:pt x="62" y="232"/>
                  </a:lnTo>
                  <a:lnTo>
                    <a:pt x="64" y="181"/>
                  </a:lnTo>
                  <a:lnTo>
                    <a:pt x="64" y="131"/>
                  </a:lnTo>
                  <a:lnTo>
                    <a:pt x="64" y="131"/>
                  </a:lnTo>
                  <a:lnTo>
                    <a:pt x="69" y="131"/>
                  </a:lnTo>
                  <a:lnTo>
                    <a:pt x="69" y="131"/>
                  </a:lnTo>
                  <a:lnTo>
                    <a:pt x="69" y="181"/>
                  </a:lnTo>
                  <a:lnTo>
                    <a:pt x="71" y="232"/>
                  </a:lnTo>
                  <a:lnTo>
                    <a:pt x="71" y="232"/>
                  </a:lnTo>
                  <a:lnTo>
                    <a:pt x="73" y="239"/>
                  </a:lnTo>
                  <a:lnTo>
                    <a:pt x="76" y="243"/>
                  </a:lnTo>
                  <a:lnTo>
                    <a:pt x="80" y="247"/>
                  </a:lnTo>
                  <a:lnTo>
                    <a:pt x="85" y="247"/>
                  </a:lnTo>
                  <a:lnTo>
                    <a:pt x="91" y="247"/>
                  </a:lnTo>
                  <a:lnTo>
                    <a:pt x="96" y="243"/>
                  </a:lnTo>
                  <a:lnTo>
                    <a:pt x="100" y="239"/>
                  </a:lnTo>
                  <a:lnTo>
                    <a:pt x="100" y="232"/>
                  </a:lnTo>
                  <a:lnTo>
                    <a:pt x="100" y="232"/>
                  </a:lnTo>
                  <a:lnTo>
                    <a:pt x="98" y="167"/>
                  </a:lnTo>
                  <a:lnTo>
                    <a:pt x="98" y="102"/>
                  </a:lnTo>
                  <a:lnTo>
                    <a:pt x="98" y="102"/>
                  </a:lnTo>
                  <a:lnTo>
                    <a:pt x="98" y="98"/>
                  </a:lnTo>
                  <a:lnTo>
                    <a:pt x="98" y="98"/>
                  </a:lnTo>
                  <a:lnTo>
                    <a:pt x="98" y="42"/>
                  </a:lnTo>
                  <a:lnTo>
                    <a:pt x="98" y="42"/>
                  </a:lnTo>
                  <a:lnTo>
                    <a:pt x="103" y="54"/>
                  </a:lnTo>
                  <a:lnTo>
                    <a:pt x="105" y="67"/>
                  </a:lnTo>
                  <a:lnTo>
                    <a:pt x="107" y="82"/>
                  </a:lnTo>
                  <a:lnTo>
                    <a:pt x="105" y="94"/>
                  </a:lnTo>
                  <a:lnTo>
                    <a:pt x="105" y="94"/>
                  </a:lnTo>
                  <a:lnTo>
                    <a:pt x="105" y="100"/>
                  </a:lnTo>
                  <a:lnTo>
                    <a:pt x="109" y="103"/>
                  </a:lnTo>
                  <a:lnTo>
                    <a:pt x="113" y="107"/>
                  </a:lnTo>
                  <a:lnTo>
                    <a:pt x="118" y="107"/>
                  </a:lnTo>
                  <a:lnTo>
                    <a:pt x="122" y="107"/>
                  </a:lnTo>
                  <a:lnTo>
                    <a:pt x="127" y="103"/>
                  </a:lnTo>
                  <a:lnTo>
                    <a:pt x="131" y="100"/>
                  </a:lnTo>
                  <a:lnTo>
                    <a:pt x="132" y="94"/>
                  </a:lnTo>
                  <a:lnTo>
                    <a:pt x="132" y="94"/>
                  </a:lnTo>
                  <a:lnTo>
                    <a:pt x="132" y="80"/>
                  </a:lnTo>
                  <a:lnTo>
                    <a:pt x="131" y="64"/>
                  </a:lnTo>
                  <a:lnTo>
                    <a:pt x="127" y="49"/>
                  </a:lnTo>
                  <a:lnTo>
                    <a:pt x="122" y="35"/>
                  </a:lnTo>
                  <a:lnTo>
                    <a:pt x="114" y="22"/>
                  </a:lnTo>
                  <a:lnTo>
                    <a:pt x="103" y="11"/>
                  </a:lnTo>
                  <a:lnTo>
                    <a:pt x="98" y="7"/>
                  </a:lnTo>
                  <a:lnTo>
                    <a:pt x="91" y="4"/>
                  </a:lnTo>
                  <a:lnTo>
                    <a:pt x="84" y="2"/>
                  </a:lnTo>
                  <a:lnTo>
                    <a:pt x="74" y="0"/>
                  </a:lnTo>
                  <a:lnTo>
                    <a:pt x="74"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sp>
        <p:nvSpPr>
          <p:cNvPr id="45" name="Freeform 63"/>
          <p:cNvSpPr>
            <a:spLocks noEditPoints="1"/>
          </p:cNvSpPr>
          <p:nvPr/>
        </p:nvSpPr>
        <p:spPr bwMode="auto">
          <a:xfrm>
            <a:off x="6303963" y="2071386"/>
            <a:ext cx="484187" cy="414338"/>
          </a:xfrm>
          <a:custGeom>
            <a:avLst/>
            <a:gdLst/>
            <a:ahLst/>
            <a:cxnLst>
              <a:cxn ang="0">
                <a:pos x="15" y="2"/>
              </a:cxn>
              <a:cxn ang="0">
                <a:pos x="0" y="4"/>
              </a:cxn>
              <a:cxn ang="0">
                <a:pos x="0" y="62"/>
              </a:cxn>
              <a:cxn ang="0">
                <a:pos x="9" y="71"/>
              </a:cxn>
              <a:cxn ang="0">
                <a:pos x="53" y="45"/>
              </a:cxn>
              <a:cxn ang="0">
                <a:pos x="58" y="31"/>
              </a:cxn>
              <a:cxn ang="0">
                <a:pos x="307" y="11"/>
              </a:cxn>
              <a:cxn ang="0">
                <a:pos x="95" y="11"/>
              </a:cxn>
              <a:cxn ang="0">
                <a:pos x="85" y="27"/>
              </a:cxn>
              <a:cxn ang="0">
                <a:pos x="85" y="51"/>
              </a:cxn>
              <a:cxn ang="0">
                <a:pos x="102" y="62"/>
              </a:cxn>
              <a:cxn ang="0">
                <a:pos x="314" y="60"/>
              </a:cxn>
              <a:cxn ang="0">
                <a:pos x="323" y="43"/>
              </a:cxn>
              <a:cxn ang="0">
                <a:pos x="323" y="20"/>
              </a:cxn>
              <a:cxn ang="0">
                <a:pos x="307" y="11"/>
              </a:cxn>
              <a:cxn ang="0">
                <a:pos x="53" y="147"/>
              </a:cxn>
              <a:cxn ang="0">
                <a:pos x="60" y="138"/>
              </a:cxn>
              <a:cxn ang="0">
                <a:pos x="15" y="112"/>
              </a:cxn>
              <a:cxn ang="0">
                <a:pos x="4" y="111"/>
              </a:cxn>
              <a:cxn ang="0">
                <a:pos x="0" y="163"/>
              </a:cxn>
              <a:cxn ang="0">
                <a:pos x="4" y="172"/>
              </a:cxn>
              <a:cxn ang="0">
                <a:pos x="15" y="172"/>
              </a:cxn>
              <a:cxn ang="0">
                <a:pos x="102" y="112"/>
              </a:cxn>
              <a:cxn ang="0">
                <a:pos x="85" y="123"/>
              </a:cxn>
              <a:cxn ang="0">
                <a:pos x="85" y="147"/>
              </a:cxn>
              <a:cxn ang="0">
                <a:pos x="95" y="163"/>
              </a:cxn>
              <a:cxn ang="0">
                <a:pos x="307" y="163"/>
              </a:cxn>
              <a:cxn ang="0">
                <a:pos x="323" y="154"/>
              </a:cxn>
              <a:cxn ang="0">
                <a:pos x="323" y="129"/>
              </a:cxn>
              <a:cxn ang="0">
                <a:pos x="314" y="114"/>
              </a:cxn>
              <a:cxn ang="0">
                <a:pos x="53" y="232"/>
              </a:cxn>
              <a:cxn ang="0">
                <a:pos x="9" y="205"/>
              </a:cxn>
              <a:cxn ang="0">
                <a:pos x="0" y="214"/>
              </a:cxn>
              <a:cxn ang="0">
                <a:pos x="0" y="272"/>
              </a:cxn>
              <a:cxn ang="0">
                <a:pos x="15" y="274"/>
              </a:cxn>
              <a:cxn ang="0">
                <a:pos x="58" y="245"/>
              </a:cxn>
              <a:cxn ang="0">
                <a:pos x="53" y="232"/>
              </a:cxn>
              <a:cxn ang="0">
                <a:pos x="102" y="214"/>
              </a:cxn>
              <a:cxn ang="0">
                <a:pos x="91" y="219"/>
              </a:cxn>
              <a:cxn ang="0">
                <a:pos x="85" y="248"/>
              </a:cxn>
              <a:cxn ang="0">
                <a:pos x="91" y="261"/>
              </a:cxn>
              <a:cxn ang="0">
                <a:pos x="307" y="266"/>
              </a:cxn>
              <a:cxn ang="0">
                <a:pos x="319" y="261"/>
              </a:cxn>
              <a:cxn ang="0">
                <a:pos x="323" y="232"/>
              </a:cxn>
              <a:cxn ang="0">
                <a:pos x="319" y="219"/>
              </a:cxn>
              <a:cxn ang="0">
                <a:pos x="307" y="214"/>
              </a:cxn>
            </a:cxnLst>
            <a:rect l="0" t="0" r="r" b="b"/>
            <a:pathLst>
              <a:path w="323" h="275">
                <a:moveTo>
                  <a:pt x="53" y="27"/>
                </a:moveTo>
                <a:lnTo>
                  <a:pt x="15" y="2"/>
                </a:lnTo>
                <a:lnTo>
                  <a:pt x="15" y="2"/>
                </a:lnTo>
                <a:lnTo>
                  <a:pt x="9" y="0"/>
                </a:lnTo>
                <a:lnTo>
                  <a:pt x="4" y="0"/>
                </a:lnTo>
                <a:lnTo>
                  <a:pt x="0" y="4"/>
                </a:lnTo>
                <a:lnTo>
                  <a:pt x="0" y="11"/>
                </a:lnTo>
                <a:lnTo>
                  <a:pt x="0" y="62"/>
                </a:lnTo>
                <a:lnTo>
                  <a:pt x="0" y="62"/>
                </a:lnTo>
                <a:lnTo>
                  <a:pt x="0" y="67"/>
                </a:lnTo>
                <a:lnTo>
                  <a:pt x="4" y="71"/>
                </a:lnTo>
                <a:lnTo>
                  <a:pt x="9" y="71"/>
                </a:lnTo>
                <a:lnTo>
                  <a:pt x="15" y="69"/>
                </a:lnTo>
                <a:lnTo>
                  <a:pt x="53" y="45"/>
                </a:lnTo>
                <a:lnTo>
                  <a:pt x="53" y="45"/>
                </a:lnTo>
                <a:lnTo>
                  <a:pt x="58" y="40"/>
                </a:lnTo>
                <a:lnTo>
                  <a:pt x="60" y="36"/>
                </a:lnTo>
                <a:lnTo>
                  <a:pt x="58" y="31"/>
                </a:lnTo>
                <a:lnTo>
                  <a:pt x="53" y="27"/>
                </a:lnTo>
                <a:lnTo>
                  <a:pt x="53" y="27"/>
                </a:lnTo>
                <a:close/>
                <a:moveTo>
                  <a:pt x="307" y="11"/>
                </a:moveTo>
                <a:lnTo>
                  <a:pt x="102" y="11"/>
                </a:lnTo>
                <a:lnTo>
                  <a:pt x="102" y="11"/>
                </a:lnTo>
                <a:lnTo>
                  <a:pt x="95" y="11"/>
                </a:lnTo>
                <a:lnTo>
                  <a:pt x="91" y="14"/>
                </a:lnTo>
                <a:lnTo>
                  <a:pt x="85" y="20"/>
                </a:lnTo>
                <a:lnTo>
                  <a:pt x="85" y="27"/>
                </a:lnTo>
                <a:lnTo>
                  <a:pt x="85" y="43"/>
                </a:lnTo>
                <a:lnTo>
                  <a:pt x="85" y="43"/>
                </a:lnTo>
                <a:lnTo>
                  <a:pt x="85" y="51"/>
                </a:lnTo>
                <a:lnTo>
                  <a:pt x="91" y="56"/>
                </a:lnTo>
                <a:lnTo>
                  <a:pt x="95" y="60"/>
                </a:lnTo>
                <a:lnTo>
                  <a:pt x="102" y="62"/>
                </a:lnTo>
                <a:lnTo>
                  <a:pt x="307" y="62"/>
                </a:lnTo>
                <a:lnTo>
                  <a:pt x="307" y="62"/>
                </a:lnTo>
                <a:lnTo>
                  <a:pt x="314" y="60"/>
                </a:lnTo>
                <a:lnTo>
                  <a:pt x="319" y="56"/>
                </a:lnTo>
                <a:lnTo>
                  <a:pt x="323" y="51"/>
                </a:lnTo>
                <a:lnTo>
                  <a:pt x="323" y="43"/>
                </a:lnTo>
                <a:lnTo>
                  <a:pt x="323" y="27"/>
                </a:lnTo>
                <a:lnTo>
                  <a:pt x="323" y="27"/>
                </a:lnTo>
                <a:lnTo>
                  <a:pt x="323" y="20"/>
                </a:lnTo>
                <a:lnTo>
                  <a:pt x="319" y="14"/>
                </a:lnTo>
                <a:lnTo>
                  <a:pt x="314" y="11"/>
                </a:lnTo>
                <a:lnTo>
                  <a:pt x="307" y="11"/>
                </a:lnTo>
                <a:lnTo>
                  <a:pt x="307" y="11"/>
                </a:lnTo>
                <a:close/>
                <a:moveTo>
                  <a:pt x="15" y="172"/>
                </a:moveTo>
                <a:lnTo>
                  <a:pt x="53" y="147"/>
                </a:lnTo>
                <a:lnTo>
                  <a:pt x="53" y="147"/>
                </a:lnTo>
                <a:lnTo>
                  <a:pt x="58" y="143"/>
                </a:lnTo>
                <a:lnTo>
                  <a:pt x="60" y="138"/>
                </a:lnTo>
                <a:lnTo>
                  <a:pt x="58" y="134"/>
                </a:lnTo>
                <a:lnTo>
                  <a:pt x="53" y="130"/>
                </a:lnTo>
                <a:lnTo>
                  <a:pt x="15" y="112"/>
                </a:lnTo>
                <a:lnTo>
                  <a:pt x="15" y="112"/>
                </a:lnTo>
                <a:lnTo>
                  <a:pt x="9" y="111"/>
                </a:lnTo>
                <a:lnTo>
                  <a:pt x="4" y="111"/>
                </a:lnTo>
                <a:lnTo>
                  <a:pt x="0" y="114"/>
                </a:lnTo>
                <a:lnTo>
                  <a:pt x="0" y="121"/>
                </a:lnTo>
                <a:lnTo>
                  <a:pt x="0" y="163"/>
                </a:lnTo>
                <a:lnTo>
                  <a:pt x="0" y="163"/>
                </a:lnTo>
                <a:lnTo>
                  <a:pt x="0" y="170"/>
                </a:lnTo>
                <a:lnTo>
                  <a:pt x="4" y="172"/>
                </a:lnTo>
                <a:lnTo>
                  <a:pt x="9" y="174"/>
                </a:lnTo>
                <a:lnTo>
                  <a:pt x="15" y="172"/>
                </a:lnTo>
                <a:lnTo>
                  <a:pt x="15" y="172"/>
                </a:lnTo>
                <a:close/>
                <a:moveTo>
                  <a:pt x="307" y="112"/>
                </a:moveTo>
                <a:lnTo>
                  <a:pt x="102" y="112"/>
                </a:lnTo>
                <a:lnTo>
                  <a:pt x="102" y="112"/>
                </a:lnTo>
                <a:lnTo>
                  <a:pt x="95" y="114"/>
                </a:lnTo>
                <a:lnTo>
                  <a:pt x="91" y="118"/>
                </a:lnTo>
                <a:lnTo>
                  <a:pt x="85" y="123"/>
                </a:lnTo>
                <a:lnTo>
                  <a:pt x="85" y="129"/>
                </a:lnTo>
                <a:lnTo>
                  <a:pt x="85" y="147"/>
                </a:lnTo>
                <a:lnTo>
                  <a:pt x="85" y="147"/>
                </a:lnTo>
                <a:lnTo>
                  <a:pt x="85" y="154"/>
                </a:lnTo>
                <a:lnTo>
                  <a:pt x="91" y="159"/>
                </a:lnTo>
                <a:lnTo>
                  <a:pt x="95" y="163"/>
                </a:lnTo>
                <a:lnTo>
                  <a:pt x="102" y="163"/>
                </a:lnTo>
                <a:lnTo>
                  <a:pt x="307" y="163"/>
                </a:lnTo>
                <a:lnTo>
                  <a:pt x="307" y="163"/>
                </a:lnTo>
                <a:lnTo>
                  <a:pt x="314" y="163"/>
                </a:lnTo>
                <a:lnTo>
                  <a:pt x="319" y="159"/>
                </a:lnTo>
                <a:lnTo>
                  <a:pt x="323" y="154"/>
                </a:lnTo>
                <a:lnTo>
                  <a:pt x="323" y="147"/>
                </a:lnTo>
                <a:lnTo>
                  <a:pt x="323" y="129"/>
                </a:lnTo>
                <a:lnTo>
                  <a:pt x="323" y="129"/>
                </a:lnTo>
                <a:lnTo>
                  <a:pt x="323" y="123"/>
                </a:lnTo>
                <a:lnTo>
                  <a:pt x="319" y="118"/>
                </a:lnTo>
                <a:lnTo>
                  <a:pt x="314" y="114"/>
                </a:lnTo>
                <a:lnTo>
                  <a:pt x="307" y="112"/>
                </a:lnTo>
                <a:lnTo>
                  <a:pt x="307" y="112"/>
                </a:lnTo>
                <a:close/>
                <a:moveTo>
                  <a:pt x="53" y="232"/>
                </a:moveTo>
                <a:lnTo>
                  <a:pt x="15" y="207"/>
                </a:lnTo>
                <a:lnTo>
                  <a:pt x="15" y="207"/>
                </a:lnTo>
                <a:lnTo>
                  <a:pt x="9" y="205"/>
                </a:lnTo>
                <a:lnTo>
                  <a:pt x="4" y="205"/>
                </a:lnTo>
                <a:lnTo>
                  <a:pt x="0" y="208"/>
                </a:lnTo>
                <a:lnTo>
                  <a:pt x="0" y="214"/>
                </a:lnTo>
                <a:lnTo>
                  <a:pt x="0" y="266"/>
                </a:lnTo>
                <a:lnTo>
                  <a:pt x="0" y="266"/>
                </a:lnTo>
                <a:lnTo>
                  <a:pt x="0" y="272"/>
                </a:lnTo>
                <a:lnTo>
                  <a:pt x="4" y="275"/>
                </a:lnTo>
                <a:lnTo>
                  <a:pt x="9" y="275"/>
                </a:lnTo>
                <a:lnTo>
                  <a:pt x="15" y="274"/>
                </a:lnTo>
                <a:lnTo>
                  <a:pt x="53" y="250"/>
                </a:lnTo>
                <a:lnTo>
                  <a:pt x="53" y="250"/>
                </a:lnTo>
                <a:lnTo>
                  <a:pt x="58" y="245"/>
                </a:lnTo>
                <a:lnTo>
                  <a:pt x="60" y="241"/>
                </a:lnTo>
                <a:lnTo>
                  <a:pt x="58" y="236"/>
                </a:lnTo>
                <a:lnTo>
                  <a:pt x="53" y="232"/>
                </a:lnTo>
                <a:lnTo>
                  <a:pt x="53" y="232"/>
                </a:lnTo>
                <a:close/>
                <a:moveTo>
                  <a:pt x="307" y="214"/>
                </a:moveTo>
                <a:lnTo>
                  <a:pt x="102" y="214"/>
                </a:lnTo>
                <a:lnTo>
                  <a:pt x="102" y="214"/>
                </a:lnTo>
                <a:lnTo>
                  <a:pt x="95" y="216"/>
                </a:lnTo>
                <a:lnTo>
                  <a:pt x="91" y="219"/>
                </a:lnTo>
                <a:lnTo>
                  <a:pt x="85" y="225"/>
                </a:lnTo>
                <a:lnTo>
                  <a:pt x="85" y="232"/>
                </a:lnTo>
                <a:lnTo>
                  <a:pt x="85" y="248"/>
                </a:lnTo>
                <a:lnTo>
                  <a:pt x="85" y="248"/>
                </a:lnTo>
                <a:lnTo>
                  <a:pt x="85" y="256"/>
                </a:lnTo>
                <a:lnTo>
                  <a:pt x="91" y="261"/>
                </a:lnTo>
                <a:lnTo>
                  <a:pt x="95" y="265"/>
                </a:lnTo>
                <a:lnTo>
                  <a:pt x="102" y="266"/>
                </a:lnTo>
                <a:lnTo>
                  <a:pt x="307" y="266"/>
                </a:lnTo>
                <a:lnTo>
                  <a:pt x="307" y="266"/>
                </a:lnTo>
                <a:lnTo>
                  <a:pt x="314" y="265"/>
                </a:lnTo>
                <a:lnTo>
                  <a:pt x="319" y="261"/>
                </a:lnTo>
                <a:lnTo>
                  <a:pt x="323" y="256"/>
                </a:lnTo>
                <a:lnTo>
                  <a:pt x="323" y="248"/>
                </a:lnTo>
                <a:lnTo>
                  <a:pt x="323" y="232"/>
                </a:lnTo>
                <a:lnTo>
                  <a:pt x="323" y="232"/>
                </a:lnTo>
                <a:lnTo>
                  <a:pt x="323" y="225"/>
                </a:lnTo>
                <a:lnTo>
                  <a:pt x="319" y="219"/>
                </a:lnTo>
                <a:lnTo>
                  <a:pt x="314" y="216"/>
                </a:lnTo>
                <a:lnTo>
                  <a:pt x="307" y="214"/>
                </a:lnTo>
                <a:lnTo>
                  <a:pt x="307" y="214"/>
                </a:lnTo>
                <a:close/>
              </a:path>
            </a:pathLst>
          </a:custGeom>
          <a:solidFill>
            <a:srgbClr val="FF6B92"/>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46" name="Freeform 69"/>
          <p:cNvSpPr>
            <a:spLocks noEditPoints="1"/>
          </p:cNvSpPr>
          <p:nvPr/>
        </p:nvSpPr>
        <p:spPr bwMode="auto">
          <a:xfrm>
            <a:off x="1471613" y="1064911"/>
            <a:ext cx="309562" cy="452438"/>
          </a:xfrm>
          <a:custGeom>
            <a:avLst/>
            <a:gdLst/>
            <a:ahLst/>
            <a:cxnLst>
              <a:cxn ang="0">
                <a:pos x="180" y="76"/>
              </a:cxn>
              <a:cxn ang="0">
                <a:pos x="167" y="34"/>
              </a:cxn>
              <a:cxn ang="0">
                <a:pos x="133" y="7"/>
              </a:cxn>
              <a:cxn ang="0">
                <a:pos x="104" y="0"/>
              </a:cxn>
              <a:cxn ang="0">
                <a:pos x="62" y="14"/>
              </a:cxn>
              <a:cxn ang="0">
                <a:pos x="35" y="47"/>
              </a:cxn>
              <a:cxn ang="0">
                <a:pos x="27" y="132"/>
              </a:cxn>
              <a:cxn ang="0">
                <a:pos x="17" y="136"/>
              </a:cxn>
              <a:cxn ang="0">
                <a:pos x="0" y="156"/>
              </a:cxn>
              <a:cxn ang="0">
                <a:pos x="0" y="276"/>
              </a:cxn>
              <a:cxn ang="0">
                <a:pos x="8" y="295"/>
              </a:cxn>
              <a:cxn ang="0">
                <a:pos x="27" y="303"/>
              </a:cxn>
              <a:cxn ang="0">
                <a:pos x="185" y="303"/>
              </a:cxn>
              <a:cxn ang="0">
                <a:pos x="205" y="286"/>
              </a:cxn>
              <a:cxn ang="0">
                <a:pos x="207" y="161"/>
              </a:cxn>
              <a:cxn ang="0">
                <a:pos x="205" y="150"/>
              </a:cxn>
              <a:cxn ang="0">
                <a:pos x="185" y="134"/>
              </a:cxn>
              <a:cxn ang="0">
                <a:pos x="47" y="76"/>
              </a:cxn>
              <a:cxn ang="0">
                <a:pos x="51" y="54"/>
              </a:cxn>
              <a:cxn ang="0">
                <a:pos x="71" y="29"/>
              </a:cxn>
              <a:cxn ang="0">
                <a:pos x="104" y="20"/>
              </a:cxn>
              <a:cxn ang="0">
                <a:pos x="125" y="24"/>
              </a:cxn>
              <a:cxn ang="0">
                <a:pos x="151" y="45"/>
              </a:cxn>
              <a:cxn ang="0">
                <a:pos x="160" y="76"/>
              </a:cxn>
              <a:cxn ang="0">
                <a:pos x="47" y="76"/>
              </a:cxn>
              <a:cxn ang="0">
                <a:pos x="187" y="279"/>
              </a:cxn>
              <a:cxn ang="0">
                <a:pos x="180" y="285"/>
              </a:cxn>
              <a:cxn ang="0">
                <a:pos x="24" y="283"/>
              </a:cxn>
              <a:cxn ang="0">
                <a:pos x="18" y="276"/>
              </a:cxn>
              <a:cxn ang="0">
                <a:pos x="18" y="158"/>
              </a:cxn>
              <a:cxn ang="0">
                <a:pos x="27" y="152"/>
              </a:cxn>
              <a:cxn ang="0">
                <a:pos x="183" y="152"/>
              </a:cxn>
              <a:cxn ang="0">
                <a:pos x="189" y="161"/>
              </a:cxn>
              <a:cxn ang="0">
                <a:pos x="113" y="190"/>
              </a:cxn>
              <a:cxn ang="0">
                <a:pos x="111" y="183"/>
              </a:cxn>
              <a:cxn ang="0">
                <a:pos x="104" y="179"/>
              </a:cxn>
              <a:cxn ang="0">
                <a:pos x="95" y="187"/>
              </a:cxn>
              <a:cxn ang="0">
                <a:pos x="95" y="212"/>
              </a:cxn>
              <a:cxn ang="0">
                <a:pos x="85" y="223"/>
              </a:cxn>
              <a:cxn ang="0">
                <a:pos x="85" y="236"/>
              </a:cxn>
              <a:cxn ang="0">
                <a:pos x="104" y="246"/>
              </a:cxn>
              <a:cxn ang="0">
                <a:pos x="116" y="241"/>
              </a:cxn>
              <a:cxn ang="0">
                <a:pos x="122" y="228"/>
              </a:cxn>
              <a:cxn ang="0">
                <a:pos x="116" y="214"/>
              </a:cxn>
            </a:cxnLst>
            <a:rect l="0" t="0" r="r" b="b"/>
            <a:pathLst>
              <a:path w="207" h="303">
                <a:moveTo>
                  <a:pt x="180" y="132"/>
                </a:moveTo>
                <a:lnTo>
                  <a:pt x="180" y="76"/>
                </a:lnTo>
                <a:lnTo>
                  <a:pt x="180" y="76"/>
                </a:lnTo>
                <a:lnTo>
                  <a:pt x="178" y="62"/>
                </a:lnTo>
                <a:lnTo>
                  <a:pt x="172" y="47"/>
                </a:lnTo>
                <a:lnTo>
                  <a:pt x="167" y="34"/>
                </a:lnTo>
                <a:lnTo>
                  <a:pt x="156" y="24"/>
                </a:lnTo>
                <a:lnTo>
                  <a:pt x="145" y="14"/>
                </a:lnTo>
                <a:lnTo>
                  <a:pt x="133" y="7"/>
                </a:lnTo>
                <a:lnTo>
                  <a:pt x="118" y="2"/>
                </a:lnTo>
                <a:lnTo>
                  <a:pt x="104" y="0"/>
                </a:lnTo>
                <a:lnTo>
                  <a:pt x="104" y="0"/>
                </a:lnTo>
                <a:lnTo>
                  <a:pt x="89" y="2"/>
                </a:lnTo>
                <a:lnTo>
                  <a:pt x="75" y="7"/>
                </a:lnTo>
                <a:lnTo>
                  <a:pt x="62" y="14"/>
                </a:lnTo>
                <a:lnTo>
                  <a:pt x="49" y="24"/>
                </a:lnTo>
                <a:lnTo>
                  <a:pt x="40" y="34"/>
                </a:lnTo>
                <a:lnTo>
                  <a:pt x="35" y="47"/>
                </a:lnTo>
                <a:lnTo>
                  <a:pt x="29" y="62"/>
                </a:lnTo>
                <a:lnTo>
                  <a:pt x="27" y="76"/>
                </a:lnTo>
                <a:lnTo>
                  <a:pt x="27" y="132"/>
                </a:lnTo>
                <a:lnTo>
                  <a:pt x="27" y="132"/>
                </a:lnTo>
                <a:lnTo>
                  <a:pt x="22" y="134"/>
                </a:lnTo>
                <a:lnTo>
                  <a:pt x="17" y="136"/>
                </a:lnTo>
                <a:lnTo>
                  <a:pt x="8" y="141"/>
                </a:lnTo>
                <a:lnTo>
                  <a:pt x="2" y="150"/>
                </a:lnTo>
                <a:lnTo>
                  <a:pt x="0" y="156"/>
                </a:lnTo>
                <a:lnTo>
                  <a:pt x="0" y="161"/>
                </a:lnTo>
                <a:lnTo>
                  <a:pt x="0" y="276"/>
                </a:lnTo>
                <a:lnTo>
                  <a:pt x="0" y="276"/>
                </a:lnTo>
                <a:lnTo>
                  <a:pt x="0" y="281"/>
                </a:lnTo>
                <a:lnTo>
                  <a:pt x="2" y="286"/>
                </a:lnTo>
                <a:lnTo>
                  <a:pt x="8" y="295"/>
                </a:lnTo>
                <a:lnTo>
                  <a:pt x="17" y="301"/>
                </a:lnTo>
                <a:lnTo>
                  <a:pt x="22" y="303"/>
                </a:lnTo>
                <a:lnTo>
                  <a:pt x="27" y="303"/>
                </a:lnTo>
                <a:lnTo>
                  <a:pt x="180" y="303"/>
                </a:lnTo>
                <a:lnTo>
                  <a:pt x="180" y="303"/>
                </a:lnTo>
                <a:lnTo>
                  <a:pt x="185" y="303"/>
                </a:lnTo>
                <a:lnTo>
                  <a:pt x="191" y="301"/>
                </a:lnTo>
                <a:lnTo>
                  <a:pt x="200" y="295"/>
                </a:lnTo>
                <a:lnTo>
                  <a:pt x="205" y="286"/>
                </a:lnTo>
                <a:lnTo>
                  <a:pt x="207" y="281"/>
                </a:lnTo>
                <a:lnTo>
                  <a:pt x="207" y="276"/>
                </a:lnTo>
                <a:lnTo>
                  <a:pt x="207" y="161"/>
                </a:lnTo>
                <a:lnTo>
                  <a:pt x="207" y="161"/>
                </a:lnTo>
                <a:lnTo>
                  <a:pt x="207" y="156"/>
                </a:lnTo>
                <a:lnTo>
                  <a:pt x="205" y="150"/>
                </a:lnTo>
                <a:lnTo>
                  <a:pt x="200" y="141"/>
                </a:lnTo>
                <a:lnTo>
                  <a:pt x="191" y="136"/>
                </a:lnTo>
                <a:lnTo>
                  <a:pt x="185" y="134"/>
                </a:lnTo>
                <a:lnTo>
                  <a:pt x="180" y="132"/>
                </a:lnTo>
                <a:lnTo>
                  <a:pt x="180" y="132"/>
                </a:lnTo>
                <a:close/>
                <a:moveTo>
                  <a:pt x="47" y="76"/>
                </a:moveTo>
                <a:lnTo>
                  <a:pt x="47" y="76"/>
                </a:lnTo>
                <a:lnTo>
                  <a:pt x="47" y="65"/>
                </a:lnTo>
                <a:lnTo>
                  <a:pt x="51" y="54"/>
                </a:lnTo>
                <a:lnTo>
                  <a:pt x="56" y="45"/>
                </a:lnTo>
                <a:lnTo>
                  <a:pt x="64" y="36"/>
                </a:lnTo>
                <a:lnTo>
                  <a:pt x="71" y="29"/>
                </a:lnTo>
                <a:lnTo>
                  <a:pt x="82" y="24"/>
                </a:lnTo>
                <a:lnTo>
                  <a:pt x="93" y="20"/>
                </a:lnTo>
                <a:lnTo>
                  <a:pt x="104" y="20"/>
                </a:lnTo>
                <a:lnTo>
                  <a:pt x="104" y="20"/>
                </a:lnTo>
                <a:lnTo>
                  <a:pt x="114" y="20"/>
                </a:lnTo>
                <a:lnTo>
                  <a:pt x="125" y="24"/>
                </a:lnTo>
                <a:lnTo>
                  <a:pt x="134" y="29"/>
                </a:lnTo>
                <a:lnTo>
                  <a:pt x="143" y="36"/>
                </a:lnTo>
                <a:lnTo>
                  <a:pt x="151" y="45"/>
                </a:lnTo>
                <a:lnTo>
                  <a:pt x="156" y="54"/>
                </a:lnTo>
                <a:lnTo>
                  <a:pt x="160" y="65"/>
                </a:lnTo>
                <a:lnTo>
                  <a:pt x="160" y="76"/>
                </a:lnTo>
                <a:lnTo>
                  <a:pt x="160" y="132"/>
                </a:lnTo>
                <a:lnTo>
                  <a:pt x="47" y="132"/>
                </a:lnTo>
                <a:lnTo>
                  <a:pt x="47" y="76"/>
                </a:lnTo>
                <a:close/>
                <a:moveTo>
                  <a:pt x="189" y="276"/>
                </a:moveTo>
                <a:lnTo>
                  <a:pt x="189" y="276"/>
                </a:lnTo>
                <a:lnTo>
                  <a:pt x="187" y="279"/>
                </a:lnTo>
                <a:lnTo>
                  <a:pt x="185" y="281"/>
                </a:lnTo>
                <a:lnTo>
                  <a:pt x="183" y="283"/>
                </a:lnTo>
                <a:lnTo>
                  <a:pt x="180" y="285"/>
                </a:lnTo>
                <a:lnTo>
                  <a:pt x="27" y="285"/>
                </a:lnTo>
                <a:lnTo>
                  <a:pt x="27" y="285"/>
                </a:lnTo>
                <a:lnTo>
                  <a:pt x="24" y="283"/>
                </a:lnTo>
                <a:lnTo>
                  <a:pt x="22" y="281"/>
                </a:lnTo>
                <a:lnTo>
                  <a:pt x="18" y="279"/>
                </a:lnTo>
                <a:lnTo>
                  <a:pt x="18" y="276"/>
                </a:lnTo>
                <a:lnTo>
                  <a:pt x="18" y="161"/>
                </a:lnTo>
                <a:lnTo>
                  <a:pt x="18" y="161"/>
                </a:lnTo>
                <a:lnTo>
                  <a:pt x="18" y="158"/>
                </a:lnTo>
                <a:lnTo>
                  <a:pt x="22" y="154"/>
                </a:lnTo>
                <a:lnTo>
                  <a:pt x="24" y="152"/>
                </a:lnTo>
                <a:lnTo>
                  <a:pt x="27" y="152"/>
                </a:lnTo>
                <a:lnTo>
                  <a:pt x="180" y="152"/>
                </a:lnTo>
                <a:lnTo>
                  <a:pt x="180" y="152"/>
                </a:lnTo>
                <a:lnTo>
                  <a:pt x="183" y="152"/>
                </a:lnTo>
                <a:lnTo>
                  <a:pt x="185" y="154"/>
                </a:lnTo>
                <a:lnTo>
                  <a:pt x="187" y="158"/>
                </a:lnTo>
                <a:lnTo>
                  <a:pt x="189" y="161"/>
                </a:lnTo>
                <a:lnTo>
                  <a:pt x="189" y="276"/>
                </a:lnTo>
                <a:close/>
                <a:moveTo>
                  <a:pt x="113" y="212"/>
                </a:moveTo>
                <a:lnTo>
                  <a:pt x="113" y="190"/>
                </a:lnTo>
                <a:lnTo>
                  <a:pt x="113" y="190"/>
                </a:lnTo>
                <a:lnTo>
                  <a:pt x="113" y="187"/>
                </a:lnTo>
                <a:lnTo>
                  <a:pt x="111" y="183"/>
                </a:lnTo>
                <a:lnTo>
                  <a:pt x="107" y="181"/>
                </a:lnTo>
                <a:lnTo>
                  <a:pt x="104" y="179"/>
                </a:lnTo>
                <a:lnTo>
                  <a:pt x="104" y="179"/>
                </a:lnTo>
                <a:lnTo>
                  <a:pt x="100" y="181"/>
                </a:lnTo>
                <a:lnTo>
                  <a:pt x="96" y="183"/>
                </a:lnTo>
                <a:lnTo>
                  <a:pt x="95" y="187"/>
                </a:lnTo>
                <a:lnTo>
                  <a:pt x="95" y="190"/>
                </a:lnTo>
                <a:lnTo>
                  <a:pt x="95" y="212"/>
                </a:lnTo>
                <a:lnTo>
                  <a:pt x="95" y="212"/>
                </a:lnTo>
                <a:lnTo>
                  <a:pt x="91" y="214"/>
                </a:lnTo>
                <a:lnTo>
                  <a:pt x="87" y="217"/>
                </a:lnTo>
                <a:lnTo>
                  <a:pt x="85" y="223"/>
                </a:lnTo>
                <a:lnTo>
                  <a:pt x="85" y="228"/>
                </a:lnTo>
                <a:lnTo>
                  <a:pt x="85" y="228"/>
                </a:lnTo>
                <a:lnTo>
                  <a:pt x="85" y="236"/>
                </a:lnTo>
                <a:lnTo>
                  <a:pt x="91" y="241"/>
                </a:lnTo>
                <a:lnTo>
                  <a:pt x="96" y="245"/>
                </a:lnTo>
                <a:lnTo>
                  <a:pt x="104" y="246"/>
                </a:lnTo>
                <a:lnTo>
                  <a:pt x="104" y="246"/>
                </a:lnTo>
                <a:lnTo>
                  <a:pt x="111" y="245"/>
                </a:lnTo>
                <a:lnTo>
                  <a:pt x="116" y="241"/>
                </a:lnTo>
                <a:lnTo>
                  <a:pt x="122" y="236"/>
                </a:lnTo>
                <a:lnTo>
                  <a:pt x="122" y="228"/>
                </a:lnTo>
                <a:lnTo>
                  <a:pt x="122" y="228"/>
                </a:lnTo>
                <a:lnTo>
                  <a:pt x="122" y="223"/>
                </a:lnTo>
                <a:lnTo>
                  <a:pt x="120" y="217"/>
                </a:lnTo>
                <a:lnTo>
                  <a:pt x="116" y="214"/>
                </a:lnTo>
                <a:lnTo>
                  <a:pt x="113" y="212"/>
                </a:lnTo>
                <a:lnTo>
                  <a:pt x="113" y="212"/>
                </a:lnTo>
                <a:close/>
              </a:path>
            </a:pathLst>
          </a:custGeom>
          <a:solidFill>
            <a:srgbClr val="FF6B92"/>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47" name="Freeform 70"/>
          <p:cNvSpPr>
            <a:spLocks noEditPoints="1"/>
          </p:cNvSpPr>
          <p:nvPr/>
        </p:nvSpPr>
        <p:spPr bwMode="auto">
          <a:xfrm>
            <a:off x="2603500" y="1064911"/>
            <a:ext cx="457200" cy="452438"/>
          </a:xfrm>
          <a:custGeom>
            <a:avLst/>
            <a:gdLst/>
            <a:ahLst/>
            <a:cxnLst>
              <a:cxn ang="0">
                <a:pos x="150" y="0"/>
              </a:cxn>
              <a:cxn ang="0">
                <a:pos x="119" y="4"/>
              </a:cxn>
              <a:cxn ang="0">
                <a:pos x="92" y="13"/>
              </a:cxn>
              <a:cxn ang="0">
                <a:pos x="67" y="27"/>
              </a:cxn>
              <a:cxn ang="0">
                <a:pos x="43" y="45"/>
              </a:cxn>
              <a:cxn ang="0">
                <a:pos x="25" y="67"/>
              </a:cxn>
              <a:cxn ang="0">
                <a:pos x="11" y="92"/>
              </a:cxn>
              <a:cxn ang="0">
                <a:pos x="2" y="121"/>
              </a:cxn>
              <a:cxn ang="0">
                <a:pos x="0" y="152"/>
              </a:cxn>
              <a:cxn ang="0">
                <a:pos x="0" y="167"/>
              </a:cxn>
              <a:cxn ang="0">
                <a:pos x="5" y="198"/>
              </a:cxn>
              <a:cxn ang="0">
                <a:pos x="18" y="225"/>
              </a:cxn>
              <a:cxn ang="0">
                <a:pos x="34" y="248"/>
              </a:cxn>
              <a:cxn ang="0">
                <a:pos x="54" y="268"/>
              </a:cxn>
              <a:cxn ang="0">
                <a:pos x="78" y="285"/>
              </a:cxn>
              <a:cxn ang="0">
                <a:pos x="105" y="295"/>
              </a:cxn>
              <a:cxn ang="0">
                <a:pos x="136" y="303"/>
              </a:cxn>
              <a:cxn ang="0">
                <a:pos x="150" y="303"/>
              </a:cxn>
              <a:cxn ang="0">
                <a:pos x="181" y="301"/>
              </a:cxn>
              <a:cxn ang="0">
                <a:pos x="210" y="292"/>
              </a:cxn>
              <a:cxn ang="0">
                <a:pos x="235" y="277"/>
              </a:cxn>
              <a:cxn ang="0">
                <a:pos x="257" y="259"/>
              </a:cxn>
              <a:cxn ang="0">
                <a:pos x="275" y="236"/>
              </a:cxn>
              <a:cxn ang="0">
                <a:pos x="290" y="210"/>
              </a:cxn>
              <a:cxn ang="0">
                <a:pos x="299" y="183"/>
              </a:cxn>
              <a:cxn ang="0">
                <a:pos x="302" y="152"/>
              </a:cxn>
              <a:cxn ang="0">
                <a:pos x="301" y="136"/>
              </a:cxn>
              <a:cxn ang="0">
                <a:pos x="295" y="107"/>
              </a:cxn>
              <a:cxn ang="0">
                <a:pos x="283" y="80"/>
              </a:cxn>
              <a:cxn ang="0">
                <a:pos x="268" y="56"/>
              </a:cxn>
              <a:cxn ang="0">
                <a:pos x="246" y="34"/>
              </a:cxn>
              <a:cxn ang="0">
                <a:pos x="223" y="18"/>
              </a:cxn>
              <a:cxn ang="0">
                <a:pos x="196" y="7"/>
              </a:cxn>
              <a:cxn ang="0">
                <a:pos x="167" y="2"/>
              </a:cxn>
              <a:cxn ang="0">
                <a:pos x="150" y="0"/>
              </a:cxn>
              <a:cxn ang="0">
                <a:pos x="94" y="227"/>
              </a:cxn>
              <a:cxn ang="0">
                <a:pos x="94" y="76"/>
              </a:cxn>
              <a:cxn ang="0">
                <a:pos x="132" y="227"/>
              </a:cxn>
              <a:cxn ang="0">
                <a:pos x="170" y="227"/>
              </a:cxn>
              <a:cxn ang="0">
                <a:pos x="170" y="76"/>
              </a:cxn>
              <a:cxn ang="0">
                <a:pos x="206" y="227"/>
              </a:cxn>
            </a:cxnLst>
            <a:rect l="0" t="0" r="r" b="b"/>
            <a:pathLst>
              <a:path w="302" h="303">
                <a:moveTo>
                  <a:pt x="150" y="0"/>
                </a:moveTo>
                <a:lnTo>
                  <a:pt x="150" y="0"/>
                </a:lnTo>
                <a:lnTo>
                  <a:pt x="136" y="2"/>
                </a:lnTo>
                <a:lnTo>
                  <a:pt x="119" y="4"/>
                </a:lnTo>
                <a:lnTo>
                  <a:pt x="105" y="7"/>
                </a:lnTo>
                <a:lnTo>
                  <a:pt x="92" y="13"/>
                </a:lnTo>
                <a:lnTo>
                  <a:pt x="78" y="18"/>
                </a:lnTo>
                <a:lnTo>
                  <a:pt x="67" y="27"/>
                </a:lnTo>
                <a:lnTo>
                  <a:pt x="54" y="34"/>
                </a:lnTo>
                <a:lnTo>
                  <a:pt x="43" y="45"/>
                </a:lnTo>
                <a:lnTo>
                  <a:pt x="34" y="56"/>
                </a:lnTo>
                <a:lnTo>
                  <a:pt x="25" y="67"/>
                </a:lnTo>
                <a:lnTo>
                  <a:pt x="18" y="80"/>
                </a:lnTo>
                <a:lnTo>
                  <a:pt x="11" y="92"/>
                </a:lnTo>
                <a:lnTo>
                  <a:pt x="5" y="107"/>
                </a:lnTo>
                <a:lnTo>
                  <a:pt x="2" y="121"/>
                </a:lnTo>
                <a:lnTo>
                  <a:pt x="0" y="136"/>
                </a:lnTo>
                <a:lnTo>
                  <a:pt x="0" y="152"/>
                </a:lnTo>
                <a:lnTo>
                  <a:pt x="0" y="152"/>
                </a:lnTo>
                <a:lnTo>
                  <a:pt x="0" y="167"/>
                </a:lnTo>
                <a:lnTo>
                  <a:pt x="2" y="183"/>
                </a:lnTo>
                <a:lnTo>
                  <a:pt x="5" y="198"/>
                </a:lnTo>
                <a:lnTo>
                  <a:pt x="11" y="210"/>
                </a:lnTo>
                <a:lnTo>
                  <a:pt x="18" y="225"/>
                </a:lnTo>
                <a:lnTo>
                  <a:pt x="25" y="236"/>
                </a:lnTo>
                <a:lnTo>
                  <a:pt x="34" y="248"/>
                </a:lnTo>
                <a:lnTo>
                  <a:pt x="43" y="259"/>
                </a:lnTo>
                <a:lnTo>
                  <a:pt x="54" y="268"/>
                </a:lnTo>
                <a:lnTo>
                  <a:pt x="67" y="277"/>
                </a:lnTo>
                <a:lnTo>
                  <a:pt x="78" y="285"/>
                </a:lnTo>
                <a:lnTo>
                  <a:pt x="92" y="292"/>
                </a:lnTo>
                <a:lnTo>
                  <a:pt x="105" y="295"/>
                </a:lnTo>
                <a:lnTo>
                  <a:pt x="119" y="301"/>
                </a:lnTo>
                <a:lnTo>
                  <a:pt x="136" y="303"/>
                </a:lnTo>
                <a:lnTo>
                  <a:pt x="150" y="303"/>
                </a:lnTo>
                <a:lnTo>
                  <a:pt x="150" y="303"/>
                </a:lnTo>
                <a:lnTo>
                  <a:pt x="167" y="303"/>
                </a:lnTo>
                <a:lnTo>
                  <a:pt x="181" y="301"/>
                </a:lnTo>
                <a:lnTo>
                  <a:pt x="196" y="295"/>
                </a:lnTo>
                <a:lnTo>
                  <a:pt x="210" y="292"/>
                </a:lnTo>
                <a:lnTo>
                  <a:pt x="223" y="285"/>
                </a:lnTo>
                <a:lnTo>
                  <a:pt x="235" y="277"/>
                </a:lnTo>
                <a:lnTo>
                  <a:pt x="246" y="268"/>
                </a:lnTo>
                <a:lnTo>
                  <a:pt x="257" y="259"/>
                </a:lnTo>
                <a:lnTo>
                  <a:pt x="268" y="248"/>
                </a:lnTo>
                <a:lnTo>
                  <a:pt x="275" y="236"/>
                </a:lnTo>
                <a:lnTo>
                  <a:pt x="283" y="225"/>
                </a:lnTo>
                <a:lnTo>
                  <a:pt x="290" y="210"/>
                </a:lnTo>
                <a:lnTo>
                  <a:pt x="295" y="198"/>
                </a:lnTo>
                <a:lnTo>
                  <a:pt x="299" y="183"/>
                </a:lnTo>
                <a:lnTo>
                  <a:pt x="301" y="167"/>
                </a:lnTo>
                <a:lnTo>
                  <a:pt x="302" y="152"/>
                </a:lnTo>
                <a:lnTo>
                  <a:pt x="302" y="152"/>
                </a:lnTo>
                <a:lnTo>
                  <a:pt x="301" y="136"/>
                </a:lnTo>
                <a:lnTo>
                  <a:pt x="299" y="121"/>
                </a:lnTo>
                <a:lnTo>
                  <a:pt x="295" y="107"/>
                </a:lnTo>
                <a:lnTo>
                  <a:pt x="290" y="92"/>
                </a:lnTo>
                <a:lnTo>
                  <a:pt x="283" y="80"/>
                </a:lnTo>
                <a:lnTo>
                  <a:pt x="275" y="67"/>
                </a:lnTo>
                <a:lnTo>
                  <a:pt x="268" y="56"/>
                </a:lnTo>
                <a:lnTo>
                  <a:pt x="257" y="45"/>
                </a:lnTo>
                <a:lnTo>
                  <a:pt x="246" y="34"/>
                </a:lnTo>
                <a:lnTo>
                  <a:pt x="235" y="27"/>
                </a:lnTo>
                <a:lnTo>
                  <a:pt x="223" y="18"/>
                </a:lnTo>
                <a:lnTo>
                  <a:pt x="210" y="13"/>
                </a:lnTo>
                <a:lnTo>
                  <a:pt x="196" y="7"/>
                </a:lnTo>
                <a:lnTo>
                  <a:pt x="181" y="4"/>
                </a:lnTo>
                <a:lnTo>
                  <a:pt x="167" y="2"/>
                </a:lnTo>
                <a:lnTo>
                  <a:pt x="150" y="0"/>
                </a:lnTo>
                <a:lnTo>
                  <a:pt x="150" y="0"/>
                </a:lnTo>
                <a:close/>
                <a:moveTo>
                  <a:pt x="132" y="227"/>
                </a:moveTo>
                <a:lnTo>
                  <a:pt x="94" y="227"/>
                </a:lnTo>
                <a:lnTo>
                  <a:pt x="94" y="152"/>
                </a:lnTo>
                <a:lnTo>
                  <a:pt x="94" y="76"/>
                </a:lnTo>
                <a:lnTo>
                  <a:pt x="132" y="76"/>
                </a:lnTo>
                <a:lnTo>
                  <a:pt x="132" y="227"/>
                </a:lnTo>
                <a:close/>
                <a:moveTo>
                  <a:pt x="206" y="227"/>
                </a:moveTo>
                <a:lnTo>
                  <a:pt x="170" y="227"/>
                </a:lnTo>
                <a:lnTo>
                  <a:pt x="170" y="152"/>
                </a:lnTo>
                <a:lnTo>
                  <a:pt x="170" y="76"/>
                </a:lnTo>
                <a:lnTo>
                  <a:pt x="206" y="76"/>
                </a:lnTo>
                <a:lnTo>
                  <a:pt x="206" y="227"/>
                </a:lnTo>
                <a:close/>
              </a:path>
            </a:pathLst>
          </a:custGeom>
          <a:solidFill>
            <a:srgbClr val="FF6B92"/>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nvGrpSpPr>
          <p:cNvPr id="48" name="Group 74"/>
          <p:cNvGrpSpPr/>
          <p:nvPr/>
        </p:nvGrpSpPr>
        <p:grpSpPr>
          <a:xfrm>
            <a:off x="5157057" y="1067148"/>
            <a:ext cx="249363" cy="450653"/>
            <a:chOff x="3386647" y="802411"/>
            <a:chExt cx="172336" cy="311450"/>
          </a:xfrm>
          <a:solidFill>
            <a:srgbClr val="FF6B92"/>
          </a:solidFill>
        </p:grpSpPr>
        <p:sp>
          <p:nvSpPr>
            <p:cNvPr id="49" name="Freeform 71"/>
            <p:cNvSpPr/>
            <p:nvPr/>
          </p:nvSpPr>
          <p:spPr bwMode="auto">
            <a:xfrm>
              <a:off x="3459319" y="802411"/>
              <a:ext cx="51909" cy="51909"/>
            </a:xfrm>
            <a:custGeom>
              <a:avLst/>
              <a:gdLst/>
              <a:ahLst/>
              <a:cxnLst>
                <a:cxn ang="0">
                  <a:pos x="25" y="0"/>
                </a:cxn>
                <a:cxn ang="0">
                  <a:pos x="25" y="0"/>
                </a:cxn>
                <a:cxn ang="0">
                  <a:pos x="34" y="2"/>
                </a:cxn>
                <a:cxn ang="0">
                  <a:pos x="43" y="7"/>
                </a:cxn>
                <a:cxn ang="0">
                  <a:pos x="49" y="16"/>
                </a:cxn>
                <a:cxn ang="0">
                  <a:pos x="50" y="25"/>
                </a:cxn>
                <a:cxn ang="0">
                  <a:pos x="50" y="25"/>
                </a:cxn>
                <a:cxn ang="0">
                  <a:pos x="49" y="36"/>
                </a:cxn>
                <a:cxn ang="0">
                  <a:pos x="43" y="43"/>
                </a:cxn>
                <a:cxn ang="0">
                  <a:pos x="34" y="49"/>
                </a:cxn>
                <a:cxn ang="0">
                  <a:pos x="25" y="51"/>
                </a:cxn>
                <a:cxn ang="0">
                  <a:pos x="25" y="51"/>
                </a:cxn>
                <a:cxn ang="0">
                  <a:pos x="16" y="49"/>
                </a:cxn>
                <a:cxn ang="0">
                  <a:pos x="7" y="43"/>
                </a:cxn>
                <a:cxn ang="0">
                  <a:pos x="1" y="36"/>
                </a:cxn>
                <a:cxn ang="0">
                  <a:pos x="0" y="25"/>
                </a:cxn>
                <a:cxn ang="0">
                  <a:pos x="0" y="25"/>
                </a:cxn>
                <a:cxn ang="0">
                  <a:pos x="1" y="16"/>
                </a:cxn>
                <a:cxn ang="0">
                  <a:pos x="7" y="7"/>
                </a:cxn>
                <a:cxn ang="0">
                  <a:pos x="16" y="2"/>
                </a:cxn>
                <a:cxn ang="0">
                  <a:pos x="25" y="0"/>
                </a:cxn>
                <a:cxn ang="0">
                  <a:pos x="25" y="0"/>
                </a:cxn>
              </a:cxnLst>
              <a:rect l="0" t="0" r="r" b="b"/>
              <a:pathLst>
                <a:path w="50" h="51">
                  <a:moveTo>
                    <a:pt x="25" y="0"/>
                  </a:moveTo>
                  <a:lnTo>
                    <a:pt x="25" y="0"/>
                  </a:lnTo>
                  <a:lnTo>
                    <a:pt x="34" y="2"/>
                  </a:lnTo>
                  <a:lnTo>
                    <a:pt x="43" y="7"/>
                  </a:lnTo>
                  <a:lnTo>
                    <a:pt x="49" y="16"/>
                  </a:lnTo>
                  <a:lnTo>
                    <a:pt x="50" y="25"/>
                  </a:lnTo>
                  <a:lnTo>
                    <a:pt x="50" y="25"/>
                  </a:lnTo>
                  <a:lnTo>
                    <a:pt x="49" y="36"/>
                  </a:lnTo>
                  <a:lnTo>
                    <a:pt x="43" y="43"/>
                  </a:lnTo>
                  <a:lnTo>
                    <a:pt x="34" y="49"/>
                  </a:lnTo>
                  <a:lnTo>
                    <a:pt x="25" y="51"/>
                  </a:lnTo>
                  <a:lnTo>
                    <a:pt x="25" y="51"/>
                  </a:lnTo>
                  <a:lnTo>
                    <a:pt x="16" y="49"/>
                  </a:lnTo>
                  <a:lnTo>
                    <a:pt x="7" y="43"/>
                  </a:lnTo>
                  <a:lnTo>
                    <a:pt x="1" y="36"/>
                  </a:lnTo>
                  <a:lnTo>
                    <a:pt x="0" y="25"/>
                  </a:lnTo>
                  <a:lnTo>
                    <a:pt x="0" y="25"/>
                  </a:lnTo>
                  <a:lnTo>
                    <a:pt x="1" y="16"/>
                  </a:lnTo>
                  <a:lnTo>
                    <a:pt x="7" y="7"/>
                  </a:lnTo>
                  <a:lnTo>
                    <a:pt x="16" y="2"/>
                  </a:lnTo>
                  <a:lnTo>
                    <a:pt x="25" y="0"/>
                  </a:lnTo>
                  <a:lnTo>
                    <a:pt x="25"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50" name="Freeform 72"/>
            <p:cNvSpPr>
              <a:spLocks noEditPoints="1"/>
            </p:cNvSpPr>
            <p:nvPr/>
          </p:nvSpPr>
          <p:spPr bwMode="auto">
            <a:xfrm>
              <a:off x="3386647" y="802411"/>
              <a:ext cx="172336" cy="311450"/>
            </a:xfrm>
            <a:custGeom>
              <a:avLst/>
              <a:gdLst/>
              <a:ahLst/>
              <a:cxnLst>
                <a:cxn ang="0">
                  <a:pos x="158" y="94"/>
                </a:cxn>
                <a:cxn ang="0">
                  <a:pos x="141" y="69"/>
                </a:cxn>
                <a:cxn ang="0">
                  <a:pos x="134" y="63"/>
                </a:cxn>
                <a:cxn ang="0">
                  <a:pos x="130" y="60"/>
                </a:cxn>
                <a:cxn ang="0">
                  <a:pos x="123" y="58"/>
                </a:cxn>
                <a:cxn ang="0">
                  <a:pos x="100" y="54"/>
                </a:cxn>
                <a:cxn ang="0">
                  <a:pos x="67" y="58"/>
                </a:cxn>
                <a:cxn ang="0">
                  <a:pos x="63" y="58"/>
                </a:cxn>
                <a:cxn ang="0">
                  <a:pos x="61" y="58"/>
                </a:cxn>
                <a:cxn ang="0">
                  <a:pos x="61" y="58"/>
                </a:cxn>
                <a:cxn ang="0">
                  <a:pos x="34" y="56"/>
                </a:cxn>
                <a:cxn ang="0">
                  <a:pos x="27" y="40"/>
                </a:cxn>
                <a:cxn ang="0">
                  <a:pos x="23" y="23"/>
                </a:cxn>
                <a:cxn ang="0">
                  <a:pos x="20" y="2"/>
                </a:cxn>
                <a:cxn ang="0">
                  <a:pos x="14" y="0"/>
                </a:cxn>
                <a:cxn ang="0">
                  <a:pos x="12" y="2"/>
                </a:cxn>
                <a:cxn ang="0">
                  <a:pos x="14" y="14"/>
                </a:cxn>
                <a:cxn ang="0">
                  <a:pos x="9" y="14"/>
                </a:cxn>
                <a:cxn ang="0">
                  <a:pos x="2" y="22"/>
                </a:cxn>
                <a:cxn ang="0">
                  <a:pos x="0" y="29"/>
                </a:cxn>
                <a:cxn ang="0">
                  <a:pos x="11" y="60"/>
                </a:cxn>
                <a:cxn ang="0">
                  <a:pos x="14" y="70"/>
                </a:cxn>
                <a:cxn ang="0">
                  <a:pos x="22" y="76"/>
                </a:cxn>
                <a:cxn ang="0">
                  <a:pos x="40" y="81"/>
                </a:cxn>
                <a:cxn ang="0">
                  <a:pos x="60" y="83"/>
                </a:cxn>
                <a:cxn ang="0">
                  <a:pos x="60" y="92"/>
                </a:cxn>
                <a:cxn ang="0">
                  <a:pos x="60" y="286"/>
                </a:cxn>
                <a:cxn ang="0">
                  <a:pos x="61" y="292"/>
                </a:cxn>
                <a:cxn ang="0">
                  <a:pos x="69" y="299"/>
                </a:cxn>
                <a:cxn ang="0">
                  <a:pos x="74" y="301"/>
                </a:cxn>
                <a:cxn ang="0">
                  <a:pos x="85" y="295"/>
                </a:cxn>
                <a:cxn ang="0">
                  <a:pos x="89" y="286"/>
                </a:cxn>
                <a:cxn ang="0">
                  <a:pos x="89" y="185"/>
                </a:cxn>
                <a:cxn ang="0">
                  <a:pos x="90" y="179"/>
                </a:cxn>
                <a:cxn ang="0">
                  <a:pos x="94" y="179"/>
                </a:cxn>
                <a:cxn ang="0">
                  <a:pos x="100" y="181"/>
                </a:cxn>
                <a:cxn ang="0">
                  <a:pos x="100" y="286"/>
                </a:cxn>
                <a:cxn ang="0">
                  <a:pos x="101" y="292"/>
                </a:cxn>
                <a:cxn ang="0">
                  <a:pos x="109" y="299"/>
                </a:cxn>
                <a:cxn ang="0">
                  <a:pos x="114" y="301"/>
                </a:cxn>
                <a:cxn ang="0">
                  <a:pos x="125" y="295"/>
                </a:cxn>
                <a:cxn ang="0">
                  <a:pos x="129" y="286"/>
                </a:cxn>
                <a:cxn ang="0">
                  <a:pos x="129" y="174"/>
                </a:cxn>
                <a:cxn ang="0">
                  <a:pos x="136" y="167"/>
                </a:cxn>
                <a:cxn ang="0">
                  <a:pos x="150" y="152"/>
                </a:cxn>
                <a:cxn ang="0">
                  <a:pos x="156" y="143"/>
                </a:cxn>
                <a:cxn ang="0">
                  <a:pos x="163" y="125"/>
                </a:cxn>
                <a:cxn ang="0">
                  <a:pos x="165" y="119"/>
                </a:cxn>
                <a:cxn ang="0">
                  <a:pos x="161" y="107"/>
                </a:cxn>
                <a:cxn ang="0">
                  <a:pos x="158" y="94"/>
                </a:cxn>
                <a:cxn ang="0">
                  <a:pos x="139" y="119"/>
                </a:cxn>
                <a:cxn ang="0">
                  <a:pos x="134" y="130"/>
                </a:cxn>
                <a:cxn ang="0">
                  <a:pos x="129" y="92"/>
                </a:cxn>
                <a:cxn ang="0">
                  <a:pos x="136" y="105"/>
                </a:cxn>
                <a:cxn ang="0">
                  <a:pos x="141" y="118"/>
                </a:cxn>
                <a:cxn ang="0">
                  <a:pos x="139" y="119"/>
                </a:cxn>
                <a:cxn ang="0">
                  <a:pos x="141" y="118"/>
                </a:cxn>
              </a:cxnLst>
              <a:rect l="0" t="0" r="r" b="b"/>
              <a:pathLst>
                <a:path w="165" h="301">
                  <a:moveTo>
                    <a:pt x="158" y="94"/>
                  </a:moveTo>
                  <a:lnTo>
                    <a:pt x="158" y="94"/>
                  </a:lnTo>
                  <a:lnTo>
                    <a:pt x="147" y="78"/>
                  </a:lnTo>
                  <a:lnTo>
                    <a:pt x="141" y="69"/>
                  </a:lnTo>
                  <a:lnTo>
                    <a:pt x="134" y="63"/>
                  </a:lnTo>
                  <a:lnTo>
                    <a:pt x="134" y="63"/>
                  </a:lnTo>
                  <a:lnTo>
                    <a:pt x="130" y="61"/>
                  </a:lnTo>
                  <a:lnTo>
                    <a:pt x="130" y="60"/>
                  </a:lnTo>
                  <a:lnTo>
                    <a:pt x="130" y="60"/>
                  </a:lnTo>
                  <a:lnTo>
                    <a:pt x="123" y="58"/>
                  </a:lnTo>
                  <a:lnTo>
                    <a:pt x="116" y="56"/>
                  </a:lnTo>
                  <a:lnTo>
                    <a:pt x="100" y="54"/>
                  </a:lnTo>
                  <a:lnTo>
                    <a:pt x="81" y="56"/>
                  </a:lnTo>
                  <a:lnTo>
                    <a:pt x="67" y="58"/>
                  </a:lnTo>
                  <a:lnTo>
                    <a:pt x="67" y="58"/>
                  </a:lnTo>
                  <a:lnTo>
                    <a:pt x="63" y="58"/>
                  </a:lnTo>
                  <a:lnTo>
                    <a:pt x="61" y="58"/>
                  </a:lnTo>
                  <a:lnTo>
                    <a:pt x="61" y="58"/>
                  </a:lnTo>
                  <a:lnTo>
                    <a:pt x="61" y="58"/>
                  </a:lnTo>
                  <a:lnTo>
                    <a:pt x="61" y="58"/>
                  </a:lnTo>
                  <a:lnTo>
                    <a:pt x="47" y="58"/>
                  </a:lnTo>
                  <a:lnTo>
                    <a:pt x="34" y="56"/>
                  </a:lnTo>
                  <a:lnTo>
                    <a:pt x="34" y="56"/>
                  </a:lnTo>
                  <a:lnTo>
                    <a:pt x="27" y="40"/>
                  </a:lnTo>
                  <a:lnTo>
                    <a:pt x="23" y="25"/>
                  </a:lnTo>
                  <a:lnTo>
                    <a:pt x="23" y="23"/>
                  </a:lnTo>
                  <a:lnTo>
                    <a:pt x="20" y="2"/>
                  </a:lnTo>
                  <a:lnTo>
                    <a:pt x="20" y="2"/>
                  </a:lnTo>
                  <a:lnTo>
                    <a:pt x="18" y="0"/>
                  </a:lnTo>
                  <a:lnTo>
                    <a:pt x="14" y="0"/>
                  </a:lnTo>
                  <a:lnTo>
                    <a:pt x="14" y="0"/>
                  </a:lnTo>
                  <a:lnTo>
                    <a:pt x="12" y="2"/>
                  </a:lnTo>
                  <a:lnTo>
                    <a:pt x="12" y="3"/>
                  </a:lnTo>
                  <a:lnTo>
                    <a:pt x="14" y="14"/>
                  </a:lnTo>
                  <a:lnTo>
                    <a:pt x="14" y="14"/>
                  </a:lnTo>
                  <a:lnTo>
                    <a:pt x="9" y="14"/>
                  </a:lnTo>
                  <a:lnTo>
                    <a:pt x="3" y="18"/>
                  </a:lnTo>
                  <a:lnTo>
                    <a:pt x="2" y="22"/>
                  </a:lnTo>
                  <a:lnTo>
                    <a:pt x="0" y="29"/>
                  </a:lnTo>
                  <a:lnTo>
                    <a:pt x="0" y="29"/>
                  </a:lnTo>
                  <a:lnTo>
                    <a:pt x="3" y="45"/>
                  </a:lnTo>
                  <a:lnTo>
                    <a:pt x="11" y="60"/>
                  </a:lnTo>
                  <a:lnTo>
                    <a:pt x="11" y="60"/>
                  </a:lnTo>
                  <a:lnTo>
                    <a:pt x="14" y="70"/>
                  </a:lnTo>
                  <a:lnTo>
                    <a:pt x="16" y="74"/>
                  </a:lnTo>
                  <a:lnTo>
                    <a:pt x="22" y="76"/>
                  </a:lnTo>
                  <a:lnTo>
                    <a:pt x="22" y="76"/>
                  </a:lnTo>
                  <a:lnTo>
                    <a:pt x="40" y="81"/>
                  </a:lnTo>
                  <a:lnTo>
                    <a:pt x="49" y="83"/>
                  </a:lnTo>
                  <a:lnTo>
                    <a:pt x="60" y="83"/>
                  </a:lnTo>
                  <a:lnTo>
                    <a:pt x="60" y="92"/>
                  </a:lnTo>
                  <a:lnTo>
                    <a:pt x="60" y="92"/>
                  </a:lnTo>
                  <a:lnTo>
                    <a:pt x="60" y="181"/>
                  </a:lnTo>
                  <a:lnTo>
                    <a:pt x="60" y="286"/>
                  </a:lnTo>
                  <a:lnTo>
                    <a:pt x="60" y="286"/>
                  </a:lnTo>
                  <a:lnTo>
                    <a:pt x="61" y="292"/>
                  </a:lnTo>
                  <a:lnTo>
                    <a:pt x="63" y="295"/>
                  </a:lnTo>
                  <a:lnTo>
                    <a:pt x="69" y="299"/>
                  </a:lnTo>
                  <a:lnTo>
                    <a:pt x="74" y="301"/>
                  </a:lnTo>
                  <a:lnTo>
                    <a:pt x="74" y="301"/>
                  </a:lnTo>
                  <a:lnTo>
                    <a:pt x="80" y="299"/>
                  </a:lnTo>
                  <a:lnTo>
                    <a:pt x="85" y="295"/>
                  </a:lnTo>
                  <a:lnTo>
                    <a:pt x="89" y="292"/>
                  </a:lnTo>
                  <a:lnTo>
                    <a:pt x="89" y="286"/>
                  </a:lnTo>
                  <a:lnTo>
                    <a:pt x="89" y="185"/>
                  </a:lnTo>
                  <a:lnTo>
                    <a:pt x="89" y="185"/>
                  </a:lnTo>
                  <a:lnTo>
                    <a:pt x="90" y="181"/>
                  </a:lnTo>
                  <a:lnTo>
                    <a:pt x="90" y="179"/>
                  </a:lnTo>
                  <a:lnTo>
                    <a:pt x="94" y="179"/>
                  </a:lnTo>
                  <a:lnTo>
                    <a:pt x="94" y="179"/>
                  </a:lnTo>
                  <a:lnTo>
                    <a:pt x="98" y="179"/>
                  </a:lnTo>
                  <a:lnTo>
                    <a:pt x="100" y="181"/>
                  </a:lnTo>
                  <a:lnTo>
                    <a:pt x="100" y="185"/>
                  </a:lnTo>
                  <a:lnTo>
                    <a:pt x="100" y="286"/>
                  </a:lnTo>
                  <a:lnTo>
                    <a:pt x="100" y="286"/>
                  </a:lnTo>
                  <a:lnTo>
                    <a:pt x="101" y="292"/>
                  </a:lnTo>
                  <a:lnTo>
                    <a:pt x="103" y="295"/>
                  </a:lnTo>
                  <a:lnTo>
                    <a:pt x="109" y="299"/>
                  </a:lnTo>
                  <a:lnTo>
                    <a:pt x="114" y="301"/>
                  </a:lnTo>
                  <a:lnTo>
                    <a:pt x="114" y="301"/>
                  </a:lnTo>
                  <a:lnTo>
                    <a:pt x="119" y="299"/>
                  </a:lnTo>
                  <a:lnTo>
                    <a:pt x="125" y="295"/>
                  </a:lnTo>
                  <a:lnTo>
                    <a:pt x="127" y="292"/>
                  </a:lnTo>
                  <a:lnTo>
                    <a:pt x="129" y="286"/>
                  </a:lnTo>
                  <a:lnTo>
                    <a:pt x="129" y="188"/>
                  </a:lnTo>
                  <a:lnTo>
                    <a:pt x="129" y="174"/>
                  </a:lnTo>
                  <a:lnTo>
                    <a:pt x="129" y="174"/>
                  </a:lnTo>
                  <a:lnTo>
                    <a:pt x="136" y="167"/>
                  </a:lnTo>
                  <a:lnTo>
                    <a:pt x="143" y="159"/>
                  </a:lnTo>
                  <a:lnTo>
                    <a:pt x="150" y="152"/>
                  </a:lnTo>
                  <a:lnTo>
                    <a:pt x="156" y="143"/>
                  </a:lnTo>
                  <a:lnTo>
                    <a:pt x="156" y="143"/>
                  </a:lnTo>
                  <a:lnTo>
                    <a:pt x="161" y="130"/>
                  </a:lnTo>
                  <a:lnTo>
                    <a:pt x="163" y="125"/>
                  </a:lnTo>
                  <a:lnTo>
                    <a:pt x="165" y="119"/>
                  </a:lnTo>
                  <a:lnTo>
                    <a:pt x="165" y="119"/>
                  </a:lnTo>
                  <a:lnTo>
                    <a:pt x="165" y="112"/>
                  </a:lnTo>
                  <a:lnTo>
                    <a:pt x="161" y="107"/>
                  </a:lnTo>
                  <a:lnTo>
                    <a:pt x="158" y="94"/>
                  </a:lnTo>
                  <a:lnTo>
                    <a:pt x="158" y="94"/>
                  </a:lnTo>
                  <a:close/>
                  <a:moveTo>
                    <a:pt x="139" y="119"/>
                  </a:moveTo>
                  <a:lnTo>
                    <a:pt x="139" y="119"/>
                  </a:lnTo>
                  <a:lnTo>
                    <a:pt x="134" y="130"/>
                  </a:lnTo>
                  <a:lnTo>
                    <a:pt x="134" y="130"/>
                  </a:lnTo>
                  <a:lnTo>
                    <a:pt x="129" y="141"/>
                  </a:lnTo>
                  <a:lnTo>
                    <a:pt x="129" y="92"/>
                  </a:lnTo>
                  <a:lnTo>
                    <a:pt x="129" y="92"/>
                  </a:lnTo>
                  <a:lnTo>
                    <a:pt x="136" y="105"/>
                  </a:lnTo>
                  <a:lnTo>
                    <a:pt x="141" y="118"/>
                  </a:lnTo>
                  <a:lnTo>
                    <a:pt x="141" y="118"/>
                  </a:lnTo>
                  <a:lnTo>
                    <a:pt x="139" y="119"/>
                  </a:lnTo>
                  <a:lnTo>
                    <a:pt x="139" y="119"/>
                  </a:lnTo>
                  <a:close/>
                  <a:moveTo>
                    <a:pt x="141" y="118"/>
                  </a:moveTo>
                  <a:lnTo>
                    <a:pt x="141" y="118"/>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51" name="Freeform 73"/>
            <p:cNvSpPr/>
            <p:nvPr/>
          </p:nvSpPr>
          <p:spPr bwMode="auto">
            <a:xfrm>
              <a:off x="3386647" y="802411"/>
              <a:ext cx="172336" cy="311450"/>
            </a:xfrm>
            <a:custGeom>
              <a:avLst/>
              <a:gdLst/>
              <a:ahLst/>
              <a:cxnLst>
                <a:cxn ang="0">
                  <a:pos x="158" y="94"/>
                </a:cxn>
                <a:cxn ang="0">
                  <a:pos x="141" y="69"/>
                </a:cxn>
                <a:cxn ang="0">
                  <a:pos x="134" y="63"/>
                </a:cxn>
                <a:cxn ang="0">
                  <a:pos x="130" y="60"/>
                </a:cxn>
                <a:cxn ang="0">
                  <a:pos x="123" y="58"/>
                </a:cxn>
                <a:cxn ang="0">
                  <a:pos x="100" y="54"/>
                </a:cxn>
                <a:cxn ang="0">
                  <a:pos x="67" y="58"/>
                </a:cxn>
                <a:cxn ang="0">
                  <a:pos x="63" y="58"/>
                </a:cxn>
                <a:cxn ang="0">
                  <a:pos x="61" y="58"/>
                </a:cxn>
                <a:cxn ang="0">
                  <a:pos x="61" y="58"/>
                </a:cxn>
                <a:cxn ang="0">
                  <a:pos x="34" y="56"/>
                </a:cxn>
                <a:cxn ang="0">
                  <a:pos x="27" y="40"/>
                </a:cxn>
                <a:cxn ang="0">
                  <a:pos x="23" y="23"/>
                </a:cxn>
                <a:cxn ang="0">
                  <a:pos x="20" y="2"/>
                </a:cxn>
                <a:cxn ang="0">
                  <a:pos x="14" y="0"/>
                </a:cxn>
                <a:cxn ang="0">
                  <a:pos x="12" y="2"/>
                </a:cxn>
                <a:cxn ang="0">
                  <a:pos x="14" y="14"/>
                </a:cxn>
                <a:cxn ang="0">
                  <a:pos x="9" y="14"/>
                </a:cxn>
                <a:cxn ang="0">
                  <a:pos x="2" y="22"/>
                </a:cxn>
                <a:cxn ang="0">
                  <a:pos x="0" y="29"/>
                </a:cxn>
                <a:cxn ang="0">
                  <a:pos x="11" y="60"/>
                </a:cxn>
                <a:cxn ang="0">
                  <a:pos x="14" y="70"/>
                </a:cxn>
                <a:cxn ang="0">
                  <a:pos x="22" y="76"/>
                </a:cxn>
                <a:cxn ang="0">
                  <a:pos x="40" y="81"/>
                </a:cxn>
                <a:cxn ang="0">
                  <a:pos x="60" y="83"/>
                </a:cxn>
                <a:cxn ang="0">
                  <a:pos x="60" y="92"/>
                </a:cxn>
                <a:cxn ang="0">
                  <a:pos x="60" y="286"/>
                </a:cxn>
                <a:cxn ang="0">
                  <a:pos x="61" y="292"/>
                </a:cxn>
                <a:cxn ang="0">
                  <a:pos x="69" y="299"/>
                </a:cxn>
                <a:cxn ang="0">
                  <a:pos x="74" y="301"/>
                </a:cxn>
                <a:cxn ang="0">
                  <a:pos x="85" y="295"/>
                </a:cxn>
                <a:cxn ang="0">
                  <a:pos x="89" y="286"/>
                </a:cxn>
                <a:cxn ang="0">
                  <a:pos x="89" y="185"/>
                </a:cxn>
                <a:cxn ang="0">
                  <a:pos x="90" y="179"/>
                </a:cxn>
                <a:cxn ang="0">
                  <a:pos x="94" y="179"/>
                </a:cxn>
                <a:cxn ang="0">
                  <a:pos x="100" y="181"/>
                </a:cxn>
                <a:cxn ang="0">
                  <a:pos x="100" y="286"/>
                </a:cxn>
                <a:cxn ang="0">
                  <a:pos x="101" y="292"/>
                </a:cxn>
                <a:cxn ang="0">
                  <a:pos x="109" y="299"/>
                </a:cxn>
                <a:cxn ang="0">
                  <a:pos x="114" y="301"/>
                </a:cxn>
                <a:cxn ang="0">
                  <a:pos x="125" y="295"/>
                </a:cxn>
                <a:cxn ang="0">
                  <a:pos x="129" y="286"/>
                </a:cxn>
                <a:cxn ang="0">
                  <a:pos x="129" y="174"/>
                </a:cxn>
                <a:cxn ang="0">
                  <a:pos x="136" y="167"/>
                </a:cxn>
                <a:cxn ang="0">
                  <a:pos x="150" y="152"/>
                </a:cxn>
                <a:cxn ang="0">
                  <a:pos x="156" y="143"/>
                </a:cxn>
                <a:cxn ang="0">
                  <a:pos x="163" y="125"/>
                </a:cxn>
                <a:cxn ang="0">
                  <a:pos x="165" y="119"/>
                </a:cxn>
                <a:cxn ang="0">
                  <a:pos x="161" y="107"/>
                </a:cxn>
                <a:cxn ang="0">
                  <a:pos x="158" y="94"/>
                </a:cxn>
              </a:cxnLst>
              <a:rect l="0" t="0" r="r" b="b"/>
              <a:pathLst>
                <a:path w="165" h="301">
                  <a:moveTo>
                    <a:pt x="158" y="94"/>
                  </a:moveTo>
                  <a:lnTo>
                    <a:pt x="158" y="94"/>
                  </a:lnTo>
                  <a:lnTo>
                    <a:pt x="147" y="78"/>
                  </a:lnTo>
                  <a:lnTo>
                    <a:pt x="141" y="69"/>
                  </a:lnTo>
                  <a:lnTo>
                    <a:pt x="134" y="63"/>
                  </a:lnTo>
                  <a:lnTo>
                    <a:pt x="134" y="63"/>
                  </a:lnTo>
                  <a:lnTo>
                    <a:pt x="130" y="61"/>
                  </a:lnTo>
                  <a:lnTo>
                    <a:pt x="130" y="60"/>
                  </a:lnTo>
                  <a:lnTo>
                    <a:pt x="130" y="60"/>
                  </a:lnTo>
                  <a:lnTo>
                    <a:pt x="123" y="58"/>
                  </a:lnTo>
                  <a:lnTo>
                    <a:pt x="116" y="56"/>
                  </a:lnTo>
                  <a:lnTo>
                    <a:pt x="100" y="54"/>
                  </a:lnTo>
                  <a:lnTo>
                    <a:pt x="81" y="56"/>
                  </a:lnTo>
                  <a:lnTo>
                    <a:pt x="67" y="58"/>
                  </a:lnTo>
                  <a:lnTo>
                    <a:pt x="67" y="58"/>
                  </a:lnTo>
                  <a:lnTo>
                    <a:pt x="63" y="58"/>
                  </a:lnTo>
                  <a:lnTo>
                    <a:pt x="61" y="58"/>
                  </a:lnTo>
                  <a:lnTo>
                    <a:pt x="61" y="58"/>
                  </a:lnTo>
                  <a:lnTo>
                    <a:pt x="61" y="58"/>
                  </a:lnTo>
                  <a:lnTo>
                    <a:pt x="61" y="58"/>
                  </a:lnTo>
                  <a:lnTo>
                    <a:pt x="47" y="58"/>
                  </a:lnTo>
                  <a:lnTo>
                    <a:pt x="34" y="56"/>
                  </a:lnTo>
                  <a:lnTo>
                    <a:pt x="34" y="56"/>
                  </a:lnTo>
                  <a:lnTo>
                    <a:pt x="27" y="40"/>
                  </a:lnTo>
                  <a:lnTo>
                    <a:pt x="23" y="25"/>
                  </a:lnTo>
                  <a:lnTo>
                    <a:pt x="23" y="23"/>
                  </a:lnTo>
                  <a:lnTo>
                    <a:pt x="20" y="2"/>
                  </a:lnTo>
                  <a:lnTo>
                    <a:pt x="20" y="2"/>
                  </a:lnTo>
                  <a:lnTo>
                    <a:pt x="18" y="0"/>
                  </a:lnTo>
                  <a:lnTo>
                    <a:pt x="14" y="0"/>
                  </a:lnTo>
                  <a:lnTo>
                    <a:pt x="14" y="0"/>
                  </a:lnTo>
                  <a:lnTo>
                    <a:pt x="12" y="2"/>
                  </a:lnTo>
                  <a:lnTo>
                    <a:pt x="12" y="3"/>
                  </a:lnTo>
                  <a:lnTo>
                    <a:pt x="14" y="14"/>
                  </a:lnTo>
                  <a:lnTo>
                    <a:pt x="14" y="14"/>
                  </a:lnTo>
                  <a:lnTo>
                    <a:pt x="9" y="14"/>
                  </a:lnTo>
                  <a:lnTo>
                    <a:pt x="3" y="18"/>
                  </a:lnTo>
                  <a:lnTo>
                    <a:pt x="2" y="22"/>
                  </a:lnTo>
                  <a:lnTo>
                    <a:pt x="0" y="29"/>
                  </a:lnTo>
                  <a:lnTo>
                    <a:pt x="0" y="29"/>
                  </a:lnTo>
                  <a:lnTo>
                    <a:pt x="3" y="45"/>
                  </a:lnTo>
                  <a:lnTo>
                    <a:pt x="11" y="60"/>
                  </a:lnTo>
                  <a:lnTo>
                    <a:pt x="11" y="60"/>
                  </a:lnTo>
                  <a:lnTo>
                    <a:pt x="14" y="70"/>
                  </a:lnTo>
                  <a:lnTo>
                    <a:pt x="16" y="74"/>
                  </a:lnTo>
                  <a:lnTo>
                    <a:pt x="22" y="76"/>
                  </a:lnTo>
                  <a:lnTo>
                    <a:pt x="22" y="76"/>
                  </a:lnTo>
                  <a:lnTo>
                    <a:pt x="40" y="81"/>
                  </a:lnTo>
                  <a:lnTo>
                    <a:pt x="49" y="83"/>
                  </a:lnTo>
                  <a:lnTo>
                    <a:pt x="60" y="83"/>
                  </a:lnTo>
                  <a:lnTo>
                    <a:pt x="60" y="92"/>
                  </a:lnTo>
                  <a:lnTo>
                    <a:pt x="60" y="92"/>
                  </a:lnTo>
                  <a:lnTo>
                    <a:pt x="60" y="181"/>
                  </a:lnTo>
                  <a:lnTo>
                    <a:pt x="60" y="286"/>
                  </a:lnTo>
                  <a:lnTo>
                    <a:pt x="60" y="286"/>
                  </a:lnTo>
                  <a:lnTo>
                    <a:pt x="61" y="292"/>
                  </a:lnTo>
                  <a:lnTo>
                    <a:pt x="63" y="295"/>
                  </a:lnTo>
                  <a:lnTo>
                    <a:pt x="69" y="299"/>
                  </a:lnTo>
                  <a:lnTo>
                    <a:pt x="74" y="301"/>
                  </a:lnTo>
                  <a:lnTo>
                    <a:pt x="74" y="301"/>
                  </a:lnTo>
                  <a:lnTo>
                    <a:pt x="80" y="299"/>
                  </a:lnTo>
                  <a:lnTo>
                    <a:pt x="85" y="295"/>
                  </a:lnTo>
                  <a:lnTo>
                    <a:pt x="89" y="292"/>
                  </a:lnTo>
                  <a:lnTo>
                    <a:pt x="89" y="286"/>
                  </a:lnTo>
                  <a:lnTo>
                    <a:pt x="89" y="185"/>
                  </a:lnTo>
                  <a:lnTo>
                    <a:pt x="89" y="185"/>
                  </a:lnTo>
                  <a:lnTo>
                    <a:pt x="90" y="181"/>
                  </a:lnTo>
                  <a:lnTo>
                    <a:pt x="90" y="179"/>
                  </a:lnTo>
                  <a:lnTo>
                    <a:pt x="94" y="179"/>
                  </a:lnTo>
                  <a:lnTo>
                    <a:pt x="94" y="179"/>
                  </a:lnTo>
                  <a:lnTo>
                    <a:pt x="98" y="179"/>
                  </a:lnTo>
                  <a:lnTo>
                    <a:pt x="100" y="181"/>
                  </a:lnTo>
                  <a:lnTo>
                    <a:pt x="100" y="185"/>
                  </a:lnTo>
                  <a:lnTo>
                    <a:pt x="100" y="286"/>
                  </a:lnTo>
                  <a:lnTo>
                    <a:pt x="100" y="286"/>
                  </a:lnTo>
                  <a:lnTo>
                    <a:pt x="101" y="292"/>
                  </a:lnTo>
                  <a:lnTo>
                    <a:pt x="103" y="295"/>
                  </a:lnTo>
                  <a:lnTo>
                    <a:pt x="109" y="299"/>
                  </a:lnTo>
                  <a:lnTo>
                    <a:pt x="114" y="301"/>
                  </a:lnTo>
                  <a:lnTo>
                    <a:pt x="114" y="301"/>
                  </a:lnTo>
                  <a:lnTo>
                    <a:pt x="119" y="299"/>
                  </a:lnTo>
                  <a:lnTo>
                    <a:pt x="125" y="295"/>
                  </a:lnTo>
                  <a:lnTo>
                    <a:pt x="127" y="292"/>
                  </a:lnTo>
                  <a:lnTo>
                    <a:pt x="129" y="286"/>
                  </a:lnTo>
                  <a:lnTo>
                    <a:pt x="129" y="188"/>
                  </a:lnTo>
                  <a:lnTo>
                    <a:pt x="129" y="174"/>
                  </a:lnTo>
                  <a:lnTo>
                    <a:pt x="129" y="174"/>
                  </a:lnTo>
                  <a:lnTo>
                    <a:pt x="136" y="167"/>
                  </a:lnTo>
                  <a:lnTo>
                    <a:pt x="143" y="159"/>
                  </a:lnTo>
                  <a:lnTo>
                    <a:pt x="150" y="152"/>
                  </a:lnTo>
                  <a:lnTo>
                    <a:pt x="156" y="143"/>
                  </a:lnTo>
                  <a:lnTo>
                    <a:pt x="156" y="143"/>
                  </a:lnTo>
                  <a:lnTo>
                    <a:pt x="161" y="130"/>
                  </a:lnTo>
                  <a:lnTo>
                    <a:pt x="163" y="125"/>
                  </a:lnTo>
                  <a:lnTo>
                    <a:pt x="165" y="119"/>
                  </a:lnTo>
                  <a:lnTo>
                    <a:pt x="165" y="119"/>
                  </a:lnTo>
                  <a:lnTo>
                    <a:pt x="165" y="112"/>
                  </a:lnTo>
                  <a:lnTo>
                    <a:pt x="161" y="107"/>
                  </a:lnTo>
                  <a:lnTo>
                    <a:pt x="158" y="94"/>
                  </a:lnTo>
                  <a:lnTo>
                    <a:pt x="158" y="94"/>
                  </a:lnTo>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52" name="Freeform 74"/>
            <p:cNvSpPr/>
            <p:nvPr/>
          </p:nvSpPr>
          <p:spPr bwMode="auto">
            <a:xfrm>
              <a:off x="3521609" y="897922"/>
              <a:ext cx="12458" cy="51909"/>
            </a:xfrm>
            <a:custGeom>
              <a:avLst/>
              <a:gdLst/>
              <a:ahLst/>
              <a:cxnLst>
                <a:cxn ang="0">
                  <a:pos x="10" y="27"/>
                </a:cxn>
                <a:cxn ang="0">
                  <a:pos x="10" y="27"/>
                </a:cxn>
                <a:cxn ang="0">
                  <a:pos x="5" y="38"/>
                </a:cxn>
                <a:cxn ang="0">
                  <a:pos x="5" y="38"/>
                </a:cxn>
                <a:cxn ang="0">
                  <a:pos x="0" y="49"/>
                </a:cxn>
                <a:cxn ang="0">
                  <a:pos x="0" y="0"/>
                </a:cxn>
                <a:cxn ang="0">
                  <a:pos x="0" y="0"/>
                </a:cxn>
                <a:cxn ang="0">
                  <a:pos x="7" y="13"/>
                </a:cxn>
                <a:cxn ang="0">
                  <a:pos x="12" y="26"/>
                </a:cxn>
                <a:cxn ang="0">
                  <a:pos x="12" y="26"/>
                </a:cxn>
                <a:cxn ang="0">
                  <a:pos x="10" y="27"/>
                </a:cxn>
                <a:cxn ang="0">
                  <a:pos x="10" y="27"/>
                </a:cxn>
              </a:cxnLst>
              <a:rect l="0" t="0" r="r" b="b"/>
              <a:pathLst>
                <a:path w="12" h="49">
                  <a:moveTo>
                    <a:pt x="10" y="27"/>
                  </a:moveTo>
                  <a:lnTo>
                    <a:pt x="10" y="27"/>
                  </a:lnTo>
                  <a:lnTo>
                    <a:pt x="5" y="38"/>
                  </a:lnTo>
                  <a:lnTo>
                    <a:pt x="5" y="38"/>
                  </a:lnTo>
                  <a:lnTo>
                    <a:pt x="0" y="49"/>
                  </a:lnTo>
                  <a:lnTo>
                    <a:pt x="0" y="0"/>
                  </a:lnTo>
                  <a:lnTo>
                    <a:pt x="0" y="0"/>
                  </a:lnTo>
                  <a:lnTo>
                    <a:pt x="7" y="13"/>
                  </a:lnTo>
                  <a:lnTo>
                    <a:pt x="12" y="26"/>
                  </a:lnTo>
                  <a:lnTo>
                    <a:pt x="12" y="26"/>
                  </a:lnTo>
                  <a:lnTo>
                    <a:pt x="10" y="27"/>
                  </a:lnTo>
                  <a:lnTo>
                    <a:pt x="10" y="27"/>
                  </a:lnTo>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53" name="Line 75"/>
            <p:cNvSpPr>
              <a:spLocks noChangeShapeType="1"/>
            </p:cNvSpPr>
            <p:nvPr/>
          </p:nvSpPr>
          <p:spPr bwMode="auto">
            <a:xfrm>
              <a:off x="3534067" y="924914"/>
              <a:ext cx="2077" cy="2077"/>
            </a:xfrm>
            <a:prstGeom prst="line">
              <a:avLst/>
            </a:pr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grpSp>
        <p:nvGrpSpPr>
          <p:cNvPr id="54" name="Group 75"/>
          <p:cNvGrpSpPr/>
          <p:nvPr/>
        </p:nvGrpSpPr>
        <p:grpSpPr>
          <a:xfrm>
            <a:off x="6309928" y="1061138"/>
            <a:ext cx="474691" cy="462672"/>
            <a:chOff x="4080141" y="798258"/>
            <a:chExt cx="328062" cy="319755"/>
          </a:xfrm>
          <a:solidFill>
            <a:srgbClr val="FF6B92"/>
          </a:solidFill>
        </p:grpSpPr>
        <p:sp>
          <p:nvSpPr>
            <p:cNvPr id="55" name="Freeform 76"/>
            <p:cNvSpPr/>
            <p:nvPr/>
          </p:nvSpPr>
          <p:spPr bwMode="auto">
            <a:xfrm>
              <a:off x="4080141" y="823174"/>
              <a:ext cx="294839" cy="294839"/>
            </a:xfrm>
            <a:custGeom>
              <a:avLst/>
              <a:gdLst/>
              <a:ahLst/>
              <a:cxnLst>
                <a:cxn ang="0">
                  <a:pos x="141" y="141"/>
                </a:cxn>
                <a:cxn ang="0">
                  <a:pos x="284" y="141"/>
                </a:cxn>
                <a:cxn ang="0">
                  <a:pos x="284" y="141"/>
                </a:cxn>
                <a:cxn ang="0">
                  <a:pos x="283" y="156"/>
                </a:cxn>
                <a:cxn ang="0">
                  <a:pos x="281" y="170"/>
                </a:cxn>
                <a:cxn ang="0">
                  <a:pos x="277" y="185"/>
                </a:cxn>
                <a:cxn ang="0">
                  <a:pos x="274" y="197"/>
                </a:cxn>
                <a:cxn ang="0">
                  <a:pos x="266" y="210"/>
                </a:cxn>
                <a:cxn ang="0">
                  <a:pos x="259" y="221"/>
                </a:cxn>
                <a:cxn ang="0">
                  <a:pos x="252" y="232"/>
                </a:cxn>
                <a:cxn ang="0">
                  <a:pos x="243" y="243"/>
                </a:cxn>
                <a:cxn ang="0">
                  <a:pos x="232" y="252"/>
                </a:cxn>
                <a:cxn ang="0">
                  <a:pos x="221" y="259"/>
                </a:cxn>
                <a:cxn ang="0">
                  <a:pos x="210" y="266"/>
                </a:cxn>
                <a:cxn ang="0">
                  <a:pos x="197" y="273"/>
                </a:cxn>
                <a:cxn ang="0">
                  <a:pos x="185" y="277"/>
                </a:cxn>
                <a:cxn ang="0">
                  <a:pos x="170" y="281"/>
                </a:cxn>
                <a:cxn ang="0">
                  <a:pos x="156" y="283"/>
                </a:cxn>
                <a:cxn ang="0">
                  <a:pos x="141" y="284"/>
                </a:cxn>
                <a:cxn ang="0">
                  <a:pos x="141" y="284"/>
                </a:cxn>
                <a:cxn ang="0">
                  <a:pos x="127" y="283"/>
                </a:cxn>
                <a:cxn ang="0">
                  <a:pos x="112" y="281"/>
                </a:cxn>
                <a:cxn ang="0">
                  <a:pos x="100" y="277"/>
                </a:cxn>
                <a:cxn ang="0">
                  <a:pos x="87" y="273"/>
                </a:cxn>
                <a:cxn ang="0">
                  <a:pos x="74" y="266"/>
                </a:cxn>
                <a:cxn ang="0">
                  <a:pos x="62" y="259"/>
                </a:cxn>
                <a:cxn ang="0">
                  <a:pos x="51" y="252"/>
                </a:cxn>
                <a:cxn ang="0">
                  <a:pos x="42" y="243"/>
                </a:cxn>
                <a:cxn ang="0">
                  <a:pos x="33" y="232"/>
                </a:cxn>
                <a:cxn ang="0">
                  <a:pos x="23" y="221"/>
                </a:cxn>
                <a:cxn ang="0">
                  <a:pos x="16" y="210"/>
                </a:cxn>
                <a:cxn ang="0">
                  <a:pos x="11" y="197"/>
                </a:cxn>
                <a:cxn ang="0">
                  <a:pos x="5" y="185"/>
                </a:cxn>
                <a:cxn ang="0">
                  <a:pos x="2" y="170"/>
                </a:cxn>
                <a:cxn ang="0">
                  <a:pos x="0" y="156"/>
                </a:cxn>
                <a:cxn ang="0">
                  <a:pos x="0" y="141"/>
                </a:cxn>
                <a:cxn ang="0">
                  <a:pos x="0" y="141"/>
                </a:cxn>
                <a:cxn ang="0">
                  <a:pos x="0" y="127"/>
                </a:cxn>
                <a:cxn ang="0">
                  <a:pos x="2" y="114"/>
                </a:cxn>
                <a:cxn ang="0">
                  <a:pos x="5" y="99"/>
                </a:cxn>
                <a:cxn ang="0">
                  <a:pos x="11" y="87"/>
                </a:cxn>
                <a:cxn ang="0">
                  <a:pos x="16" y="74"/>
                </a:cxn>
                <a:cxn ang="0">
                  <a:pos x="23" y="63"/>
                </a:cxn>
                <a:cxn ang="0">
                  <a:pos x="33" y="52"/>
                </a:cxn>
                <a:cxn ang="0">
                  <a:pos x="42" y="41"/>
                </a:cxn>
                <a:cxn ang="0">
                  <a:pos x="51" y="32"/>
                </a:cxn>
                <a:cxn ang="0">
                  <a:pos x="62" y="23"/>
                </a:cxn>
                <a:cxn ang="0">
                  <a:pos x="74" y="16"/>
                </a:cxn>
                <a:cxn ang="0">
                  <a:pos x="87" y="11"/>
                </a:cxn>
                <a:cxn ang="0">
                  <a:pos x="100" y="7"/>
                </a:cxn>
                <a:cxn ang="0">
                  <a:pos x="112" y="3"/>
                </a:cxn>
                <a:cxn ang="0">
                  <a:pos x="127" y="0"/>
                </a:cxn>
                <a:cxn ang="0">
                  <a:pos x="141" y="0"/>
                </a:cxn>
                <a:cxn ang="0">
                  <a:pos x="141" y="141"/>
                </a:cxn>
              </a:cxnLst>
              <a:rect l="0" t="0" r="r" b="b"/>
              <a:pathLst>
                <a:path w="284" h="284">
                  <a:moveTo>
                    <a:pt x="141" y="141"/>
                  </a:moveTo>
                  <a:lnTo>
                    <a:pt x="284" y="141"/>
                  </a:lnTo>
                  <a:lnTo>
                    <a:pt x="284" y="141"/>
                  </a:lnTo>
                  <a:lnTo>
                    <a:pt x="283" y="156"/>
                  </a:lnTo>
                  <a:lnTo>
                    <a:pt x="281" y="170"/>
                  </a:lnTo>
                  <a:lnTo>
                    <a:pt x="277" y="185"/>
                  </a:lnTo>
                  <a:lnTo>
                    <a:pt x="274" y="197"/>
                  </a:lnTo>
                  <a:lnTo>
                    <a:pt x="266" y="210"/>
                  </a:lnTo>
                  <a:lnTo>
                    <a:pt x="259" y="221"/>
                  </a:lnTo>
                  <a:lnTo>
                    <a:pt x="252" y="232"/>
                  </a:lnTo>
                  <a:lnTo>
                    <a:pt x="243" y="243"/>
                  </a:lnTo>
                  <a:lnTo>
                    <a:pt x="232" y="252"/>
                  </a:lnTo>
                  <a:lnTo>
                    <a:pt x="221" y="259"/>
                  </a:lnTo>
                  <a:lnTo>
                    <a:pt x="210" y="266"/>
                  </a:lnTo>
                  <a:lnTo>
                    <a:pt x="197" y="273"/>
                  </a:lnTo>
                  <a:lnTo>
                    <a:pt x="185" y="277"/>
                  </a:lnTo>
                  <a:lnTo>
                    <a:pt x="170" y="281"/>
                  </a:lnTo>
                  <a:lnTo>
                    <a:pt x="156" y="283"/>
                  </a:lnTo>
                  <a:lnTo>
                    <a:pt x="141" y="284"/>
                  </a:lnTo>
                  <a:lnTo>
                    <a:pt x="141" y="284"/>
                  </a:lnTo>
                  <a:lnTo>
                    <a:pt x="127" y="283"/>
                  </a:lnTo>
                  <a:lnTo>
                    <a:pt x="112" y="281"/>
                  </a:lnTo>
                  <a:lnTo>
                    <a:pt x="100" y="277"/>
                  </a:lnTo>
                  <a:lnTo>
                    <a:pt x="87" y="273"/>
                  </a:lnTo>
                  <a:lnTo>
                    <a:pt x="74" y="266"/>
                  </a:lnTo>
                  <a:lnTo>
                    <a:pt x="62" y="259"/>
                  </a:lnTo>
                  <a:lnTo>
                    <a:pt x="51" y="252"/>
                  </a:lnTo>
                  <a:lnTo>
                    <a:pt x="42" y="243"/>
                  </a:lnTo>
                  <a:lnTo>
                    <a:pt x="33" y="232"/>
                  </a:lnTo>
                  <a:lnTo>
                    <a:pt x="23" y="221"/>
                  </a:lnTo>
                  <a:lnTo>
                    <a:pt x="16" y="210"/>
                  </a:lnTo>
                  <a:lnTo>
                    <a:pt x="11" y="197"/>
                  </a:lnTo>
                  <a:lnTo>
                    <a:pt x="5" y="185"/>
                  </a:lnTo>
                  <a:lnTo>
                    <a:pt x="2" y="170"/>
                  </a:lnTo>
                  <a:lnTo>
                    <a:pt x="0" y="156"/>
                  </a:lnTo>
                  <a:lnTo>
                    <a:pt x="0" y="141"/>
                  </a:lnTo>
                  <a:lnTo>
                    <a:pt x="0" y="141"/>
                  </a:lnTo>
                  <a:lnTo>
                    <a:pt x="0" y="127"/>
                  </a:lnTo>
                  <a:lnTo>
                    <a:pt x="2" y="114"/>
                  </a:lnTo>
                  <a:lnTo>
                    <a:pt x="5" y="99"/>
                  </a:lnTo>
                  <a:lnTo>
                    <a:pt x="11" y="87"/>
                  </a:lnTo>
                  <a:lnTo>
                    <a:pt x="16" y="74"/>
                  </a:lnTo>
                  <a:lnTo>
                    <a:pt x="23" y="63"/>
                  </a:lnTo>
                  <a:lnTo>
                    <a:pt x="33" y="52"/>
                  </a:lnTo>
                  <a:lnTo>
                    <a:pt x="42" y="41"/>
                  </a:lnTo>
                  <a:lnTo>
                    <a:pt x="51" y="32"/>
                  </a:lnTo>
                  <a:lnTo>
                    <a:pt x="62" y="23"/>
                  </a:lnTo>
                  <a:lnTo>
                    <a:pt x="74" y="16"/>
                  </a:lnTo>
                  <a:lnTo>
                    <a:pt x="87" y="11"/>
                  </a:lnTo>
                  <a:lnTo>
                    <a:pt x="100" y="7"/>
                  </a:lnTo>
                  <a:lnTo>
                    <a:pt x="112" y="3"/>
                  </a:lnTo>
                  <a:lnTo>
                    <a:pt x="127" y="0"/>
                  </a:lnTo>
                  <a:lnTo>
                    <a:pt x="141" y="0"/>
                  </a:lnTo>
                  <a:lnTo>
                    <a:pt x="141" y="141"/>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56" name="Freeform 77"/>
            <p:cNvSpPr/>
            <p:nvPr/>
          </p:nvSpPr>
          <p:spPr bwMode="auto">
            <a:xfrm>
              <a:off x="4260783" y="798258"/>
              <a:ext cx="147420" cy="147420"/>
            </a:xfrm>
            <a:custGeom>
              <a:avLst/>
              <a:gdLst/>
              <a:ahLst/>
              <a:cxnLst>
                <a:cxn ang="0">
                  <a:pos x="0" y="142"/>
                </a:cxn>
                <a:cxn ang="0">
                  <a:pos x="141" y="142"/>
                </a:cxn>
                <a:cxn ang="0">
                  <a:pos x="141" y="142"/>
                </a:cxn>
                <a:cxn ang="0">
                  <a:pos x="141" y="127"/>
                </a:cxn>
                <a:cxn ang="0">
                  <a:pos x="139" y="113"/>
                </a:cxn>
                <a:cxn ang="0">
                  <a:pos x="136" y="100"/>
                </a:cxn>
                <a:cxn ang="0">
                  <a:pos x="130" y="87"/>
                </a:cxn>
                <a:cxn ang="0">
                  <a:pos x="125" y="74"/>
                </a:cxn>
                <a:cxn ang="0">
                  <a:pos x="118" y="62"/>
                </a:cxn>
                <a:cxn ang="0">
                  <a:pos x="109" y="51"/>
                </a:cxn>
                <a:cxn ang="0">
                  <a:pos x="100" y="42"/>
                </a:cxn>
                <a:cxn ang="0">
                  <a:pos x="91" y="33"/>
                </a:cxn>
                <a:cxn ang="0">
                  <a:pos x="80" y="24"/>
                </a:cxn>
                <a:cxn ang="0">
                  <a:pos x="67" y="16"/>
                </a:cxn>
                <a:cxn ang="0">
                  <a:pos x="54" y="11"/>
                </a:cxn>
                <a:cxn ang="0">
                  <a:pos x="42" y="6"/>
                </a:cxn>
                <a:cxn ang="0">
                  <a:pos x="29" y="2"/>
                </a:cxn>
                <a:cxn ang="0">
                  <a:pos x="14" y="0"/>
                </a:cxn>
                <a:cxn ang="0">
                  <a:pos x="0" y="0"/>
                </a:cxn>
                <a:cxn ang="0">
                  <a:pos x="0" y="142"/>
                </a:cxn>
              </a:cxnLst>
              <a:rect l="0" t="0" r="r" b="b"/>
              <a:pathLst>
                <a:path w="141" h="142">
                  <a:moveTo>
                    <a:pt x="0" y="142"/>
                  </a:moveTo>
                  <a:lnTo>
                    <a:pt x="141" y="142"/>
                  </a:lnTo>
                  <a:lnTo>
                    <a:pt x="141" y="142"/>
                  </a:lnTo>
                  <a:lnTo>
                    <a:pt x="141" y="127"/>
                  </a:lnTo>
                  <a:lnTo>
                    <a:pt x="139" y="113"/>
                  </a:lnTo>
                  <a:lnTo>
                    <a:pt x="136" y="100"/>
                  </a:lnTo>
                  <a:lnTo>
                    <a:pt x="130" y="87"/>
                  </a:lnTo>
                  <a:lnTo>
                    <a:pt x="125" y="74"/>
                  </a:lnTo>
                  <a:lnTo>
                    <a:pt x="118" y="62"/>
                  </a:lnTo>
                  <a:lnTo>
                    <a:pt x="109" y="51"/>
                  </a:lnTo>
                  <a:lnTo>
                    <a:pt x="100" y="42"/>
                  </a:lnTo>
                  <a:lnTo>
                    <a:pt x="91" y="33"/>
                  </a:lnTo>
                  <a:lnTo>
                    <a:pt x="80" y="24"/>
                  </a:lnTo>
                  <a:lnTo>
                    <a:pt x="67" y="16"/>
                  </a:lnTo>
                  <a:lnTo>
                    <a:pt x="54" y="11"/>
                  </a:lnTo>
                  <a:lnTo>
                    <a:pt x="42" y="6"/>
                  </a:lnTo>
                  <a:lnTo>
                    <a:pt x="29" y="2"/>
                  </a:lnTo>
                  <a:lnTo>
                    <a:pt x="14" y="0"/>
                  </a:lnTo>
                  <a:lnTo>
                    <a:pt x="0" y="0"/>
                  </a:lnTo>
                  <a:lnTo>
                    <a:pt x="0" y="142"/>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grpSp>
        <p:nvGrpSpPr>
          <p:cNvPr id="57" name="Group 73"/>
          <p:cNvGrpSpPr/>
          <p:nvPr/>
        </p:nvGrpSpPr>
        <p:grpSpPr>
          <a:xfrm>
            <a:off x="3812500" y="1064261"/>
            <a:ext cx="513747" cy="453656"/>
            <a:chOff x="2549886" y="800334"/>
            <a:chExt cx="355053" cy="313526"/>
          </a:xfrm>
          <a:solidFill>
            <a:srgbClr val="FF6B92"/>
          </a:solidFill>
        </p:grpSpPr>
        <p:sp>
          <p:nvSpPr>
            <p:cNvPr id="58" name="Freeform 88"/>
            <p:cNvSpPr/>
            <p:nvPr/>
          </p:nvSpPr>
          <p:spPr bwMode="auto">
            <a:xfrm>
              <a:off x="2653702" y="1055723"/>
              <a:ext cx="58137" cy="58137"/>
            </a:xfrm>
            <a:custGeom>
              <a:avLst/>
              <a:gdLst/>
              <a:ahLst/>
              <a:cxnLst>
                <a:cxn ang="0">
                  <a:pos x="27" y="0"/>
                </a:cxn>
                <a:cxn ang="0">
                  <a:pos x="27" y="0"/>
                </a:cxn>
                <a:cxn ang="0">
                  <a:pos x="34" y="0"/>
                </a:cxn>
                <a:cxn ang="0">
                  <a:pos x="40" y="2"/>
                </a:cxn>
                <a:cxn ang="0">
                  <a:pos x="49" y="10"/>
                </a:cxn>
                <a:cxn ang="0">
                  <a:pos x="54" y="19"/>
                </a:cxn>
                <a:cxn ang="0">
                  <a:pos x="56" y="24"/>
                </a:cxn>
                <a:cxn ang="0">
                  <a:pos x="56" y="30"/>
                </a:cxn>
                <a:cxn ang="0">
                  <a:pos x="56" y="30"/>
                </a:cxn>
                <a:cxn ang="0">
                  <a:pos x="56" y="35"/>
                </a:cxn>
                <a:cxn ang="0">
                  <a:pos x="54" y="40"/>
                </a:cxn>
                <a:cxn ang="0">
                  <a:pos x="49" y="49"/>
                </a:cxn>
                <a:cxn ang="0">
                  <a:pos x="40" y="55"/>
                </a:cxn>
                <a:cxn ang="0">
                  <a:pos x="34" y="57"/>
                </a:cxn>
                <a:cxn ang="0">
                  <a:pos x="27" y="57"/>
                </a:cxn>
                <a:cxn ang="0">
                  <a:pos x="27" y="57"/>
                </a:cxn>
                <a:cxn ang="0">
                  <a:pos x="22" y="57"/>
                </a:cxn>
                <a:cxn ang="0">
                  <a:pos x="16" y="55"/>
                </a:cxn>
                <a:cxn ang="0">
                  <a:pos x="7" y="49"/>
                </a:cxn>
                <a:cxn ang="0">
                  <a:pos x="2" y="40"/>
                </a:cxn>
                <a:cxn ang="0">
                  <a:pos x="0" y="35"/>
                </a:cxn>
                <a:cxn ang="0">
                  <a:pos x="0" y="30"/>
                </a:cxn>
                <a:cxn ang="0">
                  <a:pos x="0" y="30"/>
                </a:cxn>
                <a:cxn ang="0">
                  <a:pos x="0" y="24"/>
                </a:cxn>
                <a:cxn ang="0">
                  <a:pos x="2" y="19"/>
                </a:cxn>
                <a:cxn ang="0">
                  <a:pos x="7" y="10"/>
                </a:cxn>
                <a:cxn ang="0">
                  <a:pos x="16" y="2"/>
                </a:cxn>
                <a:cxn ang="0">
                  <a:pos x="22" y="0"/>
                </a:cxn>
                <a:cxn ang="0">
                  <a:pos x="27" y="0"/>
                </a:cxn>
                <a:cxn ang="0">
                  <a:pos x="27" y="0"/>
                </a:cxn>
              </a:cxnLst>
              <a:rect l="0" t="0" r="r" b="b"/>
              <a:pathLst>
                <a:path w="56" h="57">
                  <a:moveTo>
                    <a:pt x="27" y="0"/>
                  </a:moveTo>
                  <a:lnTo>
                    <a:pt x="27" y="0"/>
                  </a:lnTo>
                  <a:lnTo>
                    <a:pt x="34" y="0"/>
                  </a:lnTo>
                  <a:lnTo>
                    <a:pt x="40" y="2"/>
                  </a:lnTo>
                  <a:lnTo>
                    <a:pt x="49" y="10"/>
                  </a:lnTo>
                  <a:lnTo>
                    <a:pt x="54" y="19"/>
                  </a:lnTo>
                  <a:lnTo>
                    <a:pt x="56" y="24"/>
                  </a:lnTo>
                  <a:lnTo>
                    <a:pt x="56" y="30"/>
                  </a:lnTo>
                  <a:lnTo>
                    <a:pt x="56" y="30"/>
                  </a:lnTo>
                  <a:lnTo>
                    <a:pt x="56" y="35"/>
                  </a:lnTo>
                  <a:lnTo>
                    <a:pt x="54" y="40"/>
                  </a:lnTo>
                  <a:lnTo>
                    <a:pt x="49" y="49"/>
                  </a:lnTo>
                  <a:lnTo>
                    <a:pt x="40" y="55"/>
                  </a:lnTo>
                  <a:lnTo>
                    <a:pt x="34" y="57"/>
                  </a:lnTo>
                  <a:lnTo>
                    <a:pt x="27" y="57"/>
                  </a:lnTo>
                  <a:lnTo>
                    <a:pt x="27" y="57"/>
                  </a:lnTo>
                  <a:lnTo>
                    <a:pt x="22" y="57"/>
                  </a:lnTo>
                  <a:lnTo>
                    <a:pt x="16" y="55"/>
                  </a:lnTo>
                  <a:lnTo>
                    <a:pt x="7" y="49"/>
                  </a:lnTo>
                  <a:lnTo>
                    <a:pt x="2" y="40"/>
                  </a:lnTo>
                  <a:lnTo>
                    <a:pt x="0" y="35"/>
                  </a:lnTo>
                  <a:lnTo>
                    <a:pt x="0" y="30"/>
                  </a:lnTo>
                  <a:lnTo>
                    <a:pt x="0" y="30"/>
                  </a:lnTo>
                  <a:lnTo>
                    <a:pt x="0" y="24"/>
                  </a:lnTo>
                  <a:lnTo>
                    <a:pt x="2" y="19"/>
                  </a:lnTo>
                  <a:lnTo>
                    <a:pt x="7" y="10"/>
                  </a:lnTo>
                  <a:lnTo>
                    <a:pt x="16" y="2"/>
                  </a:lnTo>
                  <a:lnTo>
                    <a:pt x="22" y="0"/>
                  </a:lnTo>
                  <a:lnTo>
                    <a:pt x="27" y="0"/>
                  </a:lnTo>
                  <a:lnTo>
                    <a:pt x="27"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59" name="Freeform 89"/>
            <p:cNvSpPr/>
            <p:nvPr/>
          </p:nvSpPr>
          <p:spPr bwMode="auto">
            <a:xfrm>
              <a:off x="2782435" y="1055723"/>
              <a:ext cx="60214" cy="58137"/>
            </a:xfrm>
            <a:custGeom>
              <a:avLst/>
              <a:gdLst/>
              <a:ahLst/>
              <a:cxnLst>
                <a:cxn ang="0">
                  <a:pos x="29" y="0"/>
                </a:cxn>
                <a:cxn ang="0">
                  <a:pos x="29" y="0"/>
                </a:cxn>
                <a:cxn ang="0">
                  <a:pos x="35" y="0"/>
                </a:cxn>
                <a:cxn ang="0">
                  <a:pos x="40" y="2"/>
                </a:cxn>
                <a:cxn ang="0">
                  <a:pos x="49" y="10"/>
                </a:cxn>
                <a:cxn ang="0">
                  <a:pos x="55" y="19"/>
                </a:cxn>
                <a:cxn ang="0">
                  <a:pos x="56" y="24"/>
                </a:cxn>
                <a:cxn ang="0">
                  <a:pos x="58" y="30"/>
                </a:cxn>
                <a:cxn ang="0">
                  <a:pos x="58" y="30"/>
                </a:cxn>
                <a:cxn ang="0">
                  <a:pos x="56" y="35"/>
                </a:cxn>
                <a:cxn ang="0">
                  <a:pos x="55" y="40"/>
                </a:cxn>
                <a:cxn ang="0">
                  <a:pos x="49" y="49"/>
                </a:cxn>
                <a:cxn ang="0">
                  <a:pos x="40" y="55"/>
                </a:cxn>
                <a:cxn ang="0">
                  <a:pos x="35" y="57"/>
                </a:cxn>
                <a:cxn ang="0">
                  <a:pos x="29" y="57"/>
                </a:cxn>
                <a:cxn ang="0">
                  <a:pos x="29" y="57"/>
                </a:cxn>
                <a:cxn ang="0">
                  <a:pos x="24" y="57"/>
                </a:cxn>
                <a:cxn ang="0">
                  <a:pos x="18" y="55"/>
                </a:cxn>
                <a:cxn ang="0">
                  <a:pos x="9" y="49"/>
                </a:cxn>
                <a:cxn ang="0">
                  <a:pos x="4" y="40"/>
                </a:cxn>
                <a:cxn ang="0">
                  <a:pos x="2" y="35"/>
                </a:cxn>
                <a:cxn ang="0">
                  <a:pos x="0" y="30"/>
                </a:cxn>
                <a:cxn ang="0">
                  <a:pos x="0" y="30"/>
                </a:cxn>
                <a:cxn ang="0">
                  <a:pos x="2" y="24"/>
                </a:cxn>
                <a:cxn ang="0">
                  <a:pos x="4" y="19"/>
                </a:cxn>
                <a:cxn ang="0">
                  <a:pos x="9" y="10"/>
                </a:cxn>
                <a:cxn ang="0">
                  <a:pos x="18" y="2"/>
                </a:cxn>
                <a:cxn ang="0">
                  <a:pos x="24" y="0"/>
                </a:cxn>
                <a:cxn ang="0">
                  <a:pos x="29" y="0"/>
                </a:cxn>
                <a:cxn ang="0">
                  <a:pos x="29" y="0"/>
                </a:cxn>
              </a:cxnLst>
              <a:rect l="0" t="0" r="r" b="b"/>
              <a:pathLst>
                <a:path w="58" h="57">
                  <a:moveTo>
                    <a:pt x="29" y="0"/>
                  </a:moveTo>
                  <a:lnTo>
                    <a:pt x="29" y="0"/>
                  </a:lnTo>
                  <a:lnTo>
                    <a:pt x="35" y="0"/>
                  </a:lnTo>
                  <a:lnTo>
                    <a:pt x="40" y="2"/>
                  </a:lnTo>
                  <a:lnTo>
                    <a:pt x="49" y="10"/>
                  </a:lnTo>
                  <a:lnTo>
                    <a:pt x="55" y="19"/>
                  </a:lnTo>
                  <a:lnTo>
                    <a:pt x="56" y="24"/>
                  </a:lnTo>
                  <a:lnTo>
                    <a:pt x="58" y="30"/>
                  </a:lnTo>
                  <a:lnTo>
                    <a:pt x="58" y="30"/>
                  </a:lnTo>
                  <a:lnTo>
                    <a:pt x="56" y="35"/>
                  </a:lnTo>
                  <a:lnTo>
                    <a:pt x="55" y="40"/>
                  </a:lnTo>
                  <a:lnTo>
                    <a:pt x="49" y="49"/>
                  </a:lnTo>
                  <a:lnTo>
                    <a:pt x="40" y="55"/>
                  </a:lnTo>
                  <a:lnTo>
                    <a:pt x="35" y="57"/>
                  </a:lnTo>
                  <a:lnTo>
                    <a:pt x="29" y="57"/>
                  </a:lnTo>
                  <a:lnTo>
                    <a:pt x="29" y="57"/>
                  </a:lnTo>
                  <a:lnTo>
                    <a:pt x="24" y="57"/>
                  </a:lnTo>
                  <a:lnTo>
                    <a:pt x="18" y="55"/>
                  </a:lnTo>
                  <a:lnTo>
                    <a:pt x="9" y="49"/>
                  </a:lnTo>
                  <a:lnTo>
                    <a:pt x="4" y="40"/>
                  </a:lnTo>
                  <a:lnTo>
                    <a:pt x="2" y="35"/>
                  </a:lnTo>
                  <a:lnTo>
                    <a:pt x="0" y="30"/>
                  </a:lnTo>
                  <a:lnTo>
                    <a:pt x="0" y="30"/>
                  </a:lnTo>
                  <a:lnTo>
                    <a:pt x="2" y="24"/>
                  </a:lnTo>
                  <a:lnTo>
                    <a:pt x="4" y="19"/>
                  </a:lnTo>
                  <a:lnTo>
                    <a:pt x="9" y="10"/>
                  </a:lnTo>
                  <a:lnTo>
                    <a:pt x="18" y="2"/>
                  </a:lnTo>
                  <a:lnTo>
                    <a:pt x="24" y="0"/>
                  </a:lnTo>
                  <a:lnTo>
                    <a:pt x="29" y="0"/>
                  </a:lnTo>
                  <a:lnTo>
                    <a:pt x="29"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60" name="Freeform 90"/>
            <p:cNvSpPr/>
            <p:nvPr/>
          </p:nvSpPr>
          <p:spPr bwMode="auto">
            <a:xfrm>
              <a:off x="2549886" y="800334"/>
              <a:ext cx="355053" cy="247084"/>
            </a:xfrm>
            <a:custGeom>
              <a:avLst/>
              <a:gdLst/>
              <a:ahLst/>
              <a:cxnLst>
                <a:cxn ang="0">
                  <a:pos x="325" y="91"/>
                </a:cxn>
                <a:cxn ang="0">
                  <a:pos x="149" y="91"/>
                </a:cxn>
                <a:cxn ang="0">
                  <a:pos x="140" y="98"/>
                </a:cxn>
                <a:cxn ang="0">
                  <a:pos x="138" y="105"/>
                </a:cxn>
                <a:cxn ang="0">
                  <a:pos x="143" y="116"/>
                </a:cxn>
                <a:cxn ang="0">
                  <a:pos x="307" y="120"/>
                </a:cxn>
                <a:cxn ang="0">
                  <a:pos x="297" y="149"/>
                </a:cxn>
                <a:cxn ang="0">
                  <a:pos x="143" y="149"/>
                </a:cxn>
                <a:cxn ang="0">
                  <a:pos x="134" y="156"/>
                </a:cxn>
                <a:cxn ang="0">
                  <a:pos x="132" y="161"/>
                </a:cxn>
                <a:cxn ang="0">
                  <a:pos x="138" y="172"/>
                </a:cxn>
                <a:cxn ang="0">
                  <a:pos x="290" y="176"/>
                </a:cxn>
                <a:cxn ang="0">
                  <a:pos x="281" y="203"/>
                </a:cxn>
                <a:cxn ang="0">
                  <a:pos x="111" y="120"/>
                </a:cxn>
                <a:cxn ang="0">
                  <a:pos x="107" y="91"/>
                </a:cxn>
                <a:cxn ang="0">
                  <a:pos x="103" y="53"/>
                </a:cxn>
                <a:cxn ang="0">
                  <a:pos x="96" y="45"/>
                </a:cxn>
                <a:cxn ang="0">
                  <a:pos x="53" y="20"/>
                </a:cxn>
                <a:cxn ang="0">
                  <a:pos x="15" y="2"/>
                </a:cxn>
                <a:cxn ang="0">
                  <a:pos x="6" y="2"/>
                </a:cxn>
                <a:cxn ang="0">
                  <a:pos x="0" y="11"/>
                </a:cxn>
                <a:cxn ang="0">
                  <a:pos x="2" y="22"/>
                </a:cxn>
                <a:cxn ang="0">
                  <a:pos x="15" y="34"/>
                </a:cxn>
                <a:cxn ang="0">
                  <a:pos x="62" y="56"/>
                </a:cxn>
                <a:cxn ang="0">
                  <a:pos x="71" y="63"/>
                </a:cxn>
                <a:cxn ang="0">
                  <a:pos x="73" y="71"/>
                </a:cxn>
                <a:cxn ang="0">
                  <a:pos x="93" y="217"/>
                </a:cxn>
                <a:cxn ang="0">
                  <a:pos x="94" y="227"/>
                </a:cxn>
                <a:cxn ang="0">
                  <a:pos x="100" y="234"/>
                </a:cxn>
                <a:cxn ang="0">
                  <a:pos x="111" y="237"/>
                </a:cxn>
                <a:cxn ang="0">
                  <a:pos x="288" y="237"/>
                </a:cxn>
                <a:cxn ang="0">
                  <a:pos x="292" y="236"/>
                </a:cxn>
                <a:cxn ang="0">
                  <a:pos x="303" y="230"/>
                </a:cxn>
                <a:cxn ang="0">
                  <a:pos x="305" y="221"/>
                </a:cxn>
                <a:cxn ang="0">
                  <a:pos x="341" y="118"/>
                </a:cxn>
                <a:cxn ang="0">
                  <a:pos x="343" y="103"/>
                </a:cxn>
                <a:cxn ang="0">
                  <a:pos x="337" y="94"/>
                </a:cxn>
                <a:cxn ang="0">
                  <a:pos x="325" y="91"/>
                </a:cxn>
              </a:cxnLst>
              <a:rect l="0" t="0" r="r" b="b"/>
              <a:pathLst>
                <a:path w="343" h="237">
                  <a:moveTo>
                    <a:pt x="325" y="91"/>
                  </a:moveTo>
                  <a:lnTo>
                    <a:pt x="325" y="91"/>
                  </a:lnTo>
                  <a:lnTo>
                    <a:pt x="149" y="91"/>
                  </a:lnTo>
                  <a:lnTo>
                    <a:pt x="149" y="91"/>
                  </a:lnTo>
                  <a:lnTo>
                    <a:pt x="143" y="92"/>
                  </a:lnTo>
                  <a:lnTo>
                    <a:pt x="140" y="98"/>
                  </a:lnTo>
                  <a:lnTo>
                    <a:pt x="138" y="105"/>
                  </a:lnTo>
                  <a:lnTo>
                    <a:pt x="138" y="105"/>
                  </a:lnTo>
                  <a:lnTo>
                    <a:pt x="140" y="111"/>
                  </a:lnTo>
                  <a:lnTo>
                    <a:pt x="143" y="116"/>
                  </a:lnTo>
                  <a:lnTo>
                    <a:pt x="149" y="120"/>
                  </a:lnTo>
                  <a:lnTo>
                    <a:pt x="307" y="120"/>
                  </a:lnTo>
                  <a:lnTo>
                    <a:pt x="297" y="149"/>
                  </a:lnTo>
                  <a:lnTo>
                    <a:pt x="297" y="149"/>
                  </a:lnTo>
                  <a:lnTo>
                    <a:pt x="143" y="149"/>
                  </a:lnTo>
                  <a:lnTo>
                    <a:pt x="143" y="149"/>
                  </a:lnTo>
                  <a:lnTo>
                    <a:pt x="138" y="152"/>
                  </a:lnTo>
                  <a:lnTo>
                    <a:pt x="134" y="156"/>
                  </a:lnTo>
                  <a:lnTo>
                    <a:pt x="132" y="161"/>
                  </a:lnTo>
                  <a:lnTo>
                    <a:pt x="132" y="161"/>
                  </a:lnTo>
                  <a:lnTo>
                    <a:pt x="134" y="169"/>
                  </a:lnTo>
                  <a:lnTo>
                    <a:pt x="138" y="172"/>
                  </a:lnTo>
                  <a:lnTo>
                    <a:pt x="143" y="176"/>
                  </a:lnTo>
                  <a:lnTo>
                    <a:pt x="290" y="176"/>
                  </a:lnTo>
                  <a:lnTo>
                    <a:pt x="290" y="176"/>
                  </a:lnTo>
                  <a:lnTo>
                    <a:pt x="281" y="203"/>
                  </a:lnTo>
                  <a:lnTo>
                    <a:pt x="122" y="203"/>
                  </a:lnTo>
                  <a:lnTo>
                    <a:pt x="111" y="120"/>
                  </a:lnTo>
                  <a:lnTo>
                    <a:pt x="107" y="91"/>
                  </a:lnTo>
                  <a:lnTo>
                    <a:pt x="107" y="91"/>
                  </a:lnTo>
                  <a:lnTo>
                    <a:pt x="103" y="53"/>
                  </a:lnTo>
                  <a:lnTo>
                    <a:pt x="103" y="53"/>
                  </a:lnTo>
                  <a:lnTo>
                    <a:pt x="102" y="49"/>
                  </a:lnTo>
                  <a:lnTo>
                    <a:pt x="96" y="45"/>
                  </a:lnTo>
                  <a:lnTo>
                    <a:pt x="80" y="33"/>
                  </a:lnTo>
                  <a:lnTo>
                    <a:pt x="53" y="20"/>
                  </a:lnTo>
                  <a:lnTo>
                    <a:pt x="15" y="2"/>
                  </a:lnTo>
                  <a:lnTo>
                    <a:pt x="15" y="2"/>
                  </a:lnTo>
                  <a:lnTo>
                    <a:pt x="9" y="0"/>
                  </a:lnTo>
                  <a:lnTo>
                    <a:pt x="6" y="2"/>
                  </a:lnTo>
                  <a:lnTo>
                    <a:pt x="2" y="5"/>
                  </a:lnTo>
                  <a:lnTo>
                    <a:pt x="0" y="11"/>
                  </a:lnTo>
                  <a:lnTo>
                    <a:pt x="0" y="16"/>
                  </a:lnTo>
                  <a:lnTo>
                    <a:pt x="2" y="22"/>
                  </a:lnTo>
                  <a:lnTo>
                    <a:pt x="7" y="29"/>
                  </a:lnTo>
                  <a:lnTo>
                    <a:pt x="15" y="34"/>
                  </a:lnTo>
                  <a:lnTo>
                    <a:pt x="62" y="56"/>
                  </a:lnTo>
                  <a:lnTo>
                    <a:pt x="62" y="56"/>
                  </a:lnTo>
                  <a:lnTo>
                    <a:pt x="67" y="60"/>
                  </a:lnTo>
                  <a:lnTo>
                    <a:pt x="71" y="63"/>
                  </a:lnTo>
                  <a:lnTo>
                    <a:pt x="73" y="71"/>
                  </a:lnTo>
                  <a:lnTo>
                    <a:pt x="73" y="71"/>
                  </a:lnTo>
                  <a:lnTo>
                    <a:pt x="93" y="217"/>
                  </a:lnTo>
                  <a:lnTo>
                    <a:pt x="93" y="217"/>
                  </a:lnTo>
                  <a:lnTo>
                    <a:pt x="93" y="221"/>
                  </a:lnTo>
                  <a:lnTo>
                    <a:pt x="94" y="227"/>
                  </a:lnTo>
                  <a:lnTo>
                    <a:pt x="98" y="230"/>
                  </a:lnTo>
                  <a:lnTo>
                    <a:pt x="100" y="234"/>
                  </a:lnTo>
                  <a:lnTo>
                    <a:pt x="105" y="236"/>
                  </a:lnTo>
                  <a:lnTo>
                    <a:pt x="111" y="237"/>
                  </a:lnTo>
                  <a:lnTo>
                    <a:pt x="111" y="237"/>
                  </a:lnTo>
                  <a:lnTo>
                    <a:pt x="288" y="237"/>
                  </a:lnTo>
                  <a:lnTo>
                    <a:pt x="288" y="237"/>
                  </a:lnTo>
                  <a:lnTo>
                    <a:pt x="292" y="236"/>
                  </a:lnTo>
                  <a:lnTo>
                    <a:pt x="297" y="234"/>
                  </a:lnTo>
                  <a:lnTo>
                    <a:pt x="303" y="230"/>
                  </a:lnTo>
                  <a:lnTo>
                    <a:pt x="305" y="225"/>
                  </a:lnTo>
                  <a:lnTo>
                    <a:pt x="305" y="221"/>
                  </a:lnTo>
                  <a:lnTo>
                    <a:pt x="341" y="118"/>
                  </a:lnTo>
                  <a:lnTo>
                    <a:pt x="341" y="118"/>
                  </a:lnTo>
                  <a:lnTo>
                    <a:pt x="341" y="114"/>
                  </a:lnTo>
                  <a:lnTo>
                    <a:pt x="343" y="103"/>
                  </a:lnTo>
                  <a:lnTo>
                    <a:pt x="341" y="100"/>
                  </a:lnTo>
                  <a:lnTo>
                    <a:pt x="337" y="94"/>
                  </a:lnTo>
                  <a:lnTo>
                    <a:pt x="334" y="92"/>
                  </a:lnTo>
                  <a:lnTo>
                    <a:pt x="325" y="91"/>
                  </a:lnTo>
                  <a:lnTo>
                    <a:pt x="325" y="91"/>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grpSp>
        <p:nvGrpSpPr>
          <p:cNvPr id="61" name="Group 81"/>
          <p:cNvGrpSpPr/>
          <p:nvPr/>
        </p:nvGrpSpPr>
        <p:grpSpPr>
          <a:xfrm>
            <a:off x="7503651" y="3067022"/>
            <a:ext cx="465677" cy="423619"/>
            <a:chOff x="4821392" y="2301522"/>
            <a:chExt cx="321831" cy="292764"/>
          </a:xfrm>
          <a:solidFill>
            <a:srgbClr val="FF6B92"/>
          </a:solidFill>
        </p:grpSpPr>
        <p:sp>
          <p:nvSpPr>
            <p:cNvPr id="62" name="Freeform 91"/>
            <p:cNvSpPr/>
            <p:nvPr/>
          </p:nvSpPr>
          <p:spPr bwMode="auto">
            <a:xfrm>
              <a:off x="4856689" y="2301522"/>
              <a:ext cx="147420" cy="126657"/>
            </a:xfrm>
            <a:custGeom>
              <a:avLst/>
              <a:gdLst/>
              <a:ahLst/>
              <a:cxnLst>
                <a:cxn ang="0">
                  <a:pos x="141" y="14"/>
                </a:cxn>
                <a:cxn ang="0">
                  <a:pos x="141" y="14"/>
                </a:cxn>
                <a:cxn ang="0">
                  <a:pos x="137" y="43"/>
                </a:cxn>
                <a:cxn ang="0">
                  <a:pos x="130" y="70"/>
                </a:cxn>
                <a:cxn ang="0">
                  <a:pos x="123" y="96"/>
                </a:cxn>
                <a:cxn ang="0">
                  <a:pos x="116" y="121"/>
                </a:cxn>
                <a:cxn ang="0">
                  <a:pos x="116" y="121"/>
                </a:cxn>
                <a:cxn ang="0">
                  <a:pos x="88" y="112"/>
                </a:cxn>
                <a:cxn ang="0">
                  <a:pos x="74" y="110"/>
                </a:cxn>
                <a:cxn ang="0">
                  <a:pos x="59" y="108"/>
                </a:cxn>
                <a:cxn ang="0">
                  <a:pos x="45" y="107"/>
                </a:cxn>
                <a:cxn ang="0">
                  <a:pos x="30" y="108"/>
                </a:cxn>
                <a:cxn ang="0">
                  <a:pos x="14" y="110"/>
                </a:cxn>
                <a:cxn ang="0">
                  <a:pos x="0" y="114"/>
                </a:cxn>
                <a:cxn ang="0">
                  <a:pos x="0" y="114"/>
                </a:cxn>
                <a:cxn ang="0">
                  <a:pos x="14" y="65"/>
                </a:cxn>
                <a:cxn ang="0">
                  <a:pos x="27" y="14"/>
                </a:cxn>
                <a:cxn ang="0">
                  <a:pos x="27" y="14"/>
                </a:cxn>
                <a:cxn ang="0">
                  <a:pos x="39" y="7"/>
                </a:cxn>
                <a:cxn ang="0">
                  <a:pos x="52" y="3"/>
                </a:cxn>
                <a:cxn ang="0">
                  <a:pos x="67" y="0"/>
                </a:cxn>
                <a:cxn ang="0">
                  <a:pos x="83" y="0"/>
                </a:cxn>
                <a:cxn ang="0">
                  <a:pos x="99" y="1"/>
                </a:cxn>
                <a:cxn ang="0">
                  <a:pos x="114" y="5"/>
                </a:cxn>
                <a:cxn ang="0">
                  <a:pos x="128" y="9"/>
                </a:cxn>
                <a:cxn ang="0">
                  <a:pos x="141" y="14"/>
                </a:cxn>
                <a:cxn ang="0">
                  <a:pos x="141" y="14"/>
                </a:cxn>
              </a:cxnLst>
              <a:rect l="0" t="0" r="r" b="b"/>
              <a:pathLst>
                <a:path w="141" h="121">
                  <a:moveTo>
                    <a:pt x="141" y="14"/>
                  </a:moveTo>
                  <a:lnTo>
                    <a:pt x="141" y="14"/>
                  </a:lnTo>
                  <a:lnTo>
                    <a:pt x="137" y="43"/>
                  </a:lnTo>
                  <a:lnTo>
                    <a:pt x="130" y="70"/>
                  </a:lnTo>
                  <a:lnTo>
                    <a:pt x="123" y="96"/>
                  </a:lnTo>
                  <a:lnTo>
                    <a:pt x="116" y="121"/>
                  </a:lnTo>
                  <a:lnTo>
                    <a:pt x="116" y="121"/>
                  </a:lnTo>
                  <a:lnTo>
                    <a:pt x="88" y="112"/>
                  </a:lnTo>
                  <a:lnTo>
                    <a:pt x="74" y="110"/>
                  </a:lnTo>
                  <a:lnTo>
                    <a:pt x="59" y="108"/>
                  </a:lnTo>
                  <a:lnTo>
                    <a:pt x="45" y="107"/>
                  </a:lnTo>
                  <a:lnTo>
                    <a:pt x="30" y="108"/>
                  </a:lnTo>
                  <a:lnTo>
                    <a:pt x="14" y="110"/>
                  </a:lnTo>
                  <a:lnTo>
                    <a:pt x="0" y="114"/>
                  </a:lnTo>
                  <a:lnTo>
                    <a:pt x="0" y="114"/>
                  </a:lnTo>
                  <a:lnTo>
                    <a:pt x="14" y="65"/>
                  </a:lnTo>
                  <a:lnTo>
                    <a:pt x="27" y="14"/>
                  </a:lnTo>
                  <a:lnTo>
                    <a:pt x="27" y="14"/>
                  </a:lnTo>
                  <a:lnTo>
                    <a:pt x="39" y="7"/>
                  </a:lnTo>
                  <a:lnTo>
                    <a:pt x="52" y="3"/>
                  </a:lnTo>
                  <a:lnTo>
                    <a:pt x="67" y="0"/>
                  </a:lnTo>
                  <a:lnTo>
                    <a:pt x="83" y="0"/>
                  </a:lnTo>
                  <a:lnTo>
                    <a:pt x="99" y="1"/>
                  </a:lnTo>
                  <a:lnTo>
                    <a:pt x="114" y="5"/>
                  </a:lnTo>
                  <a:lnTo>
                    <a:pt x="128" y="9"/>
                  </a:lnTo>
                  <a:lnTo>
                    <a:pt x="141" y="14"/>
                  </a:lnTo>
                  <a:lnTo>
                    <a:pt x="141" y="14"/>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63" name="Freeform 92"/>
            <p:cNvSpPr/>
            <p:nvPr/>
          </p:nvSpPr>
          <p:spPr bwMode="auto">
            <a:xfrm>
              <a:off x="4993727" y="2338896"/>
              <a:ext cx="149496" cy="124580"/>
            </a:xfrm>
            <a:custGeom>
              <a:avLst/>
              <a:gdLst/>
              <a:ahLst/>
              <a:cxnLst>
                <a:cxn ang="0">
                  <a:pos x="31" y="0"/>
                </a:cxn>
                <a:cxn ang="0">
                  <a:pos x="31" y="0"/>
                </a:cxn>
                <a:cxn ang="0">
                  <a:pos x="42" y="6"/>
                </a:cxn>
                <a:cxn ang="0">
                  <a:pos x="56" y="9"/>
                </a:cxn>
                <a:cxn ang="0">
                  <a:pos x="69" y="13"/>
                </a:cxn>
                <a:cxn ang="0">
                  <a:pos x="85" y="15"/>
                </a:cxn>
                <a:cxn ang="0">
                  <a:pos x="100" y="15"/>
                </a:cxn>
                <a:cxn ang="0">
                  <a:pos x="116" y="13"/>
                </a:cxn>
                <a:cxn ang="0">
                  <a:pos x="131" y="11"/>
                </a:cxn>
                <a:cxn ang="0">
                  <a:pos x="145" y="7"/>
                </a:cxn>
                <a:cxn ang="0">
                  <a:pos x="145" y="7"/>
                </a:cxn>
                <a:cxn ang="0">
                  <a:pos x="138" y="33"/>
                </a:cxn>
                <a:cxn ang="0">
                  <a:pos x="131" y="60"/>
                </a:cxn>
                <a:cxn ang="0">
                  <a:pos x="123" y="85"/>
                </a:cxn>
                <a:cxn ang="0">
                  <a:pos x="114" y="111"/>
                </a:cxn>
                <a:cxn ang="0">
                  <a:pos x="114" y="111"/>
                </a:cxn>
                <a:cxn ang="0">
                  <a:pos x="102" y="116"/>
                </a:cxn>
                <a:cxn ang="0">
                  <a:pos x="87" y="120"/>
                </a:cxn>
                <a:cxn ang="0">
                  <a:pos x="71" y="122"/>
                </a:cxn>
                <a:cxn ang="0">
                  <a:pos x="54" y="122"/>
                </a:cxn>
                <a:cxn ang="0">
                  <a:pos x="38" y="120"/>
                </a:cxn>
                <a:cxn ang="0">
                  <a:pos x="24" y="116"/>
                </a:cxn>
                <a:cxn ang="0">
                  <a:pos x="11" y="111"/>
                </a:cxn>
                <a:cxn ang="0">
                  <a:pos x="0" y="103"/>
                </a:cxn>
                <a:cxn ang="0">
                  <a:pos x="0" y="103"/>
                </a:cxn>
                <a:cxn ang="0">
                  <a:pos x="15" y="51"/>
                </a:cxn>
                <a:cxn ang="0">
                  <a:pos x="31" y="0"/>
                </a:cxn>
                <a:cxn ang="0">
                  <a:pos x="31" y="0"/>
                </a:cxn>
              </a:cxnLst>
              <a:rect l="0" t="0" r="r" b="b"/>
              <a:pathLst>
                <a:path w="145" h="122">
                  <a:moveTo>
                    <a:pt x="31" y="0"/>
                  </a:moveTo>
                  <a:lnTo>
                    <a:pt x="31" y="0"/>
                  </a:lnTo>
                  <a:lnTo>
                    <a:pt x="42" y="6"/>
                  </a:lnTo>
                  <a:lnTo>
                    <a:pt x="56" y="9"/>
                  </a:lnTo>
                  <a:lnTo>
                    <a:pt x="69" y="13"/>
                  </a:lnTo>
                  <a:lnTo>
                    <a:pt x="85" y="15"/>
                  </a:lnTo>
                  <a:lnTo>
                    <a:pt x="100" y="15"/>
                  </a:lnTo>
                  <a:lnTo>
                    <a:pt x="116" y="13"/>
                  </a:lnTo>
                  <a:lnTo>
                    <a:pt x="131" y="11"/>
                  </a:lnTo>
                  <a:lnTo>
                    <a:pt x="145" y="7"/>
                  </a:lnTo>
                  <a:lnTo>
                    <a:pt x="145" y="7"/>
                  </a:lnTo>
                  <a:lnTo>
                    <a:pt x="138" y="33"/>
                  </a:lnTo>
                  <a:lnTo>
                    <a:pt x="131" y="60"/>
                  </a:lnTo>
                  <a:lnTo>
                    <a:pt x="123" y="85"/>
                  </a:lnTo>
                  <a:lnTo>
                    <a:pt x="114" y="111"/>
                  </a:lnTo>
                  <a:lnTo>
                    <a:pt x="114" y="111"/>
                  </a:lnTo>
                  <a:lnTo>
                    <a:pt x="102" y="116"/>
                  </a:lnTo>
                  <a:lnTo>
                    <a:pt x="87" y="120"/>
                  </a:lnTo>
                  <a:lnTo>
                    <a:pt x="71" y="122"/>
                  </a:lnTo>
                  <a:lnTo>
                    <a:pt x="54" y="122"/>
                  </a:lnTo>
                  <a:lnTo>
                    <a:pt x="38" y="120"/>
                  </a:lnTo>
                  <a:lnTo>
                    <a:pt x="24" y="116"/>
                  </a:lnTo>
                  <a:lnTo>
                    <a:pt x="11" y="111"/>
                  </a:lnTo>
                  <a:lnTo>
                    <a:pt x="0" y="103"/>
                  </a:lnTo>
                  <a:lnTo>
                    <a:pt x="0" y="103"/>
                  </a:lnTo>
                  <a:lnTo>
                    <a:pt x="15" y="51"/>
                  </a:lnTo>
                  <a:lnTo>
                    <a:pt x="31" y="0"/>
                  </a:lnTo>
                  <a:lnTo>
                    <a:pt x="31"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64" name="Freeform 93"/>
            <p:cNvSpPr/>
            <p:nvPr/>
          </p:nvSpPr>
          <p:spPr bwMode="auto">
            <a:xfrm>
              <a:off x="4821392" y="2432330"/>
              <a:ext cx="147420" cy="128733"/>
            </a:xfrm>
            <a:custGeom>
              <a:avLst/>
              <a:gdLst/>
              <a:ahLst/>
              <a:cxnLst>
                <a:cxn ang="0">
                  <a:pos x="141" y="16"/>
                </a:cxn>
                <a:cxn ang="0">
                  <a:pos x="141" y="16"/>
                </a:cxn>
                <a:cxn ang="0">
                  <a:pos x="136" y="43"/>
                </a:cxn>
                <a:cxn ang="0">
                  <a:pos x="129" y="69"/>
                </a:cxn>
                <a:cxn ang="0">
                  <a:pos x="122" y="94"/>
                </a:cxn>
                <a:cxn ang="0">
                  <a:pos x="116" y="123"/>
                </a:cxn>
                <a:cxn ang="0">
                  <a:pos x="116" y="123"/>
                </a:cxn>
                <a:cxn ang="0">
                  <a:pos x="89" y="112"/>
                </a:cxn>
                <a:cxn ang="0">
                  <a:pos x="74" y="109"/>
                </a:cxn>
                <a:cxn ang="0">
                  <a:pos x="60" y="107"/>
                </a:cxn>
                <a:cxn ang="0">
                  <a:pos x="45" y="105"/>
                </a:cxn>
                <a:cxn ang="0">
                  <a:pos x="29" y="107"/>
                </a:cxn>
                <a:cxn ang="0">
                  <a:pos x="15" y="109"/>
                </a:cxn>
                <a:cxn ang="0">
                  <a:pos x="0" y="116"/>
                </a:cxn>
                <a:cxn ang="0">
                  <a:pos x="0" y="116"/>
                </a:cxn>
                <a:cxn ang="0">
                  <a:pos x="6" y="87"/>
                </a:cxn>
                <a:cxn ang="0">
                  <a:pos x="13" y="61"/>
                </a:cxn>
                <a:cxn ang="0">
                  <a:pos x="27" y="12"/>
                </a:cxn>
                <a:cxn ang="0">
                  <a:pos x="27" y="12"/>
                </a:cxn>
                <a:cxn ang="0">
                  <a:pos x="40" y="5"/>
                </a:cxn>
                <a:cxn ang="0">
                  <a:pos x="54" y="2"/>
                </a:cxn>
                <a:cxn ang="0">
                  <a:pos x="69" y="0"/>
                </a:cxn>
                <a:cxn ang="0">
                  <a:pos x="85" y="0"/>
                </a:cxn>
                <a:cxn ang="0">
                  <a:pos x="102" y="2"/>
                </a:cxn>
                <a:cxn ang="0">
                  <a:pos x="118" y="5"/>
                </a:cxn>
                <a:cxn ang="0">
                  <a:pos x="131" y="11"/>
                </a:cxn>
                <a:cxn ang="0">
                  <a:pos x="141" y="16"/>
                </a:cxn>
                <a:cxn ang="0">
                  <a:pos x="141" y="16"/>
                </a:cxn>
              </a:cxnLst>
              <a:rect l="0" t="0" r="r" b="b"/>
              <a:pathLst>
                <a:path w="141" h="123">
                  <a:moveTo>
                    <a:pt x="141" y="16"/>
                  </a:moveTo>
                  <a:lnTo>
                    <a:pt x="141" y="16"/>
                  </a:lnTo>
                  <a:lnTo>
                    <a:pt x="136" y="43"/>
                  </a:lnTo>
                  <a:lnTo>
                    <a:pt x="129" y="69"/>
                  </a:lnTo>
                  <a:lnTo>
                    <a:pt x="122" y="94"/>
                  </a:lnTo>
                  <a:lnTo>
                    <a:pt x="116" y="123"/>
                  </a:lnTo>
                  <a:lnTo>
                    <a:pt x="116" y="123"/>
                  </a:lnTo>
                  <a:lnTo>
                    <a:pt x="89" y="112"/>
                  </a:lnTo>
                  <a:lnTo>
                    <a:pt x="74" y="109"/>
                  </a:lnTo>
                  <a:lnTo>
                    <a:pt x="60" y="107"/>
                  </a:lnTo>
                  <a:lnTo>
                    <a:pt x="45" y="105"/>
                  </a:lnTo>
                  <a:lnTo>
                    <a:pt x="29" y="107"/>
                  </a:lnTo>
                  <a:lnTo>
                    <a:pt x="15" y="109"/>
                  </a:lnTo>
                  <a:lnTo>
                    <a:pt x="0" y="116"/>
                  </a:lnTo>
                  <a:lnTo>
                    <a:pt x="0" y="116"/>
                  </a:lnTo>
                  <a:lnTo>
                    <a:pt x="6" y="87"/>
                  </a:lnTo>
                  <a:lnTo>
                    <a:pt x="13" y="61"/>
                  </a:lnTo>
                  <a:lnTo>
                    <a:pt x="27" y="12"/>
                  </a:lnTo>
                  <a:lnTo>
                    <a:pt x="27" y="12"/>
                  </a:lnTo>
                  <a:lnTo>
                    <a:pt x="40" y="5"/>
                  </a:lnTo>
                  <a:lnTo>
                    <a:pt x="54" y="2"/>
                  </a:lnTo>
                  <a:lnTo>
                    <a:pt x="69" y="0"/>
                  </a:lnTo>
                  <a:lnTo>
                    <a:pt x="85" y="0"/>
                  </a:lnTo>
                  <a:lnTo>
                    <a:pt x="102" y="2"/>
                  </a:lnTo>
                  <a:lnTo>
                    <a:pt x="118" y="5"/>
                  </a:lnTo>
                  <a:lnTo>
                    <a:pt x="131" y="11"/>
                  </a:lnTo>
                  <a:lnTo>
                    <a:pt x="141" y="16"/>
                  </a:lnTo>
                  <a:lnTo>
                    <a:pt x="141" y="16"/>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65" name="Freeform 94"/>
            <p:cNvSpPr/>
            <p:nvPr/>
          </p:nvSpPr>
          <p:spPr bwMode="auto">
            <a:xfrm>
              <a:off x="4956353" y="2463476"/>
              <a:ext cx="151573" cy="130810"/>
            </a:xfrm>
            <a:custGeom>
              <a:avLst/>
              <a:gdLst/>
              <a:ahLst/>
              <a:cxnLst>
                <a:cxn ang="0">
                  <a:pos x="30" y="0"/>
                </a:cxn>
                <a:cxn ang="0">
                  <a:pos x="30" y="0"/>
                </a:cxn>
                <a:cxn ang="0">
                  <a:pos x="41" y="7"/>
                </a:cxn>
                <a:cxn ang="0">
                  <a:pos x="56" y="12"/>
                </a:cxn>
                <a:cxn ang="0">
                  <a:pos x="70" y="16"/>
                </a:cxn>
                <a:cxn ang="0">
                  <a:pos x="85" y="16"/>
                </a:cxn>
                <a:cxn ang="0">
                  <a:pos x="99" y="16"/>
                </a:cxn>
                <a:cxn ang="0">
                  <a:pos x="116" y="16"/>
                </a:cxn>
                <a:cxn ang="0">
                  <a:pos x="130" y="12"/>
                </a:cxn>
                <a:cxn ang="0">
                  <a:pos x="145" y="7"/>
                </a:cxn>
                <a:cxn ang="0">
                  <a:pos x="145" y="7"/>
                </a:cxn>
                <a:cxn ang="0">
                  <a:pos x="130" y="59"/>
                </a:cxn>
                <a:cxn ang="0">
                  <a:pos x="114" y="110"/>
                </a:cxn>
                <a:cxn ang="0">
                  <a:pos x="114" y="110"/>
                </a:cxn>
                <a:cxn ang="0">
                  <a:pos x="101" y="117"/>
                </a:cxn>
                <a:cxn ang="0">
                  <a:pos x="88" y="121"/>
                </a:cxn>
                <a:cxn ang="0">
                  <a:pos x="72" y="125"/>
                </a:cxn>
                <a:cxn ang="0">
                  <a:pos x="56" y="125"/>
                </a:cxn>
                <a:cxn ang="0">
                  <a:pos x="39" y="123"/>
                </a:cxn>
                <a:cxn ang="0">
                  <a:pos x="25" y="119"/>
                </a:cxn>
                <a:cxn ang="0">
                  <a:pos x="10" y="114"/>
                </a:cxn>
                <a:cxn ang="0">
                  <a:pos x="0" y="107"/>
                </a:cxn>
                <a:cxn ang="0">
                  <a:pos x="0" y="107"/>
                </a:cxn>
                <a:cxn ang="0">
                  <a:pos x="5" y="79"/>
                </a:cxn>
                <a:cxn ang="0">
                  <a:pos x="12" y="52"/>
                </a:cxn>
                <a:cxn ang="0">
                  <a:pos x="21" y="25"/>
                </a:cxn>
                <a:cxn ang="0">
                  <a:pos x="30" y="0"/>
                </a:cxn>
                <a:cxn ang="0">
                  <a:pos x="30" y="0"/>
                </a:cxn>
              </a:cxnLst>
              <a:rect l="0" t="0" r="r" b="b"/>
              <a:pathLst>
                <a:path w="145" h="125">
                  <a:moveTo>
                    <a:pt x="30" y="0"/>
                  </a:moveTo>
                  <a:lnTo>
                    <a:pt x="30" y="0"/>
                  </a:lnTo>
                  <a:lnTo>
                    <a:pt x="41" y="7"/>
                  </a:lnTo>
                  <a:lnTo>
                    <a:pt x="56" y="12"/>
                  </a:lnTo>
                  <a:lnTo>
                    <a:pt x="70" y="16"/>
                  </a:lnTo>
                  <a:lnTo>
                    <a:pt x="85" y="16"/>
                  </a:lnTo>
                  <a:lnTo>
                    <a:pt x="99" y="16"/>
                  </a:lnTo>
                  <a:lnTo>
                    <a:pt x="116" y="16"/>
                  </a:lnTo>
                  <a:lnTo>
                    <a:pt x="130" y="12"/>
                  </a:lnTo>
                  <a:lnTo>
                    <a:pt x="145" y="7"/>
                  </a:lnTo>
                  <a:lnTo>
                    <a:pt x="145" y="7"/>
                  </a:lnTo>
                  <a:lnTo>
                    <a:pt x="130" y="59"/>
                  </a:lnTo>
                  <a:lnTo>
                    <a:pt x="114" y="110"/>
                  </a:lnTo>
                  <a:lnTo>
                    <a:pt x="114" y="110"/>
                  </a:lnTo>
                  <a:lnTo>
                    <a:pt x="101" y="117"/>
                  </a:lnTo>
                  <a:lnTo>
                    <a:pt x="88" y="121"/>
                  </a:lnTo>
                  <a:lnTo>
                    <a:pt x="72" y="125"/>
                  </a:lnTo>
                  <a:lnTo>
                    <a:pt x="56" y="125"/>
                  </a:lnTo>
                  <a:lnTo>
                    <a:pt x="39" y="123"/>
                  </a:lnTo>
                  <a:lnTo>
                    <a:pt x="25" y="119"/>
                  </a:lnTo>
                  <a:lnTo>
                    <a:pt x="10" y="114"/>
                  </a:lnTo>
                  <a:lnTo>
                    <a:pt x="0" y="107"/>
                  </a:lnTo>
                  <a:lnTo>
                    <a:pt x="0" y="107"/>
                  </a:lnTo>
                  <a:lnTo>
                    <a:pt x="5" y="79"/>
                  </a:lnTo>
                  <a:lnTo>
                    <a:pt x="12" y="52"/>
                  </a:lnTo>
                  <a:lnTo>
                    <a:pt x="21" y="25"/>
                  </a:lnTo>
                  <a:lnTo>
                    <a:pt x="30" y="0"/>
                  </a:lnTo>
                  <a:lnTo>
                    <a:pt x="30"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sp>
        <p:nvSpPr>
          <p:cNvPr id="66" name="Freeform 95"/>
          <p:cNvSpPr>
            <a:spLocks noEditPoints="1"/>
          </p:cNvSpPr>
          <p:nvPr/>
        </p:nvSpPr>
        <p:spPr bwMode="auto">
          <a:xfrm>
            <a:off x="2555875" y="2084086"/>
            <a:ext cx="492125" cy="434975"/>
          </a:xfrm>
          <a:custGeom>
            <a:avLst/>
            <a:gdLst/>
            <a:ahLst/>
            <a:cxnLst>
              <a:cxn ang="0">
                <a:pos x="296" y="7"/>
              </a:cxn>
              <a:cxn ang="0">
                <a:pos x="285" y="5"/>
              </a:cxn>
              <a:cxn ang="0">
                <a:pos x="279" y="11"/>
              </a:cxn>
              <a:cxn ang="0">
                <a:pos x="276" y="16"/>
              </a:cxn>
              <a:cxn ang="0">
                <a:pos x="196" y="94"/>
              </a:cxn>
              <a:cxn ang="0">
                <a:pos x="192" y="112"/>
              </a:cxn>
              <a:cxn ang="0">
                <a:pos x="200" y="121"/>
              </a:cxn>
              <a:cxn ang="0">
                <a:pos x="129" y="83"/>
              </a:cxn>
              <a:cxn ang="0">
                <a:pos x="131" y="58"/>
              </a:cxn>
              <a:cxn ang="0">
                <a:pos x="124" y="33"/>
              </a:cxn>
              <a:cxn ang="0">
                <a:pos x="113" y="18"/>
              </a:cxn>
              <a:cxn ang="0">
                <a:pos x="91" y="4"/>
              </a:cxn>
              <a:cxn ang="0">
                <a:pos x="66" y="0"/>
              </a:cxn>
              <a:cxn ang="0">
                <a:pos x="86" y="40"/>
              </a:cxn>
              <a:cxn ang="0">
                <a:pos x="2" y="49"/>
              </a:cxn>
              <a:cxn ang="0">
                <a:pos x="0" y="65"/>
              </a:cxn>
              <a:cxn ang="0">
                <a:pos x="4" y="91"/>
              </a:cxn>
              <a:cxn ang="0">
                <a:pos x="18" y="112"/>
              </a:cxn>
              <a:cxn ang="0">
                <a:pos x="35" y="123"/>
              </a:cxn>
              <a:cxn ang="0">
                <a:pos x="60" y="131"/>
              </a:cxn>
              <a:cxn ang="0">
                <a:pos x="86" y="129"/>
              </a:cxn>
              <a:cxn ang="0">
                <a:pos x="89" y="234"/>
              </a:cxn>
              <a:cxn ang="0">
                <a:pos x="47" y="281"/>
              </a:cxn>
              <a:cxn ang="0">
                <a:pos x="104" y="248"/>
              </a:cxn>
              <a:cxn ang="0">
                <a:pos x="240" y="281"/>
              </a:cxn>
              <a:cxn ang="0">
                <a:pos x="250" y="288"/>
              </a:cxn>
              <a:cxn ang="0">
                <a:pos x="261" y="290"/>
              </a:cxn>
              <a:cxn ang="0">
                <a:pos x="278" y="285"/>
              </a:cxn>
              <a:cxn ang="0">
                <a:pos x="287" y="277"/>
              </a:cxn>
              <a:cxn ang="0">
                <a:pos x="292" y="259"/>
              </a:cxn>
              <a:cxn ang="0">
                <a:pos x="287" y="243"/>
              </a:cxn>
              <a:cxn ang="0">
                <a:pos x="212" y="134"/>
              </a:cxn>
              <a:cxn ang="0">
                <a:pos x="229" y="136"/>
              </a:cxn>
              <a:cxn ang="0">
                <a:pos x="314" y="60"/>
              </a:cxn>
              <a:cxn ang="0">
                <a:pos x="316" y="56"/>
              </a:cxn>
              <a:cxn ang="0">
                <a:pos x="321" y="53"/>
              </a:cxn>
              <a:cxn ang="0">
                <a:pos x="328" y="47"/>
              </a:cxn>
              <a:cxn ang="0">
                <a:pos x="325" y="36"/>
              </a:cxn>
              <a:cxn ang="0">
                <a:pos x="263" y="252"/>
              </a:cxn>
              <a:cxn ang="0">
                <a:pos x="276" y="259"/>
              </a:cxn>
              <a:cxn ang="0">
                <a:pos x="276" y="268"/>
              </a:cxn>
              <a:cxn ang="0">
                <a:pos x="263" y="276"/>
              </a:cxn>
              <a:cxn ang="0">
                <a:pos x="256" y="272"/>
              </a:cxn>
              <a:cxn ang="0">
                <a:pos x="252" y="265"/>
              </a:cxn>
              <a:cxn ang="0">
                <a:pos x="260" y="254"/>
              </a:cxn>
              <a:cxn ang="0">
                <a:pos x="221" y="98"/>
              </a:cxn>
              <a:cxn ang="0">
                <a:pos x="278" y="42"/>
              </a:cxn>
              <a:cxn ang="0">
                <a:pos x="234" y="111"/>
              </a:cxn>
              <a:cxn ang="0">
                <a:pos x="240" y="116"/>
              </a:cxn>
            </a:cxnLst>
            <a:rect l="0" t="0" r="r" b="b"/>
            <a:pathLst>
              <a:path w="328" h="290">
                <a:moveTo>
                  <a:pt x="325" y="36"/>
                </a:moveTo>
                <a:lnTo>
                  <a:pt x="296" y="7"/>
                </a:lnTo>
                <a:lnTo>
                  <a:pt x="296" y="7"/>
                </a:lnTo>
                <a:lnTo>
                  <a:pt x="292" y="5"/>
                </a:lnTo>
                <a:lnTo>
                  <a:pt x="289" y="4"/>
                </a:lnTo>
                <a:lnTo>
                  <a:pt x="285" y="5"/>
                </a:lnTo>
                <a:lnTo>
                  <a:pt x="281" y="7"/>
                </a:lnTo>
                <a:lnTo>
                  <a:pt x="281" y="7"/>
                </a:lnTo>
                <a:lnTo>
                  <a:pt x="279" y="11"/>
                </a:lnTo>
                <a:lnTo>
                  <a:pt x="279" y="16"/>
                </a:lnTo>
                <a:lnTo>
                  <a:pt x="279" y="16"/>
                </a:lnTo>
                <a:lnTo>
                  <a:pt x="276" y="16"/>
                </a:lnTo>
                <a:lnTo>
                  <a:pt x="272" y="18"/>
                </a:lnTo>
                <a:lnTo>
                  <a:pt x="272" y="18"/>
                </a:lnTo>
                <a:lnTo>
                  <a:pt x="196" y="94"/>
                </a:lnTo>
                <a:lnTo>
                  <a:pt x="196" y="94"/>
                </a:lnTo>
                <a:lnTo>
                  <a:pt x="196" y="103"/>
                </a:lnTo>
                <a:lnTo>
                  <a:pt x="192" y="112"/>
                </a:lnTo>
                <a:lnTo>
                  <a:pt x="200" y="121"/>
                </a:lnTo>
                <a:lnTo>
                  <a:pt x="200" y="121"/>
                </a:lnTo>
                <a:lnTo>
                  <a:pt x="200" y="121"/>
                </a:lnTo>
                <a:lnTo>
                  <a:pt x="183" y="138"/>
                </a:lnTo>
                <a:lnTo>
                  <a:pt x="129" y="83"/>
                </a:lnTo>
                <a:lnTo>
                  <a:pt x="129" y="83"/>
                </a:lnTo>
                <a:lnTo>
                  <a:pt x="131" y="74"/>
                </a:lnTo>
                <a:lnTo>
                  <a:pt x="131" y="67"/>
                </a:lnTo>
                <a:lnTo>
                  <a:pt x="131" y="58"/>
                </a:lnTo>
                <a:lnTo>
                  <a:pt x="129" y="49"/>
                </a:lnTo>
                <a:lnTo>
                  <a:pt x="127" y="42"/>
                </a:lnTo>
                <a:lnTo>
                  <a:pt x="124" y="33"/>
                </a:lnTo>
                <a:lnTo>
                  <a:pt x="118" y="25"/>
                </a:lnTo>
                <a:lnTo>
                  <a:pt x="113" y="18"/>
                </a:lnTo>
                <a:lnTo>
                  <a:pt x="113" y="18"/>
                </a:lnTo>
                <a:lnTo>
                  <a:pt x="105" y="13"/>
                </a:lnTo>
                <a:lnTo>
                  <a:pt x="98" y="9"/>
                </a:lnTo>
                <a:lnTo>
                  <a:pt x="91" y="4"/>
                </a:lnTo>
                <a:lnTo>
                  <a:pt x="82" y="2"/>
                </a:lnTo>
                <a:lnTo>
                  <a:pt x="73" y="0"/>
                </a:lnTo>
                <a:lnTo>
                  <a:pt x="66" y="0"/>
                </a:lnTo>
                <a:lnTo>
                  <a:pt x="57" y="0"/>
                </a:lnTo>
                <a:lnTo>
                  <a:pt x="47" y="2"/>
                </a:lnTo>
                <a:lnTo>
                  <a:pt x="86" y="40"/>
                </a:lnTo>
                <a:lnTo>
                  <a:pt x="76" y="76"/>
                </a:lnTo>
                <a:lnTo>
                  <a:pt x="38" y="85"/>
                </a:lnTo>
                <a:lnTo>
                  <a:pt x="2" y="49"/>
                </a:lnTo>
                <a:lnTo>
                  <a:pt x="2" y="49"/>
                </a:lnTo>
                <a:lnTo>
                  <a:pt x="0" y="56"/>
                </a:lnTo>
                <a:lnTo>
                  <a:pt x="0" y="65"/>
                </a:lnTo>
                <a:lnTo>
                  <a:pt x="0" y="74"/>
                </a:lnTo>
                <a:lnTo>
                  <a:pt x="2" y="82"/>
                </a:lnTo>
                <a:lnTo>
                  <a:pt x="4" y="91"/>
                </a:lnTo>
                <a:lnTo>
                  <a:pt x="8" y="98"/>
                </a:lnTo>
                <a:lnTo>
                  <a:pt x="13" y="105"/>
                </a:lnTo>
                <a:lnTo>
                  <a:pt x="18" y="112"/>
                </a:lnTo>
                <a:lnTo>
                  <a:pt x="18" y="112"/>
                </a:lnTo>
                <a:lnTo>
                  <a:pt x="26" y="118"/>
                </a:lnTo>
                <a:lnTo>
                  <a:pt x="35" y="123"/>
                </a:lnTo>
                <a:lnTo>
                  <a:pt x="42" y="127"/>
                </a:lnTo>
                <a:lnTo>
                  <a:pt x="51" y="129"/>
                </a:lnTo>
                <a:lnTo>
                  <a:pt x="60" y="131"/>
                </a:lnTo>
                <a:lnTo>
                  <a:pt x="69" y="131"/>
                </a:lnTo>
                <a:lnTo>
                  <a:pt x="76" y="131"/>
                </a:lnTo>
                <a:lnTo>
                  <a:pt x="86" y="129"/>
                </a:lnTo>
                <a:lnTo>
                  <a:pt x="86" y="129"/>
                </a:lnTo>
                <a:lnTo>
                  <a:pt x="140" y="181"/>
                </a:lnTo>
                <a:lnTo>
                  <a:pt x="89" y="234"/>
                </a:lnTo>
                <a:lnTo>
                  <a:pt x="86" y="230"/>
                </a:lnTo>
                <a:lnTo>
                  <a:pt x="71" y="243"/>
                </a:lnTo>
                <a:lnTo>
                  <a:pt x="47" y="281"/>
                </a:lnTo>
                <a:lnTo>
                  <a:pt x="53" y="286"/>
                </a:lnTo>
                <a:lnTo>
                  <a:pt x="91" y="263"/>
                </a:lnTo>
                <a:lnTo>
                  <a:pt x="104" y="248"/>
                </a:lnTo>
                <a:lnTo>
                  <a:pt x="100" y="245"/>
                </a:lnTo>
                <a:lnTo>
                  <a:pt x="153" y="194"/>
                </a:lnTo>
                <a:lnTo>
                  <a:pt x="240" y="281"/>
                </a:lnTo>
                <a:lnTo>
                  <a:pt x="240" y="281"/>
                </a:lnTo>
                <a:lnTo>
                  <a:pt x="245" y="285"/>
                </a:lnTo>
                <a:lnTo>
                  <a:pt x="250" y="288"/>
                </a:lnTo>
                <a:lnTo>
                  <a:pt x="256" y="290"/>
                </a:lnTo>
                <a:lnTo>
                  <a:pt x="261" y="290"/>
                </a:lnTo>
                <a:lnTo>
                  <a:pt x="261" y="290"/>
                </a:lnTo>
                <a:lnTo>
                  <a:pt x="267" y="290"/>
                </a:lnTo>
                <a:lnTo>
                  <a:pt x="272" y="288"/>
                </a:lnTo>
                <a:lnTo>
                  <a:pt x="278" y="285"/>
                </a:lnTo>
                <a:lnTo>
                  <a:pt x="283" y="281"/>
                </a:lnTo>
                <a:lnTo>
                  <a:pt x="283" y="281"/>
                </a:lnTo>
                <a:lnTo>
                  <a:pt x="287" y="277"/>
                </a:lnTo>
                <a:lnTo>
                  <a:pt x="290" y="272"/>
                </a:lnTo>
                <a:lnTo>
                  <a:pt x="292" y="265"/>
                </a:lnTo>
                <a:lnTo>
                  <a:pt x="292" y="259"/>
                </a:lnTo>
                <a:lnTo>
                  <a:pt x="292" y="254"/>
                </a:lnTo>
                <a:lnTo>
                  <a:pt x="290" y="248"/>
                </a:lnTo>
                <a:lnTo>
                  <a:pt x="287" y="243"/>
                </a:lnTo>
                <a:lnTo>
                  <a:pt x="283" y="237"/>
                </a:lnTo>
                <a:lnTo>
                  <a:pt x="196" y="150"/>
                </a:lnTo>
                <a:lnTo>
                  <a:pt x="212" y="134"/>
                </a:lnTo>
                <a:lnTo>
                  <a:pt x="220" y="141"/>
                </a:lnTo>
                <a:lnTo>
                  <a:pt x="220" y="141"/>
                </a:lnTo>
                <a:lnTo>
                  <a:pt x="229" y="136"/>
                </a:lnTo>
                <a:lnTo>
                  <a:pt x="240" y="136"/>
                </a:lnTo>
                <a:lnTo>
                  <a:pt x="314" y="62"/>
                </a:lnTo>
                <a:lnTo>
                  <a:pt x="314" y="60"/>
                </a:lnTo>
                <a:lnTo>
                  <a:pt x="314" y="60"/>
                </a:lnTo>
                <a:lnTo>
                  <a:pt x="314" y="60"/>
                </a:lnTo>
                <a:lnTo>
                  <a:pt x="316" y="56"/>
                </a:lnTo>
                <a:lnTo>
                  <a:pt x="318" y="54"/>
                </a:lnTo>
                <a:lnTo>
                  <a:pt x="318" y="54"/>
                </a:lnTo>
                <a:lnTo>
                  <a:pt x="321" y="53"/>
                </a:lnTo>
                <a:lnTo>
                  <a:pt x="325" y="51"/>
                </a:lnTo>
                <a:lnTo>
                  <a:pt x="325" y="51"/>
                </a:lnTo>
                <a:lnTo>
                  <a:pt x="328" y="47"/>
                </a:lnTo>
                <a:lnTo>
                  <a:pt x="328" y="44"/>
                </a:lnTo>
                <a:lnTo>
                  <a:pt x="328" y="40"/>
                </a:lnTo>
                <a:lnTo>
                  <a:pt x="325" y="36"/>
                </a:lnTo>
                <a:lnTo>
                  <a:pt x="325" y="36"/>
                </a:lnTo>
                <a:close/>
                <a:moveTo>
                  <a:pt x="263" y="252"/>
                </a:moveTo>
                <a:lnTo>
                  <a:pt x="263" y="252"/>
                </a:lnTo>
                <a:lnTo>
                  <a:pt x="269" y="254"/>
                </a:lnTo>
                <a:lnTo>
                  <a:pt x="272" y="256"/>
                </a:lnTo>
                <a:lnTo>
                  <a:pt x="276" y="259"/>
                </a:lnTo>
                <a:lnTo>
                  <a:pt x="276" y="265"/>
                </a:lnTo>
                <a:lnTo>
                  <a:pt x="276" y="265"/>
                </a:lnTo>
                <a:lnTo>
                  <a:pt x="276" y="268"/>
                </a:lnTo>
                <a:lnTo>
                  <a:pt x="272" y="272"/>
                </a:lnTo>
                <a:lnTo>
                  <a:pt x="269" y="276"/>
                </a:lnTo>
                <a:lnTo>
                  <a:pt x="263" y="276"/>
                </a:lnTo>
                <a:lnTo>
                  <a:pt x="263" y="276"/>
                </a:lnTo>
                <a:lnTo>
                  <a:pt x="260" y="276"/>
                </a:lnTo>
                <a:lnTo>
                  <a:pt x="256" y="272"/>
                </a:lnTo>
                <a:lnTo>
                  <a:pt x="252" y="268"/>
                </a:lnTo>
                <a:lnTo>
                  <a:pt x="252" y="265"/>
                </a:lnTo>
                <a:lnTo>
                  <a:pt x="252" y="265"/>
                </a:lnTo>
                <a:lnTo>
                  <a:pt x="252" y="259"/>
                </a:lnTo>
                <a:lnTo>
                  <a:pt x="256" y="256"/>
                </a:lnTo>
                <a:lnTo>
                  <a:pt x="260" y="254"/>
                </a:lnTo>
                <a:lnTo>
                  <a:pt x="263" y="252"/>
                </a:lnTo>
                <a:lnTo>
                  <a:pt x="263" y="252"/>
                </a:lnTo>
                <a:close/>
                <a:moveTo>
                  <a:pt x="221" y="98"/>
                </a:moveTo>
                <a:lnTo>
                  <a:pt x="216" y="92"/>
                </a:lnTo>
                <a:lnTo>
                  <a:pt x="272" y="36"/>
                </a:lnTo>
                <a:lnTo>
                  <a:pt x="278" y="42"/>
                </a:lnTo>
                <a:lnTo>
                  <a:pt x="221" y="98"/>
                </a:lnTo>
                <a:close/>
                <a:moveTo>
                  <a:pt x="240" y="116"/>
                </a:moveTo>
                <a:lnTo>
                  <a:pt x="234" y="111"/>
                </a:lnTo>
                <a:lnTo>
                  <a:pt x="290" y="54"/>
                </a:lnTo>
                <a:lnTo>
                  <a:pt x="296" y="60"/>
                </a:lnTo>
                <a:lnTo>
                  <a:pt x="240" y="116"/>
                </a:lnTo>
                <a:close/>
              </a:path>
            </a:pathLst>
          </a:custGeom>
          <a:solidFill>
            <a:srgbClr val="FF6B92"/>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nvGrpSpPr>
          <p:cNvPr id="67" name="Group 77"/>
          <p:cNvGrpSpPr/>
          <p:nvPr/>
        </p:nvGrpSpPr>
        <p:grpSpPr>
          <a:xfrm>
            <a:off x="8722321" y="2071211"/>
            <a:ext cx="525763" cy="402584"/>
            <a:chOff x="5552261" y="1554043"/>
            <a:chExt cx="363359" cy="278229"/>
          </a:xfrm>
          <a:solidFill>
            <a:srgbClr val="FF6B92"/>
          </a:solidFill>
        </p:grpSpPr>
        <p:sp>
          <p:nvSpPr>
            <p:cNvPr id="68" name="Freeform 96"/>
            <p:cNvSpPr/>
            <p:nvPr/>
          </p:nvSpPr>
          <p:spPr bwMode="auto">
            <a:xfrm>
              <a:off x="5552261" y="1715997"/>
              <a:ext cx="363359" cy="116275"/>
            </a:xfrm>
            <a:custGeom>
              <a:avLst/>
              <a:gdLst/>
              <a:ahLst/>
              <a:cxnLst>
                <a:cxn ang="0">
                  <a:pos x="211" y="31"/>
                </a:cxn>
                <a:cxn ang="0">
                  <a:pos x="140" y="31"/>
                </a:cxn>
                <a:cxn ang="0">
                  <a:pos x="140" y="0"/>
                </a:cxn>
                <a:cxn ang="0">
                  <a:pos x="0" y="0"/>
                </a:cxn>
                <a:cxn ang="0">
                  <a:pos x="0" y="96"/>
                </a:cxn>
                <a:cxn ang="0">
                  <a:pos x="0" y="96"/>
                </a:cxn>
                <a:cxn ang="0">
                  <a:pos x="2" y="102"/>
                </a:cxn>
                <a:cxn ang="0">
                  <a:pos x="4" y="107"/>
                </a:cxn>
                <a:cxn ang="0">
                  <a:pos x="9" y="111"/>
                </a:cxn>
                <a:cxn ang="0">
                  <a:pos x="17" y="112"/>
                </a:cxn>
                <a:cxn ang="0">
                  <a:pos x="334" y="112"/>
                </a:cxn>
                <a:cxn ang="0">
                  <a:pos x="334" y="112"/>
                </a:cxn>
                <a:cxn ang="0">
                  <a:pos x="341" y="111"/>
                </a:cxn>
                <a:cxn ang="0">
                  <a:pos x="347" y="107"/>
                </a:cxn>
                <a:cxn ang="0">
                  <a:pos x="350" y="102"/>
                </a:cxn>
                <a:cxn ang="0">
                  <a:pos x="350" y="96"/>
                </a:cxn>
                <a:cxn ang="0">
                  <a:pos x="350" y="0"/>
                </a:cxn>
                <a:cxn ang="0">
                  <a:pos x="211" y="0"/>
                </a:cxn>
                <a:cxn ang="0">
                  <a:pos x="211" y="31"/>
                </a:cxn>
              </a:cxnLst>
              <a:rect l="0" t="0" r="r" b="b"/>
              <a:pathLst>
                <a:path w="350" h="112">
                  <a:moveTo>
                    <a:pt x="211" y="31"/>
                  </a:moveTo>
                  <a:lnTo>
                    <a:pt x="140" y="31"/>
                  </a:lnTo>
                  <a:lnTo>
                    <a:pt x="140" y="0"/>
                  </a:lnTo>
                  <a:lnTo>
                    <a:pt x="0" y="0"/>
                  </a:lnTo>
                  <a:lnTo>
                    <a:pt x="0" y="96"/>
                  </a:lnTo>
                  <a:lnTo>
                    <a:pt x="0" y="96"/>
                  </a:lnTo>
                  <a:lnTo>
                    <a:pt x="2" y="102"/>
                  </a:lnTo>
                  <a:lnTo>
                    <a:pt x="4" y="107"/>
                  </a:lnTo>
                  <a:lnTo>
                    <a:pt x="9" y="111"/>
                  </a:lnTo>
                  <a:lnTo>
                    <a:pt x="17" y="112"/>
                  </a:lnTo>
                  <a:lnTo>
                    <a:pt x="334" y="112"/>
                  </a:lnTo>
                  <a:lnTo>
                    <a:pt x="334" y="112"/>
                  </a:lnTo>
                  <a:lnTo>
                    <a:pt x="341" y="111"/>
                  </a:lnTo>
                  <a:lnTo>
                    <a:pt x="347" y="107"/>
                  </a:lnTo>
                  <a:lnTo>
                    <a:pt x="350" y="102"/>
                  </a:lnTo>
                  <a:lnTo>
                    <a:pt x="350" y="96"/>
                  </a:lnTo>
                  <a:lnTo>
                    <a:pt x="350" y="0"/>
                  </a:lnTo>
                  <a:lnTo>
                    <a:pt x="211" y="0"/>
                  </a:lnTo>
                  <a:lnTo>
                    <a:pt x="211" y="31"/>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69" name="Freeform 97"/>
            <p:cNvSpPr>
              <a:spLocks noEditPoints="1"/>
            </p:cNvSpPr>
            <p:nvPr/>
          </p:nvSpPr>
          <p:spPr bwMode="auto">
            <a:xfrm>
              <a:off x="5552261" y="1554043"/>
              <a:ext cx="363359" cy="137038"/>
            </a:xfrm>
            <a:custGeom>
              <a:avLst/>
              <a:gdLst/>
              <a:ahLst/>
              <a:cxnLst>
                <a:cxn ang="0">
                  <a:pos x="334" y="42"/>
                </a:cxn>
                <a:cxn ang="0">
                  <a:pos x="225" y="42"/>
                </a:cxn>
                <a:cxn ang="0">
                  <a:pos x="225" y="42"/>
                </a:cxn>
                <a:cxn ang="0">
                  <a:pos x="225" y="5"/>
                </a:cxn>
                <a:cxn ang="0">
                  <a:pos x="225" y="5"/>
                </a:cxn>
                <a:cxn ang="0">
                  <a:pos x="225" y="2"/>
                </a:cxn>
                <a:cxn ang="0">
                  <a:pos x="223" y="0"/>
                </a:cxn>
                <a:cxn ang="0">
                  <a:pos x="222" y="0"/>
                </a:cxn>
                <a:cxn ang="0">
                  <a:pos x="120" y="0"/>
                </a:cxn>
                <a:cxn ang="0">
                  <a:pos x="120" y="0"/>
                </a:cxn>
                <a:cxn ang="0">
                  <a:pos x="118" y="2"/>
                </a:cxn>
                <a:cxn ang="0">
                  <a:pos x="116" y="4"/>
                </a:cxn>
                <a:cxn ang="0">
                  <a:pos x="115" y="5"/>
                </a:cxn>
                <a:cxn ang="0">
                  <a:pos x="115" y="5"/>
                </a:cxn>
                <a:cxn ang="0">
                  <a:pos x="115" y="42"/>
                </a:cxn>
                <a:cxn ang="0">
                  <a:pos x="17" y="42"/>
                </a:cxn>
                <a:cxn ang="0">
                  <a:pos x="17" y="42"/>
                </a:cxn>
                <a:cxn ang="0">
                  <a:pos x="9" y="42"/>
                </a:cxn>
                <a:cxn ang="0">
                  <a:pos x="4" y="45"/>
                </a:cxn>
                <a:cxn ang="0">
                  <a:pos x="2" y="51"/>
                </a:cxn>
                <a:cxn ang="0">
                  <a:pos x="0" y="58"/>
                </a:cxn>
                <a:cxn ang="0">
                  <a:pos x="0" y="130"/>
                </a:cxn>
                <a:cxn ang="0">
                  <a:pos x="350" y="130"/>
                </a:cxn>
                <a:cxn ang="0">
                  <a:pos x="350" y="58"/>
                </a:cxn>
                <a:cxn ang="0">
                  <a:pos x="350" y="58"/>
                </a:cxn>
                <a:cxn ang="0">
                  <a:pos x="350" y="51"/>
                </a:cxn>
                <a:cxn ang="0">
                  <a:pos x="347" y="45"/>
                </a:cxn>
                <a:cxn ang="0">
                  <a:pos x="341" y="42"/>
                </a:cxn>
                <a:cxn ang="0">
                  <a:pos x="334" y="42"/>
                </a:cxn>
                <a:cxn ang="0">
                  <a:pos x="334" y="42"/>
                </a:cxn>
                <a:cxn ang="0">
                  <a:pos x="133" y="42"/>
                </a:cxn>
                <a:cxn ang="0">
                  <a:pos x="133" y="13"/>
                </a:cxn>
                <a:cxn ang="0">
                  <a:pos x="209" y="13"/>
                </a:cxn>
                <a:cxn ang="0">
                  <a:pos x="209" y="42"/>
                </a:cxn>
                <a:cxn ang="0">
                  <a:pos x="133" y="42"/>
                </a:cxn>
              </a:cxnLst>
              <a:rect l="0" t="0" r="r" b="b"/>
              <a:pathLst>
                <a:path w="350" h="130">
                  <a:moveTo>
                    <a:pt x="334" y="42"/>
                  </a:moveTo>
                  <a:lnTo>
                    <a:pt x="225" y="42"/>
                  </a:lnTo>
                  <a:lnTo>
                    <a:pt x="225" y="42"/>
                  </a:lnTo>
                  <a:lnTo>
                    <a:pt x="225" y="5"/>
                  </a:lnTo>
                  <a:lnTo>
                    <a:pt x="225" y="5"/>
                  </a:lnTo>
                  <a:lnTo>
                    <a:pt x="225" y="2"/>
                  </a:lnTo>
                  <a:lnTo>
                    <a:pt x="223" y="0"/>
                  </a:lnTo>
                  <a:lnTo>
                    <a:pt x="222" y="0"/>
                  </a:lnTo>
                  <a:lnTo>
                    <a:pt x="120" y="0"/>
                  </a:lnTo>
                  <a:lnTo>
                    <a:pt x="120" y="0"/>
                  </a:lnTo>
                  <a:lnTo>
                    <a:pt x="118" y="2"/>
                  </a:lnTo>
                  <a:lnTo>
                    <a:pt x="116" y="4"/>
                  </a:lnTo>
                  <a:lnTo>
                    <a:pt x="115" y="5"/>
                  </a:lnTo>
                  <a:lnTo>
                    <a:pt x="115" y="5"/>
                  </a:lnTo>
                  <a:lnTo>
                    <a:pt x="115" y="42"/>
                  </a:lnTo>
                  <a:lnTo>
                    <a:pt x="17" y="42"/>
                  </a:lnTo>
                  <a:lnTo>
                    <a:pt x="17" y="42"/>
                  </a:lnTo>
                  <a:lnTo>
                    <a:pt x="9" y="42"/>
                  </a:lnTo>
                  <a:lnTo>
                    <a:pt x="4" y="45"/>
                  </a:lnTo>
                  <a:lnTo>
                    <a:pt x="2" y="51"/>
                  </a:lnTo>
                  <a:lnTo>
                    <a:pt x="0" y="58"/>
                  </a:lnTo>
                  <a:lnTo>
                    <a:pt x="0" y="130"/>
                  </a:lnTo>
                  <a:lnTo>
                    <a:pt x="350" y="130"/>
                  </a:lnTo>
                  <a:lnTo>
                    <a:pt x="350" y="58"/>
                  </a:lnTo>
                  <a:lnTo>
                    <a:pt x="350" y="58"/>
                  </a:lnTo>
                  <a:lnTo>
                    <a:pt x="350" y="51"/>
                  </a:lnTo>
                  <a:lnTo>
                    <a:pt x="347" y="45"/>
                  </a:lnTo>
                  <a:lnTo>
                    <a:pt x="341" y="42"/>
                  </a:lnTo>
                  <a:lnTo>
                    <a:pt x="334" y="42"/>
                  </a:lnTo>
                  <a:lnTo>
                    <a:pt x="334" y="42"/>
                  </a:lnTo>
                  <a:close/>
                  <a:moveTo>
                    <a:pt x="133" y="42"/>
                  </a:moveTo>
                  <a:lnTo>
                    <a:pt x="133" y="13"/>
                  </a:lnTo>
                  <a:lnTo>
                    <a:pt x="209" y="13"/>
                  </a:lnTo>
                  <a:lnTo>
                    <a:pt x="209" y="42"/>
                  </a:lnTo>
                  <a:lnTo>
                    <a:pt x="133" y="42"/>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70" name="Rectangle 98"/>
            <p:cNvSpPr>
              <a:spLocks noChangeArrowheads="1"/>
            </p:cNvSpPr>
            <p:nvPr/>
          </p:nvSpPr>
          <p:spPr bwMode="auto">
            <a:xfrm>
              <a:off x="5710062" y="1715997"/>
              <a:ext cx="45679" cy="18688"/>
            </a:xfrm>
            <a:prstGeom prst="rect">
              <a:avLst/>
            </a:prstGeom>
            <a:grpFill/>
            <a:ln w="9525">
              <a:noFill/>
              <a:miter lim="800000"/>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sp>
        <p:nvSpPr>
          <p:cNvPr id="71" name="Freeform 99"/>
          <p:cNvSpPr>
            <a:spLocks noEditPoints="1"/>
          </p:cNvSpPr>
          <p:nvPr/>
        </p:nvSpPr>
        <p:spPr bwMode="auto">
          <a:xfrm>
            <a:off x="7591425" y="2045986"/>
            <a:ext cx="293688" cy="469900"/>
          </a:xfrm>
          <a:custGeom>
            <a:avLst/>
            <a:gdLst/>
            <a:ahLst/>
            <a:cxnLst>
              <a:cxn ang="0">
                <a:pos x="98" y="0"/>
              </a:cxn>
              <a:cxn ang="0">
                <a:pos x="60" y="7"/>
              </a:cxn>
              <a:cxn ang="0">
                <a:pos x="29" y="27"/>
              </a:cxn>
              <a:cxn ang="0">
                <a:pos x="7" y="59"/>
              </a:cxn>
              <a:cxn ang="0">
                <a:pos x="0" y="98"/>
              </a:cxn>
              <a:cxn ang="0">
                <a:pos x="0" y="116"/>
              </a:cxn>
              <a:cxn ang="0">
                <a:pos x="9" y="154"/>
              </a:cxn>
              <a:cxn ang="0">
                <a:pos x="31" y="208"/>
              </a:cxn>
              <a:cxn ang="0">
                <a:pos x="67" y="270"/>
              </a:cxn>
              <a:cxn ang="0">
                <a:pos x="98" y="311"/>
              </a:cxn>
              <a:cxn ang="0">
                <a:pos x="112" y="291"/>
              </a:cxn>
              <a:cxn ang="0">
                <a:pos x="147" y="241"/>
              </a:cxn>
              <a:cxn ang="0">
                <a:pos x="180" y="172"/>
              </a:cxn>
              <a:cxn ang="0">
                <a:pos x="190" y="134"/>
              </a:cxn>
              <a:cxn ang="0">
                <a:pos x="196" y="98"/>
              </a:cxn>
              <a:cxn ang="0">
                <a:pos x="194" y="78"/>
              </a:cxn>
              <a:cxn ang="0">
                <a:pos x="178" y="41"/>
              </a:cxn>
              <a:cxn ang="0">
                <a:pos x="152" y="16"/>
              </a:cxn>
              <a:cxn ang="0">
                <a:pos x="118" y="1"/>
              </a:cxn>
              <a:cxn ang="0">
                <a:pos x="98" y="0"/>
              </a:cxn>
              <a:cxn ang="0">
                <a:pos x="98" y="157"/>
              </a:cxn>
              <a:cxn ang="0">
                <a:pos x="74" y="152"/>
              </a:cxn>
              <a:cxn ang="0">
                <a:pos x="54" y="139"/>
              </a:cxn>
              <a:cxn ang="0">
                <a:pos x="42" y="119"/>
              </a:cxn>
              <a:cxn ang="0">
                <a:pos x="38" y="98"/>
              </a:cxn>
              <a:cxn ang="0">
                <a:pos x="38" y="85"/>
              </a:cxn>
              <a:cxn ang="0">
                <a:pos x="47" y="63"/>
              </a:cxn>
              <a:cxn ang="0">
                <a:pos x="64" y="47"/>
              </a:cxn>
              <a:cxn ang="0">
                <a:pos x="85" y="38"/>
              </a:cxn>
              <a:cxn ang="0">
                <a:pos x="98" y="36"/>
              </a:cxn>
              <a:cxn ang="0">
                <a:pos x="122" y="41"/>
              </a:cxn>
              <a:cxn ang="0">
                <a:pos x="140" y="54"/>
              </a:cxn>
              <a:cxn ang="0">
                <a:pos x="152" y="74"/>
              </a:cxn>
              <a:cxn ang="0">
                <a:pos x="158" y="98"/>
              </a:cxn>
              <a:cxn ang="0">
                <a:pos x="156" y="108"/>
              </a:cxn>
              <a:cxn ang="0">
                <a:pos x="147" y="130"/>
              </a:cxn>
              <a:cxn ang="0">
                <a:pos x="131" y="146"/>
              </a:cxn>
              <a:cxn ang="0">
                <a:pos x="109" y="156"/>
              </a:cxn>
              <a:cxn ang="0">
                <a:pos x="98" y="157"/>
              </a:cxn>
              <a:cxn ang="0">
                <a:pos x="60" y="98"/>
              </a:cxn>
              <a:cxn ang="0">
                <a:pos x="62" y="112"/>
              </a:cxn>
              <a:cxn ang="0">
                <a:pos x="71" y="123"/>
              </a:cxn>
              <a:cxn ang="0">
                <a:pos x="83" y="132"/>
              </a:cxn>
              <a:cxn ang="0">
                <a:pos x="98" y="134"/>
              </a:cxn>
              <a:cxn ang="0">
                <a:pos x="105" y="134"/>
              </a:cxn>
              <a:cxn ang="0">
                <a:pos x="118" y="128"/>
              </a:cxn>
              <a:cxn ang="0">
                <a:pos x="129" y="117"/>
              </a:cxn>
              <a:cxn ang="0">
                <a:pos x="134" y="105"/>
              </a:cxn>
              <a:cxn ang="0">
                <a:pos x="136" y="98"/>
              </a:cxn>
              <a:cxn ang="0">
                <a:pos x="132" y="81"/>
              </a:cxn>
              <a:cxn ang="0">
                <a:pos x="125" y="70"/>
              </a:cxn>
              <a:cxn ang="0">
                <a:pos x="112" y="61"/>
              </a:cxn>
              <a:cxn ang="0">
                <a:pos x="98" y="59"/>
              </a:cxn>
              <a:cxn ang="0">
                <a:pos x="89" y="59"/>
              </a:cxn>
              <a:cxn ang="0">
                <a:pos x="76" y="65"/>
              </a:cxn>
              <a:cxn ang="0">
                <a:pos x="65" y="76"/>
              </a:cxn>
              <a:cxn ang="0">
                <a:pos x="60" y="88"/>
              </a:cxn>
              <a:cxn ang="0">
                <a:pos x="60" y="98"/>
              </a:cxn>
            </a:cxnLst>
            <a:rect l="0" t="0" r="r" b="b"/>
            <a:pathLst>
              <a:path w="196" h="311">
                <a:moveTo>
                  <a:pt x="98" y="0"/>
                </a:moveTo>
                <a:lnTo>
                  <a:pt x="98" y="0"/>
                </a:lnTo>
                <a:lnTo>
                  <a:pt x="78" y="1"/>
                </a:lnTo>
                <a:lnTo>
                  <a:pt x="60" y="7"/>
                </a:lnTo>
                <a:lnTo>
                  <a:pt x="44" y="16"/>
                </a:lnTo>
                <a:lnTo>
                  <a:pt x="29" y="27"/>
                </a:lnTo>
                <a:lnTo>
                  <a:pt x="16" y="41"/>
                </a:lnTo>
                <a:lnTo>
                  <a:pt x="7" y="59"/>
                </a:lnTo>
                <a:lnTo>
                  <a:pt x="2" y="78"/>
                </a:lnTo>
                <a:lnTo>
                  <a:pt x="0" y="98"/>
                </a:lnTo>
                <a:lnTo>
                  <a:pt x="0" y="98"/>
                </a:lnTo>
                <a:lnTo>
                  <a:pt x="0" y="116"/>
                </a:lnTo>
                <a:lnTo>
                  <a:pt x="4" y="134"/>
                </a:lnTo>
                <a:lnTo>
                  <a:pt x="9" y="154"/>
                </a:lnTo>
                <a:lnTo>
                  <a:pt x="15" y="172"/>
                </a:lnTo>
                <a:lnTo>
                  <a:pt x="31" y="208"/>
                </a:lnTo>
                <a:lnTo>
                  <a:pt x="49" y="241"/>
                </a:lnTo>
                <a:lnTo>
                  <a:pt x="67" y="270"/>
                </a:lnTo>
                <a:lnTo>
                  <a:pt x="82" y="291"/>
                </a:lnTo>
                <a:lnTo>
                  <a:pt x="98" y="311"/>
                </a:lnTo>
                <a:lnTo>
                  <a:pt x="98" y="311"/>
                </a:lnTo>
                <a:lnTo>
                  <a:pt x="112" y="291"/>
                </a:lnTo>
                <a:lnTo>
                  <a:pt x="129" y="270"/>
                </a:lnTo>
                <a:lnTo>
                  <a:pt x="147" y="241"/>
                </a:lnTo>
                <a:lnTo>
                  <a:pt x="165" y="208"/>
                </a:lnTo>
                <a:lnTo>
                  <a:pt x="180" y="172"/>
                </a:lnTo>
                <a:lnTo>
                  <a:pt x="187" y="154"/>
                </a:lnTo>
                <a:lnTo>
                  <a:pt x="190" y="134"/>
                </a:lnTo>
                <a:lnTo>
                  <a:pt x="194" y="116"/>
                </a:lnTo>
                <a:lnTo>
                  <a:pt x="196" y="98"/>
                </a:lnTo>
                <a:lnTo>
                  <a:pt x="196" y="98"/>
                </a:lnTo>
                <a:lnTo>
                  <a:pt x="194" y="78"/>
                </a:lnTo>
                <a:lnTo>
                  <a:pt x="187" y="59"/>
                </a:lnTo>
                <a:lnTo>
                  <a:pt x="178" y="41"/>
                </a:lnTo>
                <a:lnTo>
                  <a:pt x="167" y="27"/>
                </a:lnTo>
                <a:lnTo>
                  <a:pt x="152" y="16"/>
                </a:lnTo>
                <a:lnTo>
                  <a:pt x="136" y="7"/>
                </a:lnTo>
                <a:lnTo>
                  <a:pt x="118" y="1"/>
                </a:lnTo>
                <a:lnTo>
                  <a:pt x="98" y="0"/>
                </a:lnTo>
                <a:lnTo>
                  <a:pt x="98" y="0"/>
                </a:lnTo>
                <a:close/>
                <a:moveTo>
                  <a:pt x="98" y="157"/>
                </a:moveTo>
                <a:lnTo>
                  <a:pt x="98" y="157"/>
                </a:lnTo>
                <a:lnTo>
                  <a:pt x="85" y="156"/>
                </a:lnTo>
                <a:lnTo>
                  <a:pt x="74" y="152"/>
                </a:lnTo>
                <a:lnTo>
                  <a:pt x="64" y="146"/>
                </a:lnTo>
                <a:lnTo>
                  <a:pt x="54" y="139"/>
                </a:lnTo>
                <a:lnTo>
                  <a:pt x="47" y="130"/>
                </a:lnTo>
                <a:lnTo>
                  <a:pt x="42" y="119"/>
                </a:lnTo>
                <a:lnTo>
                  <a:pt x="38" y="108"/>
                </a:lnTo>
                <a:lnTo>
                  <a:pt x="38" y="98"/>
                </a:lnTo>
                <a:lnTo>
                  <a:pt x="38" y="98"/>
                </a:lnTo>
                <a:lnTo>
                  <a:pt x="38" y="85"/>
                </a:lnTo>
                <a:lnTo>
                  <a:pt x="42" y="74"/>
                </a:lnTo>
                <a:lnTo>
                  <a:pt x="47" y="63"/>
                </a:lnTo>
                <a:lnTo>
                  <a:pt x="54" y="54"/>
                </a:lnTo>
                <a:lnTo>
                  <a:pt x="64" y="47"/>
                </a:lnTo>
                <a:lnTo>
                  <a:pt x="74" y="41"/>
                </a:lnTo>
                <a:lnTo>
                  <a:pt x="85" y="38"/>
                </a:lnTo>
                <a:lnTo>
                  <a:pt x="98" y="36"/>
                </a:lnTo>
                <a:lnTo>
                  <a:pt x="98" y="36"/>
                </a:lnTo>
                <a:lnTo>
                  <a:pt x="109" y="38"/>
                </a:lnTo>
                <a:lnTo>
                  <a:pt x="122" y="41"/>
                </a:lnTo>
                <a:lnTo>
                  <a:pt x="131" y="47"/>
                </a:lnTo>
                <a:lnTo>
                  <a:pt x="140" y="54"/>
                </a:lnTo>
                <a:lnTo>
                  <a:pt x="147" y="63"/>
                </a:lnTo>
                <a:lnTo>
                  <a:pt x="152" y="74"/>
                </a:lnTo>
                <a:lnTo>
                  <a:pt x="156" y="85"/>
                </a:lnTo>
                <a:lnTo>
                  <a:pt x="158" y="98"/>
                </a:lnTo>
                <a:lnTo>
                  <a:pt x="158" y="98"/>
                </a:lnTo>
                <a:lnTo>
                  <a:pt x="156" y="108"/>
                </a:lnTo>
                <a:lnTo>
                  <a:pt x="152" y="119"/>
                </a:lnTo>
                <a:lnTo>
                  <a:pt x="147" y="130"/>
                </a:lnTo>
                <a:lnTo>
                  <a:pt x="140" y="139"/>
                </a:lnTo>
                <a:lnTo>
                  <a:pt x="131" y="146"/>
                </a:lnTo>
                <a:lnTo>
                  <a:pt x="122" y="152"/>
                </a:lnTo>
                <a:lnTo>
                  <a:pt x="109" y="156"/>
                </a:lnTo>
                <a:lnTo>
                  <a:pt x="98" y="157"/>
                </a:lnTo>
                <a:lnTo>
                  <a:pt x="98" y="157"/>
                </a:lnTo>
                <a:close/>
                <a:moveTo>
                  <a:pt x="60" y="98"/>
                </a:moveTo>
                <a:lnTo>
                  <a:pt x="60" y="98"/>
                </a:lnTo>
                <a:lnTo>
                  <a:pt x="60" y="105"/>
                </a:lnTo>
                <a:lnTo>
                  <a:pt x="62" y="112"/>
                </a:lnTo>
                <a:lnTo>
                  <a:pt x="65" y="117"/>
                </a:lnTo>
                <a:lnTo>
                  <a:pt x="71" y="123"/>
                </a:lnTo>
                <a:lnTo>
                  <a:pt x="76" y="128"/>
                </a:lnTo>
                <a:lnTo>
                  <a:pt x="83" y="132"/>
                </a:lnTo>
                <a:lnTo>
                  <a:pt x="89" y="134"/>
                </a:lnTo>
                <a:lnTo>
                  <a:pt x="98" y="134"/>
                </a:lnTo>
                <a:lnTo>
                  <a:pt x="98" y="134"/>
                </a:lnTo>
                <a:lnTo>
                  <a:pt x="105" y="134"/>
                </a:lnTo>
                <a:lnTo>
                  <a:pt x="112" y="132"/>
                </a:lnTo>
                <a:lnTo>
                  <a:pt x="118" y="128"/>
                </a:lnTo>
                <a:lnTo>
                  <a:pt x="125" y="123"/>
                </a:lnTo>
                <a:lnTo>
                  <a:pt x="129" y="117"/>
                </a:lnTo>
                <a:lnTo>
                  <a:pt x="132" y="112"/>
                </a:lnTo>
                <a:lnTo>
                  <a:pt x="134" y="105"/>
                </a:lnTo>
                <a:lnTo>
                  <a:pt x="136" y="98"/>
                </a:lnTo>
                <a:lnTo>
                  <a:pt x="136" y="98"/>
                </a:lnTo>
                <a:lnTo>
                  <a:pt x="134" y="88"/>
                </a:lnTo>
                <a:lnTo>
                  <a:pt x="132" y="81"/>
                </a:lnTo>
                <a:lnTo>
                  <a:pt x="129" y="76"/>
                </a:lnTo>
                <a:lnTo>
                  <a:pt x="125" y="70"/>
                </a:lnTo>
                <a:lnTo>
                  <a:pt x="118" y="65"/>
                </a:lnTo>
                <a:lnTo>
                  <a:pt x="112" y="61"/>
                </a:lnTo>
                <a:lnTo>
                  <a:pt x="105" y="59"/>
                </a:lnTo>
                <a:lnTo>
                  <a:pt x="98" y="59"/>
                </a:lnTo>
                <a:lnTo>
                  <a:pt x="98" y="59"/>
                </a:lnTo>
                <a:lnTo>
                  <a:pt x="89" y="59"/>
                </a:lnTo>
                <a:lnTo>
                  <a:pt x="83" y="61"/>
                </a:lnTo>
                <a:lnTo>
                  <a:pt x="76" y="65"/>
                </a:lnTo>
                <a:lnTo>
                  <a:pt x="71" y="70"/>
                </a:lnTo>
                <a:lnTo>
                  <a:pt x="65" y="76"/>
                </a:lnTo>
                <a:lnTo>
                  <a:pt x="62" y="81"/>
                </a:lnTo>
                <a:lnTo>
                  <a:pt x="60" y="88"/>
                </a:lnTo>
                <a:lnTo>
                  <a:pt x="60" y="98"/>
                </a:lnTo>
                <a:lnTo>
                  <a:pt x="60" y="98"/>
                </a:lnTo>
                <a:close/>
              </a:path>
            </a:pathLst>
          </a:custGeom>
          <a:solidFill>
            <a:srgbClr val="FF6B92"/>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72" name="Freeform 100"/>
          <p:cNvSpPr/>
          <p:nvPr/>
        </p:nvSpPr>
        <p:spPr bwMode="auto">
          <a:xfrm>
            <a:off x="7524750" y="4036711"/>
            <a:ext cx="427038" cy="481013"/>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rgbClr val="FF6B92"/>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nvGrpSpPr>
          <p:cNvPr id="73" name="Group 76"/>
          <p:cNvGrpSpPr/>
          <p:nvPr/>
        </p:nvGrpSpPr>
        <p:grpSpPr>
          <a:xfrm>
            <a:off x="8695280" y="1082875"/>
            <a:ext cx="579843" cy="402587"/>
            <a:chOff x="5533573" y="812792"/>
            <a:chExt cx="400733" cy="278229"/>
          </a:xfrm>
          <a:solidFill>
            <a:srgbClr val="FF6B92"/>
          </a:solidFill>
        </p:grpSpPr>
        <p:sp>
          <p:nvSpPr>
            <p:cNvPr id="74" name="Freeform 101"/>
            <p:cNvSpPr/>
            <p:nvPr/>
          </p:nvSpPr>
          <p:spPr bwMode="auto">
            <a:xfrm>
              <a:off x="5730826" y="962288"/>
              <a:ext cx="93436" cy="128733"/>
            </a:xfrm>
            <a:custGeom>
              <a:avLst/>
              <a:gdLst/>
              <a:ahLst/>
              <a:cxnLst>
                <a:cxn ang="0">
                  <a:pos x="0" y="34"/>
                </a:cxn>
                <a:cxn ang="0">
                  <a:pos x="0" y="34"/>
                </a:cxn>
                <a:cxn ang="0">
                  <a:pos x="14" y="52"/>
                </a:cxn>
                <a:cxn ang="0">
                  <a:pos x="23" y="74"/>
                </a:cxn>
                <a:cxn ang="0">
                  <a:pos x="30" y="96"/>
                </a:cxn>
                <a:cxn ang="0">
                  <a:pos x="30" y="109"/>
                </a:cxn>
                <a:cxn ang="0">
                  <a:pos x="32" y="120"/>
                </a:cxn>
                <a:cxn ang="0">
                  <a:pos x="32" y="120"/>
                </a:cxn>
                <a:cxn ang="0">
                  <a:pos x="32" y="123"/>
                </a:cxn>
                <a:cxn ang="0">
                  <a:pos x="32" y="123"/>
                </a:cxn>
                <a:cxn ang="0">
                  <a:pos x="34" y="123"/>
                </a:cxn>
                <a:cxn ang="0">
                  <a:pos x="87" y="123"/>
                </a:cxn>
                <a:cxn ang="0">
                  <a:pos x="87" y="123"/>
                </a:cxn>
                <a:cxn ang="0">
                  <a:pos x="88" y="121"/>
                </a:cxn>
                <a:cxn ang="0">
                  <a:pos x="90" y="120"/>
                </a:cxn>
                <a:cxn ang="0">
                  <a:pos x="90" y="120"/>
                </a:cxn>
                <a:cxn ang="0">
                  <a:pos x="88" y="103"/>
                </a:cxn>
                <a:cxn ang="0">
                  <a:pos x="87" y="87"/>
                </a:cxn>
                <a:cxn ang="0">
                  <a:pos x="83" y="71"/>
                </a:cxn>
                <a:cxn ang="0">
                  <a:pos x="78" y="54"/>
                </a:cxn>
                <a:cxn ang="0">
                  <a:pos x="72" y="40"/>
                </a:cxn>
                <a:cxn ang="0">
                  <a:pos x="65" y="25"/>
                </a:cxn>
                <a:cxn ang="0">
                  <a:pos x="56" y="13"/>
                </a:cxn>
                <a:cxn ang="0">
                  <a:pos x="47" y="0"/>
                </a:cxn>
                <a:cxn ang="0">
                  <a:pos x="47" y="0"/>
                </a:cxn>
                <a:cxn ang="0">
                  <a:pos x="34" y="5"/>
                </a:cxn>
                <a:cxn ang="0">
                  <a:pos x="21" y="14"/>
                </a:cxn>
                <a:cxn ang="0">
                  <a:pos x="10" y="23"/>
                </a:cxn>
                <a:cxn ang="0">
                  <a:pos x="0" y="34"/>
                </a:cxn>
                <a:cxn ang="0">
                  <a:pos x="0" y="34"/>
                </a:cxn>
              </a:cxnLst>
              <a:rect l="0" t="0" r="r" b="b"/>
              <a:pathLst>
                <a:path w="90" h="123">
                  <a:moveTo>
                    <a:pt x="0" y="34"/>
                  </a:moveTo>
                  <a:lnTo>
                    <a:pt x="0" y="34"/>
                  </a:lnTo>
                  <a:lnTo>
                    <a:pt x="14" y="52"/>
                  </a:lnTo>
                  <a:lnTo>
                    <a:pt x="23" y="74"/>
                  </a:lnTo>
                  <a:lnTo>
                    <a:pt x="30" y="96"/>
                  </a:lnTo>
                  <a:lnTo>
                    <a:pt x="30" y="109"/>
                  </a:lnTo>
                  <a:lnTo>
                    <a:pt x="32" y="120"/>
                  </a:lnTo>
                  <a:lnTo>
                    <a:pt x="32" y="120"/>
                  </a:lnTo>
                  <a:lnTo>
                    <a:pt x="32" y="123"/>
                  </a:lnTo>
                  <a:lnTo>
                    <a:pt x="32" y="123"/>
                  </a:lnTo>
                  <a:lnTo>
                    <a:pt x="34" y="123"/>
                  </a:lnTo>
                  <a:lnTo>
                    <a:pt x="87" y="123"/>
                  </a:lnTo>
                  <a:lnTo>
                    <a:pt x="87" y="123"/>
                  </a:lnTo>
                  <a:lnTo>
                    <a:pt x="88" y="121"/>
                  </a:lnTo>
                  <a:lnTo>
                    <a:pt x="90" y="120"/>
                  </a:lnTo>
                  <a:lnTo>
                    <a:pt x="90" y="120"/>
                  </a:lnTo>
                  <a:lnTo>
                    <a:pt x="88" y="103"/>
                  </a:lnTo>
                  <a:lnTo>
                    <a:pt x="87" y="87"/>
                  </a:lnTo>
                  <a:lnTo>
                    <a:pt x="83" y="71"/>
                  </a:lnTo>
                  <a:lnTo>
                    <a:pt x="78" y="54"/>
                  </a:lnTo>
                  <a:lnTo>
                    <a:pt x="72" y="40"/>
                  </a:lnTo>
                  <a:lnTo>
                    <a:pt x="65" y="25"/>
                  </a:lnTo>
                  <a:lnTo>
                    <a:pt x="56" y="13"/>
                  </a:lnTo>
                  <a:lnTo>
                    <a:pt x="47" y="0"/>
                  </a:lnTo>
                  <a:lnTo>
                    <a:pt x="47" y="0"/>
                  </a:lnTo>
                  <a:lnTo>
                    <a:pt x="34" y="5"/>
                  </a:lnTo>
                  <a:lnTo>
                    <a:pt x="21" y="14"/>
                  </a:lnTo>
                  <a:lnTo>
                    <a:pt x="10" y="23"/>
                  </a:lnTo>
                  <a:lnTo>
                    <a:pt x="0" y="34"/>
                  </a:lnTo>
                  <a:lnTo>
                    <a:pt x="0" y="34"/>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75" name="Freeform 102"/>
            <p:cNvSpPr/>
            <p:nvPr/>
          </p:nvSpPr>
          <p:spPr bwMode="auto">
            <a:xfrm>
              <a:off x="5533573" y="814869"/>
              <a:ext cx="182717" cy="151573"/>
            </a:xfrm>
            <a:custGeom>
              <a:avLst/>
              <a:gdLst/>
              <a:ahLst/>
              <a:cxnLst>
                <a:cxn ang="0">
                  <a:pos x="178" y="71"/>
                </a:cxn>
                <a:cxn ang="0">
                  <a:pos x="178" y="71"/>
                </a:cxn>
                <a:cxn ang="0">
                  <a:pos x="154" y="58"/>
                </a:cxn>
                <a:cxn ang="0">
                  <a:pos x="131" y="49"/>
                </a:cxn>
                <a:cxn ang="0">
                  <a:pos x="104" y="44"/>
                </a:cxn>
                <a:cxn ang="0">
                  <a:pos x="76" y="42"/>
                </a:cxn>
                <a:cxn ang="0">
                  <a:pos x="76" y="2"/>
                </a:cxn>
                <a:cxn ang="0">
                  <a:pos x="76" y="2"/>
                </a:cxn>
                <a:cxn ang="0">
                  <a:pos x="75" y="0"/>
                </a:cxn>
                <a:cxn ang="0">
                  <a:pos x="75" y="0"/>
                </a:cxn>
                <a:cxn ang="0">
                  <a:pos x="73" y="0"/>
                </a:cxn>
                <a:cxn ang="0">
                  <a:pos x="2" y="71"/>
                </a:cxn>
                <a:cxn ang="0">
                  <a:pos x="2" y="71"/>
                </a:cxn>
                <a:cxn ang="0">
                  <a:pos x="0" y="73"/>
                </a:cxn>
                <a:cxn ang="0">
                  <a:pos x="2" y="75"/>
                </a:cxn>
                <a:cxn ang="0">
                  <a:pos x="73" y="145"/>
                </a:cxn>
                <a:cxn ang="0">
                  <a:pos x="73" y="145"/>
                </a:cxn>
                <a:cxn ang="0">
                  <a:pos x="75" y="145"/>
                </a:cxn>
                <a:cxn ang="0">
                  <a:pos x="75" y="145"/>
                </a:cxn>
                <a:cxn ang="0">
                  <a:pos x="76" y="144"/>
                </a:cxn>
                <a:cxn ang="0">
                  <a:pos x="76" y="100"/>
                </a:cxn>
                <a:cxn ang="0">
                  <a:pos x="76" y="100"/>
                </a:cxn>
                <a:cxn ang="0">
                  <a:pos x="91" y="100"/>
                </a:cxn>
                <a:cxn ang="0">
                  <a:pos x="105" y="102"/>
                </a:cxn>
                <a:cxn ang="0">
                  <a:pos x="118" y="107"/>
                </a:cxn>
                <a:cxn ang="0">
                  <a:pos x="133" y="113"/>
                </a:cxn>
                <a:cxn ang="0">
                  <a:pos x="133" y="113"/>
                </a:cxn>
                <a:cxn ang="0">
                  <a:pos x="142" y="100"/>
                </a:cxn>
                <a:cxn ang="0">
                  <a:pos x="153" y="89"/>
                </a:cxn>
                <a:cxn ang="0">
                  <a:pos x="165" y="80"/>
                </a:cxn>
                <a:cxn ang="0">
                  <a:pos x="178" y="71"/>
                </a:cxn>
                <a:cxn ang="0">
                  <a:pos x="178" y="71"/>
                </a:cxn>
              </a:cxnLst>
              <a:rect l="0" t="0" r="r" b="b"/>
              <a:pathLst>
                <a:path w="178" h="145">
                  <a:moveTo>
                    <a:pt x="178" y="71"/>
                  </a:moveTo>
                  <a:lnTo>
                    <a:pt x="178" y="71"/>
                  </a:lnTo>
                  <a:lnTo>
                    <a:pt x="154" y="58"/>
                  </a:lnTo>
                  <a:lnTo>
                    <a:pt x="131" y="49"/>
                  </a:lnTo>
                  <a:lnTo>
                    <a:pt x="104" y="44"/>
                  </a:lnTo>
                  <a:lnTo>
                    <a:pt x="76" y="42"/>
                  </a:lnTo>
                  <a:lnTo>
                    <a:pt x="76" y="2"/>
                  </a:lnTo>
                  <a:lnTo>
                    <a:pt x="76" y="2"/>
                  </a:lnTo>
                  <a:lnTo>
                    <a:pt x="75" y="0"/>
                  </a:lnTo>
                  <a:lnTo>
                    <a:pt x="75" y="0"/>
                  </a:lnTo>
                  <a:lnTo>
                    <a:pt x="73" y="0"/>
                  </a:lnTo>
                  <a:lnTo>
                    <a:pt x="2" y="71"/>
                  </a:lnTo>
                  <a:lnTo>
                    <a:pt x="2" y="71"/>
                  </a:lnTo>
                  <a:lnTo>
                    <a:pt x="0" y="73"/>
                  </a:lnTo>
                  <a:lnTo>
                    <a:pt x="2" y="75"/>
                  </a:lnTo>
                  <a:lnTo>
                    <a:pt x="73" y="145"/>
                  </a:lnTo>
                  <a:lnTo>
                    <a:pt x="73" y="145"/>
                  </a:lnTo>
                  <a:lnTo>
                    <a:pt x="75" y="145"/>
                  </a:lnTo>
                  <a:lnTo>
                    <a:pt x="75" y="145"/>
                  </a:lnTo>
                  <a:lnTo>
                    <a:pt x="76" y="144"/>
                  </a:lnTo>
                  <a:lnTo>
                    <a:pt x="76" y="100"/>
                  </a:lnTo>
                  <a:lnTo>
                    <a:pt x="76" y="100"/>
                  </a:lnTo>
                  <a:lnTo>
                    <a:pt x="91" y="100"/>
                  </a:lnTo>
                  <a:lnTo>
                    <a:pt x="105" y="102"/>
                  </a:lnTo>
                  <a:lnTo>
                    <a:pt x="118" y="107"/>
                  </a:lnTo>
                  <a:lnTo>
                    <a:pt x="133" y="113"/>
                  </a:lnTo>
                  <a:lnTo>
                    <a:pt x="133" y="113"/>
                  </a:lnTo>
                  <a:lnTo>
                    <a:pt x="142" y="100"/>
                  </a:lnTo>
                  <a:lnTo>
                    <a:pt x="153" y="89"/>
                  </a:lnTo>
                  <a:lnTo>
                    <a:pt x="165" y="80"/>
                  </a:lnTo>
                  <a:lnTo>
                    <a:pt x="178" y="71"/>
                  </a:lnTo>
                  <a:lnTo>
                    <a:pt x="178" y="71"/>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76" name="Freeform 103"/>
            <p:cNvSpPr/>
            <p:nvPr/>
          </p:nvSpPr>
          <p:spPr bwMode="auto">
            <a:xfrm>
              <a:off x="5620779" y="812792"/>
              <a:ext cx="313527" cy="278228"/>
            </a:xfrm>
            <a:custGeom>
              <a:avLst/>
              <a:gdLst/>
              <a:ahLst/>
              <a:cxnLst>
                <a:cxn ang="0">
                  <a:pos x="300" y="79"/>
                </a:cxn>
                <a:cxn ang="0">
                  <a:pos x="220" y="1"/>
                </a:cxn>
                <a:cxn ang="0">
                  <a:pos x="220" y="1"/>
                </a:cxn>
                <a:cxn ang="0">
                  <a:pos x="218" y="0"/>
                </a:cxn>
                <a:cxn ang="0">
                  <a:pos x="218" y="0"/>
                </a:cxn>
                <a:cxn ang="0">
                  <a:pos x="216" y="3"/>
                </a:cxn>
                <a:cxn ang="0">
                  <a:pos x="216" y="47"/>
                </a:cxn>
                <a:cxn ang="0">
                  <a:pos x="216" y="47"/>
                </a:cxn>
                <a:cxn ang="0">
                  <a:pos x="200" y="49"/>
                </a:cxn>
                <a:cxn ang="0">
                  <a:pos x="185" y="50"/>
                </a:cxn>
                <a:cxn ang="0">
                  <a:pos x="155" y="56"/>
                </a:cxn>
                <a:cxn ang="0">
                  <a:pos x="127" y="67"/>
                </a:cxn>
                <a:cxn ang="0">
                  <a:pos x="102" y="81"/>
                </a:cxn>
                <a:cxn ang="0">
                  <a:pos x="102" y="81"/>
                </a:cxn>
                <a:cxn ang="0">
                  <a:pos x="87" y="90"/>
                </a:cxn>
                <a:cxn ang="0">
                  <a:pos x="75" y="101"/>
                </a:cxn>
                <a:cxn ang="0">
                  <a:pos x="62" y="114"/>
                </a:cxn>
                <a:cxn ang="0">
                  <a:pos x="49" y="127"/>
                </a:cxn>
                <a:cxn ang="0">
                  <a:pos x="49" y="127"/>
                </a:cxn>
                <a:cxn ang="0">
                  <a:pos x="39" y="141"/>
                </a:cxn>
                <a:cxn ang="0">
                  <a:pos x="29" y="157"/>
                </a:cxn>
                <a:cxn ang="0">
                  <a:pos x="20" y="172"/>
                </a:cxn>
                <a:cxn ang="0">
                  <a:pos x="15" y="190"/>
                </a:cxn>
                <a:cxn ang="0">
                  <a:pos x="10" y="206"/>
                </a:cxn>
                <a:cxn ang="0">
                  <a:pos x="4" y="224"/>
                </a:cxn>
                <a:cxn ang="0">
                  <a:pos x="2" y="244"/>
                </a:cxn>
                <a:cxn ang="0">
                  <a:pos x="0" y="263"/>
                </a:cxn>
                <a:cxn ang="0">
                  <a:pos x="0" y="263"/>
                </a:cxn>
                <a:cxn ang="0">
                  <a:pos x="2" y="266"/>
                </a:cxn>
                <a:cxn ang="0">
                  <a:pos x="4" y="266"/>
                </a:cxn>
                <a:cxn ang="0">
                  <a:pos x="64" y="266"/>
                </a:cxn>
                <a:cxn ang="0">
                  <a:pos x="64" y="266"/>
                </a:cxn>
                <a:cxn ang="0">
                  <a:pos x="66" y="266"/>
                </a:cxn>
                <a:cxn ang="0">
                  <a:pos x="66" y="266"/>
                </a:cxn>
                <a:cxn ang="0">
                  <a:pos x="66" y="263"/>
                </a:cxn>
                <a:cxn ang="0">
                  <a:pos x="66" y="263"/>
                </a:cxn>
                <a:cxn ang="0">
                  <a:pos x="68" y="250"/>
                </a:cxn>
                <a:cxn ang="0">
                  <a:pos x="69" y="237"/>
                </a:cxn>
                <a:cxn ang="0">
                  <a:pos x="71" y="223"/>
                </a:cxn>
                <a:cxn ang="0">
                  <a:pos x="77" y="212"/>
                </a:cxn>
                <a:cxn ang="0">
                  <a:pos x="80" y="199"/>
                </a:cxn>
                <a:cxn ang="0">
                  <a:pos x="87" y="188"/>
                </a:cxn>
                <a:cxn ang="0">
                  <a:pos x="102" y="166"/>
                </a:cxn>
                <a:cxn ang="0">
                  <a:pos x="102" y="166"/>
                </a:cxn>
                <a:cxn ang="0">
                  <a:pos x="113" y="154"/>
                </a:cxn>
                <a:cxn ang="0">
                  <a:pos x="126" y="145"/>
                </a:cxn>
                <a:cxn ang="0">
                  <a:pos x="138" y="134"/>
                </a:cxn>
                <a:cxn ang="0">
                  <a:pos x="153" y="127"/>
                </a:cxn>
                <a:cxn ang="0">
                  <a:pos x="153" y="127"/>
                </a:cxn>
                <a:cxn ang="0">
                  <a:pos x="167" y="121"/>
                </a:cxn>
                <a:cxn ang="0">
                  <a:pos x="184" y="116"/>
                </a:cxn>
                <a:cxn ang="0">
                  <a:pos x="198" y="114"/>
                </a:cxn>
                <a:cxn ang="0">
                  <a:pos x="216" y="112"/>
                </a:cxn>
                <a:cxn ang="0">
                  <a:pos x="216" y="161"/>
                </a:cxn>
                <a:cxn ang="0">
                  <a:pos x="216" y="161"/>
                </a:cxn>
                <a:cxn ang="0">
                  <a:pos x="218" y="165"/>
                </a:cxn>
                <a:cxn ang="0">
                  <a:pos x="218" y="165"/>
                </a:cxn>
                <a:cxn ang="0">
                  <a:pos x="220" y="165"/>
                </a:cxn>
                <a:cxn ang="0">
                  <a:pos x="300" y="85"/>
                </a:cxn>
                <a:cxn ang="0">
                  <a:pos x="300" y="85"/>
                </a:cxn>
                <a:cxn ang="0">
                  <a:pos x="301" y="83"/>
                </a:cxn>
                <a:cxn ang="0">
                  <a:pos x="300" y="79"/>
                </a:cxn>
                <a:cxn ang="0">
                  <a:pos x="300" y="79"/>
                </a:cxn>
              </a:cxnLst>
              <a:rect l="0" t="0" r="r" b="b"/>
              <a:pathLst>
                <a:path w="301" h="266">
                  <a:moveTo>
                    <a:pt x="300" y="79"/>
                  </a:moveTo>
                  <a:lnTo>
                    <a:pt x="220" y="1"/>
                  </a:lnTo>
                  <a:lnTo>
                    <a:pt x="220" y="1"/>
                  </a:lnTo>
                  <a:lnTo>
                    <a:pt x="218" y="0"/>
                  </a:lnTo>
                  <a:lnTo>
                    <a:pt x="218" y="0"/>
                  </a:lnTo>
                  <a:lnTo>
                    <a:pt x="216" y="3"/>
                  </a:lnTo>
                  <a:lnTo>
                    <a:pt x="216" y="47"/>
                  </a:lnTo>
                  <a:lnTo>
                    <a:pt x="216" y="47"/>
                  </a:lnTo>
                  <a:lnTo>
                    <a:pt x="200" y="49"/>
                  </a:lnTo>
                  <a:lnTo>
                    <a:pt x="185" y="50"/>
                  </a:lnTo>
                  <a:lnTo>
                    <a:pt x="155" y="56"/>
                  </a:lnTo>
                  <a:lnTo>
                    <a:pt x="127" y="67"/>
                  </a:lnTo>
                  <a:lnTo>
                    <a:pt x="102" y="81"/>
                  </a:lnTo>
                  <a:lnTo>
                    <a:pt x="102" y="81"/>
                  </a:lnTo>
                  <a:lnTo>
                    <a:pt x="87" y="90"/>
                  </a:lnTo>
                  <a:lnTo>
                    <a:pt x="75" y="101"/>
                  </a:lnTo>
                  <a:lnTo>
                    <a:pt x="62" y="114"/>
                  </a:lnTo>
                  <a:lnTo>
                    <a:pt x="49" y="127"/>
                  </a:lnTo>
                  <a:lnTo>
                    <a:pt x="49" y="127"/>
                  </a:lnTo>
                  <a:lnTo>
                    <a:pt x="39" y="141"/>
                  </a:lnTo>
                  <a:lnTo>
                    <a:pt x="29" y="157"/>
                  </a:lnTo>
                  <a:lnTo>
                    <a:pt x="20" y="172"/>
                  </a:lnTo>
                  <a:lnTo>
                    <a:pt x="15" y="190"/>
                  </a:lnTo>
                  <a:lnTo>
                    <a:pt x="10" y="206"/>
                  </a:lnTo>
                  <a:lnTo>
                    <a:pt x="4" y="224"/>
                  </a:lnTo>
                  <a:lnTo>
                    <a:pt x="2" y="244"/>
                  </a:lnTo>
                  <a:lnTo>
                    <a:pt x="0" y="263"/>
                  </a:lnTo>
                  <a:lnTo>
                    <a:pt x="0" y="263"/>
                  </a:lnTo>
                  <a:lnTo>
                    <a:pt x="2" y="266"/>
                  </a:lnTo>
                  <a:lnTo>
                    <a:pt x="4" y="266"/>
                  </a:lnTo>
                  <a:lnTo>
                    <a:pt x="64" y="266"/>
                  </a:lnTo>
                  <a:lnTo>
                    <a:pt x="64" y="266"/>
                  </a:lnTo>
                  <a:lnTo>
                    <a:pt x="66" y="266"/>
                  </a:lnTo>
                  <a:lnTo>
                    <a:pt x="66" y="266"/>
                  </a:lnTo>
                  <a:lnTo>
                    <a:pt x="66" y="263"/>
                  </a:lnTo>
                  <a:lnTo>
                    <a:pt x="66" y="263"/>
                  </a:lnTo>
                  <a:lnTo>
                    <a:pt x="68" y="250"/>
                  </a:lnTo>
                  <a:lnTo>
                    <a:pt x="69" y="237"/>
                  </a:lnTo>
                  <a:lnTo>
                    <a:pt x="71" y="223"/>
                  </a:lnTo>
                  <a:lnTo>
                    <a:pt x="77" y="212"/>
                  </a:lnTo>
                  <a:lnTo>
                    <a:pt x="80" y="199"/>
                  </a:lnTo>
                  <a:lnTo>
                    <a:pt x="87" y="188"/>
                  </a:lnTo>
                  <a:lnTo>
                    <a:pt x="102" y="166"/>
                  </a:lnTo>
                  <a:lnTo>
                    <a:pt x="102" y="166"/>
                  </a:lnTo>
                  <a:lnTo>
                    <a:pt x="113" y="154"/>
                  </a:lnTo>
                  <a:lnTo>
                    <a:pt x="126" y="145"/>
                  </a:lnTo>
                  <a:lnTo>
                    <a:pt x="138" y="134"/>
                  </a:lnTo>
                  <a:lnTo>
                    <a:pt x="153" y="127"/>
                  </a:lnTo>
                  <a:lnTo>
                    <a:pt x="153" y="127"/>
                  </a:lnTo>
                  <a:lnTo>
                    <a:pt x="167" y="121"/>
                  </a:lnTo>
                  <a:lnTo>
                    <a:pt x="184" y="116"/>
                  </a:lnTo>
                  <a:lnTo>
                    <a:pt x="198" y="114"/>
                  </a:lnTo>
                  <a:lnTo>
                    <a:pt x="216" y="112"/>
                  </a:lnTo>
                  <a:lnTo>
                    <a:pt x="216" y="161"/>
                  </a:lnTo>
                  <a:lnTo>
                    <a:pt x="216" y="161"/>
                  </a:lnTo>
                  <a:lnTo>
                    <a:pt x="218" y="165"/>
                  </a:lnTo>
                  <a:lnTo>
                    <a:pt x="218" y="165"/>
                  </a:lnTo>
                  <a:lnTo>
                    <a:pt x="220" y="165"/>
                  </a:lnTo>
                  <a:lnTo>
                    <a:pt x="300" y="85"/>
                  </a:lnTo>
                  <a:lnTo>
                    <a:pt x="300" y="85"/>
                  </a:lnTo>
                  <a:lnTo>
                    <a:pt x="301" y="83"/>
                  </a:lnTo>
                  <a:lnTo>
                    <a:pt x="300" y="79"/>
                  </a:lnTo>
                  <a:lnTo>
                    <a:pt x="300" y="79"/>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sp>
        <p:nvSpPr>
          <p:cNvPr id="77" name="Freeform 104"/>
          <p:cNvSpPr>
            <a:spLocks noEditPoints="1"/>
          </p:cNvSpPr>
          <p:nvPr/>
        </p:nvSpPr>
        <p:spPr bwMode="auto">
          <a:xfrm>
            <a:off x="8751888" y="3074686"/>
            <a:ext cx="466725" cy="452438"/>
          </a:xfrm>
          <a:custGeom>
            <a:avLst/>
            <a:gdLst/>
            <a:ahLst/>
            <a:cxnLst>
              <a:cxn ang="0">
                <a:pos x="243" y="45"/>
              </a:cxn>
              <a:cxn ang="0">
                <a:pos x="243" y="20"/>
              </a:cxn>
              <a:cxn ang="0">
                <a:pos x="238" y="6"/>
              </a:cxn>
              <a:cxn ang="0">
                <a:pos x="221" y="0"/>
              </a:cxn>
              <a:cxn ang="0">
                <a:pos x="214" y="2"/>
              </a:cxn>
              <a:cxn ang="0">
                <a:pos x="203" y="13"/>
              </a:cxn>
              <a:cxn ang="0">
                <a:pos x="202" y="45"/>
              </a:cxn>
              <a:cxn ang="0">
                <a:pos x="109" y="20"/>
              </a:cxn>
              <a:cxn ang="0">
                <a:pos x="107" y="13"/>
              </a:cxn>
              <a:cxn ang="0">
                <a:pos x="96" y="2"/>
              </a:cxn>
              <a:cxn ang="0">
                <a:pos x="87" y="0"/>
              </a:cxn>
              <a:cxn ang="0">
                <a:pos x="73" y="6"/>
              </a:cxn>
              <a:cxn ang="0">
                <a:pos x="67" y="20"/>
              </a:cxn>
              <a:cxn ang="0">
                <a:pos x="17" y="45"/>
              </a:cxn>
              <a:cxn ang="0">
                <a:pos x="9" y="47"/>
              </a:cxn>
              <a:cxn ang="0">
                <a:pos x="2" y="54"/>
              </a:cxn>
              <a:cxn ang="0">
                <a:pos x="0" y="287"/>
              </a:cxn>
              <a:cxn ang="0">
                <a:pos x="2" y="292"/>
              </a:cxn>
              <a:cxn ang="0">
                <a:pos x="9" y="301"/>
              </a:cxn>
              <a:cxn ang="0">
                <a:pos x="294" y="301"/>
              </a:cxn>
              <a:cxn ang="0">
                <a:pos x="301" y="301"/>
              </a:cxn>
              <a:cxn ang="0">
                <a:pos x="308" y="292"/>
              </a:cxn>
              <a:cxn ang="0">
                <a:pos x="310" y="62"/>
              </a:cxn>
              <a:cxn ang="0">
                <a:pos x="308" y="54"/>
              </a:cxn>
              <a:cxn ang="0">
                <a:pos x="301" y="47"/>
              </a:cxn>
              <a:cxn ang="0">
                <a:pos x="294" y="45"/>
              </a:cxn>
              <a:cxn ang="0">
                <a:pos x="145" y="156"/>
              </a:cxn>
              <a:cxn ang="0">
                <a:pos x="96" y="114"/>
              </a:cxn>
              <a:cxn ang="0">
                <a:pos x="165" y="114"/>
              </a:cxn>
              <a:cxn ang="0">
                <a:pos x="214" y="156"/>
              </a:cxn>
              <a:cxn ang="0">
                <a:pos x="165" y="114"/>
              </a:cxn>
              <a:cxn ang="0">
                <a:pos x="75" y="156"/>
              </a:cxn>
              <a:cxn ang="0">
                <a:pos x="31" y="114"/>
              </a:cxn>
              <a:cxn ang="0">
                <a:pos x="75" y="178"/>
              </a:cxn>
              <a:cxn ang="0">
                <a:pos x="31" y="209"/>
              </a:cxn>
              <a:cxn ang="0">
                <a:pos x="75" y="178"/>
              </a:cxn>
              <a:cxn ang="0">
                <a:pos x="145" y="178"/>
              </a:cxn>
              <a:cxn ang="0">
                <a:pos x="96" y="209"/>
              </a:cxn>
              <a:cxn ang="0">
                <a:pos x="145" y="229"/>
              </a:cxn>
              <a:cxn ang="0">
                <a:pos x="96" y="270"/>
              </a:cxn>
              <a:cxn ang="0">
                <a:pos x="145" y="229"/>
              </a:cxn>
              <a:cxn ang="0">
                <a:pos x="214" y="229"/>
              </a:cxn>
              <a:cxn ang="0">
                <a:pos x="165" y="270"/>
              </a:cxn>
              <a:cxn ang="0">
                <a:pos x="165" y="209"/>
              </a:cxn>
              <a:cxn ang="0">
                <a:pos x="214" y="178"/>
              </a:cxn>
              <a:cxn ang="0">
                <a:pos x="165" y="209"/>
              </a:cxn>
              <a:cxn ang="0">
                <a:pos x="279" y="178"/>
              </a:cxn>
              <a:cxn ang="0">
                <a:pos x="236" y="209"/>
              </a:cxn>
              <a:cxn ang="0">
                <a:pos x="236" y="156"/>
              </a:cxn>
              <a:cxn ang="0">
                <a:pos x="279" y="114"/>
              </a:cxn>
              <a:cxn ang="0">
                <a:pos x="236" y="156"/>
              </a:cxn>
              <a:cxn ang="0">
                <a:pos x="75" y="229"/>
              </a:cxn>
              <a:cxn ang="0">
                <a:pos x="31" y="270"/>
              </a:cxn>
              <a:cxn ang="0">
                <a:pos x="236" y="270"/>
              </a:cxn>
              <a:cxn ang="0">
                <a:pos x="279" y="229"/>
              </a:cxn>
              <a:cxn ang="0">
                <a:pos x="236" y="270"/>
              </a:cxn>
            </a:cxnLst>
            <a:rect l="0" t="0" r="r" b="b"/>
            <a:pathLst>
              <a:path w="310" h="301">
                <a:moveTo>
                  <a:pt x="294" y="45"/>
                </a:moveTo>
                <a:lnTo>
                  <a:pt x="243" y="45"/>
                </a:lnTo>
                <a:lnTo>
                  <a:pt x="243" y="20"/>
                </a:lnTo>
                <a:lnTo>
                  <a:pt x="243" y="20"/>
                </a:lnTo>
                <a:lnTo>
                  <a:pt x="241" y="13"/>
                </a:lnTo>
                <a:lnTo>
                  <a:pt x="238" y="6"/>
                </a:lnTo>
                <a:lnTo>
                  <a:pt x="231" y="2"/>
                </a:lnTo>
                <a:lnTo>
                  <a:pt x="221" y="0"/>
                </a:lnTo>
                <a:lnTo>
                  <a:pt x="221" y="0"/>
                </a:lnTo>
                <a:lnTo>
                  <a:pt x="214" y="2"/>
                </a:lnTo>
                <a:lnTo>
                  <a:pt x="207" y="6"/>
                </a:lnTo>
                <a:lnTo>
                  <a:pt x="203" y="13"/>
                </a:lnTo>
                <a:lnTo>
                  <a:pt x="202" y="20"/>
                </a:lnTo>
                <a:lnTo>
                  <a:pt x="202" y="45"/>
                </a:lnTo>
                <a:lnTo>
                  <a:pt x="109" y="45"/>
                </a:lnTo>
                <a:lnTo>
                  <a:pt x="109" y="20"/>
                </a:lnTo>
                <a:lnTo>
                  <a:pt x="109" y="20"/>
                </a:lnTo>
                <a:lnTo>
                  <a:pt x="107" y="13"/>
                </a:lnTo>
                <a:lnTo>
                  <a:pt x="102" y="6"/>
                </a:lnTo>
                <a:lnTo>
                  <a:pt x="96" y="2"/>
                </a:lnTo>
                <a:lnTo>
                  <a:pt x="87" y="0"/>
                </a:lnTo>
                <a:lnTo>
                  <a:pt x="87" y="0"/>
                </a:lnTo>
                <a:lnTo>
                  <a:pt x="80" y="2"/>
                </a:lnTo>
                <a:lnTo>
                  <a:pt x="73" y="6"/>
                </a:lnTo>
                <a:lnTo>
                  <a:pt x="69" y="13"/>
                </a:lnTo>
                <a:lnTo>
                  <a:pt x="67" y="20"/>
                </a:lnTo>
                <a:lnTo>
                  <a:pt x="67" y="45"/>
                </a:lnTo>
                <a:lnTo>
                  <a:pt x="17" y="45"/>
                </a:lnTo>
                <a:lnTo>
                  <a:pt x="17" y="45"/>
                </a:lnTo>
                <a:lnTo>
                  <a:pt x="9" y="47"/>
                </a:lnTo>
                <a:lnTo>
                  <a:pt x="4" y="51"/>
                </a:lnTo>
                <a:lnTo>
                  <a:pt x="2" y="54"/>
                </a:lnTo>
                <a:lnTo>
                  <a:pt x="0" y="62"/>
                </a:lnTo>
                <a:lnTo>
                  <a:pt x="0" y="287"/>
                </a:lnTo>
                <a:lnTo>
                  <a:pt x="0" y="287"/>
                </a:lnTo>
                <a:lnTo>
                  <a:pt x="2" y="292"/>
                </a:lnTo>
                <a:lnTo>
                  <a:pt x="4" y="297"/>
                </a:lnTo>
                <a:lnTo>
                  <a:pt x="9" y="301"/>
                </a:lnTo>
                <a:lnTo>
                  <a:pt x="17" y="301"/>
                </a:lnTo>
                <a:lnTo>
                  <a:pt x="294" y="301"/>
                </a:lnTo>
                <a:lnTo>
                  <a:pt x="294" y="301"/>
                </a:lnTo>
                <a:lnTo>
                  <a:pt x="301" y="301"/>
                </a:lnTo>
                <a:lnTo>
                  <a:pt x="305" y="297"/>
                </a:lnTo>
                <a:lnTo>
                  <a:pt x="308" y="292"/>
                </a:lnTo>
                <a:lnTo>
                  <a:pt x="310" y="287"/>
                </a:lnTo>
                <a:lnTo>
                  <a:pt x="310" y="62"/>
                </a:lnTo>
                <a:lnTo>
                  <a:pt x="310" y="62"/>
                </a:lnTo>
                <a:lnTo>
                  <a:pt x="308" y="54"/>
                </a:lnTo>
                <a:lnTo>
                  <a:pt x="305" y="51"/>
                </a:lnTo>
                <a:lnTo>
                  <a:pt x="301" y="47"/>
                </a:lnTo>
                <a:lnTo>
                  <a:pt x="294" y="45"/>
                </a:lnTo>
                <a:lnTo>
                  <a:pt x="294" y="45"/>
                </a:lnTo>
                <a:close/>
                <a:moveTo>
                  <a:pt x="145" y="114"/>
                </a:moveTo>
                <a:lnTo>
                  <a:pt x="145" y="156"/>
                </a:lnTo>
                <a:lnTo>
                  <a:pt x="96" y="156"/>
                </a:lnTo>
                <a:lnTo>
                  <a:pt x="96" y="114"/>
                </a:lnTo>
                <a:lnTo>
                  <a:pt x="145" y="114"/>
                </a:lnTo>
                <a:close/>
                <a:moveTo>
                  <a:pt x="165" y="114"/>
                </a:moveTo>
                <a:lnTo>
                  <a:pt x="214" y="114"/>
                </a:lnTo>
                <a:lnTo>
                  <a:pt x="214" y="156"/>
                </a:lnTo>
                <a:lnTo>
                  <a:pt x="165" y="156"/>
                </a:lnTo>
                <a:lnTo>
                  <a:pt x="165" y="114"/>
                </a:lnTo>
                <a:close/>
                <a:moveTo>
                  <a:pt x="75" y="114"/>
                </a:moveTo>
                <a:lnTo>
                  <a:pt x="75" y="156"/>
                </a:lnTo>
                <a:lnTo>
                  <a:pt x="31" y="156"/>
                </a:lnTo>
                <a:lnTo>
                  <a:pt x="31" y="114"/>
                </a:lnTo>
                <a:lnTo>
                  <a:pt x="75" y="114"/>
                </a:lnTo>
                <a:close/>
                <a:moveTo>
                  <a:pt x="75" y="178"/>
                </a:moveTo>
                <a:lnTo>
                  <a:pt x="75" y="209"/>
                </a:lnTo>
                <a:lnTo>
                  <a:pt x="31" y="209"/>
                </a:lnTo>
                <a:lnTo>
                  <a:pt x="31" y="178"/>
                </a:lnTo>
                <a:lnTo>
                  <a:pt x="75" y="178"/>
                </a:lnTo>
                <a:close/>
                <a:moveTo>
                  <a:pt x="96" y="178"/>
                </a:moveTo>
                <a:lnTo>
                  <a:pt x="145" y="178"/>
                </a:lnTo>
                <a:lnTo>
                  <a:pt x="145" y="209"/>
                </a:lnTo>
                <a:lnTo>
                  <a:pt x="96" y="209"/>
                </a:lnTo>
                <a:lnTo>
                  <a:pt x="96" y="178"/>
                </a:lnTo>
                <a:close/>
                <a:moveTo>
                  <a:pt x="145" y="229"/>
                </a:moveTo>
                <a:lnTo>
                  <a:pt x="145" y="270"/>
                </a:lnTo>
                <a:lnTo>
                  <a:pt x="96" y="270"/>
                </a:lnTo>
                <a:lnTo>
                  <a:pt x="96" y="229"/>
                </a:lnTo>
                <a:lnTo>
                  <a:pt x="145" y="229"/>
                </a:lnTo>
                <a:close/>
                <a:moveTo>
                  <a:pt x="165" y="229"/>
                </a:moveTo>
                <a:lnTo>
                  <a:pt x="214" y="229"/>
                </a:lnTo>
                <a:lnTo>
                  <a:pt x="214" y="270"/>
                </a:lnTo>
                <a:lnTo>
                  <a:pt x="165" y="270"/>
                </a:lnTo>
                <a:lnTo>
                  <a:pt x="165" y="229"/>
                </a:lnTo>
                <a:close/>
                <a:moveTo>
                  <a:pt x="165" y="209"/>
                </a:moveTo>
                <a:lnTo>
                  <a:pt x="165" y="178"/>
                </a:lnTo>
                <a:lnTo>
                  <a:pt x="214" y="178"/>
                </a:lnTo>
                <a:lnTo>
                  <a:pt x="214" y="209"/>
                </a:lnTo>
                <a:lnTo>
                  <a:pt x="165" y="209"/>
                </a:lnTo>
                <a:close/>
                <a:moveTo>
                  <a:pt x="236" y="178"/>
                </a:moveTo>
                <a:lnTo>
                  <a:pt x="279" y="178"/>
                </a:lnTo>
                <a:lnTo>
                  <a:pt x="279" y="209"/>
                </a:lnTo>
                <a:lnTo>
                  <a:pt x="236" y="209"/>
                </a:lnTo>
                <a:lnTo>
                  <a:pt x="236" y="178"/>
                </a:lnTo>
                <a:close/>
                <a:moveTo>
                  <a:pt x="236" y="156"/>
                </a:moveTo>
                <a:lnTo>
                  <a:pt x="236" y="114"/>
                </a:lnTo>
                <a:lnTo>
                  <a:pt x="279" y="114"/>
                </a:lnTo>
                <a:lnTo>
                  <a:pt x="279" y="156"/>
                </a:lnTo>
                <a:lnTo>
                  <a:pt x="236" y="156"/>
                </a:lnTo>
                <a:close/>
                <a:moveTo>
                  <a:pt x="31" y="229"/>
                </a:moveTo>
                <a:lnTo>
                  <a:pt x="75" y="229"/>
                </a:lnTo>
                <a:lnTo>
                  <a:pt x="75" y="270"/>
                </a:lnTo>
                <a:lnTo>
                  <a:pt x="31" y="270"/>
                </a:lnTo>
                <a:lnTo>
                  <a:pt x="31" y="229"/>
                </a:lnTo>
                <a:close/>
                <a:moveTo>
                  <a:pt x="236" y="270"/>
                </a:moveTo>
                <a:lnTo>
                  <a:pt x="236" y="229"/>
                </a:lnTo>
                <a:lnTo>
                  <a:pt x="279" y="229"/>
                </a:lnTo>
                <a:lnTo>
                  <a:pt x="279" y="270"/>
                </a:lnTo>
                <a:lnTo>
                  <a:pt x="236" y="270"/>
                </a:lnTo>
                <a:close/>
              </a:path>
            </a:pathLst>
          </a:custGeom>
          <a:solidFill>
            <a:srgbClr val="FF6B92"/>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78" name="Freeform 105"/>
          <p:cNvSpPr/>
          <p:nvPr/>
        </p:nvSpPr>
        <p:spPr bwMode="auto">
          <a:xfrm>
            <a:off x="7539038" y="5078111"/>
            <a:ext cx="393700" cy="393700"/>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rgbClr val="FF6B92"/>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79" name="Freeform 106"/>
          <p:cNvSpPr>
            <a:spLocks noEditPoints="1"/>
          </p:cNvSpPr>
          <p:nvPr/>
        </p:nvSpPr>
        <p:spPr bwMode="auto">
          <a:xfrm>
            <a:off x="2576513" y="4098624"/>
            <a:ext cx="517525" cy="384175"/>
          </a:xfrm>
          <a:custGeom>
            <a:avLst/>
            <a:gdLst/>
            <a:ahLst/>
            <a:cxnLst>
              <a:cxn ang="0">
                <a:pos x="41" y="0"/>
              </a:cxn>
              <a:cxn ang="0">
                <a:pos x="34" y="0"/>
              </a:cxn>
              <a:cxn ang="0">
                <a:pos x="18" y="7"/>
              </a:cxn>
              <a:cxn ang="0">
                <a:pos x="7" y="18"/>
              </a:cxn>
              <a:cxn ang="0">
                <a:pos x="0" y="33"/>
              </a:cxn>
              <a:cxn ang="0">
                <a:pos x="0" y="214"/>
              </a:cxn>
              <a:cxn ang="0">
                <a:pos x="0" y="221"/>
              </a:cxn>
              <a:cxn ang="0">
                <a:pos x="7" y="237"/>
              </a:cxn>
              <a:cxn ang="0">
                <a:pos x="18" y="248"/>
              </a:cxn>
              <a:cxn ang="0">
                <a:pos x="34" y="256"/>
              </a:cxn>
              <a:cxn ang="0">
                <a:pos x="299" y="256"/>
              </a:cxn>
              <a:cxn ang="0">
                <a:pos x="308" y="256"/>
              </a:cxn>
              <a:cxn ang="0">
                <a:pos x="322" y="248"/>
              </a:cxn>
              <a:cxn ang="0">
                <a:pos x="335" y="237"/>
              </a:cxn>
              <a:cxn ang="0">
                <a:pos x="340" y="221"/>
              </a:cxn>
              <a:cxn ang="0">
                <a:pos x="342" y="42"/>
              </a:cxn>
              <a:cxn ang="0">
                <a:pos x="340" y="33"/>
              </a:cxn>
              <a:cxn ang="0">
                <a:pos x="335" y="18"/>
              </a:cxn>
              <a:cxn ang="0">
                <a:pos x="322" y="7"/>
              </a:cxn>
              <a:cxn ang="0">
                <a:pos x="308" y="0"/>
              </a:cxn>
              <a:cxn ang="0">
                <a:pos x="299" y="0"/>
              </a:cxn>
              <a:cxn ang="0">
                <a:pos x="319" y="36"/>
              </a:cxn>
              <a:cxn ang="0">
                <a:pos x="320" y="42"/>
              </a:cxn>
              <a:cxn ang="0">
                <a:pos x="320" y="214"/>
              </a:cxn>
              <a:cxn ang="0">
                <a:pos x="228" y="114"/>
              </a:cxn>
              <a:cxn ang="0">
                <a:pos x="299" y="20"/>
              </a:cxn>
              <a:cxn ang="0">
                <a:pos x="170" y="134"/>
              </a:cxn>
              <a:cxn ang="0">
                <a:pos x="38" y="22"/>
              </a:cxn>
              <a:cxn ang="0">
                <a:pos x="299" y="20"/>
              </a:cxn>
              <a:cxn ang="0">
                <a:pos x="21" y="218"/>
              </a:cxn>
              <a:cxn ang="0">
                <a:pos x="21" y="42"/>
              </a:cxn>
              <a:cxn ang="0">
                <a:pos x="21" y="36"/>
              </a:cxn>
              <a:cxn ang="0">
                <a:pos x="21" y="218"/>
              </a:cxn>
              <a:cxn ang="0">
                <a:pos x="41" y="234"/>
              </a:cxn>
              <a:cxn ang="0">
                <a:pos x="128" y="127"/>
              </a:cxn>
              <a:cxn ang="0">
                <a:pos x="163" y="158"/>
              </a:cxn>
              <a:cxn ang="0">
                <a:pos x="170" y="160"/>
              </a:cxn>
              <a:cxn ang="0">
                <a:pos x="174" y="160"/>
              </a:cxn>
              <a:cxn ang="0">
                <a:pos x="212" y="127"/>
              </a:cxn>
              <a:cxn ang="0">
                <a:pos x="306" y="234"/>
              </a:cxn>
              <a:cxn ang="0">
                <a:pos x="41" y="234"/>
              </a:cxn>
            </a:cxnLst>
            <a:rect l="0" t="0" r="r" b="b"/>
            <a:pathLst>
              <a:path w="342" h="256">
                <a:moveTo>
                  <a:pt x="299" y="0"/>
                </a:moveTo>
                <a:lnTo>
                  <a:pt x="41" y="0"/>
                </a:lnTo>
                <a:lnTo>
                  <a:pt x="41" y="0"/>
                </a:lnTo>
                <a:lnTo>
                  <a:pt x="34" y="0"/>
                </a:lnTo>
                <a:lnTo>
                  <a:pt x="25" y="2"/>
                </a:lnTo>
                <a:lnTo>
                  <a:pt x="18" y="7"/>
                </a:lnTo>
                <a:lnTo>
                  <a:pt x="12" y="11"/>
                </a:lnTo>
                <a:lnTo>
                  <a:pt x="7" y="18"/>
                </a:lnTo>
                <a:lnTo>
                  <a:pt x="3" y="25"/>
                </a:lnTo>
                <a:lnTo>
                  <a:pt x="0" y="33"/>
                </a:lnTo>
                <a:lnTo>
                  <a:pt x="0" y="42"/>
                </a:lnTo>
                <a:lnTo>
                  <a:pt x="0" y="214"/>
                </a:lnTo>
                <a:lnTo>
                  <a:pt x="0" y="214"/>
                </a:lnTo>
                <a:lnTo>
                  <a:pt x="0" y="221"/>
                </a:lnTo>
                <a:lnTo>
                  <a:pt x="3" y="230"/>
                </a:lnTo>
                <a:lnTo>
                  <a:pt x="7" y="237"/>
                </a:lnTo>
                <a:lnTo>
                  <a:pt x="12" y="243"/>
                </a:lnTo>
                <a:lnTo>
                  <a:pt x="18" y="248"/>
                </a:lnTo>
                <a:lnTo>
                  <a:pt x="25" y="252"/>
                </a:lnTo>
                <a:lnTo>
                  <a:pt x="34" y="256"/>
                </a:lnTo>
                <a:lnTo>
                  <a:pt x="41" y="256"/>
                </a:lnTo>
                <a:lnTo>
                  <a:pt x="299" y="256"/>
                </a:lnTo>
                <a:lnTo>
                  <a:pt x="299" y="256"/>
                </a:lnTo>
                <a:lnTo>
                  <a:pt x="308" y="256"/>
                </a:lnTo>
                <a:lnTo>
                  <a:pt x="315" y="252"/>
                </a:lnTo>
                <a:lnTo>
                  <a:pt x="322" y="248"/>
                </a:lnTo>
                <a:lnTo>
                  <a:pt x="330" y="243"/>
                </a:lnTo>
                <a:lnTo>
                  <a:pt x="335" y="237"/>
                </a:lnTo>
                <a:lnTo>
                  <a:pt x="339" y="230"/>
                </a:lnTo>
                <a:lnTo>
                  <a:pt x="340" y="221"/>
                </a:lnTo>
                <a:lnTo>
                  <a:pt x="342" y="214"/>
                </a:lnTo>
                <a:lnTo>
                  <a:pt x="342" y="42"/>
                </a:lnTo>
                <a:lnTo>
                  <a:pt x="342" y="42"/>
                </a:lnTo>
                <a:lnTo>
                  <a:pt x="340" y="33"/>
                </a:lnTo>
                <a:lnTo>
                  <a:pt x="339" y="25"/>
                </a:lnTo>
                <a:lnTo>
                  <a:pt x="335" y="18"/>
                </a:lnTo>
                <a:lnTo>
                  <a:pt x="330" y="11"/>
                </a:lnTo>
                <a:lnTo>
                  <a:pt x="322" y="7"/>
                </a:lnTo>
                <a:lnTo>
                  <a:pt x="315" y="2"/>
                </a:lnTo>
                <a:lnTo>
                  <a:pt x="308" y="0"/>
                </a:lnTo>
                <a:lnTo>
                  <a:pt x="299" y="0"/>
                </a:lnTo>
                <a:lnTo>
                  <a:pt x="299" y="0"/>
                </a:lnTo>
                <a:close/>
                <a:moveTo>
                  <a:pt x="228" y="114"/>
                </a:moveTo>
                <a:lnTo>
                  <a:pt x="319" y="36"/>
                </a:lnTo>
                <a:lnTo>
                  <a:pt x="319" y="36"/>
                </a:lnTo>
                <a:lnTo>
                  <a:pt x="320" y="42"/>
                </a:lnTo>
                <a:lnTo>
                  <a:pt x="320" y="214"/>
                </a:lnTo>
                <a:lnTo>
                  <a:pt x="320" y="214"/>
                </a:lnTo>
                <a:lnTo>
                  <a:pt x="320" y="218"/>
                </a:lnTo>
                <a:lnTo>
                  <a:pt x="228" y="114"/>
                </a:lnTo>
                <a:close/>
                <a:moveTo>
                  <a:pt x="299" y="20"/>
                </a:moveTo>
                <a:lnTo>
                  <a:pt x="299" y="20"/>
                </a:lnTo>
                <a:lnTo>
                  <a:pt x="302" y="22"/>
                </a:lnTo>
                <a:lnTo>
                  <a:pt x="170" y="134"/>
                </a:lnTo>
                <a:lnTo>
                  <a:pt x="38" y="22"/>
                </a:lnTo>
                <a:lnTo>
                  <a:pt x="38" y="22"/>
                </a:lnTo>
                <a:lnTo>
                  <a:pt x="41" y="20"/>
                </a:lnTo>
                <a:lnTo>
                  <a:pt x="299" y="20"/>
                </a:lnTo>
                <a:close/>
                <a:moveTo>
                  <a:pt x="21" y="218"/>
                </a:moveTo>
                <a:lnTo>
                  <a:pt x="21" y="218"/>
                </a:lnTo>
                <a:lnTo>
                  <a:pt x="21" y="214"/>
                </a:lnTo>
                <a:lnTo>
                  <a:pt x="21" y="42"/>
                </a:lnTo>
                <a:lnTo>
                  <a:pt x="21" y="42"/>
                </a:lnTo>
                <a:lnTo>
                  <a:pt x="21" y="36"/>
                </a:lnTo>
                <a:lnTo>
                  <a:pt x="112" y="114"/>
                </a:lnTo>
                <a:lnTo>
                  <a:pt x="21" y="218"/>
                </a:lnTo>
                <a:close/>
                <a:moveTo>
                  <a:pt x="41" y="234"/>
                </a:moveTo>
                <a:lnTo>
                  <a:pt x="41" y="234"/>
                </a:lnTo>
                <a:lnTo>
                  <a:pt x="36" y="234"/>
                </a:lnTo>
                <a:lnTo>
                  <a:pt x="128" y="127"/>
                </a:lnTo>
                <a:lnTo>
                  <a:pt x="163" y="158"/>
                </a:lnTo>
                <a:lnTo>
                  <a:pt x="163" y="158"/>
                </a:lnTo>
                <a:lnTo>
                  <a:pt x="166" y="160"/>
                </a:lnTo>
                <a:lnTo>
                  <a:pt x="170" y="160"/>
                </a:lnTo>
                <a:lnTo>
                  <a:pt x="170" y="160"/>
                </a:lnTo>
                <a:lnTo>
                  <a:pt x="174" y="160"/>
                </a:lnTo>
                <a:lnTo>
                  <a:pt x="177" y="158"/>
                </a:lnTo>
                <a:lnTo>
                  <a:pt x="212" y="127"/>
                </a:lnTo>
                <a:lnTo>
                  <a:pt x="306" y="234"/>
                </a:lnTo>
                <a:lnTo>
                  <a:pt x="306" y="234"/>
                </a:lnTo>
                <a:lnTo>
                  <a:pt x="299" y="234"/>
                </a:lnTo>
                <a:lnTo>
                  <a:pt x="41" y="234"/>
                </a:lnTo>
                <a:close/>
              </a:path>
            </a:pathLst>
          </a:custGeom>
          <a:solidFill>
            <a:srgbClr val="FF6B92"/>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80" name="Freeform 107"/>
          <p:cNvSpPr>
            <a:spLocks noEditPoints="1"/>
          </p:cNvSpPr>
          <p:nvPr/>
        </p:nvSpPr>
        <p:spPr bwMode="auto">
          <a:xfrm>
            <a:off x="8728075" y="4054174"/>
            <a:ext cx="514350" cy="441325"/>
          </a:xfrm>
          <a:custGeom>
            <a:avLst/>
            <a:gdLst/>
            <a:ahLst/>
            <a:cxnLst>
              <a:cxn ang="0">
                <a:pos x="337" y="165"/>
              </a:cxn>
              <a:cxn ang="0">
                <a:pos x="170" y="0"/>
              </a:cxn>
              <a:cxn ang="0">
                <a:pos x="5" y="165"/>
              </a:cxn>
              <a:cxn ang="0">
                <a:pos x="5" y="165"/>
              </a:cxn>
              <a:cxn ang="0">
                <a:pos x="0" y="172"/>
              </a:cxn>
              <a:cxn ang="0">
                <a:pos x="0" y="181"/>
              </a:cxn>
              <a:cxn ang="0">
                <a:pos x="0" y="189"/>
              </a:cxn>
              <a:cxn ang="0">
                <a:pos x="5" y="196"/>
              </a:cxn>
              <a:cxn ang="0">
                <a:pos x="5" y="196"/>
              </a:cxn>
              <a:cxn ang="0">
                <a:pos x="13" y="201"/>
              </a:cxn>
              <a:cxn ang="0">
                <a:pos x="20" y="201"/>
              </a:cxn>
              <a:cxn ang="0">
                <a:pos x="29" y="201"/>
              </a:cxn>
              <a:cxn ang="0">
                <a:pos x="36" y="196"/>
              </a:cxn>
              <a:cxn ang="0">
                <a:pos x="42" y="189"/>
              </a:cxn>
              <a:cxn ang="0">
                <a:pos x="42" y="294"/>
              </a:cxn>
              <a:cxn ang="0">
                <a:pos x="301" y="294"/>
              </a:cxn>
              <a:cxn ang="0">
                <a:pos x="301" y="189"/>
              </a:cxn>
              <a:cxn ang="0">
                <a:pos x="306" y="196"/>
              </a:cxn>
              <a:cxn ang="0">
                <a:pos x="306" y="196"/>
              </a:cxn>
              <a:cxn ang="0">
                <a:pos x="314" y="201"/>
              </a:cxn>
              <a:cxn ang="0">
                <a:pos x="321" y="201"/>
              </a:cxn>
              <a:cxn ang="0">
                <a:pos x="321" y="201"/>
              </a:cxn>
              <a:cxn ang="0">
                <a:pos x="330" y="201"/>
              </a:cxn>
              <a:cxn ang="0">
                <a:pos x="337" y="196"/>
              </a:cxn>
              <a:cxn ang="0">
                <a:pos x="337" y="196"/>
              </a:cxn>
              <a:cxn ang="0">
                <a:pos x="341" y="189"/>
              </a:cxn>
              <a:cxn ang="0">
                <a:pos x="343" y="181"/>
              </a:cxn>
              <a:cxn ang="0">
                <a:pos x="341" y="172"/>
              </a:cxn>
              <a:cxn ang="0">
                <a:pos x="337" y="165"/>
              </a:cxn>
              <a:cxn ang="0">
                <a:pos x="337" y="165"/>
              </a:cxn>
              <a:cxn ang="0">
                <a:pos x="279" y="272"/>
              </a:cxn>
              <a:cxn ang="0">
                <a:pos x="214" y="272"/>
              </a:cxn>
              <a:cxn ang="0">
                <a:pos x="214" y="187"/>
              </a:cxn>
              <a:cxn ang="0">
                <a:pos x="129" y="187"/>
              </a:cxn>
              <a:cxn ang="0">
                <a:pos x="129" y="272"/>
              </a:cxn>
              <a:cxn ang="0">
                <a:pos x="63" y="272"/>
              </a:cxn>
              <a:cxn ang="0">
                <a:pos x="63" y="169"/>
              </a:cxn>
              <a:cxn ang="0">
                <a:pos x="170" y="60"/>
              </a:cxn>
              <a:cxn ang="0">
                <a:pos x="279" y="169"/>
              </a:cxn>
              <a:cxn ang="0">
                <a:pos x="279" y="272"/>
              </a:cxn>
            </a:cxnLst>
            <a:rect l="0" t="0" r="r" b="b"/>
            <a:pathLst>
              <a:path w="343" h="294">
                <a:moveTo>
                  <a:pt x="337" y="165"/>
                </a:moveTo>
                <a:lnTo>
                  <a:pt x="170" y="0"/>
                </a:lnTo>
                <a:lnTo>
                  <a:pt x="5" y="165"/>
                </a:lnTo>
                <a:lnTo>
                  <a:pt x="5" y="165"/>
                </a:lnTo>
                <a:lnTo>
                  <a:pt x="0" y="172"/>
                </a:lnTo>
                <a:lnTo>
                  <a:pt x="0" y="181"/>
                </a:lnTo>
                <a:lnTo>
                  <a:pt x="0" y="189"/>
                </a:lnTo>
                <a:lnTo>
                  <a:pt x="5" y="196"/>
                </a:lnTo>
                <a:lnTo>
                  <a:pt x="5" y="196"/>
                </a:lnTo>
                <a:lnTo>
                  <a:pt x="13" y="201"/>
                </a:lnTo>
                <a:lnTo>
                  <a:pt x="20" y="201"/>
                </a:lnTo>
                <a:lnTo>
                  <a:pt x="29" y="201"/>
                </a:lnTo>
                <a:lnTo>
                  <a:pt x="36" y="196"/>
                </a:lnTo>
                <a:lnTo>
                  <a:pt x="42" y="189"/>
                </a:lnTo>
                <a:lnTo>
                  <a:pt x="42" y="294"/>
                </a:lnTo>
                <a:lnTo>
                  <a:pt x="301" y="294"/>
                </a:lnTo>
                <a:lnTo>
                  <a:pt x="301" y="189"/>
                </a:lnTo>
                <a:lnTo>
                  <a:pt x="306" y="196"/>
                </a:lnTo>
                <a:lnTo>
                  <a:pt x="306" y="196"/>
                </a:lnTo>
                <a:lnTo>
                  <a:pt x="314" y="201"/>
                </a:lnTo>
                <a:lnTo>
                  <a:pt x="321" y="201"/>
                </a:lnTo>
                <a:lnTo>
                  <a:pt x="321" y="201"/>
                </a:lnTo>
                <a:lnTo>
                  <a:pt x="330" y="201"/>
                </a:lnTo>
                <a:lnTo>
                  <a:pt x="337" y="196"/>
                </a:lnTo>
                <a:lnTo>
                  <a:pt x="337" y="196"/>
                </a:lnTo>
                <a:lnTo>
                  <a:pt x="341" y="189"/>
                </a:lnTo>
                <a:lnTo>
                  <a:pt x="343" y="181"/>
                </a:lnTo>
                <a:lnTo>
                  <a:pt x="341" y="172"/>
                </a:lnTo>
                <a:lnTo>
                  <a:pt x="337" y="165"/>
                </a:lnTo>
                <a:lnTo>
                  <a:pt x="337" y="165"/>
                </a:lnTo>
                <a:close/>
                <a:moveTo>
                  <a:pt x="279" y="272"/>
                </a:moveTo>
                <a:lnTo>
                  <a:pt x="214" y="272"/>
                </a:lnTo>
                <a:lnTo>
                  <a:pt x="214" y="187"/>
                </a:lnTo>
                <a:lnTo>
                  <a:pt x="129" y="187"/>
                </a:lnTo>
                <a:lnTo>
                  <a:pt x="129" y="272"/>
                </a:lnTo>
                <a:lnTo>
                  <a:pt x="63" y="272"/>
                </a:lnTo>
                <a:lnTo>
                  <a:pt x="63" y="169"/>
                </a:lnTo>
                <a:lnTo>
                  <a:pt x="170" y="60"/>
                </a:lnTo>
                <a:lnTo>
                  <a:pt x="279" y="169"/>
                </a:lnTo>
                <a:lnTo>
                  <a:pt x="279" y="272"/>
                </a:lnTo>
                <a:close/>
              </a:path>
            </a:pathLst>
          </a:custGeom>
          <a:solidFill>
            <a:srgbClr val="FF6B92"/>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nvGrpSpPr>
          <p:cNvPr id="81" name="Group 85"/>
          <p:cNvGrpSpPr/>
          <p:nvPr/>
        </p:nvGrpSpPr>
        <p:grpSpPr>
          <a:xfrm>
            <a:off x="8755486" y="4970053"/>
            <a:ext cx="456661" cy="606883"/>
            <a:chOff x="5575100" y="3734191"/>
            <a:chExt cx="315602" cy="419419"/>
          </a:xfrm>
          <a:solidFill>
            <a:srgbClr val="FF6B92"/>
          </a:solidFill>
        </p:grpSpPr>
        <p:sp>
          <p:nvSpPr>
            <p:cNvPr id="82" name="Freeform 108"/>
            <p:cNvSpPr>
              <a:spLocks noEditPoints="1"/>
            </p:cNvSpPr>
            <p:nvPr/>
          </p:nvSpPr>
          <p:spPr bwMode="auto">
            <a:xfrm>
              <a:off x="5575100" y="3734191"/>
              <a:ext cx="315602" cy="419419"/>
            </a:xfrm>
            <a:custGeom>
              <a:avLst/>
              <a:gdLst/>
              <a:ahLst/>
              <a:cxnLst>
                <a:cxn ang="0">
                  <a:pos x="136" y="2"/>
                </a:cxn>
                <a:cxn ang="0">
                  <a:pos x="92" y="13"/>
                </a:cxn>
                <a:cxn ang="0">
                  <a:pos x="56" y="35"/>
                </a:cxn>
                <a:cxn ang="0">
                  <a:pos x="25" y="67"/>
                </a:cxn>
                <a:cxn ang="0">
                  <a:pos x="7" y="107"/>
                </a:cxn>
                <a:cxn ang="0">
                  <a:pos x="0" y="153"/>
                </a:cxn>
                <a:cxn ang="0">
                  <a:pos x="5" y="187"/>
                </a:cxn>
                <a:cxn ang="0">
                  <a:pos x="25" y="236"/>
                </a:cxn>
                <a:cxn ang="0">
                  <a:pos x="63" y="274"/>
                </a:cxn>
                <a:cxn ang="0">
                  <a:pos x="69" y="278"/>
                </a:cxn>
                <a:cxn ang="0">
                  <a:pos x="76" y="301"/>
                </a:cxn>
                <a:cxn ang="0">
                  <a:pos x="76" y="354"/>
                </a:cxn>
                <a:cxn ang="0">
                  <a:pos x="83" y="372"/>
                </a:cxn>
                <a:cxn ang="0">
                  <a:pos x="140" y="401"/>
                </a:cxn>
                <a:cxn ang="0">
                  <a:pos x="150" y="405"/>
                </a:cxn>
                <a:cxn ang="0">
                  <a:pos x="214" y="376"/>
                </a:cxn>
                <a:cxn ang="0">
                  <a:pos x="225" y="367"/>
                </a:cxn>
                <a:cxn ang="0">
                  <a:pos x="228" y="303"/>
                </a:cxn>
                <a:cxn ang="0">
                  <a:pos x="230" y="289"/>
                </a:cxn>
                <a:cxn ang="0">
                  <a:pos x="243" y="270"/>
                </a:cxn>
                <a:cxn ang="0">
                  <a:pos x="261" y="256"/>
                </a:cxn>
                <a:cxn ang="0">
                  <a:pos x="288" y="216"/>
                </a:cxn>
                <a:cxn ang="0">
                  <a:pos x="301" y="169"/>
                </a:cxn>
                <a:cxn ang="0">
                  <a:pos x="301" y="136"/>
                </a:cxn>
                <a:cxn ang="0">
                  <a:pos x="290" y="93"/>
                </a:cxn>
                <a:cxn ang="0">
                  <a:pos x="268" y="57"/>
                </a:cxn>
                <a:cxn ang="0">
                  <a:pos x="236" y="28"/>
                </a:cxn>
                <a:cxn ang="0">
                  <a:pos x="196" y="8"/>
                </a:cxn>
                <a:cxn ang="0">
                  <a:pos x="150" y="0"/>
                </a:cxn>
                <a:cxn ang="0">
                  <a:pos x="100" y="354"/>
                </a:cxn>
                <a:cxn ang="0">
                  <a:pos x="203" y="303"/>
                </a:cxn>
                <a:cxn ang="0">
                  <a:pos x="100" y="303"/>
                </a:cxn>
                <a:cxn ang="0">
                  <a:pos x="203" y="303"/>
                </a:cxn>
                <a:cxn ang="0">
                  <a:pos x="230" y="249"/>
                </a:cxn>
                <a:cxn ang="0">
                  <a:pos x="210" y="270"/>
                </a:cxn>
                <a:cxn ang="0">
                  <a:pos x="96" y="278"/>
                </a:cxn>
                <a:cxn ang="0">
                  <a:pos x="85" y="260"/>
                </a:cxn>
                <a:cxn ang="0">
                  <a:pos x="67" y="245"/>
                </a:cxn>
                <a:cxn ang="0">
                  <a:pos x="40" y="211"/>
                </a:cxn>
                <a:cxn ang="0">
                  <a:pos x="27" y="167"/>
                </a:cxn>
                <a:cxn ang="0">
                  <a:pos x="25" y="140"/>
                </a:cxn>
                <a:cxn ang="0">
                  <a:pos x="36" y="104"/>
                </a:cxn>
                <a:cxn ang="0">
                  <a:pos x="54" y="71"/>
                </a:cxn>
                <a:cxn ang="0">
                  <a:pos x="82" y="47"/>
                </a:cxn>
                <a:cxn ang="0">
                  <a:pos x="114" y="31"/>
                </a:cxn>
                <a:cxn ang="0">
                  <a:pos x="150" y="26"/>
                </a:cxn>
                <a:cxn ang="0">
                  <a:pos x="176" y="29"/>
                </a:cxn>
                <a:cxn ang="0">
                  <a:pos x="212" y="42"/>
                </a:cxn>
                <a:cxn ang="0">
                  <a:pos x="239" y="64"/>
                </a:cxn>
                <a:cxn ang="0">
                  <a:pos x="261" y="93"/>
                </a:cxn>
                <a:cxn ang="0">
                  <a:pos x="274" y="127"/>
                </a:cxn>
                <a:cxn ang="0">
                  <a:pos x="277" y="153"/>
                </a:cxn>
                <a:cxn ang="0">
                  <a:pos x="270" y="192"/>
                </a:cxn>
                <a:cxn ang="0">
                  <a:pos x="250" y="229"/>
                </a:cxn>
                <a:cxn ang="0">
                  <a:pos x="232" y="249"/>
                </a:cxn>
              </a:cxnLst>
              <a:rect l="0" t="0" r="r" b="b"/>
              <a:pathLst>
                <a:path w="303" h="405">
                  <a:moveTo>
                    <a:pt x="150" y="0"/>
                  </a:moveTo>
                  <a:lnTo>
                    <a:pt x="150" y="0"/>
                  </a:lnTo>
                  <a:lnTo>
                    <a:pt x="136" y="2"/>
                  </a:lnTo>
                  <a:lnTo>
                    <a:pt x="121" y="4"/>
                  </a:lnTo>
                  <a:lnTo>
                    <a:pt x="107" y="8"/>
                  </a:lnTo>
                  <a:lnTo>
                    <a:pt x="92" y="13"/>
                  </a:lnTo>
                  <a:lnTo>
                    <a:pt x="80" y="18"/>
                  </a:lnTo>
                  <a:lnTo>
                    <a:pt x="67" y="28"/>
                  </a:lnTo>
                  <a:lnTo>
                    <a:pt x="56" y="35"/>
                  </a:lnTo>
                  <a:lnTo>
                    <a:pt x="45" y="46"/>
                  </a:lnTo>
                  <a:lnTo>
                    <a:pt x="34" y="57"/>
                  </a:lnTo>
                  <a:lnTo>
                    <a:pt x="25" y="67"/>
                  </a:lnTo>
                  <a:lnTo>
                    <a:pt x="18" y="80"/>
                  </a:lnTo>
                  <a:lnTo>
                    <a:pt x="13" y="93"/>
                  </a:lnTo>
                  <a:lnTo>
                    <a:pt x="7" y="107"/>
                  </a:lnTo>
                  <a:lnTo>
                    <a:pt x="4" y="122"/>
                  </a:lnTo>
                  <a:lnTo>
                    <a:pt x="2" y="136"/>
                  </a:lnTo>
                  <a:lnTo>
                    <a:pt x="0" y="153"/>
                  </a:lnTo>
                  <a:lnTo>
                    <a:pt x="0" y="153"/>
                  </a:lnTo>
                  <a:lnTo>
                    <a:pt x="2" y="171"/>
                  </a:lnTo>
                  <a:lnTo>
                    <a:pt x="5" y="187"/>
                  </a:lnTo>
                  <a:lnTo>
                    <a:pt x="9" y="205"/>
                  </a:lnTo>
                  <a:lnTo>
                    <a:pt x="16" y="221"/>
                  </a:lnTo>
                  <a:lnTo>
                    <a:pt x="25" y="236"/>
                  </a:lnTo>
                  <a:lnTo>
                    <a:pt x="36" y="251"/>
                  </a:lnTo>
                  <a:lnTo>
                    <a:pt x="49" y="263"/>
                  </a:lnTo>
                  <a:lnTo>
                    <a:pt x="63" y="274"/>
                  </a:lnTo>
                  <a:lnTo>
                    <a:pt x="65" y="276"/>
                  </a:lnTo>
                  <a:lnTo>
                    <a:pt x="65" y="276"/>
                  </a:lnTo>
                  <a:lnTo>
                    <a:pt x="69" y="278"/>
                  </a:lnTo>
                  <a:lnTo>
                    <a:pt x="71" y="281"/>
                  </a:lnTo>
                  <a:lnTo>
                    <a:pt x="74" y="290"/>
                  </a:lnTo>
                  <a:lnTo>
                    <a:pt x="76" y="301"/>
                  </a:lnTo>
                  <a:lnTo>
                    <a:pt x="76" y="303"/>
                  </a:lnTo>
                  <a:lnTo>
                    <a:pt x="76" y="354"/>
                  </a:lnTo>
                  <a:lnTo>
                    <a:pt x="76" y="354"/>
                  </a:lnTo>
                  <a:lnTo>
                    <a:pt x="76" y="359"/>
                  </a:lnTo>
                  <a:lnTo>
                    <a:pt x="80" y="367"/>
                  </a:lnTo>
                  <a:lnTo>
                    <a:pt x="83" y="372"/>
                  </a:lnTo>
                  <a:lnTo>
                    <a:pt x="89" y="376"/>
                  </a:lnTo>
                  <a:lnTo>
                    <a:pt x="140" y="401"/>
                  </a:lnTo>
                  <a:lnTo>
                    <a:pt x="140" y="401"/>
                  </a:lnTo>
                  <a:lnTo>
                    <a:pt x="145" y="403"/>
                  </a:lnTo>
                  <a:lnTo>
                    <a:pt x="150" y="405"/>
                  </a:lnTo>
                  <a:lnTo>
                    <a:pt x="150" y="405"/>
                  </a:lnTo>
                  <a:lnTo>
                    <a:pt x="158" y="403"/>
                  </a:lnTo>
                  <a:lnTo>
                    <a:pt x="163" y="401"/>
                  </a:lnTo>
                  <a:lnTo>
                    <a:pt x="214" y="376"/>
                  </a:lnTo>
                  <a:lnTo>
                    <a:pt x="214" y="376"/>
                  </a:lnTo>
                  <a:lnTo>
                    <a:pt x="219" y="372"/>
                  </a:lnTo>
                  <a:lnTo>
                    <a:pt x="225" y="367"/>
                  </a:lnTo>
                  <a:lnTo>
                    <a:pt x="227" y="359"/>
                  </a:lnTo>
                  <a:lnTo>
                    <a:pt x="228" y="354"/>
                  </a:lnTo>
                  <a:lnTo>
                    <a:pt x="228" y="303"/>
                  </a:lnTo>
                  <a:lnTo>
                    <a:pt x="228" y="303"/>
                  </a:lnTo>
                  <a:lnTo>
                    <a:pt x="228" y="296"/>
                  </a:lnTo>
                  <a:lnTo>
                    <a:pt x="230" y="289"/>
                  </a:lnTo>
                  <a:lnTo>
                    <a:pt x="236" y="278"/>
                  </a:lnTo>
                  <a:lnTo>
                    <a:pt x="241" y="272"/>
                  </a:lnTo>
                  <a:lnTo>
                    <a:pt x="243" y="270"/>
                  </a:lnTo>
                  <a:lnTo>
                    <a:pt x="248" y="267"/>
                  </a:lnTo>
                  <a:lnTo>
                    <a:pt x="248" y="267"/>
                  </a:lnTo>
                  <a:lnTo>
                    <a:pt x="261" y="256"/>
                  </a:lnTo>
                  <a:lnTo>
                    <a:pt x="272" y="243"/>
                  </a:lnTo>
                  <a:lnTo>
                    <a:pt x="281" y="231"/>
                  </a:lnTo>
                  <a:lnTo>
                    <a:pt x="288" y="216"/>
                  </a:lnTo>
                  <a:lnTo>
                    <a:pt x="294" y="200"/>
                  </a:lnTo>
                  <a:lnTo>
                    <a:pt x="299" y="185"/>
                  </a:lnTo>
                  <a:lnTo>
                    <a:pt x="301" y="169"/>
                  </a:lnTo>
                  <a:lnTo>
                    <a:pt x="303" y="153"/>
                  </a:lnTo>
                  <a:lnTo>
                    <a:pt x="303" y="153"/>
                  </a:lnTo>
                  <a:lnTo>
                    <a:pt x="301" y="136"/>
                  </a:lnTo>
                  <a:lnTo>
                    <a:pt x="299" y="122"/>
                  </a:lnTo>
                  <a:lnTo>
                    <a:pt x="295" y="107"/>
                  </a:lnTo>
                  <a:lnTo>
                    <a:pt x="290" y="93"/>
                  </a:lnTo>
                  <a:lnTo>
                    <a:pt x="285" y="80"/>
                  </a:lnTo>
                  <a:lnTo>
                    <a:pt x="275" y="67"/>
                  </a:lnTo>
                  <a:lnTo>
                    <a:pt x="268" y="57"/>
                  </a:lnTo>
                  <a:lnTo>
                    <a:pt x="257" y="46"/>
                  </a:lnTo>
                  <a:lnTo>
                    <a:pt x="246" y="35"/>
                  </a:lnTo>
                  <a:lnTo>
                    <a:pt x="236" y="28"/>
                  </a:lnTo>
                  <a:lnTo>
                    <a:pt x="223" y="18"/>
                  </a:lnTo>
                  <a:lnTo>
                    <a:pt x="210" y="13"/>
                  </a:lnTo>
                  <a:lnTo>
                    <a:pt x="196" y="8"/>
                  </a:lnTo>
                  <a:lnTo>
                    <a:pt x="181" y="4"/>
                  </a:lnTo>
                  <a:lnTo>
                    <a:pt x="167" y="2"/>
                  </a:lnTo>
                  <a:lnTo>
                    <a:pt x="150" y="0"/>
                  </a:lnTo>
                  <a:lnTo>
                    <a:pt x="150" y="0"/>
                  </a:lnTo>
                  <a:close/>
                  <a:moveTo>
                    <a:pt x="150" y="379"/>
                  </a:moveTo>
                  <a:lnTo>
                    <a:pt x="100" y="354"/>
                  </a:lnTo>
                  <a:lnTo>
                    <a:pt x="203" y="354"/>
                  </a:lnTo>
                  <a:lnTo>
                    <a:pt x="150" y="379"/>
                  </a:lnTo>
                  <a:close/>
                  <a:moveTo>
                    <a:pt x="203" y="303"/>
                  </a:moveTo>
                  <a:lnTo>
                    <a:pt x="203" y="328"/>
                  </a:lnTo>
                  <a:lnTo>
                    <a:pt x="100" y="328"/>
                  </a:lnTo>
                  <a:lnTo>
                    <a:pt x="100" y="303"/>
                  </a:lnTo>
                  <a:lnTo>
                    <a:pt x="100" y="303"/>
                  </a:lnTo>
                  <a:lnTo>
                    <a:pt x="203" y="303"/>
                  </a:lnTo>
                  <a:lnTo>
                    <a:pt x="203" y="303"/>
                  </a:lnTo>
                  <a:close/>
                  <a:moveTo>
                    <a:pt x="232" y="249"/>
                  </a:moveTo>
                  <a:lnTo>
                    <a:pt x="232" y="249"/>
                  </a:lnTo>
                  <a:lnTo>
                    <a:pt x="230" y="249"/>
                  </a:lnTo>
                  <a:lnTo>
                    <a:pt x="223" y="254"/>
                  </a:lnTo>
                  <a:lnTo>
                    <a:pt x="214" y="263"/>
                  </a:lnTo>
                  <a:lnTo>
                    <a:pt x="210" y="270"/>
                  </a:lnTo>
                  <a:lnTo>
                    <a:pt x="207" y="278"/>
                  </a:lnTo>
                  <a:lnTo>
                    <a:pt x="96" y="278"/>
                  </a:lnTo>
                  <a:lnTo>
                    <a:pt x="96" y="278"/>
                  </a:lnTo>
                  <a:lnTo>
                    <a:pt x="94" y="270"/>
                  </a:lnTo>
                  <a:lnTo>
                    <a:pt x="91" y="265"/>
                  </a:lnTo>
                  <a:lnTo>
                    <a:pt x="85" y="260"/>
                  </a:lnTo>
                  <a:lnTo>
                    <a:pt x="78" y="254"/>
                  </a:lnTo>
                  <a:lnTo>
                    <a:pt x="78" y="254"/>
                  </a:lnTo>
                  <a:lnTo>
                    <a:pt x="67" y="245"/>
                  </a:lnTo>
                  <a:lnTo>
                    <a:pt x="56" y="234"/>
                  </a:lnTo>
                  <a:lnTo>
                    <a:pt x="47" y="223"/>
                  </a:lnTo>
                  <a:lnTo>
                    <a:pt x="40" y="211"/>
                  </a:lnTo>
                  <a:lnTo>
                    <a:pt x="34" y="196"/>
                  </a:lnTo>
                  <a:lnTo>
                    <a:pt x="29" y="182"/>
                  </a:lnTo>
                  <a:lnTo>
                    <a:pt x="27" y="167"/>
                  </a:lnTo>
                  <a:lnTo>
                    <a:pt x="25" y="153"/>
                  </a:lnTo>
                  <a:lnTo>
                    <a:pt x="25" y="153"/>
                  </a:lnTo>
                  <a:lnTo>
                    <a:pt x="25" y="140"/>
                  </a:lnTo>
                  <a:lnTo>
                    <a:pt x="27" y="127"/>
                  </a:lnTo>
                  <a:lnTo>
                    <a:pt x="31" y="115"/>
                  </a:lnTo>
                  <a:lnTo>
                    <a:pt x="36" y="104"/>
                  </a:lnTo>
                  <a:lnTo>
                    <a:pt x="40" y="93"/>
                  </a:lnTo>
                  <a:lnTo>
                    <a:pt x="47" y="82"/>
                  </a:lnTo>
                  <a:lnTo>
                    <a:pt x="54" y="71"/>
                  </a:lnTo>
                  <a:lnTo>
                    <a:pt x="62" y="64"/>
                  </a:lnTo>
                  <a:lnTo>
                    <a:pt x="71" y="55"/>
                  </a:lnTo>
                  <a:lnTo>
                    <a:pt x="82" y="47"/>
                  </a:lnTo>
                  <a:lnTo>
                    <a:pt x="91" y="42"/>
                  </a:lnTo>
                  <a:lnTo>
                    <a:pt x="101" y="37"/>
                  </a:lnTo>
                  <a:lnTo>
                    <a:pt x="114" y="31"/>
                  </a:lnTo>
                  <a:lnTo>
                    <a:pt x="125" y="29"/>
                  </a:lnTo>
                  <a:lnTo>
                    <a:pt x="138" y="28"/>
                  </a:lnTo>
                  <a:lnTo>
                    <a:pt x="150" y="26"/>
                  </a:lnTo>
                  <a:lnTo>
                    <a:pt x="150" y="26"/>
                  </a:lnTo>
                  <a:lnTo>
                    <a:pt x="165" y="28"/>
                  </a:lnTo>
                  <a:lnTo>
                    <a:pt x="176" y="29"/>
                  </a:lnTo>
                  <a:lnTo>
                    <a:pt x="188" y="31"/>
                  </a:lnTo>
                  <a:lnTo>
                    <a:pt x="199" y="37"/>
                  </a:lnTo>
                  <a:lnTo>
                    <a:pt x="212" y="42"/>
                  </a:lnTo>
                  <a:lnTo>
                    <a:pt x="221" y="47"/>
                  </a:lnTo>
                  <a:lnTo>
                    <a:pt x="232" y="55"/>
                  </a:lnTo>
                  <a:lnTo>
                    <a:pt x="239" y="64"/>
                  </a:lnTo>
                  <a:lnTo>
                    <a:pt x="248" y="71"/>
                  </a:lnTo>
                  <a:lnTo>
                    <a:pt x="256" y="82"/>
                  </a:lnTo>
                  <a:lnTo>
                    <a:pt x="261" y="93"/>
                  </a:lnTo>
                  <a:lnTo>
                    <a:pt x="266" y="104"/>
                  </a:lnTo>
                  <a:lnTo>
                    <a:pt x="272" y="115"/>
                  </a:lnTo>
                  <a:lnTo>
                    <a:pt x="274" y="127"/>
                  </a:lnTo>
                  <a:lnTo>
                    <a:pt x="275" y="140"/>
                  </a:lnTo>
                  <a:lnTo>
                    <a:pt x="277" y="153"/>
                  </a:lnTo>
                  <a:lnTo>
                    <a:pt x="277" y="153"/>
                  </a:lnTo>
                  <a:lnTo>
                    <a:pt x="275" y="165"/>
                  </a:lnTo>
                  <a:lnTo>
                    <a:pt x="274" y="180"/>
                  </a:lnTo>
                  <a:lnTo>
                    <a:pt x="270" y="192"/>
                  </a:lnTo>
                  <a:lnTo>
                    <a:pt x="265" y="205"/>
                  </a:lnTo>
                  <a:lnTo>
                    <a:pt x="259" y="218"/>
                  </a:lnTo>
                  <a:lnTo>
                    <a:pt x="250" y="229"/>
                  </a:lnTo>
                  <a:lnTo>
                    <a:pt x="243" y="240"/>
                  </a:lnTo>
                  <a:lnTo>
                    <a:pt x="232" y="249"/>
                  </a:lnTo>
                  <a:lnTo>
                    <a:pt x="232" y="249"/>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83" name="Freeform 109"/>
            <p:cNvSpPr/>
            <p:nvPr/>
          </p:nvSpPr>
          <p:spPr bwMode="auto">
            <a:xfrm>
              <a:off x="5732901" y="3788176"/>
              <a:ext cx="103817" cy="103817"/>
            </a:xfrm>
            <a:custGeom>
              <a:avLst/>
              <a:gdLst/>
              <a:ahLst/>
              <a:cxnLst>
                <a:cxn ang="0">
                  <a:pos x="13" y="0"/>
                </a:cxn>
                <a:cxn ang="0">
                  <a:pos x="13" y="0"/>
                </a:cxn>
                <a:cxn ang="0">
                  <a:pos x="9" y="2"/>
                </a:cxn>
                <a:cxn ang="0">
                  <a:pos x="4" y="4"/>
                </a:cxn>
                <a:cxn ang="0">
                  <a:pos x="2" y="7"/>
                </a:cxn>
                <a:cxn ang="0">
                  <a:pos x="0" y="13"/>
                </a:cxn>
                <a:cxn ang="0">
                  <a:pos x="0" y="13"/>
                </a:cxn>
                <a:cxn ang="0">
                  <a:pos x="2" y="18"/>
                </a:cxn>
                <a:cxn ang="0">
                  <a:pos x="4" y="22"/>
                </a:cxn>
                <a:cxn ang="0">
                  <a:pos x="9" y="24"/>
                </a:cxn>
                <a:cxn ang="0">
                  <a:pos x="13" y="25"/>
                </a:cxn>
                <a:cxn ang="0">
                  <a:pos x="13" y="25"/>
                </a:cxn>
                <a:cxn ang="0">
                  <a:pos x="24" y="27"/>
                </a:cxn>
                <a:cxn ang="0">
                  <a:pos x="35" y="31"/>
                </a:cxn>
                <a:cxn ang="0">
                  <a:pos x="46" y="36"/>
                </a:cxn>
                <a:cxn ang="0">
                  <a:pos x="57" y="44"/>
                </a:cxn>
                <a:cxn ang="0">
                  <a:pos x="64" y="53"/>
                </a:cxn>
                <a:cxn ang="0">
                  <a:pos x="71" y="64"/>
                </a:cxn>
                <a:cxn ang="0">
                  <a:pos x="75" y="76"/>
                </a:cxn>
                <a:cxn ang="0">
                  <a:pos x="77" y="89"/>
                </a:cxn>
                <a:cxn ang="0">
                  <a:pos x="77" y="89"/>
                </a:cxn>
                <a:cxn ang="0">
                  <a:pos x="78" y="94"/>
                </a:cxn>
                <a:cxn ang="0">
                  <a:pos x="80" y="98"/>
                </a:cxn>
                <a:cxn ang="0">
                  <a:pos x="84" y="102"/>
                </a:cxn>
                <a:cxn ang="0">
                  <a:pos x="89" y="102"/>
                </a:cxn>
                <a:cxn ang="0">
                  <a:pos x="89" y="102"/>
                </a:cxn>
                <a:cxn ang="0">
                  <a:pos x="95" y="102"/>
                </a:cxn>
                <a:cxn ang="0">
                  <a:pos x="98" y="98"/>
                </a:cxn>
                <a:cxn ang="0">
                  <a:pos x="100" y="94"/>
                </a:cxn>
                <a:cxn ang="0">
                  <a:pos x="102" y="89"/>
                </a:cxn>
                <a:cxn ang="0">
                  <a:pos x="102" y="89"/>
                </a:cxn>
                <a:cxn ang="0">
                  <a:pos x="100" y="69"/>
                </a:cxn>
                <a:cxn ang="0">
                  <a:pos x="95" y="51"/>
                </a:cxn>
                <a:cxn ang="0">
                  <a:pos x="86" y="36"/>
                </a:cxn>
                <a:cxn ang="0">
                  <a:pos x="75" y="24"/>
                </a:cxn>
                <a:cxn ang="0">
                  <a:pos x="60" y="13"/>
                </a:cxn>
                <a:cxn ang="0">
                  <a:pos x="46" y="6"/>
                </a:cxn>
                <a:cxn ang="0">
                  <a:pos x="29" y="2"/>
                </a:cxn>
                <a:cxn ang="0">
                  <a:pos x="13" y="0"/>
                </a:cxn>
                <a:cxn ang="0">
                  <a:pos x="13" y="0"/>
                </a:cxn>
              </a:cxnLst>
              <a:rect l="0" t="0" r="r" b="b"/>
              <a:pathLst>
                <a:path w="102" h="102">
                  <a:moveTo>
                    <a:pt x="13" y="0"/>
                  </a:moveTo>
                  <a:lnTo>
                    <a:pt x="13" y="0"/>
                  </a:lnTo>
                  <a:lnTo>
                    <a:pt x="9" y="2"/>
                  </a:lnTo>
                  <a:lnTo>
                    <a:pt x="4" y="4"/>
                  </a:lnTo>
                  <a:lnTo>
                    <a:pt x="2" y="7"/>
                  </a:lnTo>
                  <a:lnTo>
                    <a:pt x="0" y="13"/>
                  </a:lnTo>
                  <a:lnTo>
                    <a:pt x="0" y="13"/>
                  </a:lnTo>
                  <a:lnTo>
                    <a:pt x="2" y="18"/>
                  </a:lnTo>
                  <a:lnTo>
                    <a:pt x="4" y="22"/>
                  </a:lnTo>
                  <a:lnTo>
                    <a:pt x="9" y="24"/>
                  </a:lnTo>
                  <a:lnTo>
                    <a:pt x="13" y="25"/>
                  </a:lnTo>
                  <a:lnTo>
                    <a:pt x="13" y="25"/>
                  </a:lnTo>
                  <a:lnTo>
                    <a:pt x="24" y="27"/>
                  </a:lnTo>
                  <a:lnTo>
                    <a:pt x="35" y="31"/>
                  </a:lnTo>
                  <a:lnTo>
                    <a:pt x="46" y="36"/>
                  </a:lnTo>
                  <a:lnTo>
                    <a:pt x="57" y="44"/>
                  </a:lnTo>
                  <a:lnTo>
                    <a:pt x="64" y="53"/>
                  </a:lnTo>
                  <a:lnTo>
                    <a:pt x="71" y="64"/>
                  </a:lnTo>
                  <a:lnTo>
                    <a:pt x="75" y="76"/>
                  </a:lnTo>
                  <a:lnTo>
                    <a:pt x="77" y="89"/>
                  </a:lnTo>
                  <a:lnTo>
                    <a:pt x="77" y="89"/>
                  </a:lnTo>
                  <a:lnTo>
                    <a:pt x="78" y="94"/>
                  </a:lnTo>
                  <a:lnTo>
                    <a:pt x="80" y="98"/>
                  </a:lnTo>
                  <a:lnTo>
                    <a:pt x="84" y="102"/>
                  </a:lnTo>
                  <a:lnTo>
                    <a:pt x="89" y="102"/>
                  </a:lnTo>
                  <a:lnTo>
                    <a:pt x="89" y="102"/>
                  </a:lnTo>
                  <a:lnTo>
                    <a:pt x="95" y="102"/>
                  </a:lnTo>
                  <a:lnTo>
                    <a:pt x="98" y="98"/>
                  </a:lnTo>
                  <a:lnTo>
                    <a:pt x="100" y="94"/>
                  </a:lnTo>
                  <a:lnTo>
                    <a:pt x="102" y="89"/>
                  </a:lnTo>
                  <a:lnTo>
                    <a:pt x="102" y="89"/>
                  </a:lnTo>
                  <a:lnTo>
                    <a:pt x="100" y="69"/>
                  </a:lnTo>
                  <a:lnTo>
                    <a:pt x="95" y="51"/>
                  </a:lnTo>
                  <a:lnTo>
                    <a:pt x="86" y="36"/>
                  </a:lnTo>
                  <a:lnTo>
                    <a:pt x="75" y="24"/>
                  </a:lnTo>
                  <a:lnTo>
                    <a:pt x="60" y="13"/>
                  </a:lnTo>
                  <a:lnTo>
                    <a:pt x="46" y="6"/>
                  </a:lnTo>
                  <a:lnTo>
                    <a:pt x="29" y="2"/>
                  </a:lnTo>
                  <a:lnTo>
                    <a:pt x="13" y="0"/>
                  </a:lnTo>
                  <a:lnTo>
                    <a:pt x="13"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sp>
        <p:nvSpPr>
          <p:cNvPr id="84" name="Freeform 110"/>
          <p:cNvSpPr>
            <a:spLocks noEditPoints="1"/>
          </p:cNvSpPr>
          <p:nvPr/>
        </p:nvSpPr>
        <p:spPr bwMode="auto">
          <a:xfrm>
            <a:off x="7481888" y="1042686"/>
            <a:ext cx="511175" cy="501650"/>
          </a:xfrm>
          <a:custGeom>
            <a:avLst/>
            <a:gdLst/>
            <a:ahLst/>
            <a:cxnLst>
              <a:cxn ang="0">
                <a:pos x="284" y="107"/>
              </a:cxn>
              <a:cxn ang="0">
                <a:pos x="295" y="86"/>
              </a:cxn>
              <a:cxn ang="0">
                <a:pos x="302" y="60"/>
              </a:cxn>
              <a:cxn ang="0">
                <a:pos x="277" y="35"/>
              </a:cxn>
              <a:cxn ang="0">
                <a:pos x="252" y="44"/>
              </a:cxn>
              <a:cxn ang="0">
                <a:pos x="208" y="46"/>
              </a:cxn>
              <a:cxn ang="0">
                <a:pos x="199" y="22"/>
              </a:cxn>
              <a:cxn ang="0">
                <a:pos x="188" y="0"/>
              </a:cxn>
              <a:cxn ang="0">
                <a:pos x="150" y="0"/>
              </a:cxn>
              <a:cxn ang="0">
                <a:pos x="139" y="22"/>
              </a:cxn>
              <a:cxn ang="0">
                <a:pos x="110" y="55"/>
              </a:cxn>
              <a:cxn ang="0">
                <a:pos x="87" y="44"/>
              </a:cxn>
              <a:cxn ang="0">
                <a:pos x="61" y="37"/>
              </a:cxn>
              <a:cxn ang="0">
                <a:pos x="36" y="62"/>
              </a:cxn>
              <a:cxn ang="0">
                <a:pos x="45" y="86"/>
              </a:cxn>
              <a:cxn ang="0">
                <a:pos x="45" y="129"/>
              </a:cxn>
              <a:cxn ang="0">
                <a:pos x="23" y="138"/>
              </a:cxn>
              <a:cxn ang="0">
                <a:pos x="0" y="149"/>
              </a:cxn>
              <a:cxn ang="0">
                <a:pos x="0" y="185"/>
              </a:cxn>
              <a:cxn ang="0">
                <a:pos x="23" y="196"/>
              </a:cxn>
              <a:cxn ang="0">
                <a:pos x="54" y="225"/>
              </a:cxn>
              <a:cxn ang="0">
                <a:pos x="45" y="249"/>
              </a:cxn>
              <a:cxn ang="0">
                <a:pos x="36" y="272"/>
              </a:cxn>
              <a:cxn ang="0">
                <a:pos x="63" y="298"/>
              </a:cxn>
              <a:cxn ang="0">
                <a:pos x="87" y="291"/>
              </a:cxn>
              <a:cxn ang="0">
                <a:pos x="130" y="289"/>
              </a:cxn>
              <a:cxn ang="0">
                <a:pos x="141" y="310"/>
              </a:cxn>
              <a:cxn ang="0">
                <a:pos x="152" y="334"/>
              </a:cxn>
              <a:cxn ang="0">
                <a:pos x="188" y="334"/>
              </a:cxn>
              <a:cxn ang="0">
                <a:pos x="199" y="310"/>
              </a:cxn>
              <a:cxn ang="0">
                <a:pos x="230" y="280"/>
              </a:cxn>
              <a:cxn ang="0">
                <a:pos x="253" y="289"/>
              </a:cxn>
              <a:cxn ang="0">
                <a:pos x="277" y="298"/>
              </a:cxn>
              <a:cxn ang="0">
                <a:pos x="304" y="271"/>
              </a:cxn>
              <a:cxn ang="0">
                <a:pos x="295" y="247"/>
              </a:cxn>
              <a:cxn ang="0">
                <a:pos x="293" y="205"/>
              </a:cxn>
              <a:cxn ang="0">
                <a:pos x="317" y="196"/>
              </a:cxn>
              <a:cxn ang="0">
                <a:pos x="340" y="184"/>
              </a:cxn>
              <a:cxn ang="0">
                <a:pos x="340" y="147"/>
              </a:cxn>
              <a:cxn ang="0">
                <a:pos x="317" y="136"/>
              </a:cxn>
              <a:cxn ang="0">
                <a:pos x="293" y="129"/>
              </a:cxn>
              <a:cxn ang="0">
                <a:pos x="224" y="167"/>
              </a:cxn>
              <a:cxn ang="0">
                <a:pos x="219" y="187"/>
              </a:cxn>
              <a:cxn ang="0">
                <a:pos x="208" y="205"/>
              </a:cxn>
              <a:cxn ang="0">
                <a:pos x="190" y="216"/>
              </a:cxn>
              <a:cxn ang="0">
                <a:pos x="170" y="220"/>
              </a:cxn>
              <a:cxn ang="0">
                <a:pos x="159" y="220"/>
              </a:cxn>
              <a:cxn ang="0">
                <a:pos x="139" y="211"/>
              </a:cxn>
              <a:cxn ang="0">
                <a:pos x="125" y="196"/>
              </a:cxn>
              <a:cxn ang="0">
                <a:pos x="116" y="178"/>
              </a:cxn>
              <a:cxn ang="0">
                <a:pos x="116" y="167"/>
              </a:cxn>
              <a:cxn ang="0">
                <a:pos x="119" y="145"/>
              </a:cxn>
              <a:cxn ang="0">
                <a:pos x="130" y="129"/>
              </a:cxn>
              <a:cxn ang="0">
                <a:pos x="148" y="118"/>
              </a:cxn>
              <a:cxn ang="0">
                <a:pos x="170" y="113"/>
              </a:cxn>
              <a:cxn ang="0">
                <a:pos x="181" y="115"/>
              </a:cxn>
              <a:cxn ang="0">
                <a:pos x="201" y="122"/>
              </a:cxn>
              <a:cxn ang="0">
                <a:pos x="215" y="136"/>
              </a:cxn>
              <a:cxn ang="0">
                <a:pos x="223" y="156"/>
              </a:cxn>
              <a:cxn ang="0">
                <a:pos x="224" y="167"/>
              </a:cxn>
            </a:cxnLst>
            <a:rect l="0" t="0" r="r" b="b"/>
            <a:pathLst>
              <a:path w="340" h="334">
                <a:moveTo>
                  <a:pt x="293" y="129"/>
                </a:moveTo>
                <a:lnTo>
                  <a:pt x="284" y="107"/>
                </a:lnTo>
                <a:lnTo>
                  <a:pt x="284" y="107"/>
                </a:lnTo>
                <a:lnTo>
                  <a:pt x="295" y="86"/>
                </a:lnTo>
                <a:lnTo>
                  <a:pt x="300" y="69"/>
                </a:lnTo>
                <a:lnTo>
                  <a:pt x="302" y="60"/>
                </a:lnTo>
                <a:lnTo>
                  <a:pt x="277" y="35"/>
                </a:lnTo>
                <a:lnTo>
                  <a:pt x="277" y="35"/>
                </a:lnTo>
                <a:lnTo>
                  <a:pt x="268" y="37"/>
                </a:lnTo>
                <a:lnTo>
                  <a:pt x="252" y="44"/>
                </a:lnTo>
                <a:lnTo>
                  <a:pt x="230" y="55"/>
                </a:lnTo>
                <a:lnTo>
                  <a:pt x="208" y="46"/>
                </a:lnTo>
                <a:lnTo>
                  <a:pt x="208" y="46"/>
                </a:lnTo>
                <a:lnTo>
                  <a:pt x="199" y="22"/>
                </a:lnTo>
                <a:lnTo>
                  <a:pt x="192" y="8"/>
                </a:lnTo>
                <a:lnTo>
                  <a:pt x="188" y="0"/>
                </a:lnTo>
                <a:lnTo>
                  <a:pt x="150" y="0"/>
                </a:lnTo>
                <a:lnTo>
                  <a:pt x="150" y="0"/>
                </a:lnTo>
                <a:lnTo>
                  <a:pt x="146" y="8"/>
                </a:lnTo>
                <a:lnTo>
                  <a:pt x="139" y="22"/>
                </a:lnTo>
                <a:lnTo>
                  <a:pt x="130" y="46"/>
                </a:lnTo>
                <a:lnTo>
                  <a:pt x="110" y="55"/>
                </a:lnTo>
                <a:lnTo>
                  <a:pt x="110" y="55"/>
                </a:lnTo>
                <a:lnTo>
                  <a:pt x="87" y="44"/>
                </a:lnTo>
                <a:lnTo>
                  <a:pt x="70" y="39"/>
                </a:lnTo>
                <a:lnTo>
                  <a:pt x="61" y="37"/>
                </a:lnTo>
                <a:lnTo>
                  <a:pt x="36" y="62"/>
                </a:lnTo>
                <a:lnTo>
                  <a:pt x="36" y="62"/>
                </a:lnTo>
                <a:lnTo>
                  <a:pt x="38" y="71"/>
                </a:lnTo>
                <a:lnTo>
                  <a:pt x="45" y="86"/>
                </a:lnTo>
                <a:lnTo>
                  <a:pt x="54" y="109"/>
                </a:lnTo>
                <a:lnTo>
                  <a:pt x="45" y="129"/>
                </a:lnTo>
                <a:lnTo>
                  <a:pt x="45" y="129"/>
                </a:lnTo>
                <a:lnTo>
                  <a:pt x="23" y="138"/>
                </a:lnTo>
                <a:lnTo>
                  <a:pt x="7" y="145"/>
                </a:lnTo>
                <a:lnTo>
                  <a:pt x="0" y="149"/>
                </a:lnTo>
                <a:lnTo>
                  <a:pt x="0" y="185"/>
                </a:lnTo>
                <a:lnTo>
                  <a:pt x="0" y="185"/>
                </a:lnTo>
                <a:lnTo>
                  <a:pt x="7" y="191"/>
                </a:lnTo>
                <a:lnTo>
                  <a:pt x="23" y="196"/>
                </a:lnTo>
                <a:lnTo>
                  <a:pt x="47" y="205"/>
                </a:lnTo>
                <a:lnTo>
                  <a:pt x="54" y="225"/>
                </a:lnTo>
                <a:lnTo>
                  <a:pt x="54" y="225"/>
                </a:lnTo>
                <a:lnTo>
                  <a:pt x="45" y="249"/>
                </a:lnTo>
                <a:lnTo>
                  <a:pt x="38" y="265"/>
                </a:lnTo>
                <a:lnTo>
                  <a:pt x="36" y="272"/>
                </a:lnTo>
                <a:lnTo>
                  <a:pt x="63" y="298"/>
                </a:lnTo>
                <a:lnTo>
                  <a:pt x="63" y="298"/>
                </a:lnTo>
                <a:lnTo>
                  <a:pt x="70" y="296"/>
                </a:lnTo>
                <a:lnTo>
                  <a:pt x="87" y="291"/>
                </a:lnTo>
                <a:lnTo>
                  <a:pt x="110" y="280"/>
                </a:lnTo>
                <a:lnTo>
                  <a:pt x="130" y="289"/>
                </a:lnTo>
                <a:lnTo>
                  <a:pt x="130" y="289"/>
                </a:lnTo>
                <a:lnTo>
                  <a:pt x="141" y="310"/>
                </a:lnTo>
                <a:lnTo>
                  <a:pt x="146" y="327"/>
                </a:lnTo>
                <a:lnTo>
                  <a:pt x="152" y="334"/>
                </a:lnTo>
                <a:lnTo>
                  <a:pt x="188" y="334"/>
                </a:lnTo>
                <a:lnTo>
                  <a:pt x="188" y="334"/>
                </a:lnTo>
                <a:lnTo>
                  <a:pt x="194" y="327"/>
                </a:lnTo>
                <a:lnTo>
                  <a:pt x="199" y="310"/>
                </a:lnTo>
                <a:lnTo>
                  <a:pt x="208" y="289"/>
                </a:lnTo>
                <a:lnTo>
                  <a:pt x="230" y="280"/>
                </a:lnTo>
                <a:lnTo>
                  <a:pt x="230" y="280"/>
                </a:lnTo>
                <a:lnTo>
                  <a:pt x="253" y="289"/>
                </a:lnTo>
                <a:lnTo>
                  <a:pt x="270" y="296"/>
                </a:lnTo>
                <a:lnTo>
                  <a:pt x="277" y="298"/>
                </a:lnTo>
                <a:lnTo>
                  <a:pt x="304" y="271"/>
                </a:lnTo>
                <a:lnTo>
                  <a:pt x="304" y="271"/>
                </a:lnTo>
                <a:lnTo>
                  <a:pt x="302" y="263"/>
                </a:lnTo>
                <a:lnTo>
                  <a:pt x="295" y="247"/>
                </a:lnTo>
                <a:lnTo>
                  <a:pt x="284" y="225"/>
                </a:lnTo>
                <a:lnTo>
                  <a:pt x="293" y="205"/>
                </a:lnTo>
                <a:lnTo>
                  <a:pt x="293" y="205"/>
                </a:lnTo>
                <a:lnTo>
                  <a:pt x="317" y="196"/>
                </a:lnTo>
                <a:lnTo>
                  <a:pt x="333" y="189"/>
                </a:lnTo>
                <a:lnTo>
                  <a:pt x="340" y="184"/>
                </a:lnTo>
                <a:lnTo>
                  <a:pt x="340" y="147"/>
                </a:lnTo>
                <a:lnTo>
                  <a:pt x="340" y="147"/>
                </a:lnTo>
                <a:lnTo>
                  <a:pt x="333" y="144"/>
                </a:lnTo>
                <a:lnTo>
                  <a:pt x="317" y="136"/>
                </a:lnTo>
                <a:lnTo>
                  <a:pt x="293" y="129"/>
                </a:lnTo>
                <a:lnTo>
                  <a:pt x="293" y="129"/>
                </a:lnTo>
                <a:close/>
                <a:moveTo>
                  <a:pt x="224" y="167"/>
                </a:moveTo>
                <a:lnTo>
                  <a:pt x="224" y="167"/>
                </a:lnTo>
                <a:lnTo>
                  <a:pt x="223" y="178"/>
                </a:lnTo>
                <a:lnTo>
                  <a:pt x="219" y="187"/>
                </a:lnTo>
                <a:lnTo>
                  <a:pt x="215" y="196"/>
                </a:lnTo>
                <a:lnTo>
                  <a:pt x="208" y="205"/>
                </a:lnTo>
                <a:lnTo>
                  <a:pt x="201" y="211"/>
                </a:lnTo>
                <a:lnTo>
                  <a:pt x="190" y="216"/>
                </a:lnTo>
                <a:lnTo>
                  <a:pt x="181" y="220"/>
                </a:lnTo>
                <a:lnTo>
                  <a:pt x="170" y="220"/>
                </a:lnTo>
                <a:lnTo>
                  <a:pt x="170" y="220"/>
                </a:lnTo>
                <a:lnTo>
                  <a:pt x="159" y="220"/>
                </a:lnTo>
                <a:lnTo>
                  <a:pt x="148" y="216"/>
                </a:lnTo>
                <a:lnTo>
                  <a:pt x="139" y="211"/>
                </a:lnTo>
                <a:lnTo>
                  <a:pt x="130" y="205"/>
                </a:lnTo>
                <a:lnTo>
                  <a:pt x="125" y="196"/>
                </a:lnTo>
                <a:lnTo>
                  <a:pt x="119" y="187"/>
                </a:lnTo>
                <a:lnTo>
                  <a:pt x="116" y="178"/>
                </a:lnTo>
                <a:lnTo>
                  <a:pt x="116" y="167"/>
                </a:lnTo>
                <a:lnTo>
                  <a:pt x="116" y="167"/>
                </a:lnTo>
                <a:lnTo>
                  <a:pt x="116" y="156"/>
                </a:lnTo>
                <a:lnTo>
                  <a:pt x="119" y="145"/>
                </a:lnTo>
                <a:lnTo>
                  <a:pt x="125" y="136"/>
                </a:lnTo>
                <a:lnTo>
                  <a:pt x="130" y="129"/>
                </a:lnTo>
                <a:lnTo>
                  <a:pt x="139" y="122"/>
                </a:lnTo>
                <a:lnTo>
                  <a:pt x="148" y="118"/>
                </a:lnTo>
                <a:lnTo>
                  <a:pt x="159" y="115"/>
                </a:lnTo>
                <a:lnTo>
                  <a:pt x="170" y="113"/>
                </a:lnTo>
                <a:lnTo>
                  <a:pt x="170" y="113"/>
                </a:lnTo>
                <a:lnTo>
                  <a:pt x="181" y="115"/>
                </a:lnTo>
                <a:lnTo>
                  <a:pt x="190" y="118"/>
                </a:lnTo>
                <a:lnTo>
                  <a:pt x="201" y="122"/>
                </a:lnTo>
                <a:lnTo>
                  <a:pt x="208" y="129"/>
                </a:lnTo>
                <a:lnTo>
                  <a:pt x="215" y="136"/>
                </a:lnTo>
                <a:lnTo>
                  <a:pt x="219" y="145"/>
                </a:lnTo>
                <a:lnTo>
                  <a:pt x="223" y="156"/>
                </a:lnTo>
                <a:lnTo>
                  <a:pt x="224" y="167"/>
                </a:lnTo>
                <a:lnTo>
                  <a:pt x="224" y="167"/>
                </a:lnTo>
                <a:close/>
              </a:path>
            </a:pathLst>
          </a:custGeom>
          <a:solidFill>
            <a:srgbClr val="FF6B92"/>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85" name="Freeform 111"/>
          <p:cNvSpPr>
            <a:spLocks noEditPoints="1"/>
          </p:cNvSpPr>
          <p:nvPr/>
        </p:nvSpPr>
        <p:spPr bwMode="auto">
          <a:xfrm>
            <a:off x="2622550" y="3066749"/>
            <a:ext cx="420688" cy="423862"/>
          </a:xfrm>
          <a:custGeom>
            <a:avLst/>
            <a:gdLst/>
            <a:ahLst/>
            <a:cxnLst>
              <a:cxn ang="0">
                <a:pos x="36" y="38"/>
              </a:cxn>
              <a:cxn ang="0">
                <a:pos x="5" y="38"/>
              </a:cxn>
              <a:cxn ang="0">
                <a:pos x="0" y="45"/>
              </a:cxn>
              <a:cxn ang="0">
                <a:pos x="0" y="69"/>
              </a:cxn>
              <a:cxn ang="0">
                <a:pos x="9" y="74"/>
              </a:cxn>
              <a:cxn ang="0">
                <a:pos x="9" y="94"/>
              </a:cxn>
              <a:cxn ang="0">
                <a:pos x="1" y="96"/>
              </a:cxn>
              <a:cxn ang="0">
                <a:pos x="0" y="121"/>
              </a:cxn>
              <a:cxn ang="0">
                <a:pos x="1" y="128"/>
              </a:cxn>
              <a:cxn ang="0">
                <a:pos x="36" y="130"/>
              </a:cxn>
              <a:cxn ang="0">
                <a:pos x="9" y="150"/>
              </a:cxn>
              <a:cxn ang="0">
                <a:pos x="0" y="156"/>
              </a:cxn>
              <a:cxn ang="0">
                <a:pos x="0" y="177"/>
              </a:cxn>
              <a:cxn ang="0">
                <a:pos x="5" y="186"/>
              </a:cxn>
              <a:cxn ang="0">
                <a:pos x="36" y="206"/>
              </a:cxn>
              <a:cxn ang="0">
                <a:pos x="5" y="206"/>
              </a:cxn>
              <a:cxn ang="0">
                <a:pos x="0" y="215"/>
              </a:cxn>
              <a:cxn ang="0">
                <a:pos x="0" y="237"/>
              </a:cxn>
              <a:cxn ang="0">
                <a:pos x="9" y="243"/>
              </a:cxn>
              <a:cxn ang="0">
                <a:pos x="262" y="281"/>
              </a:cxn>
              <a:cxn ang="0">
                <a:pos x="275" y="275"/>
              </a:cxn>
              <a:cxn ang="0">
                <a:pos x="281" y="18"/>
              </a:cxn>
              <a:cxn ang="0">
                <a:pos x="275" y="5"/>
              </a:cxn>
              <a:cxn ang="0">
                <a:pos x="262" y="0"/>
              </a:cxn>
              <a:cxn ang="0">
                <a:pos x="56" y="243"/>
              </a:cxn>
              <a:cxn ang="0">
                <a:pos x="69" y="243"/>
              </a:cxn>
              <a:cxn ang="0">
                <a:pos x="74" y="234"/>
              </a:cxn>
              <a:cxn ang="0">
                <a:pos x="74" y="212"/>
              </a:cxn>
              <a:cxn ang="0">
                <a:pos x="65" y="206"/>
              </a:cxn>
              <a:cxn ang="0">
                <a:pos x="65" y="186"/>
              </a:cxn>
              <a:cxn ang="0">
                <a:pos x="72" y="185"/>
              </a:cxn>
              <a:cxn ang="0">
                <a:pos x="74" y="159"/>
              </a:cxn>
              <a:cxn ang="0">
                <a:pos x="72" y="152"/>
              </a:cxn>
              <a:cxn ang="0">
                <a:pos x="56" y="150"/>
              </a:cxn>
              <a:cxn ang="0">
                <a:pos x="65" y="130"/>
              </a:cxn>
              <a:cxn ang="0">
                <a:pos x="74" y="125"/>
              </a:cxn>
              <a:cxn ang="0">
                <a:pos x="74" y="103"/>
              </a:cxn>
              <a:cxn ang="0">
                <a:pos x="69" y="94"/>
              </a:cxn>
              <a:cxn ang="0">
                <a:pos x="56" y="74"/>
              </a:cxn>
              <a:cxn ang="0">
                <a:pos x="69" y="74"/>
              </a:cxn>
              <a:cxn ang="0">
                <a:pos x="74" y="65"/>
              </a:cxn>
              <a:cxn ang="0">
                <a:pos x="74" y="41"/>
              </a:cxn>
              <a:cxn ang="0">
                <a:pos x="65" y="38"/>
              </a:cxn>
              <a:cxn ang="0">
                <a:pos x="92" y="18"/>
              </a:cxn>
            </a:cxnLst>
            <a:rect l="0" t="0" r="r" b="b"/>
            <a:pathLst>
              <a:path w="281" h="281">
                <a:moveTo>
                  <a:pt x="262" y="0"/>
                </a:moveTo>
                <a:lnTo>
                  <a:pt x="36" y="0"/>
                </a:lnTo>
                <a:lnTo>
                  <a:pt x="36" y="38"/>
                </a:lnTo>
                <a:lnTo>
                  <a:pt x="9" y="38"/>
                </a:lnTo>
                <a:lnTo>
                  <a:pt x="9" y="38"/>
                </a:lnTo>
                <a:lnTo>
                  <a:pt x="5" y="38"/>
                </a:lnTo>
                <a:lnTo>
                  <a:pt x="1" y="40"/>
                </a:lnTo>
                <a:lnTo>
                  <a:pt x="0" y="41"/>
                </a:lnTo>
                <a:lnTo>
                  <a:pt x="0" y="45"/>
                </a:lnTo>
                <a:lnTo>
                  <a:pt x="0" y="65"/>
                </a:lnTo>
                <a:lnTo>
                  <a:pt x="0" y="65"/>
                </a:lnTo>
                <a:lnTo>
                  <a:pt x="0" y="69"/>
                </a:lnTo>
                <a:lnTo>
                  <a:pt x="1" y="72"/>
                </a:lnTo>
                <a:lnTo>
                  <a:pt x="5" y="74"/>
                </a:lnTo>
                <a:lnTo>
                  <a:pt x="9" y="74"/>
                </a:lnTo>
                <a:lnTo>
                  <a:pt x="36" y="74"/>
                </a:lnTo>
                <a:lnTo>
                  <a:pt x="36" y="94"/>
                </a:lnTo>
                <a:lnTo>
                  <a:pt x="9" y="94"/>
                </a:lnTo>
                <a:lnTo>
                  <a:pt x="9" y="94"/>
                </a:lnTo>
                <a:lnTo>
                  <a:pt x="5" y="94"/>
                </a:lnTo>
                <a:lnTo>
                  <a:pt x="1" y="96"/>
                </a:lnTo>
                <a:lnTo>
                  <a:pt x="0" y="99"/>
                </a:lnTo>
                <a:lnTo>
                  <a:pt x="0" y="103"/>
                </a:lnTo>
                <a:lnTo>
                  <a:pt x="0" y="121"/>
                </a:lnTo>
                <a:lnTo>
                  <a:pt x="0" y="121"/>
                </a:lnTo>
                <a:lnTo>
                  <a:pt x="0" y="125"/>
                </a:lnTo>
                <a:lnTo>
                  <a:pt x="1" y="128"/>
                </a:lnTo>
                <a:lnTo>
                  <a:pt x="5" y="130"/>
                </a:lnTo>
                <a:lnTo>
                  <a:pt x="9" y="130"/>
                </a:lnTo>
                <a:lnTo>
                  <a:pt x="36" y="130"/>
                </a:lnTo>
                <a:lnTo>
                  <a:pt x="36" y="150"/>
                </a:lnTo>
                <a:lnTo>
                  <a:pt x="9" y="150"/>
                </a:lnTo>
                <a:lnTo>
                  <a:pt x="9" y="150"/>
                </a:lnTo>
                <a:lnTo>
                  <a:pt x="5" y="150"/>
                </a:lnTo>
                <a:lnTo>
                  <a:pt x="1" y="152"/>
                </a:lnTo>
                <a:lnTo>
                  <a:pt x="0" y="156"/>
                </a:lnTo>
                <a:lnTo>
                  <a:pt x="0" y="159"/>
                </a:lnTo>
                <a:lnTo>
                  <a:pt x="0" y="177"/>
                </a:lnTo>
                <a:lnTo>
                  <a:pt x="0" y="177"/>
                </a:lnTo>
                <a:lnTo>
                  <a:pt x="0" y="181"/>
                </a:lnTo>
                <a:lnTo>
                  <a:pt x="1" y="185"/>
                </a:lnTo>
                <a:lnTo>
                  <a:pt x="5" y="186"/>
                </a:lnTo>
                <a:lnTo>
                  <a:pt x="9" y="186"/>
                </a:lnTo>
                <a:lnTo>
                  <a:pt x="36" y="186"/>
                </a:lnTo>
                <a:lnTo>
                  <a:pt x="36" y="206"/>
                </a:lnTo>
                <a:lnTo>
                  <a:pt x="9" y="206"/>
                </a:lnTo>
                <a:lnTo>
                  <a:pt x="9" y="206"/>
                </a:lnTo>
                <a:lnTo>
                  <a:pt x="5" y="206"/>
                </a:lnTo>
                <a:lnTo>
                  <a:pt x="1" y="208"/>
                </a:lnTo>
                <a:lnTo>
                  <a:pt x="0" y="212"/>
                </a:lnTo>
                <a:lnTo>
                  <a:pt x="0" y="215"/>
                </a:lnTo>
                <a:lnTo>
                  <a:pt x="0" y="234"/>
                </a:lnTo>
                <a:lnTo>
                  <a:pt x="0" y="234"/>
                </a:lnTo>
                <a:lnTo>
                  <a:pt x="0" y="237"/>
                </a:lnTo>
                <a:lnTo>
                  <a:pt x="1" y="241"/>
                </a:lnTo>
                <a:lnTo>
                  <a:pt x="5" y="243"/>
                </a:lnTo>
                <a:lnTo>
                  <a:pt x="9" y="243"/>
                </a:lnTo>
                <a:lnTo>
                  <a:pt x="36" y="243"/>
                </a:lnTo>
                <a:lnTo>
                  <a:pt x="36" y="281"/>
                </a:lnTo>
                <a:lnTo>
                  <a:pt x="262" y="281"/>
                </a:lnTo>
                <a:lnTo>
                  <a:pt x="262" y="281"/>
                </a:lnTo>
                <a:lnTo>
                  <a:pt x="270" y="279"/>
                </a:lnTo>
                <a:lnTo>
                  <a:pt x="275" y="275"/>
                </a:lnTo>
                <a:lnTo>
                  <a:pt x="279" y="270"/>
                </a:lnTo>
                <a:lnTo>
                  <a:pt x="281" y="261"/>
                </a:lnTo>
                <a:lnTo>
                  <a:pt x="281" y="18"/>
                </a:lnTo>
                <a:lnTo>
                  <a:pt x="281" y="18"/>
                </a:lnTo>
                <a:lnTo>
                  <a:pt x="279" y="11"/>
                </a:lnTo>
                <a:lnTo>
                  <a:pt x="275" y="5"/>
                </a:lnTo>
                <a:lnTo>
                  <a:pt x="270" y="1"/>
                </a:lnTo>
                <a:lnTo>
                  <a:pt x="262" y="0"/>
                </a:lnTo>
                <a:lnTo>
                  <a:pt x="262" y="0"/>
                </a:lnTo>
                <a:close/>
                <a:moveTo>
                  <a:pt x="92" y="263"/>
                </a:moveTo>
                <a:lnTo>
                  <a:pt x="56" y="263"/>
                </a:lnTo>
                <a:lnTo>
                  <a:pt x="56" y="243"/>
                </a:lnTo>
                <a:lnTo>
                  <a:pt x="65" y="243"/>
                </a:lnTo>
                <a:lnTo>
                  <a:pt x="65" y="243"/>
                </a:lnTo>
                <a:lnTo>
                  <a:pt x="69" y="243"/>
                </a:lnTo>
                <a:lnTo>
                  <a:pt x="72" y="241"/>
                </a:lnTo>
                <a:lnTo>
                  <a:pt x="74" y="237"/>
                </a:lnTo>
                <a:lnTo>
                  <a:pt x="74" y="234"/>
                </a:lnTo>
                <a:lnTo>
                  <a:pt x="74" y="215"/>
                </a:lnTo>
                <a:lnTo>
                  <a:pt x="74" y="215"/>
                </a:lnTo>
                <a:lnTo>
                  <a:pt x="74" y="212"/>
                </a:lnTo>
                <a:lnTo>
                  <a:pt x="72" y="208"/>
                </a:lnTo>
                <a:lnTo>
                  <a:pt x="69" y="206"/>
                </a:lnTo>
                <a:lnTo>
                  <a:pt x="65" y="206"/>
                </a:lnTo>
                <a:lnTo>
                  <a:pt x="56" y="206"/>
                </a:lnTo>
                <a:lnTo>
                  <a:pt x="56" y="186"/>
                </a:lnTo>
                <a:lnTo>
                  <a:pt x="65" y="186"/>
                </a:lnTo>
                <a:lnTo>
                  <a:pt x="65" y="186"/>
                </a:lnTo>
                <a:lnTo>
                  <a:pt x="69" y="186"/>
                </a:lnTo>
                <a:lnTo>
                  <a:pt x="72" y="185"/>
                </a:lnTo>
                <a:lnTo>
                  <a:pt x="74" y="181"/>
                </a:lnTo>
                <a:lnTo>
                  <a:pt x="74" y="177"/>
                </a:lnTo>
                <a:lnTo>
                  <a:pt x="74" y="159"/>
                </a:lnTo>
                <a:lnTo>
                  <a:pt x="74" y="159"/>
                </a:lnTo>
                <a:lnTo>
                  <a:pt x="74" y="156"/>
                </a:lnTo>
                <a:lnTo>
                  <a:pt x="72" y="152"/>
                </a:lnTo>
                <a:lnTo>
                  <a:pt x="69" y="150"/>
                </a:lnTo>
                <a:lnTo>
                  <a:pt x="65" y="150"/>
                </a:lnTo>
                <a:lnTo>
                  <a:pt x="56" y="150"/>
                </a:lnTo>
                <a:lnTo>
                  <a:pt x="56" y="130"/>
                </a:lnTo>
                <a:lnTo>
                  <a:pt x="65" y="130"/>
                </a:lnTo>
                <a:lnTo>
                  <a:pt x="65" y="130"/>
                </a:lnTo>
                <a:lnTo>
                  <a:pt x="69" y="130"/>
                </a:lnTo>
                <a:lnTo>
                  <a:pt x="72" y="128"/>
                </a:lnTo>
                <a:lnTo>
                  <a:pt x="74" y="125"/>
                </a:lnTo>
                <a:lnTo>
                  <a:pt x="74" y="121"/>
                </a:lnTo>
                <a:lnTo>
                  <a:pt x="74" y="103"/>
                </a:lnTo>
                <a:lnTo>
                  <a:pt x="74" y="103"/>
                </a:lnTo>
                <a:lnTo>
                  <a:pt x="74" y="99"/>
                </a:lnTo>
                <a:lnTo>
                  <a:pt x="72" y="96"/>
                </a:lnTo>
                <a:lnTo>
                  <a:pt x="69" y="94"/>
                </a:lnTo>
                <a:lnTo>
                  <a:pt x="65" y="94"/>
                </a:lnTo>
                <a:lnTo>
                  <a:pt x="56" y="94"/>
                </a:lnTo>
                <a:lnTo>
                  <a:pt x="56" y="74"/>
                </a:lnTo>
                <a:lnTo>
                  <a:pt x="65" y="74"/>
                </a:lnTo>
                <a:lnTo>
                  <a:pt x="65" y="74"/>
                </a:lnTo>
                <a:lnTo>
                  <a:pt x="69" y="74"/>
                </a:lnTo>
                <a:lnTo>
                  <a:pt x="72" y="72"/>
                </a:lnTo>
                <a:lnTo>
                  <a:pt x="74" y="69"/>
                </a:lnTo>
                <a:lnTo>
                  <a:pt x="74" y="65"/>
                </a:lnTo>
                <a:lnTo>
                  <a:pt x="74" y="45"/>
                </a:lnTo>
                <a:lnTo>
                  <a:pt x="74" y="45"/>
                </a:lnTo>
                <a:lnTo>
                  <a:pt x="74" y="41"/>
                </a:lnTo>
                <a:lnTo>
                  <a:pt x="72" y="40"/>
                </a:lnTo>
                <a:lnTo>
                  <a:pt x="69" y="38"/>
                </a:lnTo>
                <a:lnTo>
                  <a:pt x="65" y="38"/>
                </a:lnTo>
                <a:lnTo>
                  <a:pt x="56" y="38"/>
                </a:lnTo>
                <a:lnTo>
                  <a:pt x="56" y="18"/>
                </a:lnTo>
                <a:lnTo>
                  <a:pt x="92" y="18"/>
                </a:lnTo>
                <a:lnTo>
                  <a:pt x="92" y="263"/>
                </a:lnTo>
                <a:close/>
              </a:path>
            </a:pathLst>
          </a:custGeom>
          <a:solidFill>
            <a:srgbClr val="FF6B92"/>
          </a:solid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nvGrpSpPr>
          <p:cNvPr id="86" name="Group 115"/>
          <p:cNvGrpSpPr/>
          <p:nvPr/>
        </p:nvGrpSpPr>
        <p:grpSpPr>
          <a:xfrm>
            <a:off x="9973111" y="1976117"/>
            <a:ext cx="646533" cy="541333"/>
            <a:chOff x="2951142" y="2589225"/>
            <a:chExt cx="468313" cy="392113"/>
          </a:xfrm>
          <a:solidFill>
            <a:srgbClr val="FF6B92"/>
          </a:solidFill>
        </p:grpSpPr>
        <p:sp>
          <p:nvSpPr>
            <p:cNvPr id="87" name="Freeform 13"/>
            <p:cNvSpPr>
              <a:spLocks noEditPoints="1"/>
            </p:cNvSpPr>
            <p:nvPr/>
          </p:nvSpPr>
          <p:spPr bwMode="auto">
            <a:xfrm>
              <a:off x="2951142" y="2646375"/>
              <a:ext cx="284163" cy="284163"/>
            </a:xfrm>
            <a:custGeom>
              <a:avLst/>
              <a:gdLst/>
              <a:ahLst/>
              <a:cxnLst>
                <a:cxn ang="0">
                  <a:pos x="208" y="331"/>
                </a:cxn>
                <a:cxn ang="0">
                  <a:pos x="239" y="322"/>
                </a:cxn>
                <a:cxn ang="0">
                  <a:pos x="286" y="326"/>
                </a:cxn>
                <a:cxn ang="0">
                  <a:pos x="307" y="267"/>
                </a:cxn>
                <a:cxn ang="0">
                  <a:pos x="328" y="223"/>
                </a:cxn>
                <a:cxn ang="0">
                  <a:pos x="359" y="150"/>
                </a:cxn>
                <a:cxn ang="0">
                  <a:pos x="328" y="136"/>
                </a:cxn>
                <a:cxn ang="0">
                  <a:pos x="307" y="91"/>
                </a:cxn>
                <a:cxn ang="0">
                  <a:pos x="267" y="51"/>
                </a:cxn>
                <a:cxn ang="0">
                  <a:pos x="239" y="37"/>
                </a:cxn>
                <a:cxn ang="0">
                  <a:pos x="208" y="0"/>
                </a:cxn>
                <a:cxn ang="0">
                  <a:pos x="179" y="65"/>
                </a:cxn>
                <a:cxn ang="0">
                  <a:pos x="213" y="70"/>
                </a:cxn>
                <a:cxn ang="0">
                  <a:pos x="244" y="85"/>
                </a:cxn>
                <a:cxn ang="0">
                  <a:pos x="267" y="106"/>
                </a:cxn>
                <a:cxn ang="0">
                  <a:pos x="284" y="134"/>
                </a:cxn>
                <a:cxn ang="0">
                  <a:pos x="293" y="168"/>
                </a:cxn>
                <a:cxn ang="0">
                  <a:pos x="293" y="191"/>
                </a:cxn>
                <a:cxn ang="0">
                  <a:pos x="284" y="223"/>
                </a:cxn>
                <a:cxn ang="0">
                  <a:pos x="267" y="252"/>
                </a:cxn>
                <a:cxn ang="0">
                  <a:pos x="244" y="274"/>
                </a:cxn>
                <a:cxn ang="0">
                  <a:pos x="213" y="289"/>
                </a:cxn>
                <a:cxn ang="0">
                  <a:pos x="179" y="294"/>
                </a:cxn>
                <a:cxn ang="0">
                  <a:pos x="32" y="286"/>
                </a:cxn>
                <a:cxn ang="0">
                  <a:pos x="92" y="307"/>
                </a:cxn>
                <a:cxn ang="0">
                  <a:pos x="135" y="327"/>
                </a:cxn>
                <a:cxn ang="0">
                  <a:pos x="179" y="358"/>
                </a:cxn>
                <a:cxn ang="0">
                  <a:pos x="179" y="294"/>
                </a:cxn>
                <a:cxn ang="0">
                  <a:pos x="145" y="289"/>
                </a:cxn>
                <a:cxn ang="0">
                  <a:pos x="115" y="274"/>
                </a:cxn>
                <a:cxn ang="0">
                  <a:pos x="92" y="252"/>
                </a:cxn>
                <a:cxn ang="0">
                  <a:pos x="74" y="223"/>
                </a:cxn>
                <a:cxn ang="0">
                  <a:pos x="66" y="191"/>
                </a:cxn>
                <a:cxn ang="0">
                  <a:pos x="66" y="168"/>
                </a:cxn>
                <a:cxn ang="0">
                  <a:pos x="74" y="134"/>
                </a:cxn>
                <a:cxn ang="0">
                  <a:pos x="92" y="106"/>
                </a:cxn>
                <a:cxn ang="0">
                  <a:pos x="115" y="85"/>
                </a:cxn>
                <a:cxn ang="0">
                  <a:pos x="145" y="70"/>
                </a:cxn>
                <a:cxn ang="0">
                  <a:pos x="179" y="65"/>
                </a:cxn>
                <a:cxn ang="0">
                  <a:pos x="179" y="0"/>
                </a:cxn>
                <a:cxn ang="0">
                  <a:pos x="151" y="27"/>
                </a:cxn>
                <a:cxn ang="0">
                  <a:pos x="105" y="43"/>
                </a:cxn>
                <a:cxn ang="0">
                  <a:pos x="32" y="72"/>
                </a:cxn>
                <a:cxn ang="0">
                  <a:pos x="43" y="105"/>
                </a:cxn>
                <a:cxn ang="0">
                  <a:pos x="27" y="150"/>
                </a:cxn>
                <a:cxn ang="0">
                  <a:pos x="27" y="207"/>
                </a:cxn>
                <a:cxn ang="0">
                  <a:pos x="36" y="238"/>
                </a:cxn>
                <a:cxn ang="0">
                  <a:pos x="52" y="267"/>
                </a:cxn>
              </a:cxnLst>
              <a:rect l="0" t="0" r="r" b="b"/>
              <a:pathLst>
                <a:path w="359" h="358">
                  <a:moveTo>
                    <a:pt x="179" y="358"/>
                  </a:moveTo>
                  <a:lnTo>
                    <a:pt x="208" y="358"/>
                  </a:lnTo>
                  <a:lnTo>
                    <a:pt x="208" y="331"/>
                  </a:lnTo>
                  <a:lnTo>
                    <a:pt x="208" y="331"/>
                  </a:lnTo>
                  <a:lnTo>
                    <a:pt x="224" y="327"/>
                  </a:lnTo>
                  <a:lnTo>
                    <a:pt x="239" y="322"/>
                  </a:lnTo>
                  <a:lnTo>
                    <a:pt x="254" y="315"/>
                  </a:lnTo>
                  <a:lnTo>
                    <a:pt x="267" y="307"/>
                  </a:lnTo>
                  <a:lnTo>
                    <a:pt x="286" y="326"/>
                  </a:lnTo>
                  <a:lnTo>
                    <a:pt x="326" y="286"/>
                  </a:lnTo>
                  <a:lnTo>
                    <a:pt x="307" y="267"/>
                  </a:lnTo>
                  <a:lnTo>
                    <a:pt x="307" y="267"/>
                  </a:lnTo>
                  <a:lnTo>
                    <a:pt x="315" y="253"/>
                  </a:lnTo>
                  <a:lnTo>
                    <a:pt x="323" y="238"/>
                  </a:lnTo>
                  <a:lnTo>
                    <a:pt x="328" y="223"/>
                  </a:lnTo>
                  <a:lnTo>
                    <a:pt x="331" y="207"/>
                  </a:lnTo>
                  <a:lnTo>
                    <a:pt x="359" y="207"/>
                  </a:lnTo>
                  <a:lnTo>
                    <a:pt x="359" y="150"/>
                  </a:lnTo>
                  <a:lnTo>
                    <a:pt x="331" y="150"/>
                  </a:lnTo>
                  <a:lnTo>
                    <a:pt x="331" y="150"/>
                  </a:lnTo>
                  <a:lnTo>
                    <a:pt x="328" y="136"/>
                  </a:lnTo>
                  <a:lnTo>
                    <a:pt x="323" y="119"/>
                  </a:lnTo>
                  <a:lnTo>
                    <a:pt x="315" y="105"/>
                  </a:lnTo>
                  <a:lnTo>
                    <a:pt x="307" y="91"/>
                  </a:lnTo>
                  <a:lnTo>
                    <a:pt x="326" y="72"/>
                  </a:lnTo>
                  <a:lnTo>
                    <a:pt x="286" y="33"/>
                  </a:lnTo>
                  <a:lnTo>
                    <a:pt x="267" y="51"/>
                  </a:lnTo>
                  <a:lnTo>
                    <a:pt x="267" y="51"/>
                  </a:lnTo>
                  <a:lnTo>
                    <a:pt x="254" y="43"/>
                  </a:lnTo>
                  <a:lnTo>
                    <a:pt x="239" y="37"/>
                  </a:lnTo>
                  <a:lnTo>
                    <a:pt x="224" y="30"/>
                  </a:lnTo>
                  <a:lnTo>
                    <a:pt x="208" y="27"/>
                  </a:lnTo>
                  <a:lnTo>
                    <a:pt x="208" y="0"/>
                  </a:lnTo>
                  <a:lnTo>
                    <a:pt x="179" y="0"/>
                  </a:lnTo>
                  <a:lnTo>
                    <a:pt x="179" y="65"/>
                  </a:lnTo>
                  <a:lnTo>
                    <a:pt x="179" y="65"/>
                  </a:lnTo>
                  <a:lnTo>
                    <a:pt x="190" y="65"/>
                  </a:lnTo>
                  <a:lnTo>
                    <a:pt x="203" y="68"/>
                  </a:lnTo>
                  <a:lnTo>
                    <a:pt x="213" y="70"/>
                  </a:lnTo>
                  <a:lnTo>
                    <a:pt x="224" y="74"/>
                  </a:lnTo>
                  <a:lnTo>
                    <a:pt x="234" y="79"/>
                  </a:lnTo>
                  <a:lnTo>
                    <a:pt x="244" y="85"/>
                  </a:lnTo>
                  <a:lnTo>
                    <a:pt x="252" y="91"/>
                  </a:lnTo>
                  <a:lnTo>
                    <a:pt x="260" y="98"/>
                  </a:lnTo>
                  <a:lnTo>
                    <a:pt x="267" y="106"/>
                  </a:lnTo>
                  <a:lnTo>
                    <a:pt x="275" y="116"/>
                  </a:lnTo>
                  <a:lnTo>
                    <a:pt x="279" y="124"/>
                  </a:lnTo>
                  <a:lnTo>
                    <a:pt x="284" y="134"/>
                  </a:lnTo>
                  <a:lnTo>
                    <a:pt x="288" y="145"/>
                  </a:lnTo>
                  <a:lnTo>
                    <a:pt x="292" y="157"/>
                  </a:lnTo>
                  <a:lnTo>
                    <a:pt x="293" y="168"/>
                  </a:lnTo>
                  <a:lnTo>
                    <a:pt x="293" y="179"/>
                  </a:lnTo>
                  <a:lnTo>
                    <a:pt x="293" y="179"/>
                  </a:lnTo>
                  <a:lnTo>
                    <a:pt x="293" y="191"/>
                  </a:lnTo>
                  <a:lnTo>
                    <a:pt x="292" y="202"/>
                  </a:lnTo>
                  <a:lnTo>
                    <a:pt x="288" y="213"/>
                  </a:lnTo>
                  <a:lnTo>
                    <a:pt x="284" y="223"/>
                  </a:lnTo>
                  <a:lnTo>
                    <a:pt x="279" y="233"/>
                  </a:lnTo>
                  <a:lnTo>
                    <a:pt x="275" y="243"/>
                  </a:lnTo>
                  <a:lnTo>
                    <a:pt x="267" y="252"/>
                  </a:lnTo>
                  <a:lnTo>
                    <a:pt x="260" y="260"/>
                  </a:lnTo>
                  <a:lnTo>
                    <a:pt x="252" y="268"/>
                  </a:lnTo>
                  <a:lnTo>
                    <a:pt x="244" y="274"/>
                  </a:lnTo>
                  <a:lnTo>
                    <a:pt x="234" y="280"/>
                  </a:lnTo>
                  <a:lnTo>
                    <a:pt x="224" y="285"/>
                  </a:lnTo>
                  <a:lnTo>
                    <a:pt x="213" y="289"/>
                  </a:lnTo>
                  <a:lnTo>
                    <a:pt x="203" y="291"/>
                  </a:lnTo>
                  <a:lnTo>
                    <a:pt x="190" y="293"/>
                  </a:lnTo>
                  <a:lnTo>
                    <a:pt x="179" y="294"/>
                  </a:lnTo>
                  <a:lnTo>
                    <a:pt x="179" y="358"/>
                  </a:lnTo>
                  <a:close/>
                  <a:moveTo>
                    <a:pt x="52" y="267"/>
                  </a:moveTo>
                  <a:lnTo>
                    <a:pt x="32" y="286"/>
                  </a:lnTo>
                  <a:lnTo>
                    <a:pt x="73" y="326"/>
                  </a:lnTo>
                  <a:lnTo>
                    <a:pt x="92" y="307"/>
                  </a:lnTo>
                  <a:lnTo>
                    <a:pt x="92" y="307"/>
                  </a:lnTo>
                  <a:lnTo>
                    <a:pt x="105" y="315"/>
                  </a:lnTo>
                  <a:lnTo>
                    <a:pt x="120" y="322"/>
                  </a:lnTo>
                  <a:lnTo>
                    <a:pt x="135" y="327"/>
                  </a:lnTo>
                  <a:lnTo>
                    <a:pt x="151" y="331"/>
                  </a:lnTo>
                  <a:lnTo>
                    <a:pt x="151" y="358"/>
                  </a:lnTo>
                  <a:lnTo>
                    <a:pt x="179" y="358"/>
                  </a:lnTo>
                  <a:lnTo>
                    <a:pt x="179" y="294"/>
                  </a:lnTo>
                  <a:lnTo>
                    <a:pt x="179" y="294"/>
                  </a:lnTo>
                  <a:lnTo>
                    <a:pt x="179" y="294"/>
                  </a:lnTo>
                  <a:lnTo>
                    <a:pt x="168" y="293"/>
                  </a:lnTo>
                  <a:lnTo>
                    <a:pt x="156" y="291"/>
                  </a:lnTo>
                  <a:lnTo>
                    <a:pt x="145" y="289"/>
                  </a:lnTo>
                  <a:lnTo>
                    <a:pt x="135" y="285"/>
                  </a:lnTo>
                  <a:lnTo>
                    <a:pt x="125" y="280"/>
                  </a:lnTo>
                  <a:lnTo>
                    <a:pt x="115" y="274"/>
                  </a:lnTo>
                  <a:lnTo>
                    <a:pt x="106" y="268"/>
                  </a:lnTo>
                  <a:lnTo>
                    <a:pt x="99" y="260"/>
                  </a:lnTo>
                  <a:lnTo>
                    <a:pt x="92" y="252"/>
                  </a:lnTo>
                  <a:lnTo>
                    <a:pt x="84" y="243"/>
                  </a:lnTo>
                  <a:lnTo>
                    <a:pt x="79" y="233"/>
                  </a:lnTo>
                  <a:lnTo>
                    <a:pt x="74" y="223"/>
                  </a:lnTo>
                  <a:lnTo>
                    <a:pt x="71" y="213"/>
                  </a:lnTo>
                  <a:lnTo>
                    <a:pt x="67" y="202"/>
                  </a:lnTo>
                  <a:lnTo>
                    <a:pt x="66" y="191"/>
                  </a:lnTo>
                  <a:lnTo>
                    <a:pt x="64" y="179"/>
                  </a:lnTo>
                  <a:lnTo>
                    <a:pt x="64" y="179"/>
                  </a:lnTo>
                  <a:lnTo>
                    <a:pt x="66" y="168"/>
                  </a:lnTo>
                  <a:lnTo>
                    <a:pt x="67" y="157"/>
                  </a:lnTo>
                  <a:lnTo>
                    <a:pt x="71" y="145"/>
                  </a:lnTo>
                  <a:lnTo>
                    <a:pt x="74" y="134"/>
                  </a:lnTo>
                  <a:lnTo>
                    <a:pt x="79" y="124"/>
                  </a:lnTo>
                  <a:lnTo>
                    <a:pt x="84" y="116"/>
                  </a:lnTo>
                  <a:lnTo>
                    <a:pt x="92" y="106"/>
                  </a:lnTo>
                  <a:lnTo>
                    <a:pt x="99" y="98"/>
                  </a:lnTo>
                  <a:lnTo>
                    <a:pt x="106" y="91"/>
                  </a:lnTo>
                  <a:lnTo>
                    <a:pt x="115" y="85"/>
                  </a:lnTo>
                  <a:lnTo>
                    <a:pt x="125" y="79"/>
                  </a:lnTo>
                  <a:lnTo>
                    <a:pt x="135" y="74"/>
                  </a:lnTo>
                  <a:lnTo>
                    <a:pt x="145" y="70"/>
                  </a:lnTo>
                  <a:lnTo>
                    <a:pt x="156" y="68"/>
                  </a:lnTo>
                  <a:lnTo>
                    <a:pt x="168" y="65"/>
                  </a:lnTo>
                  <a:lnTo>
                    <a:pt x="179" y="65"/>
                  </a:lnTo>
                  <a:lnTo>
                    <a:pt x="179" y="65"/>
                  </a:lnTo>
                  <a:lnTo>
                    <a:pt x="179" y="65"/>
                  </a:lnTo>
                  <a:lnTo>
                    <a:pt x="179" y="0"/>
                  </a:lnTo>
                  <a:lnTo>
                    <a:pt x="151" y="0"/>
                  </a:lnTo>
                  <a:lnTo>
                    <a:pt x="151" y="27"/>
                  </a:lnTo>
                  <a:lnTo>
                    <a:pt x="151" y="27"/>
                  </a:lnTo>
                  <a:lnTo>
                    <a:pt x="135" y="30"/>
                  </a:lnTo>
                  <a:lnTo>
                    <a:pt x="120" y="37"/>
                  </a:lnTo>
                  <a:lnTo>
                    <a:pt x="105" y="43"/>
                  </a:lnTo>
                  <a:lnTo>
                    <a:pt x="92" y="51"/>
                  </a:lnTo>
                  <a:lnTo>
                    <a:pt x="73" y="33"/>
                  </a:lnTo>
                  <a:lnTo>
                    <a:pt x="32" y="72"/>
                  </a:lnTo>
                  <a:lnTo>
                    <a:pt x="52" y="91"/>
                  </a:lnTo>
                  <a:lnTo>
                    <a:pt x="52" y="91"/>
                  </a:lnTo>
                  <a:lnTo>
                    <a:pt x="43" y="105"/>
                  </a:lnTo>
                  <a:lnTo>
                    <a:pt x="36" y="119"/>
                  </a:lnTo>
                  <a:lnTo>
                    <a:pt x="31" y="136"/>
                  </a:lnTo>
                  <a:lnTo>
                    <a:pt x="27" y="150"/>
                  </a:lnTo>
                  <a:lnTo>
                    <a:pt x="0" y="150"/>
                  </a:lnTo>
                  <a:lnTo>
                    <a:pt x="0" y="207"/>
                  </a:lnTo>
                  <a:lnTo>
                    <a:pt x="27" y="207"/>
                  </a:lnTo>
                  <a:lnTo>
                    <a:pt x="27" y="207"/>
                  </a:lnTo>
                  <a:lnTo>
                    <a:pt x="31" y="223"/>
                  </a:lnTo>
                  <a:lnTo>
                    <a:pt x="36" y="238"/>
                  </a:lnTo>
                  <a:lnTo>
                    <a:pt x="43" y="253"/>
                  </a:lnTo>
                  <a:lnTo>
                    <a:pt x="52" y="267"/>
                  </a:lnTo>
                  <a:lnTo>
                    <a:pt x="52" y="267"/>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88" name="Freeform 14"/>
            <p:cNvSpPr>
              <a:spLocks noEditPoints="1"/>
            </p:cNvSpPr>
            <p:nvPr/>
          </p:nvSpPr>
          <p:spPr bwMode="auto">
            <a:xfrm>
              <a:off x="3233717" y="2798775"/>
              <a:ext cx="182563" cy="182563"/>
            </a:xfrm>
            <a:custGeom>
              <a:avLst/>
              <a:gdLst/>
              <a:ahLst/>
              <a:cxnLst>
                <a:cxn ang="0">
                  <a:pos x="131" y="20"/>
                </a:cxn>
                <a:cxn ang="0">
                  <a:pos x="152" y="6"/>
                </a:cxn>
                <a:cxn ang="0">
                  <a:pos x="183" y="21"/>
                </a:cxn>
                <a:cxn ang="0">
                  <a:pos x="179" y="42"/>
                </a:cxn>
                <a:cxn ang="0">
                  <a:pos x="198" y="64"/>
                </a:cxn>
                <a:cxn ang="0">
                  <a:pos x="219" y="64"/>
                </a:cxn>
                <a:cxn ang="0">
                  <a:pos x="230" y="97"/>
                </a:cxn>
                <a:cxn ang="0">
                  <a:pos x="213" y="109"/>
                </a:cxn>
                <a:cxn ang="0">
                  <a:pos x="210" y="137"/>
                </a:cxn>
                <a:cxn ang="0">
                  <a:pos x="225" y="152"/>
                </a:cxn>
                <a:cxn ang="0">
                  <a:pos x="210" y="183"/>
                </a:cxn>
                <a:cxn ang="0">
                  <a:pos x="189" y="179"/>
                </a:cxn>
                <a:cxn ang="0">
                  <a:pos x="167" y="198"/>
                </a:cxn>
                <a:cxn ang="0">
                  <a:pos x="167" y="220"/>
                </a:cxn>
                <a:cxn ang="0">
                  <a:pos x="135" y="230"/>
                </a:cxn>
                <a:cxn ang="0">
                  <a:pos x="123" y="213"/>
                </a:cxn>
                <a:cxn ang="0">
                  <a:pos x="115" y="163"/>
                </a:cxn>
                <a:cxn ang="0">
                  <a:pos x="136" y="158"/>
                </a:cxn>
                <a:cxn ang="0">
                  <a:pos x="153" y="144"/>
                </a:cxn>
                <a:cxn ang="0">
                  <a:pos x="161" y="131"/>
                </a:cxn>
                <a:cxn ang="0">
                  <a:pos x="161" y="103"/>
                </a:cxn>
                <a:cxn ang="0">
                  <a:pos x="147" y="80"/>
                </a:cxn>
                <a:cxn ang="0">
                  <a:pos x="130" y="71"/>
                </a:cxn>
                <a:cxn ang="0">
                  <a:pos x="115" y="19"/>
                </a:cxn>
                <a:cxn ang="0">
                  <a:pos x="11" y="167"/>
                </a:cxn>
                <a:cxn ang="0">
                  <a:pos x="1" y="135"/>
                </a:cxn>
                <a:cxn ang="0">
                  <a:pos x="19" y="123"/>
                </a:cxn>
                <a:cxn ang="0">
                  <a:pos x="20" y="94"/>
                </a:cxn>
                <a:cxn ang="0">
                  <a:pos x="5" y="79"/>
                </a:cxn>
                <a:cxn ang="0">
                  <a:pos x="21" y="48"/>
                </a:cxn>
                <a:cxn ang="0">
                  <a:pos x="42" y="52"/>
                </a:cxn>
                <a:cxn ang="0">
                  <a:pos x="63" y="34"/>
                </a:cxn>
                <a:cxn ang="0">
                  <a:pos x="63" y="12"/>
                </a:cxn>
                <a:cxn ang="0">
                  <a:pos x="97" y="1"/>
                </a:cxn>
                <a:cxn ang="0">
                  <a:pos x="109" y="19"/>
                </a:cxn>
                <a:cxn ang="0">
                  <a:pos x="115" y="68"/>
                </a:cxn>
                <a:cxn ang="0">
                  <a:pos x="94" y="73"/>
                </a:cxn>
                <a:cxn ang="0">
                  <a:pos x="78" y="88"/>
                </a:cxn>
                <a:cxn ang="0">
                  <a:pos x="71" y="100"/>
                </a:cxn>
                <a:cxn ang="0">
                  <a:pos x="71" y="129"/>
                </a:cxn>
                <a:cxn ang="0">
                  <a:pos x="84" y="151"/>
                </a:cxn>
                <a:cxn ang="0">
                  <a:pos x="100" y="161"/>
                </a:cxn>
                <a:cxn ang="0">
                  <a:pos x="115" y="213"/>
                </a:cxn>
                <a:cxn ang="0">
                  <a:pos x="84" y="208"/>
                </a:cxn>
                <a:cxn ang="0">
                  <a:pos x="68" y="221"/>
                </a:cxn>
                <a:cxn ang="0">
                  <a:pos x="40" y="203"/>
                </a:cxn>
                <a:cxn ang="0">
                  <a:pos x="45" y="183"/>
                </a:cxn>
                <a:cxn ang="0">
                  <a:pos x="29" y="160"/>
                </a:cxn>
              </a:cxnLst>
              <a:rect l="0" t="0" r="r" b="b"/>
              <a:pathLst>
                <a:path w="231" h="231">
                  <a:moveTo>
                    <a:pt x="115" y="19"/>
                  </a:moveTo>
                  <a:lnTo>
                    <a:pt x="115" y="19"/>
                  </a:lnTo>
                  <a:lnTo>
                    <a:pt x="131" y="20"/>
                  </a:lnTo>
                  <a:lnTo>
                    <a:pt x="146" y="24"/>
                  </a:lnTo>
                  <a:lnTo>
                    <a:pt x="152" y="6"/>
                  </a:lnTo>
                  <a:lnTo>
                    <a:pt x="152" y="6"/>
                  </a:lnTo>
                  <a:lnTo>
                    <a:pt x="163" y="10"/>
                  </a:lnTo>
                  <a:lnTo>
                    <a:pt x="173" y="15"/>
                  </a:lnTo>
                  <a:lnTo>
                    <a:pt x="183" y="21"/>
                  </a:lnTo>
                  <a:lnTo>
                    <a:pt x="192" y="29"/>
                  </a:lnTo>
                  <a:lnTo>
                    <a:pt x="179" y="42"/>
                  </a:lnTo>
                  <a:lnTo>
                    <a:pt x="179" y="42"/>
                  </a:lnTo>
                  <a:lnTo>
                    <a:pt x="187" y="48"/>
                  </a:lnTo>
                  <a:lnTo>
                    <a:pt x="193" y="56"/>
                  </a:lnTo>
                  <a:lnTo>
                    <a:pt x="198" y="64"/>
                  </a:lnTo>
                  <a:lnTo>
                    <a:pt x="203" y="72"/>
                  </a:lnTo>
                  <a:lnTo>
                    <a:pt x="219" y="64"/>
                  </a:lnTo>
                  <a:lnTo>
                    <a:pt x="219" y="64"/>
                  </a:lnTo>
                  <a:lnTo>
                    <a:pt x="224" y="74"/>
                  </a:lnTo>
                  <a:lnTo>
                    <a:pt x="228" y="85"/>
                  </a:lnTo>
                  <a:lnTo>
                    <a:pt x="230" y="97"/>
                  </a:lnTo>
                  <a:lnTo>
                    <a:pt x="231" y="108"/>
                  </a:lnTo>
                  <a:lnTo>
                    <a:pt x="213" y="109"/>
                  </a:lnTo>
                  <a:lnTo>
                    <a:pt x="213" y="109"/>
                  </a:lnTo>
                  <a:lnTo>
                    <a:pt x="213" y="119"/>
                  </a:lnTo>
                  <a:lnTo>
                    <a:pt x="213" y="127"/>
                  </a:lnTo>
                  <a:lnTo>
                    <a:pt x="210" y="137"/>
                  </a:lnTo>
                  <a:lnTo>
                    <a:pt x="208" y="147"/>
                  </a:lnTo>
                  <a:lnTo>
                    <a:pt x="225" y="152"/>
                  </a:lnTo>
                  <a:lnTo>
                    <a:pt x="225" y="152"/>
                  </a:lnTo>
                  <a:lnTo>
                    <a:pt x="221" y="163"/>
                  </a:lnTo>
                  <a:lnTo>
                    <a:pt x="217" y="173"/>
                  </a:lnTo>
                  <a:lnTo>
                    <a:pt x="210" y="183"/>
                  </a:lnTo>
                  <a:lnTo>
                    <a:pt x="203" y="192"/>
                  </a:lnTo>
                  <a:lnTo>
                    <a:pt x="189" y="179"/>
                  </a:lnTo>
                  <a:lnTo>
                    <a:pt x="189" y="179"/>
                  </a:lnTo>
                  <a:lnTo>
                    <a:pt x="183" y="187"/>
                  </a:lnTo>
                  <a:lnTo>
                    <a:pt x="176" y="193"/>
                  </a:lnTo>
                  <a:lnTo>
                    <a:pt x="167" y="198"/>
                  </a:lnTo>
                  <a:lnTo>
                    <a:pt x="160" y="203"/>
                  </a:lnTo>
                  <a:lnTo>
                    <a:pt x="167" y="220"/>
                  </a:lnTo>
                  <a:lnTo>
                    <a:pt x="167" y="220"/>
                  </a:lnTo>
                  <a:lnTo>
                    <a:pt x="157" y="224"/>
                  </a:lnTo>
                  <a:lnTo>
                    <a:pt x="146" y="228"/>
                  </a:lnTo>
                  <a:lnTo>
                    <a:pt x="135" y="230"/>
                  </a:lnTo>
                  <a:lnTo>
                    <a:pt x="124" y="231"/>
                  </a:lnTo>
                  <a:lnTo>
                    <a:pt x="123" y="213"/>
                  </a:lnTo>
                  <a:lnTo>
                    <a:pt x="123" y="213"/>
                  </a:lnTo>
                  <a:lnTo>
                    <a:pt x="115" y="213"/>
                  </a:lnTo>
                  <a:lnTo>
                    <a:pt x="115" y="163"/>
                  </a:lnTo>
                  <a:lnTo>
                    <a:pt x="115" y="163"/>
                  </a:lnTo>
                  <a:lnTo>
                    <a:pt x="123" y="162"/>
                  </a:lnTo>
                  <a:lnTo>
                    <a:pt x="130" y="161"/>
                  </a:lnTo>
                  <a:lnTo>
                    <a:pt x="136" y="158"/>
                  </a:lnTo>
                  <a:lnTo>
                    <a:pt x="144" y="155"/>
                  </a:lnTo>
                  <a:lnTo>
                    <a:pt x="149" y="150"/>
                  </a:lnTo>
                  <a:lnTo>
                    <a:pt x="153" y="144"/>
                  </a:lnTo>
                  <a:lnTo>
                    <a:pt x="157" y="137"/>
                  </a:lnTo>
                  <a:lnTo>
                    <a:pt x="161" y="131"/>
                  </a:lnTo>
                  <a:lnTo>
                    <a:pt x="161" y="131"/>
                  </a:lnTo>
                  <a:lnTo>
                    <a:pt x="162" y="121"/>
                  </a:lnTo>
                  <a:lnTo>
                    <a:pt x="162" y="113"/>
                  </a:lnTo>
                  <a:lnTo>
                    <a:pt x="161" y="103"/>
                  </a:lnTo>
                  <a:lnTo>
                    <a:pt x="158" y="94"/>
                  </a:lnTo>
                  <a:lnTo>
                    <a:pt x="153" y="87"/>
                  </a:lnTo>
                  <a:lnTo>
                    <a:pt x="147" y="80"/>
                  </a:lnTo>
                  <a:lnTo>
                    <a:pt x="140" y="74"/>
                  </a:lnTo>
                  <a:lnTo>
                    <a:pt x="130" y="71"/>
                  </a:lnTo>
                  <a:lnTo>
                    <a:pt x="130" y="71"/>
                  </a:lnTo>
                  <a:lnTo>
                    <a:pt x="123" y="69"/>
                  </a:lnTo>
                  <a:lnTo>
                    <a:pt x="115" y="68"/>
                  </a:lnTo>
                  <a:lnTo>
                    <a:pt x="115" y="19"/>
                  </a:lnTo>
                  <a:close/>
                  <a:moveTo>
                    <a:pt x="29" y="160"/>
                  </a:moveTo>
                  <a:lnTo>
                    <a:pt x="11" y="167"/>
                  </a:lnTo>
                  <a:lnTo>
                    <a:pt x="11" y="167"/>
                  </a:lnTo>
                  <a:lnTo>
                    <a:pt x="8" y="157"/>
                  </a:lnTo>
                  <a:lnTo>
                    <a:pt x="4" y="146"/>
                  </a:lnTo>
                  <a:lnTo>
                    <a:pt x="1" y="135"/>
                  </a:lnTo>
                  <a:lnTo>
                    <a:pt x="0" y="124"/>
                  </a:lnTo>
                  <a:lnTo>
                    <a:pt x="19" y="123"/>
                  </a:lnTo>
                  <a:lnTo>
                    <a:pt x="19" y="123"/>
                  </a:lnTo>
                  <a:lnTo>
                    <a:pt x="17" y="114"/>
                  </a:lnTo>
                  <a:lnTo>
                    <a:pt x="19" y="104"/>
                  </a:lnTo>
                  <a:lnTo>
                    <a:pt x="20" y="94"/>
                  </a:lnTo>
                  <a:lnTo>
                    <a:pt x="24" y="85"/>
                  </a:lnTo>
                  <a:lnTo>
                    <a:pt x="5" y="79"/>
                  </a:lnTo>
                  <a:lnTo>
                    <a:pt x="5" y="79"/>
                  </a:lnTo>
                  <a:lnTo>
                    <a:pt x="10" y="68"/>
                  </a:lnTo>
                  <a:lnTo>
                    <a:pt x="15" y="58"/>
                  </a:lnTo>
                  <a:lnTo>
                    <a:pt x="21" y="48"/>
                  </a:lnTo>
                  <a:lnTo>
                    <a:pt x="29" y="40"/>
                  </a:lnTo>
                  <a:lnTo>
                    <a:pt x="42" y="52"/>
                  </a:lnTo>
                  <a:lnTo>
                    <a:pt x="42" y="52"/>
                  </a:lnTo>
                  <a:lnTo>
                    <a:pt x="48" y="45"/>
                  </a:lnTo>
                  <a:lnTo>
                    <a:pt x="56" y="38"/>
                  </a:lnTo>
                  <a:lnTo>
                    <a:pt x="63" y="34"/>
                  </a:lnTo>
                  <a:lnTo>
                    <a:pt x="72" y="29"/>
                  </a:lnTo>
                  <a:lnTo>
                    <a:pt x="63" y="12"/>
                  </a:lnTo>
                  <a:lnTo>
                    <a:pt x="63" y="12"/>
                  </a:lnTo>
                  <a:lnTo>
                    <a:pt x="74" y="8"/>
                  </a:lnTo>
                  <a:lnTo>
                    <a:pt x="85" y="4"/>
                  </a:lnTo>
                  <a:lnTo>
                    <a:pt x="97" y="1"/>
                  </a:lnTo>
                  <a:lnTo>
                    <a:pt x="108" y="0"/>
                  </a:lnTo>
                  <a:lnTo>
                    <a:pt x="109" y="19"/>
                  </a:lnTo>
                  <a:lnTo>
                    <a:pt x="109" y="19"/>
                  </a:lnTo>
                  <a:lnTo>
                    <a:pt x="115" y="19"/>
                  </a:lnTo>
                  <a:lnTo>
                    <a:pt x="115" y="68"/>
                  </a:lnTo>
                  <a:lnTo>
                    <a:pt x="115" y="68"/>
                  </a:lnTo>
                  <a:lnTo>
                    <a:pt x="108" y="69"/>
                  </a:lnTo>
                  <a:lnTo>
                    <a:pt x="102" y="71"/>
                  </a:lnTo>
                  <a:lnTo>
                    <a:pt x="94" y="73"/>
                  </a:lnTo>
                  <a:lnTo>
                    <a:pt x="88" y="77"/>
                  </a:lnTo>
                  <a:lnTo>
                    <a:pt x="83" y="82"/>
                  </a:lnTo>
                  <a:lnTo>
                    <a:pt x="78" y="88"/>
                  </a:lnTo>
                  <a:lnTo>
                    <a:pt x="74" y="94"/>
                  </a:lnTo>
                  <a:lnTo>
                    <a:pt x="71" y="100"/>
                  </a:lnTo>
                  <a:lnTo>
                    <a:pt x="71" y="100"/>
                  </a:lnTo>
                  <a:lnTo>
                    <a:pt x="68" y="110"/>
                  </a:lnTo>
                  <a:lnTo>
                    <a:pt x="68" y="120"/>
                  </a:lnTo>
                  <a:lnTo>
                    <a:pt x="71" y="129"/>
                  </a:lnTo>
                  <a:lnTo>
                    <a:pt x="73" y="137"/>
                  </a:lnTo>
                  <a:lnTo>
                    <a:pt x="78" y="145"/>
                  </a:lnTo>
                  <a:lnTo>
                    <a:pt x="84" y="151"/>
                  </a:lnTo>
                  <a:lnTo>
                    <a:pt x="92" y="157"/>
                  </a:lnTo>
                  <a:lnTo>
                    <a:pt x="100" y="161"/>
                  </a:lnTo>
                  <a:lnTo>
                    <a:pt x="100" y="161"/>
                  </a:lnTo>
                  <a:lnTo>
                    <a:pt x="108" y="162"/>
                  </a:lnTo>
                  <a:lnTo>
                    <a:pt x="115" y="163"/>
                  </a:lnTo>
                  <a:lnTo>
                    <a:pt x="115" y="213"/>
                  </a:lnTo>
                  <a:lnTo>
                    <a:pt x="115" y="213"/>
                  </a:lnTo>
                  <a:lnTo>
                    <a:pt x="100" y="212"/>
                  </a:lnTo>
                  <a:lnTo>
                    <a:pt x="84" y="208"/>
                  </a:lnTo>
                  <a:lnTo>
                    <a:pt x="79" y="226"/>
                  </a:lnTo>
                  <a:lnTo>
                    <a:pt x="79" y="226"/>
                  </a:lnTo>
                  <a:lnTo>
                    <a:pt x="68" y="221"/>
                  </a:lnTo>
                  <a:lnTo>
                    <a:pt x="58" y="216"/>
                  </a:lnTo>
                  <a:lnTo>
                    <a:pt x="48" y="210"/>
                  </a:lnTo>
                  <a:lnTo>
                    <a:pt x="40" y="203"/>
                  </a:lnTo>
                  <a:lnTo>
                    <a:pt x="52" y="189"/>
                  </a:lnTo>
                  <a:lnTo>
                    <a:pt x="52" y="189"/>
                  </a:lnTo>
                  <a:lnTo>
                    <a:pt x="45" y="183"/>
                  </a:lnTo>
                  <a:lnTo>
                    <a:pt x="38" y="176"/>
                  </a:lnTo>
                  <a:lnTo>
                    <a:pt x="34" y="168"/>
                  </a:lnTo>
                  <a:lnTo>
                    <a:pt x="29" y="160"/>
                  </a:lnTo>
                  <a:lnTo>
                    <a:pt x="29" y="16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89" name="Freeform 15"/>
            <p:cNvSpPr>
              <a:spLocks noEditPoints="1"/>
            </p:cNvSpPr>
            <p:nvPr/>
          </p:nvSpPr>
          <p:spPr bwMode="auto">
            <a:xfrm>
              <a:off x="3228955" y="2589225"/>
              <a:ext cx="190500" cy="190500"/>
            </a:xfrm>
            <a:custGeom>
              <a:avLst/>
              <a:gdLst/>
              <a:ahLst/>
              <a:cxnLst>
                <a:cxn ang="0">
                  <a:pos x="131" y="0"/>
                </a:cxn>
                <a:cxn ang="0">
                  <a:pos x="170" y="10"/>
                </a:cxn>
                <a:cxn ang="0">
                  <a:pos x="163" y="47"/>
                </a:cxn>
                <a:cxn ang="0">
                  <a:pos x="186" y="65"/>
                </a:cxn>
                <a:cxn ang="0">
                  <a:pos x="222" y="53"/>
                </a:cxn>
                <a:cxn ang="0">
                  <a:pos x="234" y="76"/>
                </a:cxn>
                <a:cxn ang="0">
                  <a:pos x="204" y="107"/>
                </a:cxn>
                <a:cxn ang="0">
                  <a:pos x="205" y="127"/>
                </a:cxn>
                <a:cxn ang="0">
                  <a:pos x="236" y="157"/>
                </a:cxn>
                <a:cxn ang="0">
                  <a:pos x="225" y="180"/>
                </a:cxn>
                <a:cxn ang="0">
                  <a:pos x="182" y="178"/>
                </a:cxn>
                <a:cxn ang="0">
                  <a:pos x="168" y="190"/>
                </a:cxn>
                <a:cxn ang="0">
                  <a:pos x="151" y="199"/>
                </a:cxn>
                <a:cxn ang="0">
                  <a:pos x="154" y="236"/>
                </a:cxn>
                <a:cxn ang="0">
                  <a:pos x="121" y="240"/>
                </a:cxn>
                <a:cxn ang="0">
                  <a:pos x="134" y="189"/>
                </a:cxn>
                <a:cxn ang="0">
                  <a:pos x="158" y="179"/>
                </a:cxn>
                <a:cxn ang="0">
                  <a:pos x="184" y="148"/>
                </a:cxn>
                <a:cxn ang="0">
                  <a:pos x="191" y="109"/>
                </a:cxn>
                <a:cxn ang="0">
                  <a:pos x="182" y="85"/>
                </a:cxn>
                <a:cxn ang="0">
                  <a:pos x="160" y="62"/>
                </a:cxn>
                <a:cxn ang="0">
                  <a:pos x="131" y="50"/>
                </a:cxn>
                <a:cxn ang="0">
                  <a:pos x="121" y="34"/>
                </a:cxn>
                <a:cxn ang="0">
                  <a:pos x="121" y="240"/>
                </a:cxn>
                <a:cxn ang="0">
                  <a:pos x="114" y="204"/>
                </a:cxn>
                <a:cxn ang="0">
                  <a:pos x="95" y="200"/>
                </a:cxn>
                <a:cxn ang="0">
                  <a:pos x="60" y="224"/>
                </a:cxn>
                <a:cxn ang="0">
                  <a:pos x="39" y="208"/>
                </a:cxn>
                <a:cxn ang="0">
                  <a:pos x="51" y="167"/>
                </a:cxn>
                <a:cxn ang="0">
                  <a:pos x="42" y="149"/>
                </a:cxn>
                <a:cxn ang="0">
                  <a:pos x="37" y="131"/>
                </a:cxn>
                <a:cxn ang="0">
                  <a:pos x="0" y="122"/>
                </a:cxn>
                <a:cxn ang="0">
                  <a:pos x="6" y="83"/>
                </a:cxn>
                <a:cxn ang="0">
                  <a:pos x="43" y="85"/>
                </a:cxn>
                <a:cxn ang="0">
                  <a:pos x="60" y="62"/>
                </a:cxn>
                <a:cxn ang="0">
                  <a:pos x="42" y="27"/>
                </a:cxn>
                <a:cxn ang="0">
                  <a:pos x="78" y="7"/>
                </a:cxn>
                <a:cxn ang="0">
                  <a:pos x="105" y="37"/>
                </a:cxn>
                <a:cxn ang="0">
                  <a:pos x="121" y="49"/>
                </a:cxn>
                <a:cxn ang="0">
                  <a:pos x="95" y="54"/>
                </a:cxn>
                <a:cxn ang="0">
                  <a:pos x="63" y="79"/>
                </a:cxn>
                <a:cxn ang="0">
                  <a:pos x="51" y="117"/>
                </a:cxn>
                <a:cxn ang="0">
                  <a:pos x="55" y="144"/>
                </a:cxn>
                <a:cxn ang="0">
                  <a:pos x="73" y="172"/>
                </a:cxn>
                <a:cxn ang="0">
                  <a:pos x="100" y="186"/>
                </a:cxn>
                <a:cxn ang="0">
                  <a:pos x="121" y="240"/>
                </a:cxn>
              </a:cxnLst>
              <a:rect l="0" t="0" r="r" b="b"/>
              <a:pathLst>
                <a:path w="240" h="240">
                  <a:moveTo>
                    <a:pt x="128" y="36"/>
                  </a:moveTo>
                  <a:lnTo>
                    <a:pt x="131" y="0"/>
                  </a:lnTo>
                  <a:lnTo>
                    <a:pt x="131" y="0"/>
                  </a:lnTo>
                  <a:lnTo>
                    <a:pt x="145" y="1"/>
                  </a:lnTo>
                  <a:lnTo>
                    <a:pt x="157" y="5"/>
                  </a:lnTo>
                  <a:lnTo>
                    <a:pt x="170" y="10"/>
                  </a:lnTo>
                  <a:lnTo>
                    <a:pt x="182" y="16"/>
                  </a:lnTo>
                  <a:lnTo>
                    <a:pt x="163" y="47"/>
                  </a:lnTo>
                  <a:lnTo>
                    <a:pt x="163" y="47"/>
                  </a:lnTo>
                  <a:lnTo>
                    <a:pt x="172" y="52"/>
                  </a:lnTo>
                  <a:lnTo>
                    <a:pt x="178" y="58"/>
                  </a:lnTo>
                  <a:lnTo>
                    <a:pt x="186" y="65"/>
                  </a:lnTo>
                  <a:lnTo>
                    <a:pt x="191" y="73"/>
                  </a:lnTo>
                  <a:lnTo>
                    <a:pt x="222" y="53"/>
                  </a:lnTo>
                  <a:lnTo>
                    <a:pt x="222" y="53"/>
                  </a:lnTo>
                  <a:lnTo>
                    <a:pt x="228" y="64"/>
                  </a:lnTo>
                  <a:lnTo>
                    <a:pt x="234" y="76"/>
                  </a:lnTo>
                  <a:lnTo>
                    <a:pt x="234" y="76"/>
                  </a:lnTo>
                  <a:lnTo>
                    <a:pt x="238" y="90"/>
                  </a:lnTo>
                  <a:lnTo>
                    <a:pt x="240" y="102"/>
                  </a:lnTo>
                  <a:lnTo>
                    <a:pt x="204" y="107"/>
                  </a:lnTo>
                  <a:lnTo>
                    <a:pt x="204" y="107"/>
                  </a:lnTo>
                  <a:lnTo>
                    <a:pt x="205" y="117"/>
                  </a:lnTo>
                  <a:lnTo>
                    <a:pt x="205" y="127"/>
                  </a:lnTo>
                  <a:lnTo>
                    <a:pt x="204" y="136"/>
                  </a:lnTo>
                  <a:lnTo>
                    <a:pt x="202" y="146"/>
                  </a:lnTo>
                  <a:lnTo>
                    <a:pt x="236" y="157"/>
                  </a:lnTo>
                  <a:lnTo>
                    <a:pt x="236" y="157"/>
                  </a:lnTo>
                  <a:lnTo>
                    <a:pt x="231" y="169"/>
                  </a:lnTo>
                  <a:lnTo>
                    <a:pt x="225" y="180"/>
                  </a:lnTo>
                  <a:lnTo>
                    <a:pt x="218" y="193"/>
                  </a:lnTo>
                  <a:lnTo>
                    <a:pt x="208" y="203"/>
                  </a:lnTo>
                  <a:lnTo>
                    <a:pt x="182" y="178"/>
                  </a:lnTo>
                  <a:lnTo>
                    <a:pt x="182" y="178"/>
                  </a:lnTo>
                  <a:lnTo>
                    <a:pt x="176" y="184"/>
                  </a:lnTo>
                  <a:lnTo>
                    <a:pt x="168" y="190"/>
                  </a:lnTo>
                  <a:lnTo>
                    <a:pt x="160" y="195"/>
                  </a:lnTo>
                  <a:lnTo>
                    <a:pt x="151" y="199"/>
                  </a:lnTo>
                  <a:lnTo>
                    <a:pt x="151" y="199"/>
                  </a:lnTo>
                  <a:lnTo>
                    <a:pt x="163" y="232"/>
                  </a:lnTo>
                  <a:lnTo>
                    <a:pt x="163" y="232"/>
                  </a:lnTo>
                  <a:lnTo>
                    <a:pt x="154" y="236"/>
                  </a:lnTo>
                  <a:lnTo>
                    <a:pt x="142" y="238"/>
                  </a:lnTo>
                  <a:lnTo>
                    <a:pt x="131" y="240"/>
                  </a:lnTo>
                  <a:lnTo>
                    <a:pt x="121" y="240"/>
                  </a:lnTo>
                  <a:lnTo>
                    <a:pt x="121" y="190"/>
                  </a:lnTo>
                  <a:lnTo>
                    <a:pt x="121" y="190"/>
                  </a:lnTo>
                  <a:lnTo>
                    <a:pt x="134" y="189"/>
                  </a:lnTo>
                  <a:lnTo>
                    <a:pt x="146" y="185"/>
                  </a:lnTo>
                  <a:lnTo>
                    <a:pt x="146" y="185"/>
                  </a:lnTo>
                  <a:lnTo>
                    <a:pt x="158" y="179"/>
                  </a:lnTo>
                  <a:lnTo>
                    <a:pt x="170" y="170"/>
                  </a:lnTo>
                  <a:lnTo>
                    <a:pt x="178" y="161"/>
                  </a:lnTo>
                  <a:lnTo>
                    <a:pt x="184" y="148"/>
                  </a:lnTo>
                  <a:lnTo>
                    <a:pt x="189" y="136"/>
                  </a:lnTo>
                  <a:lnTo>
                    <a:pt x="191" y="122"/>
                  </a:lnTo>
                  <a:lnTo>
                    <a:pt x="191" y="109"/>
                  </a:lnTo>
                  <a:lnTo>
                    <a:pt x="187" y="95"/>
                  </a:lnTo>
                  <a:lnTo>
                    <a:pt x="187" y="95"/>
                  </a:lnTo>
                  <a:lnTo>
                    <a:pt x="182" y="85"/>
                  </a:lnTo>
                  <a:lnTo>
                    <a:pt x="176" y="75"/>
                  </a:lnTo>
                  <a:lnTo>
                    <a:pt x="168" y="68"/>
                  </a:lnTo>
                  <a:lnTo>
                    <a:pt x="160" y="62"/>
                  </a:lnTo>
                  <a:lnTo>
                    <a:pt x="151" y="57"/>
                  </a:lnTo>
                  <a:lnTo>
                    <a:pt x="141" y="53"/>
                  </a:lnTo>
                  <a:lnTo>
                    <a:pt x="131" y="50"/>
                  </a:lnTo>
                  <a:lnTo>
                    <a:pt x="121" y="49"/>
                  </a:lnTo>
                  <a:lnTo>
                    <a:pt x="121" y="34"/>
                  </a:lnTo>
                  <a:lnTo>
                    <a:pt x="121" y="34"/>
                  </a:lnTo>
                  <a:lnTo>
                    <a:pt x="128" y="36"/>
                  </a:lnTo>
                  <a:lnTo>
                    <a:pt x="128" y="36"/>
                  </a:lnTo>
                  <a:close/>
                  <a:moveTo>
                    <a:pt x="121" y="240"/>
                  </a:moveTo>
                  <a:lnTo>
                    <a:pt x="121" y="240"/>
                  </a:lnTo>
                  <a:lnTo>
                    <a:pt x="110" y="240"/>
                  </a:lnTo>
                  <a:lnTo>
                    <a:pt x="114" y="204"/>
                  </a:lnTo>
                  <a:lnTo>
                    <a:pt x="114" y="204"/>
                  </a:lnTo>
                  <a:lnTo>
                    <a:pt x="104" y="203"/>
                  </a:lnTo>
                  <a:lnTo>
                    <a:pt x="95" y="200"/>
                  </a:lnTo>
                  <a:lnTo>
                    <a:pt x="87" y="196"/>
                  </a:lnTo>
                  <a:lnTo>
                    <a:pt x="78" y="193"/>
                  </a:lnTo>
                  <a:lnTo>
                    <a:pt x="60" y="224"/>
                  </a:lnTo>
                  <a:lnTo>
                    <a:pt x="60" y="224"/>
                  </a:lnTo>
                  <a:lnTo>
                    <a:pt x="48" y="216"/>
                  </a:lnTo>
                  <a:lnTo>
                    <a:pt x="39" y="208"/>
                  </a:lnTo>
                  <a:lnTo>
                    <a:pt x="29" y="198"/>
                  </a:lnTo>
                  <a:lnTo>
                    <a:pt x="20" y="186"/>
                  </a:lnTo>
                  <a:lnTo>
                    <a:pt x="51" y="167"/>
                  </a:lnTo>
                  <a:lnTo>
                    <a:pt x="51" y="167"/>
                  </a:lnTo>
                  <a:lnTo>
                    <a:pt x="46" y="158"/>
                  </a:lnTo>
                  <a:lnTo>
                    <a:pt x="42" y="149"/>
                  </a:lnTo>
                  <a:lnTo>
                    <a:pt x="42" y="149"/>
                  </a:lnTo>
                  <a:lnTo>
                    <a:pt x="39" y="141"/>
                  </a:lnTo>
                  <a:lnTo>
                    <a:pt x="37" y="131"/>
                  </a:lnTo>
                  <a:lnTo>
                    <a:pt x="1" y="137"/>
                  </a:lnTo>
                  <a:lnTo>
                    <a:pt x="1" y="137"/>
                  </a:lnTo>
                  <a:lnTo>
                    <a:pt x="0" y="122"/>
                  </a:lnTo>
                  <a:lnTo>
                    <a:pt x="0" y="109"/>
                  </a:lnTo>
                  <a:lnTo>
                    <a:pt x="3" y="96"/>
                  </a:lnTo>
                  <a:lnTo>
                    <a:pt x="6" y="83"/>
                  </a:lnTo>
                  <a:lnTo>
                    <a:pt x="40" y="94"/>
                  </a:lnTo>
                  <a:lnTo>
                    <a:pt x="40" y="94"/>
                  </a:lnTo>
                  <a:lnTo>
                    <a:pt x="43" y="85"/>
                  </a:lnTo>
                  <a:lnTo>
                    <a:pt x="48" y="76"/>
                  </a:lnTo>
                  <a:lnTo>
                    <a:pt x="53" y="69"/>
                  </a:lnTo>
                  <a:lnTo>
                    <a:pt x="60" y="62"/>
                  </a:lnTo>
                  <a:lnTo>
                    <a:pt x="34" y="37"/>
                  </a:lnTo>
                  <a:lnTo>
                    <a:pt x="34" y="37"/>
                  </a:lnTo>
                  <a:lnTo>
                    <a:pt x="42" y="27"/>
                  </a:lnTo>
                  <a:lnTo>
                    <a:pt x="53" y="20"/>
                  </a:lnTo>
                  <a:lnTo>
                    <a:pt x="64" y="12"/>
                  </a:lnTo>
                  <a:lnTo>
                    <a:pt x="78" y="7"/>
                  </a:lnTo>
                  <a:lnTo>
                    <a:pt x="90" y="41"/>
                  </a:lnTo>
                  <a:lnTo>
                    <a:pt x="90" y="41"/>
                  </a:lnTo>
                  <a:lnTo>
                    <a:pt x="105" y="37"/>
                  </a:lnTo>
                  <a:lnTo>
                    <a:pt x="121" y="34"/>
                  </a:lnTo>
                  <a:lnTo>
                    <a:pt x="121" y="49"/>
                  </a:lnTo>
                  <a:lnTo>
                    <a:pt x="121" y="49"/>
                  </a:lnTo>
                  <a:lnTo>
                    <a:pt x="108" y="50"/>
                  </a:lnTo>
                  <a:lnTo>
                    <a:pt x="95" y="54"/>
                  </a:lnTo>
                  <a:lnTo>
                    <a:pt x="95" y="54"/>
                  </a:lnTo>
                  <a:lnTo>
                    <a:pt x="83" y="60"/>
                  </a:lnTo>
                  <a:lnTo>
                    <a:pt x="72" y="69"/>
                  </a:lnTo>
                  <a:lnTo>
                    <a:pt x="63" y="79"/>
                  </a:lnTo>
                  <a:lnTo>
                    <a:pt x="57" y="91"/>
                  </a:lnTo>
                  <a:lnTo>
                    <a:pt x="52" y="104"/>
                  </a:lnTo>
                  <a:lnTo>
                    <a:pt x="51" y="117"/>
                  </a:lnTo>
                  <a:lnTo>
                    <a:pt x="51" y="131"/>
                  </a:lnTo>
                  <a:lnTo>
                    <a:pt x="55" y="144"/>
                  </a:lnTo>
                  <a:lnTo>
                    <a:pt x="55" y="144"/>
                  </a:lnTo>
                  <a:lnTo>
                    <a:pt x="60" y="154"/>
                  </a:lnTo>
                  <a:lnTo>
                    <a:pt x="66" y="163"/>
                  </a:lnTo>
                  <a:lnTo>
                    <a:pt x="73" y="172"/>
                  </a:lnTo>
                  <a:lnTo>
                    <a:pt x="82" y="178"/>
                  </a:lnTo>
                  <a:lnTo>
                    <a:pt x="90" y="183"/>
                  </a:lnTo>
                  <a:lnTo>
                    <a:pt x="100" y="186"/>
                  </a:lnTo>
                  <a:lnTo>
                    <a:pt x="110" y="189"/>
                  </a:lnTo>
                  <a:lnTo>
                    <a:pt x="121" y="190"/>
                  </a:lnTo>
                  <a:lnTo>
                    <a:pt x="121" y="24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grpSp>
        <p:nvGrpSpPr>
          <p:cNvPr id="90" name="Group 119"/>
          <p:cNvGrpSpPr/>
          <p:nvPr/>
        </p:nvGrpSpPr>
        <p:grpSpPr>
          <a:xfrm>
            <a:off x="10055853" y="3020009"/>
            <a:ext cx="525995" cy="504077"/>
            <a:chOff x="1168380" y="3486162"/>
            <a:chExt cx="381000" cy="365126"/>
          </a:xfrm>
          <a:solidFill>
            <a:srgbClr val="FF6B92"/>
          </a:solidFill>
        </p:grpSpPr>
        <p:sp>
          <p:nvSpPr>
            <p:cNvPr id="91" name="Freeform 16"/>
            <p:cNvSpPr/>
            <p:nvPr/>
          </p:nvSpPr>
          <p:spPr bwMode="auto">
            <a:xfrm>
              <a:off x="1223942" y="3643325"/>
              <a:ext cx="146050" cy="207963"/>
            </a:xfrm>
            <a:custGeom>
              <a:avLst/>
              <a:gdLst/>
              <a:ahLst/>
              <a:cxnLst>
                <a:cxn ang="0">
                  <a:pos x="125" y="101"/>
                </a:cxn>
                <a:cxn ang="0">
                  <a:pos x="125" y="231"/>
                </a:cxn>
                <a:cxn ang="0">
                  <a:pos x="125" y="231"/>
                </a:cxn>
                <a:cxn ang="0">
                  <a:pos x="124" y="237"/>
                </a:cxn>
                <a:cxn ang="0">
                  <a:pos x="122" y="243"/>
                </a:cxn>
                <a:cxn ang="0">
                  <a:pos x="119" y="248"/>
                </a:cxn>
                <a:cxn ang="0">
                  <a:pos x="115" y="253"/>
                </a:cxn>
                <a:cxn ang="0">
                  <a:pos x="110" y="257"/>
                </a:cxn>
                <a:cxn ang="0">
                  <a:pos x="105" y="260"/>
                </a:cxn>
                <a:cxn ang="0">
                  <a:pos x="99" y="262"/>
                </a:cxn>
                <a:cxn ang="0">
                  <a:pos x="93" y="263"/>
                </a:cxn>
                <a:cxn ang="0">
                  <a:pos x="93" y="263"/>
                </a:cxn>
                <a:cxn ang="0">
                  <a:pos x="93" y="263"/>
                </a:cxn>
                <a:cxn ang="0">
                  <a:pos x="87" y="262"/>
                </a:cxn>
                <a:cxn ang="0">
                  <a:pos x="80" y="260"/>
                </a:cxn>
                <a:cxn ang="0">
                  <a:pos x="74" y="257"/>
                </a:cxn>
                <a:cxn ang="0">
                  <a:pos x="69" y="253"/>
                </a:cxn>
                <a:cxn ang="0">
                  <a:pos x="66" y="248"/>
                </a:cxn>
                <a:cxn ang="0">
                  <a:pos x="63" y="243"/>
                </a:cxn>
                <a:cxn ang="0">
                  <a:pos x="61" y="237"/>
                </a:cxn>
                <a:cxn ang="0">
                  <a:pos x="61" y="231"/>
                </a:cxn>
                <a:cxn ang="0">
                  <a:pos x="61" y="101"/>
                </a:cxn>
                <a:cxn ang="0">
                  <a:pos x="16" y="101"/>
                </a:cxn>
                <a:cxn ang="0">
                  <a:pos x="16" y="101"/>
                </a:cxn>
                <a:cxn ang="0">
                  <a:pos x="10" y="100"/>
                </a:cxn>
                <a:cxn ang="0">
                  <a:pos x="5" y="99"/>
                </a:cxn>
                <a:cxn ang="0">
                  <a:pos x="1" y="95"/>
                </a:cxn>
                <a:cxn ang="0">
                  <a:pos x="0" y="91"/>
                </a:cxn>
                <a:cxn ang="0">
                  <a:pos x="0" y="87"/>
                </a:cxn>
                <a:cxn ang="0">
                  <a:pos x="0" y="82"/>
                </a:cxn>
                <a:cxn ang="0">
                  <a:pos x="3" y="77"/>
                </a:cxn>
                <a:cxn ang="0">
                  <a:pos x="7" y="73"/>
                </a:cxn>
                <a:cxn ang="0">
                  <a:pos x="69" y="11"/>
                </a:cxn>
                <a:cxn ang="0">
                  <a:pos x="69" y="11"/>
                </a:cxn>
                <a:cxn ang="0">
                  <a:pos x="75" y="6"/>
                </a:cxn>
                <a:cxn ang="0">
                  <a:pos x="80" y="2"/>
                </a:cxn>
                <a:cxn ang="0">
                  <a:pos x="87" y="0"/>
                </a:cxn>
                <a:cxn ang="0">
                  <a:pos x="93" y="0"/>
                </a:cxn>
                <a:cxn ang="0">
                  <a:pos x="98" y="0"/>
                </a:cxn>
                <a:cxn ang="0">
                  <a:pos x="104" y="2"/>
                </a:cxn>
                <a:cxn ang="0">
                  <a:pos x="110" y="6"/>
                </a:cxn>
                <a:cxn ang="0">
                  <a:pos x="115" y="11"/>
                </a:cxn>
                <a:cxn ang="0">
                  <a:pos x="178" y="73"/>
                </a:cxn>
                <a:cxn ang="0">
                  <a:pos x="178" y="73"/>
                </a:cxn>
                <a:cxn ang="0">
                  <a:pos x="182" y="77"/>
                </a:cxn>
                <a:cxn ang="0">
                  <a:pos x="184" y="82"/>
                </a:cxn>
                <a:cxn ang="0">
                  <a:pos x="184" y="86"/>
                </a:cxn>
                <a:cxn ang="0">
                  <a:pos x="184" y="91"/>
                </a:cxn>
                <a:cxn ang="0">
                  <a:pos x="182" y="95"/>
                </a:cxn>
                <a:cxn ang="0">
                  <a:pos x="178" y="97"/>
                </a:cxn>
                <a:cxn ang="0">
                  <a:pos x="173" y="100"/>
                </a:cxn>
                <a:cxn ang="0">
                  <a:pos x="166" y="101"/>
                </a:cxn>
                <a:cxn ang="0">
                  <a:pos x="125" y="101"/>
                </a:cxn>
              </a:cxnLst>
              <a:rect l="0" t="0" r="r" b="b"/>
              <a:pathLst>
                <a:path w="184" h="263">
                  <a:moveTo>
                    <a:pt x="125" y="101"/>
                  </a:moveTo>
                  <a:lnTo>
                    <a:pt x="125" y="231"/>
                  </a:lnTo>
                  <a:lnTo>
                    <a:pt x="125" y="231"/>
                  </a:lnTo>
                  <a:lnTo>
                    <a:pt x="124" y="237"/>
                  </a:lnTo>
                  <a:lnTo>
                    <a:pt x="122" y="243"/>
                  </a:lnTo>
                  <a:lnTo>
                    <a:pt x="119" y="248"/>
                  </a:lnTo>
                  <a:lnTo>
                    <a:pt x="115" y="253"/>
                  </a:lnTo>
                  <a:lnTo>
                    <a:pt x="110" y="257"/>
                  </a:lnTo>
                  <a:lnTo>
                    <a:pt x="105" y="260"/>
                  </a:lnTo>
                  <a:lnTo>
                    <a:pt x="99" y="262"/>
                  </a:lnTo>
                  <a:lnTo>
                    <a:pt x="93" y="263"/>
                  </a:lnTo>
                  <a:lnTo>
                    <a:pt x="93" y="263"/>
                  </a:lnTo>
                  <a:lnTo>
                    <a:pt x="93" y="263"/>
                  </a:lnTo>
                  <a:lnTo>
                    <a:pt x="87" y="262"/>
                  </a:lnTo>
                  <a:lnTo>
                    <a:pt x="80" y="260"/>
                  </a:lnTo>
                  <a:lnTo>
                    <a:pt x="74" y="257"/>
                  </a:lnTo>
                  <a:lnTo>
                    <a:pt x="69" y="253"/>
                  </a:lnTo>
                  <a:lnTo>
                    <a:pt x="66" y="248"/>
                  </a:lnTo>
                  <a:lnTo>
                    <a:pt x="63" y="243"/>
                  </a:lnTo>
                  <a:lnTo>
                    <a:pt x="61" y="237"/>
                  </a:lnTo>
                  <a:lnTo>
                    <a:pt x="61" y="231"/>
                  </a:lnTo>
                  <a:lnTo>
                    <a:pt x="61" y="101"/>
                  </a:lnTo>
                  <a:lnTo>
                    <a:pt x="16" y="101"/>
                  </a:lnTo>
                  <a:lnTo>
                    <a:pt x="16" y="101"/>
                  </a:lnTo>
                  <a:lnTo>
                    <a:pt x="10" y="100"/>
                  </a:lnTo>
                  <a:lnTo>
                    <a:pt x="5" y="99"/>
                  </a:lnTo>
                  <a:lnTo>
                    <a:pt x="1" y="95"/>
                  </a:lnTo>
                  <a:lnTo>
                    <a:pt x="0" y="91"/>
                  </a:lnTo>
                  <a:lnTo>
                    <a:pt x="0" y="87"/>
                  </a:lnTo>
                  <a:lnTo>
                    <a:pt x="0" y="82"/>
                  </a:lnTo>
                  <a:lnTo>
                    <a:pt x="3" y="77"/>
                  </a:lnTo>
                  <a:lnTo>
                    <a:pt x="7" y="73"/>
                  </a:lnTo>
                  <a:lnTo>
                    <a:pt x="69" y="11"/>
                  </a:lnTo>
                  <a:lnTo>
                    <a:pt x="69" y="11"/>
                  </a:lnTo>
                  <a:lnTo>
                    <a:pt x="75" y="6"/>
                  </a:lnTo>
                  <a:lnTo>
                    <a:pt x="80" y="2"/>
                  </a:lnTo>
                  <a:lnTo>
                    <a:pt x="87" y="0"/>
                  </a:lnTo>
                  <a:lnTo>
                    <a:pt x="93" y="0"/>
                  </a:lnTo>
                  <a:lnTo>
                    <a:pt x="98" y="0"/>
                  </a:lnTo>
                  <a:lnTo>
                    <a:pt x="104" y="2"/>
                  </a:lnTo>
                  <a:lnTo>
                    <a:pt x="110" y="6"/>
                  </a:lnTo>
                  <a:lnTo>
                    <a:pt x="115" y="11"/>
                  </a:lnTo>
                  <a:lnTo>
                    <a:pt x="178" y="73"/>
                  </a:lnTo>
                  <a:lnTo>
                    <a:pt x="178" y="73"/>
                  </a:lnTo>
                  <a:lnTo>
                    <a:pt x="182" y="77"/>
                  </a:lnTo>
                  <a:lnTo>
                    <a:pt x="184" y="82"/>
                  </a:lnTo>
                  <a:lnTo>
                    <a:pt x="184" y="86"/>
                  </a:lnTo>
                  <a:lnTo>
                    <a:pt x="184" y="91"/>
                  </a:lnTo>
                  <a:lnTo>
                    <a:pt x="182" y="95"/>
                  </a:lnTo>
                  <a:lnTo>
                    <a:pt x="178" y="97"/>
                  </a:lnTo>
                  <a:lnTo>
                    <a:pt x="173" y="100"/>
                  </a:lnTo>
                  <a:lnTo>
                    <a:pt x="166" y="101"/>
                  </a:lnTo>
                  <a:lnTo>
                    <a:pt x="125" y="101"/>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92" name="Freeform 17"/>
            <p:cNvSpPr/>
            <p:nvPr/>
          </p:nvSpPr>
          <p:spPr bwMode="auto">
            <a:xfrm>
              <a:off x="1168380" y="3486162"/>
              <a:ext cx="381000" cy="266700"/>
            </a:xfrm>
            <a:custGeom>
              <a:avLst/>
              <a:gdLst/>
              <a:ahLst/>
              <a:cxnLst>
                <a:cxn ang="0">
                  <a:pos x="392" y="125"/>
                </a:cxn>
                <a:cxn ang="0">
                  <a:pos x="420" y="136"/>
                </a:cxn>
                <a:cxn ang="0">
                  <a:pos x="445" y="153"/>
                </a:cxn>
                <a:cxn ang="0">
                  <a:pos x="463" y="175"/>
                </a:cxn>
                <a:cxn ang="0">
                  <a:pos x="476" y="200"/>
                </a:cxn>
                <a:cxn ang="0">
                  <a:pos x="480" y="227"/>
                </a:cxn>
                <a:cxn ang="0">
                  <a:pos x="480" y="237"/>
                </a:cxn>
                <a:cxn ang="0">
                  <a:pos x="472" y="264"/>
                </a:cxn>
                <a:cxn ang="0">
                  <a:pos x="457" y="289"/>
                </a:cxn>
                <a:cxn ang="0">
                  <a:pos x="435" y="310"/>
                </a:cxn>
                <a:cxn ang="0">
                  <a:pos x="408" y="325"/>
                </a:cxn>
                <a:cxn ang="0">
                  <a:pos x="376" y="334"/>
                </a:cxn>
                <a:cxn ang="0">
                  <a:pos x="376" y="220"/>
                </a:cxn>
                <a:cxn ang="0">
                  <a:pos x="362" y="195"/>
                </a:cxn>
                <a:cxn ang="0">
                  <a:pos x="347" y="185"/>
                </a:cxn>
                <a:cxn ang="0">
                  <a:pos x="329" y="182"/>
                </a:cxn>
                <a:cxn ang="0">
                  <a:pos x="301" y="190"/>
                </a:cxn>
                <a:cxn ang="0">
                  <a:pos x="288" y="203"/>
                </a:cxn>
                <a:cxn ang="0">
                  <a:pos x="280" y="230"/>
                </a:cxn>
                <a:cxn ang="0">
                  <a:pos x="210" y="315"/>
                </a:cxn>
                <a:cxn ang="0">
                  <a:pos x="246" y="313"/>
                </a:cxn>
                <a:cxn ang="0">
                  <a:pos x="259" y="306"/>
                </a:cxn>
                <a:cxn ang="0">
                  <a:pos x="268" y="295"/>
                </a:cxn>
                <a:cxn ang="0">
                  <a:pos x="268" y="277"/>
                </a:cxn>
                <a:cxn ang="0">
                  <a:pos x="258" y="259"/>
                </a:cxn>
                <a:cxn ang="0">
                  <a:pos x="188" y="190"/>
                </a:cxn>
                <a:cxn ang="0">
                  <a:pos x="162" y="182"/>
                </a:cxn>
                <a:cxn ang="0">
                  <a:pos x="143" y="185"/>
                </a:cxn>
                <a:cxn ang="0">
                  <a:pos x="65" y="259"/>
                </a:cxn>
                <a:cxn ang="0">
                  <a:pos x="54" y="278"/>
                </a:cxn>
                <a:cxn ang="0">
                  <a:pos x="54" y="295"/>
                </a:cxn>
                <a:cxn ang="0">
                  <a:pos x="59" y="304"/>
                </a:cxn>
                <a:cxn ang="0">
                  <a:pos x="67" y="310"/>
                </a:cxn>
                <a:cxn ang="0">
                  <a:pos x="114" y="315"/>
                </a:cxn>
                <a:cxn ang="0">
                  <a:pos x="101" y="334"/>
                </a:cxn>
                <a:cxn ang="0">
                  <a:pos x="69" y="324"/>
                </a:cxn>
                <a:cxn ang="0">
                  <a:pos x="41" y="306"/>
                </a:cxn>
                <a:cxn ang="0">
                  <a:pos x="20" y="284"/>
                </a:cxn>
                <a:cxn ang="0">
                  <a:pos x="5" y="257"/>
                </a:cxn>
                <a:cxn ang="0">
                  <a:pos x="0" y="227"/>
                </a:cxn>
                <a:cxn ang="0">
                  <a:pos x="1" y="219"/>
                </a:cxn>
                <a:cxn ang="0">
                  <a:pos x="7" y="191"/>
                </a:cxn>
                <a:cxn ang="0">
                  <a:pos x="22" y="167"/>
                </a:cxn>
                <a:cxn ang="0">
                  <a:pos x="43" y="147"/>
                </a:cxn>
                <a:cxn ang="0">
                  <a:pos x="69" y="132"/>
                </a:cxn>
                <a:cxn ang="0">
                  <a:pos x="99" y="122"/>
                </a:cxn>
                <a:cxn ang="0">
                  <a:pos x="99" y="118"/>
                </a:cxn>
                <a:cxn ang="0">
                  <a:pos x="105" y="84"/>
                </a:cxn>
                <a:cxn ang="0">
                  <a:pos x="123" y="53"/>
                </a:cxn>
                <a:cxn ang="0">
                  <a:pos x="151" y="27"/>
                </a:cxn>
                <a:cxn ang="0">
                  <a:pos x="185" y="10"/>
                </a:cxn>
                <a:cxn ang="0">
                  <a:pos x="226" y="1"/>
                </a:cxn>
                <a:cxn ang="0">
                  <a:pos x="255" y="1"/>
                </a:cxn>
                <a:cxn ang="0">
                  <a:pos x="295" y="10"/>
                </a:cxn>
                <a:cxn ang="0">
                  <a:pos x="330" y="27"/>
                </a:cxn>
                <a:cxn ang="0">
                  <a:pos x="357" y="53"/>
                </a:cxn>
                <a:cxn ang="0">
                  <a:pos x="374" y="84"/>
                </a:cxn>
                <a:cxn ang="0">
                  <a:pos x="381" y="118"/>
                </a:cxn>
                <a:cxn ang="0">
                  <a:pos x="381" y="122"/>
                </a:cxn>
              </a:cxnLst>
              <a:rect l="0" t="0" r="r" b="b"/>
              <a:pathLst>
                <a:path w="480" h="336">
                  <a:moveTo>
                    <a:pt x="381" y="122"/>
                  </a:moveTo>
                  <a:lnTo>
                    <a:pt x="381" y="122"/>
                  </a:lnTo>
                  <a:lnTo>
                    <a:pt x="392" y="125"/>
                  </a:lnTo>
                  <a:lnTo>
                    <a:pt x="402" y="127"/>
                  </a:lnTo>
                  <a:lnTo>
                    <a:pt x="412" y="132"/>
                  </a:lnTo>
                  <a:lnTo>
                    <a:pt x="420" y="136"/>
                  </a:lnTo>
                  <a:lnTo>
                    <a:pt x="429" y="141"/>
                  </a:lnTo>
                  <a:lnTo>
                    <a:pt x="438" y="147"/>
                  </a:lnTo>
                  <a:lnTo>
                    <a:pt x="445" y="153"/>
                  </a:lnTo>
                  <a:lnTo>
                    <a:pt x="451" y="161"/>
                  </a:lnTo>
                  <a:lnTo>
                    <a:pt x="457" y="167"/>
                  </a:lnTo>
                  <a:lnTo>
                    <a:pt x="463" y="175"/>
                  </a:lnTo>
                  <a:lnTo>
                    <a:pt x="468" y="183"/>
                  </a:lnTo>
                  <a:lnTo>
                    <a:pt x="472" y="191"/>
                  </a:lnTo>
                  <a:lnTo>
                    <a:pt x="476" y="200"/>
                  </a:lnTo>
                  <a:lnTo>
                    <a:pt x="478" y="209"/>
                  </a:lnTo>
                  <a:lnTo>
                    <a:pt x="480" y="219"/>
                  </a:lnTo>
                  <a:lnTo>
                    <a:pt x="480" y="227"/>
                  </a:lnTo>
                  <a:lnTo>
                    <a:pt x="480" y="227"/>
                  </a:lnTo>
                  <a:lnTo>
                    <a:pt x="480" y="227"/>
                  </a:lnTo>
                  <a:lnTo>
                    <a:pt x="480" y="237"/>
                  </a:lnTo>
                  <a:lnTo>
                    <a:pt x="478" y="247"/>
                  </a:lnTo>
                  <a:lnTo>
                    <a:pt x="476" y="256"/>
                  </a:lnTo>
                  <a:lnTo>
                    <a:pt x="472" y="264"/>
                  </a:lnTo>
                  <a:lnTo>
                    <a:pt x="467" y="273"/>
                  </a:lnTo>
                  <a:lnTo>
                    <a:pt x="462" y="282"/>
                  </a:lnTo>
                  <a:lnTo>
                    <a:pt x="457" y="289"/>
                  </a:lnTo>
                  <a:lnTo>
                    <a:pt x="450" y="297"/>
                  </a:lnTo>
                  <a:lnTo>
                    <a:pt x="442" y="304"/>
                  </a:lnTo>
                  <a:lnTo>
                    <a:pt x="435" y="310"/>
                  </a:lnTo>
                  <a:lnTo>
                    <a:pt x="426" y="315"/>
                  </a:lnTo>
                  <a:lnTo>
                    <a:pt x="418" y="320"/>
                  </a:lnTo>
                  <a:lnTo>
                    <a:pt x="408" y="325"/>
                  </a:lnTo>
                  <a:lnTo>
                    <a:pt x="398" y="329"/>
                  </a:lnTo>
                  <a:lnTo>
                    <a:pt x="387" y="331"/>
                  </a:lnTo>
                  <a:lnTo>
                    <a:pt x="376" y="334"/>
                  </a:lnTo>
                  <a:lnTo>
                    <a:pt x="376" y="230"/>
                  </a:lnTo>
                  <a:lnTo>
                    <a:pt x="376" y="230"/>
                  </a:lnTo>
                  <a:lnTo>
                    <a:pt x="376" y="220"/>
                  </a:lnTo>
                  <a:lnTo>
                    <a:pt x="372" y="211"/>
                  </a:lnTo>
                  <a:lnTo>
                    <a:pt x="368" y="203"/>
                  </a:lnTo>
                  <a:lnTo>
                    <a:pt x="362" y="195"/>
                  </a:lnTo>
                  <a:lnTo>
                    <a:pt x="362" y="195"/>
                  </a:lnTo>
                  <a:lnTo>
                    <a:pt x="355" y="190"/>
                  </a:lnTo>
                  <a:lnTo>
                    <a:pt x="347" y="185"/>
                  </a:lnTo>
                  <a:lnTo>
                    <a:pt x="337" y="183"/>
                  </a:lnTo>
                  <a:lnTo>
                    <a:pt x="329" y="182"/>
                  </a:lnTo>
                  <a:lnTo>
                    <a:pt x="329" y="182"/>
                  </a:lnTo>
                  <a:lnTo>
                    <a:pt x="319" y="183"/>
                  </a:lnTo>
                  <a:lnTo>
                    <a:pt x="309" y="185"/>
                  </a:lnTo>
                  <a:lnTo>
                    <a:pt x="301" y="190"/>
                  </a:lnTo>
                  <a:lnTo>
                    <a:pt x="294" y="195"/>
                  </a:lnTo>
                  <a:lnTo>
                    <a:pt x="294" y="195"/>
                  </a:lnTo>
                  <a:lnTo>
                    <a:pt x="288" y="203"/>
                  </a:lnTo>
                  <a:lnTo>
                    <a:pt x="284" y="211"/>
                  </a:lnTo>
                  <a:lnTo>
                    <a:pt x="280" y="220"/>
                  </a:lnTo>
                  <a:lnTo>
                    <a:pt x="280" y="230"/>
                  </a:lnTo>
                  <a:lnTo>
                    <a:pt x="280" y="336"/>
                  </a:lnTo>
                  <a:lnTo>
                    <a:pt x="210" y="336"/>
                  </a:lnTo>
                  <a:lnTo>
                    <a:pt x="210" y="315"/>
                  </a:lnTo>
                  <a:lnTo>
                    <a:pt x="235" y="315"/>
                  </a:lnTo>
                  <a:lnTo>
                    <a:pt x="235" y="315"/>
                  </a:lnTo>
                  <a:lnTo>
                    <a:pt x="246" y="313"/>
                  </a:lnTo>
                  <a:lnTo>
                    <a:pt x="255" y="310"/>
                  </a:lnTo>
                  <a:lnTo>
                    <a:pt x="255" y="310"/>
                  </a:lnTo>
                  <a:lnTo>
                    <a:pt x="259" y="306"/>
                  </a:lnTo>
                  <a:lnTo>
                    <a:pt x="263" y="303"/>
                  </a:lnTo>
                  <a:lnTo>
                    <a:pt x="266" y="299"/>
                  </a:lnTo>
                  <a:lnTo>
                    <a:pt x="268" y="295"/>
                  </a:lnTo>
                  <a:lnTo>
                    <a:pt x="268" y="295"/>
                  </a:lnTo>
                  <a:lnTo>
                    <a:pt x="269" y="285"/>
                  </a:lnTo>
                  <a:lnTo>
                    <a:pt x="268" y="277"/>
                  </a:lnTo>
                  <a:lnTo>
                    <a:pt x="268" y="277"/>
                  </a:lnTo>
                  <a:lnTo>
                    <a:pt x="264" y="268"/>
                  </a:lnTo>
                  <a:lnTo>
                    <a:pt x="258" y="259"/>
                  </a:lnTo>
                  <a:lnTo>
                    <a:pt x="195" y="198"/>
                  </a:lnTo>
                  <a:lnTo>
                    <a:pt x="195" y="198"/>
                  </a:lnTo>
                  <a:lnTo>
                    <a:pt x="188" y="190"/>
                  </a:lnTo>
                  <a:lnTo>
                    <a:pt x="179" y="185"/>
                  </a:lnTo>
                  <a:lnTo>
                    <a:pt x="170" y="183"/>
                  </a:lnTo>
                  <a:lnTo>
                    <a:pt x="162" y="182"/>
                  </a:lnTo>
                  <a:lnTo>
                    <a:pt x="162" y="182"/>
                  </a:lnTo>
                  <a:lnTo>
                    <a:pt x="152" y="183"/>
                  </a:lnTo>
                  <a:lnTo>
                    <a:pt x="143" y="185"/>
                  </a:lnTo>
                  <a:lnTo>
                    <a:pt x="136" y="190"/>
                  </a:lnTo>
                  <a:lnTo>
                    <a:pt x="127" y="198"/>
                  </a:lnTo>
                  <a:lnTo>
                    <a:pt x="65" y="259"/>
                  </a:lnTo>
                  <a:lnTo>
                    <a:pt x="65" y="259"/>
                  </a:lnTo>
                  <a:lnTo>
                    <a:pt x="58" y="268"/>
                  </a:lnTo>
                  <a:lnTo>
                    <a:pt x="54" y="278"/>
                  </a:lnTo>
                  <a:lnTo>
                    <a:pt x="54" y="278"/>
                  </a:lnTo>
                  <a:lnTo>
                    <a:pt x="53" y="287"/>
                  </a:lnTo>
                  <a:lnTo>
                    <a:pt x="54" y="295"/>
                  </a:lnTo>
                  <a:lnTo>
                    <a:pt x="54" y="295"/>
                  </a:lnTo>
                  <a:lnTo>
                    <a:pt x="57" y="300"/>
                  </a:lnTo>
                  <a:lnTo>
                    <a:pt x="59" y="304"/>
                  </a:lnTo>
                  <a:lnTo>
                    <a:pt x="63" y="306"/>
                  </a:lnTo>
                  <a:lnTo>
                    <a:pt x="67" y="310"/>
                  </a:lnTo>
                  <a:lnTo>
                    <a:pt x="67" y="310"/>
                  </a:lnTo>
                  <a:lnTo>
                    <a:pt x="75" y="314"/>
                  </a:lnTo>
                  <a:lnTo>
                    <a:pt x="85" y="315"/>
                  </a:lnTo>
                  <a:lnTo>
                    <a:pt x="114" y="315"/>
                  </a:lnTo>
                  <a:lnTo>
                    <a:pt x="114" y="335"/>
                  </a:lnTo>
                  <a:lnTo>
                    <a:pt x="114" y="335"/>
                  </a:lnTo>
                  <a:lnTo>
                    <a:pt x="101" y="334"/>
                  </a:lnTo>
                  <a:lnTo>
                    <a:pt x="90" y="331"/>
                  </a:lnTo>
                  <a:lnTo>
                    <a:pt x="79" y="327"/>
                  </a:lnTo>
                  <a:lnTo>
                    <a:pt x="69" y="324"/>
                  </a:lnTo>
                  <a:lnTo>
                    <a:pt x="59" y="319"/>
                  </a:lnTo>
                  <a:lnTo>
                    <a:pt x="49" y="313"/>
                  </a:lnTo>
                  <a:lnTo>
                    <a:pt x="41" y="306"/>
                  </a:lnTo>
                  <a:lnTo>
                    <a:pt x="33" y="300"/>
                  </a:lnTo>
                  <a:lnTo>
                    <a:pt x="26" y="292"/>
                  </a:lnTo>
                  <a:lnTo>
                    <a:pt x="20" y="284"/>
                  </a:lnTo>
                  <a:lnTo>
                    <a:pt x="13" y="275"/>
                  </a:lnTo>
                  <a:lnTo>
                    <a:pt x="8" y="267"/>
                  </a:lnTo>
                  <a:lnTo>
                    <a:pt x="5" y="257"/>
                  </a:lnTo>
                  <a:lnTo>
                    <a:pt x="2" y="248"/>
                  </a:lnTo>
                  <a:lnTo>
                    <a:pt x="1" y="237"/>
                  </a:lnTo>
                  <a:lnTo>
                    <a:pt x="0" y="227"/>
                  </a:lnTo>
                  <a:lnTo>
                    <a:pt x="0" y="227"/>
                  </a:lnTo>
                  <a:lnTo>
                    <a:pt x="0" y="227"/>
                  </a:lnTo>
                  <a:lnTo>
                    <a:pt x="1" y="219"/>
                  </a:lnTo>
                  <a:lnTo>
                    <a:pt x="2" y="209"/>
                  </a:lnTo>
                  <a:lnTo>
                    <a:pt x="5" y="200"/>
                  </a:lnTo>
                  <a:lnTo>
                    <a:pt x="7" y="191"/>
                  </a:lnTo>
                  <a:lnTo>
                    <a:pt x="12" y="183"/>
                  </a:lnTo>
                  <a:lnTo>
                    <a:pt x="16" y="175"/>
                  </a:lnTo>
                  <a:lnTo>
                    <a:pt x="22" y="167"/>
                  </a:lnTo>
                  <a:lnTo>
                    <a:pt x="28" y="161"/>
                  </a:lnTo>
                  <a:lnTo>
                    <a:pt x="36" y="153"/>
                  </a:lnTo>
                  <a:lnTo>
                    <a:pt x="43" y="147"/>
                  </a:lnTo>
                  <a:lnTo>
                    <a:pt x="50" y="141"/>
                  </a:lnTo>
                  <a:lnTo>
                    <a:pt x="59" y="136"/>
                  </a:lnTo>
                  <a:lnTo>
                    <a:pt x="69" y="132"/>
                  </a:lnTo>
                  <a:lnTo>
                    <a:pt x="79" y="127"/>
                  </a:lnTo>
                  <a:lnTo>
                    <a:pt x="89" y="125"/>
                  </a:lnTo>
                  <a:lnTo>
                    <a:pt x="99" y="122"/>
                  </a:lnTo>
                  <a:lnTo>
                    <a:pt x="99" y="122"/>
                  </a:lnTo>
                  <a:lnTo>
                    <a:pt x="99" y="118"/>
                  </a:lnTo>
                  <a:lnTo>
                    <a:pt x="99" y="118"/>
                  </a:lnTo>
                  <a:lnTo>
                    <a:pt x="100" y="107"/>
                  </a:lnTo>
                  <a:lnTo>
                    <a:pt x="101" y="95"/>
                  </a:lnTo>
                  <a:lnTo>
                    <a:pt x="105" y="84"/>
                  </a:lnTo>
                  <a:lnTo>
                    <a:pt x="110" y="73"/>
                  </a:lnTo>
                  <a:lnTo>
                    <a:pt x="116" y="63"/>
                  </a:lnTo>
                  <a:lnTo>
                    <a:pt x="123" y="53"/>
                  </a:lnTo>
                  <a:lnTo>
                    <a:pt x="131" y="43"/>
                  </a:lnTo>
                  <a:lnTo>
                    <a:pt x="141" y="36"/>
                  </a:lnTo>
                  <a:lnTo>
                    <a:pt x="151" y="27"/>
                  </a:lnTo>
                  <a:lnTo>
                    <a:pt x="161" y="21"/>
                  </a:lnTo>
                  <a:lnTo>
                    <a:pt x="173" y="15"/>
                  </a:lnTo>
                  <a:lnTo>
                    <a:pt x="185" y="10"/>
                  </a:lnTo>
                  <a:lnTo>
                    <a:pt x="198" y="6"/>
                  </a:lnTo>
                  <a:lnTo>
                    <a:pt x="211" y="2"/>
                  </a:lnTo>
                  <a:lnTo>
                    <a:pt x="226" y="1"/>
                  </a:lnTo>
                  <a:lnTo>
                    <a:pt x="240" y="0"/>
                  </a:lnTo>
                  <a:lnTo>
                    <a:pt x="240" y="0"/>
                  </a:lnTo>
                  <a:lnTo>
                    <a:pt x="255" y="1"/>
                  </a:lnTo>
                  <a:lnTo>
                    <a:pt x="268" y="2"/>
                  </a:lnTo>
                  <a:lnTo>
                    <a:pt x="282" y="6"/>
                  </a:lnTo>
                  <a:lnTo>
                    <a:pt x="295" y="10"/>
                  </a:lnTo>
                  <a:lnTo>
                    <a:pt x="308" y="15"/>
                  </a:lnTo>
                  <a:lnTo>
                    <a:pt x="319" y="21"/>
                  </a:lnTo>
                  <a:lnTo>
                    <a:pt x="330" y="27"/>
                  </a:lnTo>
                  <a:lnTo>
                    <a:pt x="340" y="36"/>
                  </a:lnTo>
                  <a:lnTo>
                    <a:pt x="348" y="43"/>
                  </a:lnTo>
                  <a:lnTo>
                    <a:pt x="357" y="53"/>
                  </a:lnTo>
                  <a:lnTo>
                    <a:pt x="365" y="63"/>
                  </a:lnTo>
                  <a:lnTo>
                    <a:pt x="369" y="73"/>
                  </a:lnTo>
                  <a:lnTo>
                    <a:pt x="374" y="84"/>
                  </a:lnTo>
                  <a:lnTo>
                    <a:pt x="378" y="95"/>
                  </a:lnTo>
                  <a:lnTo>
                    <a:pt x="381" y="107"/>
                  </a:lnTo>
                  <a:lnTo>
                    <a:pt x="381" y="118"/>
                  </a:lnTo>
                  <a:lnTo>
                    <a:pt x="381" y="118"/>
                  </a:lnTo>
                  <a:lnTo>
                    <a:pt x="381" y="122"/>
                  </a:lnTo>
                  <a:lnTo>
                    <a:pt x="381" y="122"/>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93" name="Freeform 18"/>
            <p:cNvSpPr/>
            <p:nvPr/>
          </p:nvSpPr>
          <p:spPr bwMode="auto">
            <a:xfrm>
              <a:off x="1355705" y="3643325"/>
              <a:ext cx="147638" cy="207963"/>
            </a:xfrm>
            <a:custGeom>
              <a:avLst/>
              <a:gdLst/>
              <a:ahLst/>
              <a:cxnLst>
                <a:cxn ang="0">
                  <a:pos x="126" y="162"/>
                </a:cxn>
                <a:cxn ang="0">
                  <a:pos x="126" y="32"/>
                </a:cxn>
                <a:cxn ang="0">
                  <a:pos x="126" y="32"/>
                </a:cxn>
                <a:cxn ang="0">
                  <a:pos x="125" y="26"/>
                </a:cxn>
                <a:cxn ang="0">
                  <a:pos x="123" y="19"/>
                </a:cxn>
                <a:cxn ang="0">
                  <a:pos x="120" y="13"/>
                </a:cxn>
                <a:cxn ang="0">
                  <a:pos x="116" y="8"/>
                </a:cxn>
                <a:cxn ang="0">
                  <a:pos x="111" y="5"/>
                </a:cxn>
                <a:cxn ang="0">
                  <a:pos x="106" y="2"/>
                </a:cxn>
                <a:cxn ang="0">
                  <a:pos x="100" y="0"/>
                </a:cxn>
                <a:cxn ang="0">
                  <a:pos x="94" y="0"/>
                </a:cxn>
                <a:cxn ang="0">
                  <a:pos x="94" y="0"/>
                </a:cxn>
                <a:cxn ang="0">
                  <a:pos x="94" y="0"/>
                </a:cxn>
                <a:cxn ang="0">
                  <a:pos x="86" y="0"/>
                </a:cxn>
                <a:cxn ang="0">
                  <a:pos x="80" y="2"/>
                </a:cxn>
                <a:cxn ang="0">
                  <a:pos x="75" y="5"/>
                </a:cxn>
                <a:cxn ang="0">
                  <a:pos x="70" y="8"/>
                </a:cxn>
                <a:cxn ang="0">
                  <a:pos x="66" y="13"/>
                </a:cxn>
                <a:cxn ang="0">
                  <a:pos x="64" y="19"/>
                </a:cxn>
                <a:cxn ang="0">
                  <a:pos x="62" y="26"/>
                </a:cxn>
                <a:cxn ang="0">
                  <a:pos x="62" y="32"/>
                </a:cxn>
                <a:cxn ang="0">
                  <a:pos x="62" y="162"/>
                </a:cxn>
                <a:cxn ang="0">
                  <a:pos x="17" y="162"/>
                </a:cxn>
                <a:cxn ang="0">
                  <a:pos x="17" y="162"/>
                </a:cxn>
                <a:cxn ang="0">
                  <a:pos x="11" y="162"/>
                </a:cxn>
                <a:cxn ang="0">
                  <a:pos x="6" y="164"/>
                </a:cxn>
                <a:cxn ang="0">
                  <a:pos x="2" y="167"/>
                </a:cxn>
                <a:cxn ang="0">
                  <a:pos x="1" y="170"/>
                </a:cxn>
                <a:cxn ang="0">
                  <a:pos x="0" y="175"/>
                </a:cxn>
                <a:cxn ang="0">
                  <a:pos x="1" y="179"/>
                </a:cxn>
                <a:cxn ang="0">
                  <a:pos x="3" y="184"/>
                </a:cxn>
                <a:cxn ang="0">
                  <a:pos x="7" y="189"/>
                </a:cxn>
                <a:cxn ang="0">
                  <a:pos x="70" y="251"/>
                </a:cxn>
                <a:cxn ang="0">
                  <a:pos x="70" y="251"/>
                </a:cxn>
                <a:cxn ang="0">
                  <a:pos x="76" y="256"/>
                </a:cxn>
                <a:cxn ang="0">
                  <a:pos x="81" y="259"/>
                </a:cxn>
                <a:cxn ang="0">
                  <a:pos x="88" y="262"/>
                </a:cxn>
                <a:cxn ang="0">
                  <a:pos x="92" y="263"/>
                </a:cxn>
                <a:cxn ang="0">
                  <a:pos x="99" y="262"/>
                </a:cxn>
                <a:cxn ang="0">
                  <a:pos x="105" y="259"/>
                </a:cxn>
                <a:cxn ang="0">
                  <a:pos x="110" y="256"/>
                </a:cxn>
                <a:cxn ang="0">
                  <a:pos x="116" y="251"/>
                </a:cxn>
                <a:cxn ang="0">
                  <a:pos x="179" y="189"/>
                </a:cxn>
                <a:cxn ang="0">
                  <a:pos x="179" y="189"/>
                </a:cxn>
                <a:cxn ang="0">
                  <a:pos x="183" y="185"/>
                </a:cxn>
                <a:cxn ang="0">
                  <a:pos x="184" y="180"/>
                </a:cxn>
                <a:cxn ang="0">
                  <a:pos x="185" y="175"/>
                </a:cxn>
                <a:cxn ang="0">
                  <a:pos x="185" y="171"/>
                </a:cxn>
                <a:cxn ang="0">
                  <a:pos x="183" y="168"/>
                </a:cxn>
                <a:cxn ang="0">
                  <a:pos x="179" y="164"/>
                </a:cxn>
                <a:cxn ang="0">
                  <a:pos x="173" y="162"/>
                </a:cxn>
                <a:cxn ang="0">
                  <a:pos x="165" y="162"/>
                </a:cxn>
                <a:cxn ang="0">
                  <a:pos x="126" y="162"/>
                </a:cxn>
              </a:cxnLst>
              <a:rect l="0" t="0" r="r" b="b"/>
              <a:pathLst>
                <a:path w="185" h="263">
                  <a:moveTo>
                    <a:pt x="126" y="162"/>
                  </a:moveTo>
                  <a:lnTo>
                    <a:pt x="126" y="32"/>
                  </a:lnTo>
                  <a:lnTo>
                    <a:pt x="126" y="32"/>
                  </a:lnTo>
                  <a:lnTo>
                    <a:pt x="125" y="26"/>
                  </a:lnTo>
                  <a:lnTo>
                    <a:pt x="123" y="19"/>
                  </a:lnTo>
                  <a:lnTo>
                    <a:pt x="120" y="13"/>
                  </a:lnTo>
                  <a:lnTo>
                    <a:pt x="116" y="8"/>
                  </a:lnTo>
                  <a:lnTo>
                    <a:pt x="111" y="5"/>
                  </a:lnTo>
                  <a:lnTo>
                    <a:pt x="106" y="2"/>
                  </a:lnTo>
                  <a:lnTo>
                    <a:pt x="100" y="0"/>
                  </a:lnTo>
                  <a:lnTo>
                    <a:pt x="94" y="0"/>
                  </a:lnTo>
                  <a:lnTo>
                    <a:pt x="94" y="0"/>
                  </a:lnTo>
                  <a:lnTo>
                    <a:pt x="94" y="0"/>
                  </a:lnTo>
                  <a:lnTo>
                    <a:pt x="86" y="0"/>
                  </a:lnTo>
                  <a:lnTo>
                    <a:pt x="80" y="2"/>
                  </a:lnTo>
                  <a:lnTo>
                    <a:pt x="75" y="5"/>
                  </a:lnTo>
                  <a:lnTo>
                    <a:pt x="70" y="8"/>
                  </a:lnTo>
                  <a:lnTo>
                    <a:pt x="66" y="13"/>
                  </a:lnTo>
                  <a:lnTo>
                    <a:pt x="64" y="19"/>
                  </a:lnTo>
                  <a:lnTo>
                    <a:pt x="62" y="26"/>
                  </a:lnTo>
                  <a:lnTo>
                    <a:pt x="62" y="32"/>
                  </a:lnTo>
                  <a:lnTo>
                    <a:pt x="62" y="162"/>
                  </a:lnTo>
                  <a:lnTo>
                    <a:pt x="17" y="162"/>
                  </a:lnTo>
                  <a:lnTo>
                    <a:pt x="17" y="162"/>
                  </a:lnTo>
                  <a:lnTo>
                    <a:pt x="11" y="162"/>
                  </a:lnTo>
                  <a:lnTo>
                    <a:pt x="6" y="164"/>
                  </a:lnTo>
                  <a:lnTo>
                    <a:pt x="2" y="167"/>
                  </a:lnTo>
                  <a:lnTo>
                    <a:pt x="1" y="170"/>
                  </a:lnTo>
                  <a:lnTo>
                    <a:pt x="0" y="175"/>
                  </a:lnTo>
                  <a:lnTo>
                    <a:pt x="1" y="179"/>
                  </a:lnTo>
                  <a:lnTo>
                    <a:pt x="3" y="184"/>
                  </a:lnTo>
                  <a:lnTo>
                    <a:pt x="7" y="189"/>
                  </a:lnTo>
                  <a:lnTo>
                    <a:pt x="70" y="251"/>
                  </a:lnTo>
                  <a:lnTo>
                    <a:pt x="70" y="251"/>
                  </a:lnTo>
                  <a:lnTo>
                    <a:pt x="76" y="256"/>
                  </a:lnTo>
                  <a:lnTo>
                    <a:pt x="81" y="259"/>
                  </a:lnTo>
                  <a:lnTo>
                    <a:pt x="88" y="262"/>
                  </a:lnTo>
                  <a:lnTo>
                    <a:pt x="92" y="263"/>
                  </a:lnTo>
                  <a:lnTo>
                    <a:pt x="99" y="262"/>
                  </a:lnTo>
                  <a:lnTo>
                    <a:pt x="105" y="259"/>
                  </a:lnTo>
                  <a:lnTo>
                    <a:pt x="110" y="256"/>
                  </a:lnTo>
                  <a:lnTo>
                    <a:pt x="116" y="251"/>
                  </a:lnTo>
                  <a:lnTo>
                    <a:pt x="179" y="189"/>
                  </a:lnTo>
                  <a:lnTo>
                    <a:pt x="179" y="189"/>
                  </a:lnTo>
                  <a:lnTo>
                    <a:pt x="183" y="185"/>
                  </a:lnTo>
                  <a:lnTo>
                    <a:pt x="184" y="180"/>
                  </a:lnTo>
                  <a:lnTo>
                    <a:pt x="185" y="175"/>
                  </a:lnTo>
                  <a:lnTo>
                    <a:pt x="185" y="171"/>
                  </a:lnTo>
                  <a:lnTo>
                    <a:pt x="183" y="168"/>
                  </a:lnTo>
                  <a:lnTo>
                    <a:pt x="179" y="164"/>
                  </a:lnTo>
                  <a:lnTo>
                    <a:pt x="173" y="162"/>
                  </a:lnTo>
                  <a:lnTo>
                    <a:pt x="165" y="162"/>
                  </a:lnTo>
                  <a:lnTo>
                    <a:pt x="126" y="162"/>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grpSp>
        <p:nvGrpSpPr>
          <p:cNvPr id="94" name="Group 123"/>
          <p:cNvGrpSpPr/>
          <p:nvPr/>
        </p:nvGrpSpPr>
        <p:grpSpPr>
          <a:xfrm>
            <a:off x="9978115" y="1183413"/>
            <a:ext cx="694744" cy="245461"/>
            <a:chOff x="1441430" y="4357700"/>
            <a:chExt cx="503238" cy="177800"/>
          </a:xfrm>
          <a:solidFill>
            <a:srgbClr val="FF6B92"/>
          </a:solidFill>
        </p:grpSpPr>
        <p:sp>
          <p:nvSpPr>
            <p:cNvPr id="95" name="Freeform 19"/>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96" name="Freeform 20"/>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97" name="Freeform 21"/>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grpSp>
        <p:nvGrpSpPr>
          <p:cNvPr id="98" name="Group 127"/>
          <p:cNvGrpSpPr/>
          <p:nvPr/>
        </p:nvGrpSpPr>
        <p:grpSpPr>
          <a:xfrm>
            <a:off x="9974247" y="4060489"/>
            <a:ext cx="657499" cy="433947"/>
            <a:chOff x="2141517" y="2373325"/>
            <a:chExt cx="476251" cy="314325"/>
          </a:xfrm>
          <a:solidFill>
            <a:srgbClr val="FF6B92"/>
          </a:solidFill>
        </p:grpSpPr>
        <p:sp>
          <p:nvSpPr>
            <p:cNvPr id="99" name="Rectangle 22"/>
            <p:cNvSpPr>
              <a:spLocks noChangeArrowheads="1"/>
            </p:cNvSpPr>
            <p:nvPr/>
          </p:nvSpPr>
          <p:spPr bwMode="auto">
            <a:xfrm>
              <a:off x="2200255" y="2678125"/>
              <a:ext cx="387350" cy="9525"/>
            </a:xfrm>
            <a:prstGeom prst="rect">
              <a:avLst/>
            </a:prstGeom>
            <a:grpFill/>
            <a:ln w="9525">
              <a:noFill/>
              <a:miter lim="800000"/>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00" name="Rectangle 23"/>
            <p:cNvSpPr>
              <a:spLocks noChangeArrowheads="1"/>
            </p:cNvSpPr>
            <p:nvPr/>
          </p:nvSpPr>
          <p:spPr bwMode="auto">
            <a:xfrm>
              <a:off x="2517755" y="2468575"/>
              <a:ext cx="69850" cy="209550"/>
            </a:xfrm>
            <a:prstGeom prst="rect">
              <a:avLst/>
            </a:prstGeom>
            <a:grpFill/>
            <a:ln w="9525">
              <a:noFill/>
              <a:miter lim="800000"/>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01" name="Rectangle 24"/>
            <p:cNvSpPr>
              <a:spLocks noChangeArrowheads="1"/>
            </p:cNvSpPr>
            <p:nvPr/>
          </p:nvSpPr>
          <p:spPr bwMode="auto">
            <a:xfrm>
              <a:off x="2438380" y="2547950"/>
              <a:ext cx="69850" cy="130175"/>
            </a:xfrm>
            <a:prstGeom prst="rect">
              <a:avLst/>
            </a:prstGeom>
            <a:grpFill/>
            <a:ln w="9525">
              <a:noFill/>
              <a:miter lim="800000"/>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02" name="Rectangle 25"/>
            <p:cNvSpPr>
              <a:spLocks noChangeArrowheads="1"/>
            </p:cNvSpPr>
            <p:nvPr/>
          </p:nvSpPr>
          <p:spPr bwMode="auto">
            <a:xfrm>
              <a:off x="2359005" y="2592400"/>
              <a:ext cx="69850" cy="85725"/>
            </a:xfrm>
            <a:prstGeom prst="rect">
              <a:avLst/>
            </a:prstGeom>
            <a:grpFill/>
            <a:ln w="9525">
              <a:noFill/>
              <a:miter lim="800000"/>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03" name="Rectangle 26"/>
            <p:cNvSpPr>
              <a:spLocks noChangeArrowheads="1"/>
            </p:cNvSpPr>
            <p:nvPr/>
          </p:nvSpPr>
          <p:spPr bwMode="auto">
            <a:xfrm>
              <a:off x="2279630" y="2551125"/>
              <a:ext cx="69850" cy="127000"/>
            </a:xfrm>
            <a:prstGeom prst="rect">
              <a:avLst/>
            </a:prstGeom>
            <a:grpFill/>
            <a:ln w="9525">
              <a:noFill/>
              <a:miter lim="800000"/>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04" name="Rectangle 27"/>
            <p:cNvSpPr>
              <a:spLocks noChangeArrowheads="1"/>
            </p:cNvSpPr>
            <p:nvPr/>
          </p:nvSpPr>
          <p:spPr bwMode="auto">
            <a:xfrm>
              <a:off x="2200255" y="2587637"/>
              <a:ext cx="68263" cy="90488"/>
            </a:xfrm>
            <a:prstGeom prst="rect">
              <a:avLst/>
            </a:prstGeom>
            <a:grpFill/>
            <a:ln w="9525">
              <a:noFill/>
              <a:miter lim="800000"/>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05" name="Freeform 28"/>
            <p:cNvSpPr/>
            <p:nvPr/>
          </p:nvSpPr>
          <p:spPr bwMode="auto">
            <a:xfrm>
              <a:off x="2141517" y="2559062"/>
              <a:ext cx="36513" cy="38100"/>
            </a:xfrm>
            <a:custGeom>
              <a:avLst/>
              <a:gdLst/>
              <a:ahLst/>
              <a:cxnLst>
                <a:cxn ang="0">
                  <a:pos x="22" y="0"/>
                </a:cxn>
                <a:cxn ang="0">
                  <a:pos x="22" y="0"/>
                </a:cxn>
                <a:cxn ang="0">
                  <a:pos x="27" y="0"/>
                </a:cxn>
                <a:cxn ang="0">
                  <a:pos x="32" y="1"/>
                </a:cxn>
                <a:cxn ang="0">
                  <a:pos x="36" y="3"/>
                </a:cxn>
                <a:cxn ang="0">
                  <a:pos x="40" y="7"/>
                </a:cxn>
                <a:cxn ang="0">
                  <a:pos x="42" y="10"/>
                </a:cxn>
                <a:cxn ang="0">
                  <a:pos x="45" y="15"/>
                </a:cxn>
                <a:cxn ang="0">
                  <a:pos x="46" y="18"/>
                </a:cxn>
                <a:cxn ang="0">
                  <a:pos x="46" y="23"/>
                </a:cxn>
                <a:cxn ang="0">
                  <a:pos x="46" y="23"/>
                </a:cxn>
                <a:cxn ang="0">
                  <a:pos x="46" y="28"/>
                </a:cxn>
                <a:cxn ang="0">
                  <a:pos x="45" y="32"/>
                </a:cxn>
                <a:cxn ang="0">
                  <a:pos x="42" y="36"/>
                </a:cxn>
                <a:cxn ang="0">
                  <a:pos x="40" y="39"/>
                </a:cxn>
                <a:cxn ang="0">
                  <a:pos x="36" y="43"/>
                </a:cxn>
                <a:cxn ang="0">
                  <a:pos x="32" y="44"/>
                </a:cxn>
                <a:cxn ang="0">
                  <a:pos x="27" y="45"/>
                </a:cxn>
                <a:cxn ang="0">
                  <a:pos x="22" y="47"/>
                </a:cxn>
                <a:cxn ang="0">
                  <a:pos x="22" y="47"/>
                </a:cxn>
                <a:cxn ang="0">
                  <a:pos x="19" y="45"/>
                </a:cxn>
                <a:cxn ang="0">
                  <a:pos x="14" y="44"/>
                </a:cxn>
                <a:cxn ang="0">
                  <a:pos x="10" y="43"/>
                </a:cxn>
                <a:cxn ang="0">
                  <a:pos x="6" y="39"/>
                </a:cxn>
                <a:cxn ang="0">
                  <a:pos x="4" y="36"/>
                </a:cxn>
                <a:cxn ang="0">
                  <a:pos x="1" y="32"/>
                </a:cxn>
                <a:cxn ang="0">
                  <a:pos x="0" y="28"/>
                </a:cxn>
                <a:cxn ang="0">
                  <a:pos x="0" y="23"/>
                </a:cxn>
                <a:cxn ang="0">
                  <a:pos x="0" y="23"/>
                </a:cxn>
                <a:cxn ang="0">
                  <a:pos x="0" y="18"/>
                </a:cxn>
                <a:cxn ang="0">
                  <a:pos x="1" y="15"/>
                </a:cxn>
                <a:cxn ang="0">
                  <a:pos x="4" y="10"/>
                </a:cxn>
                <a:cxn ang="0">
                  <a:pos x="6" y="7"/>
                </a:cxn>
                <a:cxn ang="0">
                  <a:pos x="10" y="3"/>
                </a:cxn>
                <a:cxn ang="0">
                  <a:pos x="14" y="1"/>
                </a:cxn>
                <a:cxn ang="0">
                  <a:pos x="19" y="0"/>
                </a:cxn>
                <a:cxn ang="0">
                  <a:pos x="22" y="0"/>
                </a:cxn>
                <a:cxn ang="0">
                  <a:pos x="22" y="0"/>
                </a:cxn>
              </a:cxnLst>
              <a:rect l="0" t="0" r="r" b="b"/>
              <a:pathLst>
                <a:path w="46" h="47">
                  <a:moveTo>
                    <a:pt x="22" y="0"/>
                  </a:moveTo>
                  <a:lnTo>
                    <a:pt x="22" y="0"/>
                  </a:lnTo>
                  <a:lnTo>
                    <a:pt x="27" y="0"/>
                  </a:lnTo>
                  <a:lnTo>
                    <a:pt x="32" y="1"/>
                  </a:lnTo>
                  <a:lnTo>
                    <a:pt x="36" y="3"/>
                  </a:lnTo>
                  <a:lnTo>
                    <a:pt x="40" y="7"/>
                  </a:lnTo>
                  <a:lnTo>
                    <a:pt x="42" y="10"/>
                  </a:lnTo>
                  <a:lnTo>
                    <a:pt x="45" y="15"/>
                  </a:lnTo>
                  <a:lnTo>
                    <a:pt x="46" y="18"/>
                  </a:lnTo>
                  <a:lnTo>
                    <a:pt x="46" y="23"/>
                  </a:lnTo>
                  <a:lnTo>
                    <a:pt x="46" y="23"/>
                  </a:lnTo>
                  <a:lnTo>
                    <a:pt x="46" y="28"/>
                  </a:lnTo>
                  <a:lnTo>
                    <a:pt x="45" y="32"/>
                  </a:lnTo>
                  <a:lnTo>
                    <a:pt x="42" y="36"/>
                  </a:lnTo>
                  <a:lnTo>
                    <a:pt x="40" y="39"/>
                  </a:lnTo>
                  <a:lnTo>
                    <a:pt x="36" y="43"/>
                  </a:lnTo>
                  <a:lnTo>
                    <a:pt x="32" y="44"/>
                  </a:lnTo>
                  <a:lnTo>
                    <a:pt x="27" y="45"/>
                  </a:lnTo>
                  <a:lnTo>
                    <a:pt x="22" y="47"/>
                  </a:lnTo>
                  <a:lnTo>
                    <a:pt x="22" y="47"/>
                  </a:lnTo>
                  <a:lnTo>
                    <a:pt x="19" y="45"/>
                  </a:lnTo>
                  <a:lnTo>
                    <a:pt x="14" y="44"/>
                  </a:lnTo>
                  <a:lnTo>
                    <a:pt x="10" y="43"/>
                  </a:lnTo>
                  <a:lnTo>
                    <a:pt x="6" y="39"/>
                  </a:lnTo>
                  <a:lnTo>
                    <a:pt x="4" y="36"/>
                  </a:lnTo>
                  <a:lnTo>
                    <a:pt x="1" y="32"/>
                  </a:lnTo>
                  <a:lnTo>
                    <a:pt x="0" y="28"/>
                  </a:lnTo>
                  <a:lnTo>
                    <a:pt x="0" y="23"/>
                  </a:lnTo>
                  <a:lnTo>
                    <a:pt x="0" y="23"/>
                  </a:lnTo>
                  <a:lnTo>
                    <a:pt x="0" y="18"/>
                  </a:lnTo>
                  <a:lnTo>
                    <a:pt x="1" y="15"/>
                  </a:lnTo>
                  <a:lnTo>
                    <a:pt x="4" y="10"/>
                  </a:lnTo>
                  <a:lnTo>
                    <a:pt x="6" y="7"/>
                  </a:lnTo>
                  <a:lnTo>
                    <a:pt x="10" y="3"/>
                  </a:lnTo>
                  <a:lnTo>
                    <a:pt x="14" y="1"/>
                  </a:lnTo>
                  <a:lnTo>
                    <a:pt x="19" y="0"/>
                  </a:lnTo>
                  <a:lnTo>
                    <a:pt x="22" y="0"/>
                  </a:lnTo>
                  <a:lnTo>
                    <a:pt x="22"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06" name="Freeform 29"/>
            <p:cNvSpPr/>
            <p:nvPr/>
          </p:nvSpPr>
          <p:spPr bwMode="auto">
            <a:xfrm>
              <a:off x="2568555" y="2373325"/>
              <a:ext cx="49213" cy="47625"/>
            </a:xfrm>
            <a:custGeom>
              <a:avLst/>
              <a:gdLst/>
              <a:ahLst/>
              <a:cxnLst>
                <a:cxn ang="0">
                  <a:pos x="62" y="0"/>
                </a:cxn>
                <a:cxn ang="0">
                  <a:pos x="0" y="1"/>
                </a:cxn>
                <a:cxn ang="0">
                  <a:pos x="22" y="29"/>
                </a:cxn>
                <a:cxn ang="0">
                  <a:pos x="43" y="59"/>
                </a:cxn>
                <a:cxn ang="0">
                  <a:pos x="62" y="0"/>
                </a:cxn>
              </a:cxnLst>
              <a:rect l="0" t="0" r="r" b="b"/>
              <a:pathLst>
                <a:path w="62" h="59">
                  <a:moveTo>
                    <a:pt x="62" y="0"/>
                  </a:moveTo>
                  <a:lnTo>
                    <a:pt x="0" y="1"/>
                  </a:lnTo>
                  <a:lnTo>
                    <a:pt x="22" y="29"/>
                  </a:lnTo>
                  <a:lnTo>
                    <a:pt x="43" y="59"/>
                  </a:lnTo>
                  <a:lnTo>
                    <a:pt x="62"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07" name="Freeform 30"/>
            <p:cNvSpPr/>
            <p:nvPr/>
          </p:nvSpPr>
          <p:spPr bwMode="auto">
            <a:xfrm>
              <a:off x="2176442" y="2397137"/>
              <a:ext cx="404813" cy="169863"/>
            </a:xfrm>
            <a:custGeom>
              <a:avLst/>
              <a:gdLst/>
              <a:ahLst/>
              <a:cxnLst>
                <a:cxn ang="0">
                  <a:pos x="0" y="204"/>
                </a:cxn>
                <a:cxn ang="0">
                  <a:pos x="176" y="73"/>
                </a:cxn>
                <a:cxn ang="0">
                  <a:pos x="182" y="70"/>
                </a:cxn>
                <a:cxn ang="0">
                  <a:pos x="186" y="75"/>
                </a:cxn>
                <a:cxn ang="0">
                  <a:pos x="270" y="174"/>
                </a:cxn>
                <a:cxn ang="0">
                  <a:pos x="502" y="0"/>
                </a:cxn>
                <a:cxn ang="0">
                  <a:pos x="507" y="7"/>
                </a:cxn>
                <a:cxn ang="0">
                  <a:pos x="511" y="12"/>
                </a:cxn>
                <a:cxn ang="0">
                  <a:pos x="274" y="190"/>
                </a:cxn>
                <a:cxn ang="0">
                  <a:pos x="268" y="193"/>
                </a:cxn>
                <a:cxn ang="0">
                  <a:pos x="263" y="188"/>
                </a:cxn>
                <a:cxn ang="0">
                  <a:pos x="180" y="89"/>
                </a:cxn>
                <a:cxn ang="0">
                  <a:pos x="9" y="216"/>
                </a:cxn>
                <a:cxn ang="0">
                  <a:pos x="9" y="216"/>
                </a:cxn>
                <a:cxn ang="0">
                  <a:pos x="5" y="209"/>
                </a:cxn>
                <a:cxn ang="0">
                  <a:pos x="0" y="204"/>
                </a:cxn>
                <a:cxn ang="0">
                  <a:pos x="0" y="204"/>
                </a:cxn>
              </a:cxnLst>
              <a:rect l="0" t="0" r="r" b="b"/>
              <a:pathLst>
                <a:path w="511" h="216">
                  <a:moveTo>
                    <a:pt x="0" y="204"/>
                  </a:moveTo>
                  <a:lnTo>
                    <a:pt x="176" y="73"/>
                  </a:lnTo>
                  <a:lnTo>
                    <a:pt x="182" y="70"/>
                  </a:lnTo>
                  <a:lnTo>
                    <a:pt x="186" y="75"/>
                  </a:lnTo>
                  <a:lnTo>
                    <a:pt x="270" y="174"/>
                  </a:lnTo>
                  <a:lnTo>
                    <a:pt x="502" y="0"/>
                  </a:lnTo>
                  <a:lnTo>
                    <a:pt x="507" y="7"/>
                  </a:lnTo>
                  <a:lnTo>
                    <a:pt x="511" y="12"/>
                  </a:lnTo>
                  <a:lnTo>
                    <a:pt x="274" y="190"/>
                  </a:lnTo>
                  <a:lnTo>
                    <a:pt x="268" y="193"/>
                  </a:lnTo>
                  <a:lnTo>
                    <a:pt x="263" y="188"/>
                  </a:lnTo>
                  <a:lnTo>
                    <a:pt x="180" y="89"/>
                  </a:lnTo>
                  <a:lnTo>
                    <a:pt x="9" y="216"/>
                  </a:lnTo>
                  <a:lnTo>
                    <a:pt x="9" y="216"/>
                  </a:lnTo>
                  <a:lnTo>
                    <a:pt x="5" y="209"/>
                  </a:lnTo>
                  <a:lnTo>
                    <a:pt x="0" y="204"/>
                  </a:lnTo>
                  <a:lnTo>
                    <a:pt x="0" y="204"/>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grpSp>
        <p:nvGrpSpPr>
          <p:cNvPr id="108" name="Group 137"/>
          <p:cNvGrpSpPr/>
          <p:nvPr/>
        </p:nvGrpSpPr>
        <p:grpSpPr>
          <a:xfrm>
            <a:off x="6123051" y="4021909"/>
            <a:ext cx="289296" cy="624619"/>
            <a:chOff x="3328967" y="3373450"/>
            <a:chExt cx="209550" cy="452438"/>
          </a:xfrm>
          <a:solidFill>
            <a:srgbClr val="FF6B92"/>
          </a:solidFill>
        </p:grpSpPr>
        <p:sp>
          <p:nvSpPr>
            <p:cNvPr id="109" name="Freeform 31"/>
            <p:cNvSpPr/>
            <p:nvPr/>
          </p:nvSpPr>
          <p:spPr bwMode="auto">
            <a:xfrm>
              <a:off x="3328967" y="3373450"/>
              <a:ext cx="209550" cy="211138"/>
            </a:xfrm>
            <a:custGeom>
              <a:avLst/>
              <a:gdLst/>
              <a:ahLst/>
              <a:cxnLst>
                <a:cxn ang="0">
                  <a:pos x="134" y="0"/>
                </a:cxn>
                <a:cxn ang="0">
                  <a:pos x="160" y="4"/>
                </a:cxn>
                <a:cxn ang="0">
                  <a:pos x="184" y="11"/>
                </a:cxn>
                <a:cxn ang="0">
                  <a:pos x="208" y="23"/>
                </a:cxn>
                <a:cxn ang="0">
                  <a:pos x="226" y="39"/>
                </a:cxn>
                <a:cxn ang="0">
                  <a:pos x="244" y="59"/>
                </a:cxn>
                <a:cxn ang="0">
                  <a:pos x="256" y="81"/>
                </a:cxn>
                <a:cxn ang="0">
                  <a:pos x="263" y="106"/>
                </a:cxn>
                <a:cxn ang="0">
                  <a:pos x="266" y="133"/>
                </a:cxn>
                <a:cxn ang="0">
                  <a:pos x="265" y="147"/>
                </a:cxn>
                <a:cxn ang="0">
                  <a:pos x="260" y="173"/>
                </a:cxn>
                <a:cxn ang="0">
                  <a:pos x="250" y="196"/>
                </a:cxn>
                <a:cxn ang="0">
                  <a:pos x="235" y="217"/>
                </a:cxn>
                <a:cxn ang="0">
                  <a:pos x="218" y="236"/>
                </a:cxn>
                <a:cxn ang="0">
                  <a:pos x="197" y="250"/>
                </a:cxn>
                <a:cxn ang="0">
                  <a:pos x="172" y="261"/>
                </a:cxn>
                <a:cxn ang="0">
                  <a:pos x="146" y="266"/>
                </a:cxn>
                <a:cxn ang="0">
                  <a:pos x="134" y="266"/>
                </a:cxn>
                <a:cxn ang="0">
                  <a:pos x="106" y="263"/>
                </a:cxn>
                <a:cxn ang="0">
                  <a:pos x="82" y="256"/>
                </a:cxn>
                <a:cxn ang="0">
                  <a:pos x="58" y="243"/>
                </a:cxn>
                <a:cxn ang="0">
                  <a:pos x="40" y="227"/>
                </a:cxn>
                <a:cxn ang="0">
                  <a:pos x="22" y="208"/>
                </a:cxn>
                <a:cxn ang="0">
                  <a:pos x="10" y="185"/>
                </a:cxn>
                <a:cxn ang="0">
                  <a:pos x="3" y="161"/>
                </a:cxn>
                <a:cxn ang="0">
                  <a:pos x="0" y="133"/>
                </a:cxn>
                <a:cxn ang="0">
                  <a:pos x="1" y="120"/>
                </a:cxn>
                <a:cxn ang="0">
                  <a:pos x="6" y="94"/>
                </a:cxn>
                <a:cxn ang="0">
                  <a:pos x="16" y="70"/>
                </a:cxn>
                <a:cxn ang="0">
                  <a:pos x="31" y="49"/>
                </a:cxn>
                <a:cxn ang="0">
                  <a:pos x="48" y="31"/>
                </a:cxn>
                <a:cxn ang="0">
                  <a:pos x="69" y="16"/>
                </a:cxn>
                <a:cxn ang="0">
                  <a:pos x="94" y="6"/>
                </a:cxn>
                <a:cxn ang="0">
                  <a:pos x="120" y="1"/>
                </a:cxn>
                <a:cxn ang="0">
                  <a:pos x="134" y="0"/>
                </a:cxn>
              </a:cxnLst>
              <a:rect l="0" t="0" r="r" b="b"/>
              <a:pathLst>
                <a:path w="266" h="266">
                  <a:moveTo>
                    <a:pt x="134" y="0"/>
                  </a:moveTo>
                  <a:lnTo>
                    <a:pt x="134" y="0"/>
                  </a:lnTo>
                  <a:lnTo>
                    <a:pt x="146" y="1"/>
                  </a:lnTo>
                  <a:lnTo>
                    <a:pt x="160" y="4"/>
                  </a:lnTo>
                  <a:lnTo>
                    <a:pt x="172" y="6"/>
                  </a:lnTo>
                  <a:lnTo>
                    <a:pt x="184" y="11"/>
                  </a:lnTo>
                  <a:lnTo>
                    <a:pt x="197" y="16"/>
                  </a:lnTo>
                  <a:lnTo>
                    <a:pt x="208" y="23"/>
                  </a:lnTo>
                  <a:lnTo>
                    <a:pt x="218" y="31"/>
                  </a:lnTo>
                  <a:lnTo>
                    <a:pt x="226" y="39"/>
                  </a:lnTo>
                  <a:lnTo>
                    <a:pt x="235" y="49"/>
                  </a:lnTo>
                  <a:lnTo>
                    <a:pt x="244" y="59"/>
                  </a:lnTo>
                  <a:lnTo>
                    <a:pt x="250" y="70"/>
                  </a:lnTo>
                  <a:lnTo>
                    <a:pt x="256" y="81"/>
                  </a:lnTo>
                  <a:lnTo>
                    <a:pt x="260" y="94"/>
                  </a:lnTo>
                  <a:lnTo>
                    <a:pt x="263" y="106"/>
                  </a:lnTo>
                  <a:lnTo>
                    <a:pt x="265" y="120"/>
                  </a:lnTo>
                  <a:lnTo>
                    <a:pt x="266" y="133"/>
                  </a:lnTo>
                  <a:lnTo>
                    <a:pt x="266" y="133"/>
                  </a:lnTo>
                  <a:lnTo>
                    <a:pt x="265" y="147"/>
                  </a:lnTo>
                  <a:lnTo>
                    <a:pt x="263" y="161"/>
                  </a:lnTo>
                  <a:lnTo>
                    <a:pt x="260" y="173"/>
                  </a:lnTo>
                  <a:lnTo>
                    <a:pt x="256" y="185"/>
                  </a:lnTo>
                  <a:lnTo>
                    <a:pt x="250" y="196"/>
                  </a:lnTo>
                  <a:lnTo>
                    <a:pt x="244" y="208"/>
                  </a:lnTo>
                  <a:lnTo>
                    <a:pt x="235" y="217"/>
                  </a:lnTo>
                  <a:lnTo>
                    <a:pt x="226" y="227"/>
                  </a:lnTo>
                  <a:lnTo>
                    <a:pt x="218" y="236"/>
                  </a:lnTo>
                  <a:lnTo>
                    <a:pt x="208" y="243"/>
                  </a:lnTo>
                  <a:lnTo>
                    <a:pt x="197" y="250"/>
                  </a:lnTo>
                  <a:lnTo>
                    <a:pt x="184" y="256"/>
                  </a:lnTo>
                  <a:lnTo>
                    <a:pt x="172" y="261"/>
                  </a:lnTo>
                  <a:lnTo>
                    <a:pt x="160" y="263"/>
                  </a:lnTo>
                  <a:lnTo>
                    <a:pt x="146" y="266"/>
                  </a:lnTo>
                  <a:lnTo>
                    <a:pt x="134" y="266"/>
                  </a:lnTo>
                  <a:lnTo>
                    <a:pt x="134" y="266"/>
                  </a:lnTo>
                  <a:lnTo>
                    <a:pt x="120" y="266"/>
                  </a:lnTo>
                  <a:lnTo>
                    <a:pt x="106" y="263"/>
                  </a:lnTo>
                  <a:lnTo>
                    <a:pt x="94" y="261"/>
                  </a:lnTo>
                  <a:lnTo>
                    <a:pt x="82" y="256"/>
                  </a:lnTo>
                  <a:lnTo>
                    <a:pt x="69" y="250"/>
                  </a:lnTo>
                  <a:lnTo>
                    <a:pt x="58" y="243"/>
                  </a:lnTo>
                  <a:lnTo>
                    <a:pt x="48" y="236"/>
                  </a:lnTo>
                  <a:lnTo>
                    <a:pt x="40" y="227"/>
                  </a:lnTo>
                  <a:lnTo>
                    <a:pt x="31" y="217"/>
                  </a:lnTo>
                  <a:lnTo>
                    <a:pt x="22" y="208"/>
                  </a:lnTo>
                  <a:lnTo>
                    <a:pt x="16" y="196"/>
                  </a:lnTo>
                  <a:lnTo>
                    <a:pt x="10" y="185"/>
                  </a:lnTo>
                  <a:lnTo>
                    <a:pt x="6" y="173"/>
                  </a:lnTo>
                  <a:lnTo>
                    <a:pt x="3" y="161"/>
                  </a:lnTo>
                  <a:lnTo>
                    <a:pt x="1" y="147"/>
                  </a:lnTo>
                  <a:lnTo>
                    <a:pt x="0" y="133"/>
                  </a:lnTo>
                  <a:lnTo>
                    <a:pt x="0" y="133"/>
                  </a:lnTo>
                  <a:lnTo>
                    <a:pt x="1" y="120"/>
                  </a:lnTo>
                  <a:lnTo>
                    <a:pt x="3" y="106"/>
                  </a:lnTo>
                  <a:lnTo>
                    <a:pt x="6" y="94"/>
                  </a:lnTo>
                  <a:lnTo>
                    <a:pt x="10" y="81"/>
                  </a:lnTo>
                  <a:lnTo>
                    <a:pt x="16" y="70"/>
                  </a:lnTo>
                  <a:lnTo>
                    <a:pt x="22" y="59"/>
                  </a:lnTo>
                  <a:lnTo>
                    <a:pt x="31" y="49"/>
                  </a:lnTo>
                  <a:lnTo>
                    <a:pt x="40" y="39"/>
                  </a:lnTo>
                  <a:lnTo>
                    <a:pt x="48" y="31"/>
                  </a:lnTo>
                  <a:lnTo>
                    <a:pt x="58" y="23"/>
                  </a:lnTo>
                  <a:lnTo>
                    <a:pt x="69" y="16"/>
                  </a:lnTo>
                  <a:lnTo>
                    <a:pt x="82" y="11"/>
                  </a:lnTo>
                  <a:lnTo>
                    <a:pt x="94" y="6"/>
                  </a:lnTo>
                  <a:lnTo>
                    <a:pt x="106" y="4"/>
                  </a:lnTo>
                  <a:lnTo>
                    <a:pt x="120" y="1"/>
                  </a:lnTo>
                  <a:lnTo>
                    <a:pt x="134" y="0"/>
                  </a:lnTo>
                  <a:lnTo>
                    <a:pt x="134"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10" name="Freeform 32"/>
            <p:cNvSpPr/>
            <p:nvPr/>
          </p:nvSpPr>
          <p:spPr bwMode="auto">
            <a:xfrm>
              <a:off x="3400405" y="3563950"/>
              <a:ext cx="66675" cy="261938"/>
            </a:xfrm>
            <a:custGeom>
              <a:avLst/>
              <a:gdLst/>
              <a:ahLst/>
              <a:cxnLst>
                <a:cxn ang="0">
                  <a:pos x="82" y="0"/>
                </a:cxn>
                <a:cxn ang="0">
                  <a:pos x="82" y="288"/>
                </a:cxn>
                <a:cxn ang="0">
                  <a:pos x="82" y="288"/>
                </a:cxn>
                <a:cxn ang="0">
                  <a:pos x="81" y="296"/>
                </a:cxn>
                <a:cxn ang="0">
                  <a:pos x="79" y="304"/>
                </a:cxn>
                <a:cxn ang="0">
                  <a:pos x="75" y="311"/>
                </a:cxn>
                <a:cxn ang="0">
                  <a:pos x="70" y="316"/>
                </a:cxn>
                <a:cxn ang="0">
                  <a:pos x="64" y="322"/>
                </a:cxn>
                <a:cxn ang="0">
                  <a:pos x="56" y="326"/>
                </a:cxn>
                <a:cxn ang="0">
                  <a:pos x="49" y="329"/>
                </a:cxn>
                <a:cxn ang="0">
                  <a:pos x="42" y="329"/>
                </a:cxn>
                <a:cxn ang="0">
                  <a:pos x="42" y="329"/>
                </a:cxn>
                <a:cxn ang="0">
                  <a:pos x="42" y="329"/>
                </a:cxn>
                <a:cxn ang="0">
                  <a:pos x="33" y="329"/>
                </a:cxn>
                <a:cxn ang="0">
                  <a:pos x="26" y="326"/>
                </a:cxn>
                <a:cxn ang="0">
                  <a:pos x="18" y="322"/>
                </a:cxn>
                <a:cxn ang="0">
                  <a:pos x="12" y="316"/>
                </a:cxn>
                <a:cxn ang="0">
                  <a:pos x="7" y="311"/>
                </a:cxn>
                <a:cxn ang="0">
                  <a:pos x="3" y="304"/>
                </a:cxn>
                <a:cxn ang="0">
                  <a:pos x="1" y="296"/>
                </a:cxn>
                <a:cxn ang="0">
                  <a:pos x="0" y="288"/>
                </a:cxn>
                <a:cxn ang="0">
                  <a:pos x="0" y="0"/>
                </a:cxn>
                <a:cxn ang="0">
                  <a:pos x="82" y="0"/>
                </a:cxn>
              </a:cxnLst>
              <a:rect l="0" t="0" r="r" b="b"/>
              <a:pathLst>
                <a:path w="82" h="329">
                  <a:moveTo>
                    <a:pt x="82" y="0"/>
                  </a:moveTo>
                  <a:lnTo>
                    <a:pt x="82" y="288"/>
                  </a:lnTo>
                  <a:lnTo>
                    <a:pt x="82" y="288"/>
                  </a:lnTo>
                  <a:lnTo>
                    <a:pt x="81" y="296"/>
                  </a:lnTo>
                  <a:lnTo>
                    <a:pt x="79" y="304"/>
                  </a:lnTo>
                  <a:lnTo>
                    <a:pt x="75" y="311"/>
                  </a:lnTo>
                  <a:lnTo>
                    <a:pt x="70" y="316"/>
                  </a:lnTo>
                  <a:lnTo>
                    <a:pt x="64" y="322"/>
                  </a:lnTo>
                  <a:lnTo>
                    <a:pt x="56" y="326"/>
                  </a:lnTo>
                  <a:lnTo>
                    <a:pt x="49" y="329"/>
                  </a:lnTo>
                  <a:lnTo>
                    <a:pt x="42" y="329"/>
                  </a:lnTo>
                  <a:lnTo>
                    <a:pt x="42" y="329"/>
                  </a:lnTo>
                  <a:lnTo>
                    <a:pt x="42" y="329"/>
                  </a:lnTo>
                  <a:lnTo>
                    <a:pt x="33" y="329"/>
                  </a:lnTo>
                  <a:lnTo>
                    <a:pt x="26" y="326"/>
                  </a:lnTo>
                  <a:lnTo>
                    <a:pt x="18" y="322"/>
                  </a:lnTo>
                  <a:lnTo>
                    <a:pt x="12" y="316"/>
                  </a:lnTo>
                  <a:lnTo>
                    <a:pt x="7" y="311"/>
                  </a:lnTo>
                  <a:lnTo>
                    <a:pt x="3" y="304"/>
                  </a:lnTo>
                  <a:lnTo>
                    <a:pt x="1" y="296"/>
                  </a:lnTo>
                  <a:lnTo>
                    <a:pt x="0" y="288"/>
                  </a:lnTo>
                  <a:lnTo>
                    <a:pt x="0" y="0"/>
                  </a:lnTo>
                  <a:lnTo>
                    <a:pt x="82"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11" name="Freeform 33"/>
            <p:cNvSpPr/>
            <p:nvPr/>
          </p:nvSpPr>
          <p:spPr bwMode="auto">
            <a:xfrm>
              <a:off x="3375005" y="3421075"/>
              <a:ext cx="117475" cy="117475"/>
            </a:xfrm>
            <a:custGeom>
              <a:avLst/>
              <a:gdLst/>
              <a:ahLst/>
              <a:cxnLst>
                <a:cxn ang="0">
                  <a:pos x="76" y="0"/>
                </a:cxn>
                <a:cxn ang="0">
                  <a:pos x="76" y="0"/>
                </a:cxn>
                <a:cxn ang="0">
                  <a:pos x="83" y="0"/>
                </a:cxn>
                <a:cxn ang="0">
                  <a:pos x="90" y="1"/>
                </a:cxn>
                <a:cxn ang="0">
                  <a:pos x="104" y="5"/>
                </a:cxn>
                <a:cxn ang="0">
                  <a:pos x="116" y="13"/>
                </a:cxn>
                <a:cxn ang="0">
                  <a:pos x="128" y="21"/>
                </a:cxn>
                <a:cxn ang="0">
                  <a:pos x="136" y="32"/>
                </a:cxn>
                <a:cxn ang="0">
                  <a:pos x="144" y="45"/>
                </a:cxn>
                <a:cxn ang="0">
                  <a:pos x="149" y="60"/>
                </a:cxn>
                <a:cxn ang="0">
                  <a:pos x="149" y="67"/>
                </a:cxn>
                <a:cxn ang="0">
                  <a:pos x="150" y="74"/>
                </a:cxn>
                <a:cxn ang="0">
                  <a:pos x="150" y="74"/>
                </a:cxn>
                <a:cxn ang="0">
                  <a:pos x="149" y="82"/>
                </a:cxn>
                <a:cxn ang="0">
                  <a:pos x="149" y="89"/>
                </a:cxn>
                <a:cxn ang="0">
                  <a:pos x="144" y="103"/>
                </a:cxn>
                <a:cxn ang="0">
                  <a:pos x="136" y="116"/>
                </a:cxn>
                <a:cxn ang="0">
                  <a:pos x="128" y="128"/>
                </a:cxn>
                <a:cxn ang="0">
                  <a:pos x="116" y="136"/>
                </a:cxn>
                <a:cxn ang="0">
                  <a:pos x="104" y="142"/>
                </a:cxn>
                <a:cxn ang="0">
                  <a:pos x="90" y="147"/>
                </a:cxn>
                <a:cxn ang="0">
                  <a:pos x="83" y="149"/>
                </a:cxn>
                <a:cxn ang="0">
                  <a:pos x="76" y="149"/>
                </a:cxn>
                <a:cxn ang="0">
                  <a:pos x="76" y="149"/>
                </a:cxn>
                <a:cxn ang="0">
                  <a:pos x="67" y="149"/>
                </a:cxn>
                <a:cxn ang="0">
                  <a:pos x="60" y="147"/>
                </a:cxn>
                <a:cxn ang="0">
                  <a:pos x="46" y="142"/>
                </a:cxn>
                <a:cxn ang="0">
                  <a:pos x="34" y="136"/>
                </a:cxn>
                <a:cxn ang="0">
                  <a:pos x="22" y="128"/>
                </a:cxn>
                <a:cxn ang="0">
                  <a:pos x="14" y="116"/>
                </a:cxn>
                <a:cxn ang="0">
                  <a:pos x="6" y="103"/>
                </a:cxn>
                <a:cxn ang="0">
                  <a:pos x="1" y="89"/>
                </a:cxn>
                <a:cxn ang="0">
                  <a:pos x="1" y="82"/>
                </a:cxn>
                <a:cxn ang="0">
                  <a:pos x="0" y="74"/>
                </a:cxn>
                <a:cxn ang="0">
                  <a:pos x="0" y="74"/>
                </a:cxn>
                <a:cxn ang="0">
                  <a:pos x="1" y="67"/>
                </a:cxn>
                <a:cxn ang="0">
                  <a:pos x="1" y="60"/>
                </a:cxn>
                <a:cxn ang="0">
                  <a:pos x="6" y="45"/>
                </a:cxn>
                <a:cxn ang="0">
                  <a:pos x="14" y="32"/>
                </a:cxn>
                <a:cxn ang="0">
                  <a:pos x="22" y="21"/>
                </a:cxn>
                <a:cxn ang="0">
                  <a:pos x="34" y="13"/>
                </a:cxn>
                <a:cxn ang="0">
                  <a:pos x="46" y="5"/>
                </a:cxn>
                <a:cxn ang="0">
                  <a:pos x="60" y="1"/>
                </a:cxn>
                <a:cxn ang="0">
                  <a:pos x="67" y="0"/>
                </a:cxn>
                <a:cxn ang="0">
                  <a:pos x="76" y="0"/>
                </a:cxn>
                <a:cxn ang="0">
                  <a:pos x="76" y="0"/>
                </a:cxn>
              </a:cxnLst>
              <a:rect l="0" t="0" r="r" b="b"/>
              <a:pathLst>
                <a:path w="150" h="149">
                  <a:moveTo>
                    <a:pt x="76" y="0"/>
                  </a:moveTo>
                  <a:lnTo>
                    <a:pt x="76" y="0"/>
                  </a:lnTo>
                  <a:lnTo>
                    <a:pt x="83" y="0"/>
                  </a:lnTo>
                  <a:lnTo>
                    <a:pt x="90" y="1"/>
                  </a:lnTo>
                  <a:lnTo>
                    <a:pt x="104" y="5"/>
                  </a:lnTo>
                  <a:lnTo>
                    <a:pt x="116" y="13"/>
                  </a:lnTo>
                  <a:lnTo>
                    <a:pt x="128" y="21"/>
                  </a:lnTo>
                  <a:lnTo>
                    <a:pt x="136" y="32"/>
                  </a:lnTo>
                  <a:lnTo>
                    <a:pt x="144" y="45"/>
                  </a:lnTo>
                  <a:lnTo>
                    <a:pt x="149" y="60"/>
                  </a:lnTo>
                  <a:lnTo>
                    <a:pt x="149" y="67"/>
                  </a:lnTo>
                  <a:lnTo>
                    <a:pt x="150" y="74"/>
                  </a:lnTo>
                  <a:lnTo>
                    <a:pt x="150" y="74"/>
                  </a:lnTo>
                  <a:lnTo>
                    <a:pt x="149" y="82"/>
                  </a:lnTo>
                  <a:lnTo>
                    <a:pt x="149" y="89"/>
                  </a:lnTo>
                  <a:lnTo>
                    <a:pt x="144" y="103"/>
                  </a:lnTo>
                  <a:lnTo>
                    <a:pt x="136" y="116"/>
                  </a:lnTo>
                  <a:lnTo>
                    <a:pt x="128" y="128"/>
                  </a:lnTo>
                  <a:lnTo>
                    <a:pt x="116" y="136"/>
                  </a:lnTo>
                  <a:lnTo>
                    <a:pt x="104" y="142"/>
                  </a:lnTo>
                  <a:lnTo>
                    <a:pt x="90" y="147"/>
                  </a:lnTo>
                  <a:lnTo>
                    <a:pt x="83" y="149"/>
                  </a:lnTo>
                  <a:lnTo>
                    <a:pt x="76" y="149"/>
                  </a:lnTo>
                  <a:lnTo>
                    <a:pt x="76" y="149"/>
                  </a:lnTo>
                  <a:lnTo>
                    <a:pt x="67" y="149"/>
                  </a:lnTo>
                  <a:lnTo>
                    <a:pt x="60" y="147"/>
                  </a:lnTo>
                  <a:lnTo>
                    <a:pt x="46" y="142"/>
                  </a:lnTo>
                  <a:lnTo>
                    <a:pt x="34" y="136"/>
                  </a:lnTo>
                  <a:lnTo>
                    <a:pt x="22" y="128"/>
                  </a:lnTo>
                  <a:lnTo>
                    <a:pt x="14" y="116"/>
                  </a:lnTo>
                  <a:lnTo>
                    <a:pt x="6" y="103"/>
                  </a:lnTo>
                  <a:lnTo>
                    <a:pt x="1" y="89"/>
                  </a:lnTo>
                  <a:lnTo>
                    <a:pt x="1" y="82"/>
                  </a:lnTo>
                  <a:lnTo>
                    <a:pt x="0" y="74"/>
                  </a:lnTo>
                  <a:lnTo>
                    <a:pt x="0" y="74"/>
                  </a:lnTo>
                  <a:lnTo>
                    <a:pt x="1" y="67"/>
                  </a:lnTo>
                  <a:lnTo>
                    <a:pt x="1" y="60"/>
                  </a:lnTo>
                  <a:lnTo>
                    <a:pt x="6" y="45"/>
                  </a:lnTo>
                  <a:lnTo>
                    <a:pt x="14" y="32"/>
                  </a:lnTo>
                  <a:lnTo>
                    <a:pt x="22" y="21"/>
                  </a:lnTo>
                  <a:lnTo>
                    <a:pt x="34" y="13"/>
                  </a:lnTo>
                  <a:lnTo>
                    <a:pt x="46" y="5"/>
                  </a:lnTo>
                  <a:lnTo>
                    <a:pt x="60" y="1"/>
                  </a:lnTo>
                  <a:lnTo>
                    <a:pt x="67" y="0"/>
                  </a:lnTo>
                  <a:lnTo>
                    <a:pt x="76" y="0"/>
                  </a:lnTo>
                  <a:lnTo>
                    <a:pt x="76"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12" name="Freeform 34"/>
            <p:cNvSpPr/>
            <p:nvPr/>
          </p:nvSpPr>
          <p:spPr bwMode="auto">
            <a:xfrm>
              <a:off x="3428980" y="3716350"/>
              <a:ext cx="88900" cy="65088"/>
            </a:xfrm>
            <a:custGeom>
              <a:avLst/>
              <a:gdLst/>
              <a:ahLst/>
              <a:cxnLst>
                <a:cxn ang="0">
                  <a:pos x="25" y="0"/>
                </a:cxn>
                <a:cxn ang="0">
                  <a:pos x="88" y="0"/>
                </a:cxn>
                <a:cxn ang="0">
                  <a:pos x="88" y="0"/>
                </a:cxn>
                <a:cxn ang="0">
                  <a:pos x="93" y="1"/>
                </a:cxn>
                <a:cxn ang="0">
                  <a:pos x="98" y="3"/>
                </a:cxn>
                <a:cxn ang="0">
                  <a:pos x="103" y="5"/>
                </a:cxn>
                <a:cxn ang="0">
                  <a:pos x="107" y="8"/>
                </a:cxn>
                <a:cxn ang="0">
                  <a:pos x="109" y="11"/>
                </a:cxn>
                <a:cxn ang="0">
                  <a:pos x="111" y="16"/>
                </a:cxn>
                <a:cxn ang="0">
                  <a:pos x="113" y="21"/>
                </a:cxn>
                <a:cxn ang="0">
                  <a:pos x="114" y="26"/>
                </a:cxn>
                <a:cxn ang="0">
                  <a:pos x="114" y="57"/>
                </a:cxn>
                <a:cxn ang="0">
                  <a:pos x="114" y="57"/>
                </a:cxn>
                <a:cxn ang="0">
                  <a:pos x="113" y="62"/>
                </a:cxn>
                <a:cxn ang="0">
                  <a:pos x="111" y="67"/>
                </a:cxn>
                <a:cxn ang="0">
                  <a:pos x="109" y="72"/>
                </a:cxn>
                <a:cxn ang="0">
                  <a:pos x="107" y="76"/>
                </a:cxn>
                <a:cxn ang="0">
                  <a:pos x="103" y="78"/>
                </a:cxn>
                <a:cxn ang="0">
                  <a:pos x="98" y="80"/>
                </a:cxn>
                <a:cxn ang="0">
                  <a:pos x="93" y="82"/>
                </a:cxn>
                <a:cxn ang="0">
                  <a:pos x="88" y="83"/>
                </a:cxn>
                <a:cxn ang="0">
                  <a:pos x="25" y="83"/>
                </a:cxn>
                <a:cxn ang="0">
                  <a:pos x="25" y="83"/>
                </a:cxn>
                <a:cxn ang="0">
                  <a:pos x="20" y="82"/>
                </a:cxn>
                <a:cxn ang="0">
                  <a:pos x="15" y="80"/>
                </a:cxn>
                <a:cxn ang="0">
                  <a:pos x="11" y="78"/>
                </a:cxn>
                <a:cxn ang="0">
                  <a:pos x="8" y="76"/>
                </a:cxn>
                <a:cxn ang="0">
                  <a:pos x="4" y="72"/>
                </a:cxn>
                <a:cxn ang="0">
                  <a:pos x="3" y="67"/>
                </a:cxn>
                <a:cxn ang="0">
                  <a:pos x="0" y="62"/>
                </a:cxn>
                <a:cxn ang="0">
                  <a:pos x="0" y="57"/>
                </a:cxn>
                <a:cxn ang="0">
                  <a:pos x="0" y="26"/>
                </a:cxn>
                <a:cxn ang="0">
                  <a:pos x="0" y="26"/>
                </a:cxn>
                <a:cxn ang="0">
                  <a:pos x="0" y="21"/>
                </a:cxn>
                <a:cxn ang="0">
                  <a:pos x="3" y="16"/>
                </a:cxn>
                <a:cxn ang="0">
                  <a:pos x="4" y="11"/>
                </a:cxn>
                <a:cxn ang="0">
                  <a:pos x="8" y="8"/>
                </a:cxn>
                <a:cxn ang="0">
                  <a:pos x="11" y="5"/>
                </a:cxn>
                <a:cxn ang="0">
                  <a:pos x="15" y="3"/>
                </a:cxn>
                <a:cxn ang="0">
                  <a:pos x="20" y="1"/>
                </a:cxn>
                <a:cxn ang="0">
                  <a:pos x="25" y="0"/>
                </a:cxn>
                <a:cxn ang="0">
                  <a:pos x="25" y="0"/>
                </a:cxn>
              </a:cxnLst>
              <a:rect l="0" t="0" r="r" b="b"/>
              <a:pathLst>
                <a:path w="114" h="83">
                  <a:moveTo>
                    <a:pt x="25" y="0"/>
                  </a:moveTo>
                  <a:lnTo>
                    <a:pt x="88" y="0"/>
                  </a:lnTo>
                  <a:lnTo>
                    <a:pt x="88" y="0"/>
                  </a:lnTo>
                  <a:lnTo>
                    <a:pt x="93" y="1"/>
                  </a:lnTo>
                  <a:lnTo>
                    <a:pt x="98" y="3"/>
                  </a:lnTo>
                  <a:lnTo>
                    <a:pt x="103" y="5"/>
                  </a:lnTo>
                  <a:lnTo>
                    <a:pt x="107" y="8"/>
                  </a:lnTo>
                  <a:lnTo>
                    <a:pt x="109" y="11"/>
                  </a:lnTo>
                  <a:lnTo>
                    <a:pt x="111" y="16"/>
                  </a:lnTo>
                  <a:lnTo>
                    <a:pt x="113" y="21"/>
                  </a:lnTo>
                  <a:lnTo>
                    <a:pt x="114" y="26"/>
                  </a:lnTo>
                  <a:lnTo>
                    <a:pt x="114" y="57"/>
                  </a:lnTo>
                  <a:lnTo>
                    <a:pt x="114" y="57"/>
                  </a:lnTo>
                  <a:lnTo>
                    <a:pt x="113" y="62"/>
                  </a:lnTo>
                  <a:lnTo>
                    <a:pt x="111" y="67"/>
                  </a:lnTo>
                  <a:lnTo>
                    <a:pt x="109" y="72"/>
                  </a:lnTo>
                  <a:lnTo>
                    <a:pt x="107" y="76"/>
                  </a:lnTo>
                  <a:lnTo>
                    <a:pt x="103" y="78"/>
                  </a:lnTo>
                  <a:lnTo>
                    <a:pt x="98" y="80"/>
                  </a:lnTo>
                  <a:lnTo>
                    <a:pt x="93" y="82"/>
                  </a:lnTo>
                  <a:lnTo>
                    <a:pt x="88" y="83"/>
                  </a:lnTo>
                  <a:lnTo>
                    <a:pt x="25" y="83"/>
                  </a:lnTo>
                  <a:lnTo>
                    <a:pt x="25" y="83"/>
                  </a:lnTo>
                  <a:lnTo>
                    <a:pt x="20" y="82"/>
                  </a:lnTo>
                  <a:lnTo>
                    <a:pt x="15" y="80"/>
                  </a:lnTo>
                  <a:lnTo>
                    <a:pt x="11" y="78"/>
                  </a:lnTo>
                  <a:lnTo>
                    <a:pt x="8" y="76"/>
                  </a:lnTo>
                  <a:lnTo>
                    <a:pt x="4" y="72"/>
                  </a:lnTo>
                  <a:lnTo>
                    <a:pt x="3" y="67"/>
                  </a:lnTo>
                  <a:lnTo>
                    <a:pt x="0" y="62"/>
                  </a:lnTo>
                  <a:lnTo>
                    <a:pt x="0" y="57"/>
                  </a:lnTo>
                  <a:lnTo>
                    <a:pt x="0" y="26"/>
                  </a:lnTo>
                  <a:lnTo>
                    <a:pt x="0" y="26"/>
                  </a:lnTo>
                  <a:lnTo>
                    <a:pt x="0" y="21"/>
                  </a:lnTo>
                  <a:lnTo>
                    <a:pt x="3" y="16"/>
                  </a:lnTo>
                  <a:lnTo>
                    <a:pt x="4" y="11"/>
                  </a:lnTo>
                  <a:lnTo>
                    <a:pt x="8" y="8"/>
                  </a:lnTo>
                  <a:lnTo>
                    <a:pt x="11" y="5"/>
                  </a:lnTo>
                  <a:lnTo>
                    <a:pt x="15" y="3"/>
                  </a:lnTo>
                  <a:lnTo>
                    <a:pt x="20" y="1"/>
                  </a:lnTo>
                  <a:lnTo>
                    <a:pt x="25" y="0"/>
                  </a:lnTo>
                  <a:lnTo>
                    <a:pt x="25"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sp>
          <p:nvSpPr>
            <p:cNvPr id="113" name="Freeform 35"/>
            <p:cNvSpPr/>
            <p:nvPr/>
          </p:nvSpPr>
          <p:spPr bwMode="auto">
            <a:xfrm>
              <a:off x="3428980" y="3640150"/>
              <a:ext cx="88900" cy="65088"/>
            </a:xfrm>
            <a:custGeom>
              <a:avLst/>
              <a:gdLst/>
              <a:ahLst/>
              <a:cxnLst>
                <a:cxn ang="0">
                  <a:pos x="25" y="0"/>
                </a:cxn>
                <a:cxn ang="0">
                  <a:pos x="88" y="0"/>
                </a:cxn>
                <a:cxn ang="0">
                  <a:pos x="88" y="0"/>
                </a:cxn>
                <a:cxn ang="0">
                  <a:pos x="93" y="0"/>
                </a:cxn>
                <a:cxn ang="0">
                  <a:pos x="98" y="1"/>
                </a:cxn>
                <a:cxn ang="0">
                  <a:pos x="103" y="4"/>
                </a:cxn>
                <a:cxn ang="0">
                  <a:pos x="107" y="7"/>
                </a:cxn>
                <a:cxn ang="0">
                  <a:pos x="109" y="11"/>
                </a:cxn>
                <a:cxn ang="0">
                  <a:pos x="111" y="15"/>
                </a:cxn>
                <a:cxn ang="0">
                  <a:pos x="113" y="20"/>
                </a:cxn>
                <a:cxn ang="0">
                  <a:pos x="114" y="25"/>
                </a:cxn>
                <a:cxn ang="0">
                  <a:pos x="114" y="57"/>
                </a:cxn>
                <a:cxn ang="0">
                  <a:pos x="114" y="57"/>
                </a:cxn>
                <a:cxn ang="0">
                  <a:pos x="113" y="62"/>
                </a:cxn>
                <a:cxn ang="0">
                  <a:pos x="111" y="65"/>
                </a:cxn>
                <a:cxn ang="0">
                  <a:pos x="109" y="70"/>
                </a:cxn>
                <a:cxn ang="0">
                  <a:pos x="107" y="74"/>
                </a:cxn>
                <a:cxn ang="0">
                  <a:pos x="103" y="77"/>
                </a:cxn>
                <a:cxn ang="0">
                  <a:pos x="98" y="79"/>
                </a:cxn>
                <a:cxn ang="0">
                  <a:pos x="93" y="80"/>
                </a:cxn>
                <a:cxn ang="0">
                  <a:pos x="88" y="81"/>
                </a:cxn>
                <a:cxn ang="0">
                  <a:pos x="25" y="81"/>
                </a:cxn>
                <a:cxn ang="0">
                  <a:pos x="25" y="81"/>
                </a:cxn>
                <a:cxn ang="0">
                  <a:pos x="20" y="80"/>
                </a:cxn>
                <a:cxn ang="0">
                  <a:pos x="15" y="79"/>
                </a:cxn>
                <a:cxn ang="0">
                  <a:pos x="11" y="77"/>
                </a:cxn>
                <a:cxn ang="0">
                  <a:pos x="8" y="74"/>
                </a:cxn>
                <a:cxn ang="0">
                  <a:pos x="4" y="70"/>
                </a:cxn>
                <a:cxn ang="0">
                  <a:pos x="3" y="65"/>
                </a:cxn>
                <a:cxn ang="0">
                  <a:pos x="0" y="62"/>
                </a:cxn>
                <a:cxn ang="0">
                  <a:pos x="0" y="57"/>
                </a:cxn>
                <a:cxn ang="0">
                  <a:pos x="0" y="25"/>
                </a:cxn>
                <a:cxn ang="0">
                  <a:pos x="0" y="25"/>
                </a:cxn>
                <a:cxn ang="0">
                  <a:pos x="0" y="20"/>
                </a:cxn>
                <a:cxn ang="0">
                  <a:pos x="3" y="15"/>
                </a:cxn>
                <a:cxn ang="0">
                  <a:pos x="4" y="11"/>
                </a:cxn>
                <a:cxn ang="0">
                  <a:pos x="8" y="7"/>
                </a:cxn>
                <a:cxn ang="0">
                  <a:pos x="11" y="4"/>
                </a:cxn>
                <a:cxn ang="0">
                  <a:pos x="15" y="1"/>
                </a:cxn>
                <a:cxn ang="0">
                  <a:pos x="20" y="0"/>
                </a:cxn>
                <a:cxn ang="0">
                  <a:pos x="25" y="0"/>
                </a:cxn>
                <a:cxn ang="0">
                  <a:pos x="25" y="0"/>
                </a:cxn>
              </a:cxnLst>
              <a:rect l="0" t="0" r="r" b="b"/>
              <a:pathLst>
                <a:path w="114" h="81">
                  <a:moveTo>
                    <a:pt x="25" y="0"/>
                  </a:moveTo>
                  <a:lnTo>
                    <a:pt x="88" y="0"/>
                  </a:lnTo>
                  <a:lnTo>
                    <a:pt x="88" y="0"/>
                  </a:lnTo>
                  <a:lnTo>
                    <a:pt x="93" y="0"/>
                  </a:lnTo>
                  <a:lnTo>
                    <a:pt x="98" y="1"/>
                  </a:lnTo>
                  <a:lnTo>
                    <a:pt x="103" y="4"/>
                  </a:lnTo>
                  <a:lnTo>
                    <a:pt x="107" y="7"/>
                  </a:lnTo>
                  <a:lnTo>
                    <a:pt x="109" y="11"/>
                  </a:lnTo>
                  <a:lnTo>
                    <a:pt x="111" y="15"/>
                  </a:lnTo>
                  <a:lnTo>
                    <a:pt x="113" y="20"/>
                  </a:lnTo>
                  <a:lnTo>
                    <a:pt x="114" y="25"/>
                  </a:lnTo>
                  <a:lnTo>
                    <a:pt x="114" y="57"/>
                  </a:lnTo>
                  <a:lnTo>
                    <a:pt x="114" y="57"/>
                  </a:lnTo>
                  <a:lnTo>
                    <a:pt x="113" y="62"/>
                  </a:lnTo>
                  <a:lnTo>
                    <a:pt x="111" y="65"/>
                  </a:lnTo>
                  <a:lnTo>
                    <a:pt x="109" y="70"/>
                  </a:lnTo>
                  <a:lnTo>
                    <a:pt x="107" y="74"/>
                  </a:lnTo>
                  <a:lnTo>
                    <a:pt x="103" y="77"/>
                  </a:lnTo>
                  <a:lnTo>
                    <a:pt x="98" y="79"/>
                  </a:lnTo>
                  <a:lnTo>
                    <a:pt x="93" y="80"/>
                  </a:lnTo>
                  <a:lnTo>
                    <a:pt x="88" y="81"/>
                  </a:lnTo>
                  <a:lnTo>
                    <a:pt x="25" y="81"/>
                  </a:lnTo>
                  <a:lnTo>
                    <a:pt x="25" y="81"/>
                  </a:lnTo>
                  <a:lnTo>
                    <a:pt x="20" y="80"/>
                  </a:lnTo>
                  <a:lnTo>
                    <a:pt x="15" y="79"/>
                  </a:lnTo>
                  <a:lnTo>
                    <a:pt x="11" y="77"/>
                  </a:lnTo>
                  <a:lnTo>
                    <a:pt x="8" y="74"/>
                  </a:lnTo>
                  <a:lnTo>
                    <a:pt x="4" y="70"/>
                  </a:lnTo>
                  <a:lnTo>
                    <a:pt x="3" y="65"/>
                  </a:lnTo>
                  <a:lnTo>
                    <a:pt x="0" y="62"/>
                  </a:lnTo>
                  <a:lnTo>
                    <a:pt x="0" y="57"/>
                  </a:lnTo>
                  <a:lnTo>
                    <a:pt x="0" y="25"/>
                  </a:lnTo>
                  <a:lnTo>
                    <a:pt x="0" y="25"/>
                  </a:lnTo>
                  <a:lnTo>
                    <a:pt x="0" y="20"/>
                  </a:lnTo>
                  <a:lnTo>
                    <a:pt x="3" y="15"/>
                  </a:lnTo>
                  <a:lnTo>
                    <a:pt x="4" y="11"/>
                  </a:lnTo>
                  <a:lnTo>
                    <a:pt x="8" y="7"/>
                  </a:lnTo>
                  <a:lnTo>
                    <a:pt x="11" y="4"/>
                  </a:lnTo>
                  <a:lnTo>
                    <a:pt x="15" y="1"/>
                  </a:lnTo>
                  <a:lnTo>
                    <a:pt x="20" y="0"/>
                  </a:lnTo>
                  <a:lnTo>
                    <a:pt x="25" y="0"/>
                  </a:lnTo>
                  <a:lnTo>
                    <a:pt x="25" y="0"/>
                  </a:lnTo>
                  <a:close/>
                </a:path>
              </a:pathLst>
            </a:custGeom>
            <a:grpFill/>
            <a:ln w="9525">
              <a:noFill/>
              <a:round/>
            </a:ln>
          </p:spPr>
          <p:txBody>
            <a:bodyPr lIns="121920" tIns="60960" rIns="121920" bIns="60960"/>
            <a:lstStyle/>
            <a:p>
              <a:pPr eaLnBrk="1" fontAlgn="auto" hangingPunct="1">
                <a:spcBef>
                  <a:spcPts val="0"/>
                </a:spcBef>
                <a:spcAft>
                  <a:spcPts val="0"/>
                </a:spcAft>
                <a:defRPr/>
              </a:pPr>
              <a:endParaRPr lang="en-US" sz="3200">
                <a:latin typeface="+mn-ea"/>
                <a:ea typeface="+mn-ea"/>
              </a:endParaRPr>
            </a:p>
          </p:txBody>
        </p:sp>
      </p:grpSp>
      <p:sp>
        <p:nvSpPr>
          <p:cNvPr id="114" name="Freeform 143"/>
          <p:cNvSpPr>
            <a:spLocks noEditPoints="1"/>
          </p:cNvSpPr>
          <p:nvPr/>
        </p:nvSpPr>
        <p:spPr bwMode="auto">
          <a:xfrm>
            <a:off x="10109200" y="4979686"/>
            <a:ext cx="493713" cy="506413"/>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rgbClr val="FF6B92"/>
          </a:solidFill>
          <a:ln>
            <a:noFill/>
          </a:ln>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22275" y="1081851"/>
            <a:ext cx="11394642" cy="4308475"/>
            <a:chOff x="422275" y="1579563"/>
            <a:chExt cx="11394642" cy="4308475"/>
          </a:xfrm>
          <a:solidFill>
            <a:srgbClr val="FF6B92"/>
          </a:solidFill>
        </p:grpSpPr>
        <p:sp>
          <p:nvSpPr>
            <p:cNvPr id="3" name="AutoShape 4"/>
            <p:cNvSpPr/>
            <p:nvPr/>
          </p:nvSpPr>
          <p:spPr bwMode="auto">
            <a:xfrm>
              <a:off x="11291888" y="4522788"/>
              <a:ext cx="473075" cy="473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4" name="AutoShape 5"/>
            <p:cNvSpPr/>
            <p:nvPr/>
          </p:nvSpPr>
          <p:spPr bwMode="auto">
            <a:xfrm>
              <a:off x="10636250" y="4675188"/>
              <a:ext cx="92075" cy="123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5" name="AutoShape 6"/>
            <p:cNvSpPr/>
            <p:nvPr/>
          </p:nvSpPr>
          <p:spPr bwMode="auto">
            <a:xfrm>
              <a:off x="10301288" y="4554538"/>
              <a:ext cx="487362" cy="396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6" name="AutoShape 7"/>
            <p:cNvSpPr/>
            <p:nvPr/>
          </p:nvSpPr>
          <p:spPr bwMode="auto">
            <a:xfrm>
              <a:off x="9324975" y="4506913"/>
              <a:ext cx="487363" cy="488950"/>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7" name="AutoShape 8"/>
            <p:cNvSpPr/>
            <p:nvPr/>
          </p:nvSpPr>
          <p:spPr bwMode="auto">
            <a:xfrm>
              <a:off x="9537700" y="4722813"/>
              <a:ext cx="61913" cy="60325"/>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8" name="AutoShape 9"/>
            <p:cNvSpPr/>
            <p:nvPr/>
          </p:nvSpPr>
          <p:spPr bwMode="auto">
            <a:xfrm>
              <a:off x="9475788" y="4662488"/>
              <a:ext cx="184150" cy="18097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9" name="AutoShape 10"/>
            <p:cNvSpPr/>
            <p:nvPr/>
          </p:nvSpPr>
          <p:spPr bwMode="auto">
            <a:xfrm>
              <a:off x="9599613" y="4783138"/>
              <a:ext cx="74612" cy="79375"/>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0" name="AutoShape 11"/>
            <p:cNvSpPr/>
            <p:nvPr/>
          </p:nvSpPr>
          <p:spPr bwMode="auto">
            <a:xfrm>
              <a:off x="9628188" y="4814888"/>
              <a:ext cx="109537" cy="111125"/>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1" name="AutoShape 12"/>
            <p:cNvSpPr/>
            <p:nvPr/>
          </p:nvSpPr>
          <p:spPr bwMode="auto">
            <a:xfrm>
              <a:off x="9613900" y="4799013"/>
              <a:ext cx="92075" cy="95250"/>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2" name="AutoShape 13"/>
            <p:cNvSpPr/>
            <p:nvPr/>
          </p:nvSpPr>
          <p:spPr bwMode="auto">
            <a:xfrm>
              <a:off x="9461500" y="4646613"/>
              <a:ext cx="76200" cy="76200"/>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3" name="AutoShape 14"/>
            <p:cNvSpPr/>
            <p:nvPr/>
          </p:nvSpPr>
          <p:spPr bwMode="auto">
            <a:xfrm>
              <a:off x="9399588" y="4586288"/>
              <a:ext cx="109537" cy="111125"/>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4" name="AutoShape 15"/>
            <p:cNvSpPr/>
            <p:nvPr/>
          </p:nvSpPr>
          <p:spPr bwMode="auto">
            <a:xfrm>
              <a:off x="9431338" y="4614863"/>
              <a:ext cx="92075" cy="95250"/>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5" name="AutoShape 16"/>
            <p:cNvSpPr/>
            <p:nvPr/>
          </p:nvSpPr>
          <p:spPr bwMode="auto">
            <a:xfrm>
              <a:off x="8591550" y="4783138"/>
              <a:ext cx="61913" cy="60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6" name="AutoShape 17"/>
            <p:cNvSpPr/>
            <p:nvPr/>
          </p:nvSpPr>
          <p:spPr bwMode="auto">
            <a:xfrm>
              <a:off x="8347075" y="4522788"/>
              <a:ext cx="488950" cy="473075"/>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7" name="AutoShape 18"/>
            <p:cNvSpPr/>
            <p:nvPr/>
          </p:nvSpPr>
          <p:spPr bwMode="auto">
            <a:xfrm>
              <a:off x="7370763" y="4506913"/>
              <a:ext cx="488950"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8" name="AutoShape 19"/>
            <p:cNvSpPr/>
            <p:nvPr/>
          </p:nvSpPr>
          <p:spPr bwMode="auto">
            <a:xfrm>
              <a:off x="7478713" y="4691063"/>
              <a:ext cx="60325"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9" name="AutoShape 20"/>
            <p:cNvSpPr/>
            <p:nvPr/>
          </p:nvSpPr>
          <p:spPr bwMode="auto">
            <a:xfrm>
              <a:off x="7478713" y="4767263"/>
              <a:ext cx="60325"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20" name="AutoShape 21"/>
            <p:cNvSpPr/>
            <p:nvPr/>
          </p:nvSpPr>
          <p:spPr bwMode="auto">
            <a:xfrm>
              <a:off x="7478713" y="4843463"/>
              <a:ext cx="60325"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21" name="AutoShape 22"/>
            <p:cNvSpPr/>
            <p:nvPr/>
          </p:nvSpPr>
          <p:spPr bwMode="auto">
            <a:xfrm>
              <a:off x="7585075" y="4843463"/>
              <a:ext cx="60325"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22" name="AutoShape 23"/>
            <p:cNvSpPr/>
            <p:nvPr/>
          </p:nvSpPr>
          <p:spPr bwMode="auto">
            <a:xfrm>
              <a:off x="7585075" y="4767263"/>
              <a:ext cx="60325"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23" name="AutoShape 24"/>
            <p:cNvSpPr/>
            <p:nvPr/>
          </p:nvSpPr>
          <p:spPr bwMode="auto">
            <a:xfrm>
              <a:off x="7585075" y="4691063"/>
              <a:ext cx="60325"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24" name="AutoShape 25"/>
            <p:cNvSpPr/>
            <p:nvPr/>
          </p:nvSpPr>
          <p:spPr bwMode="auto">
            <a:xfrm>
              <a:off x="7691438" y="4843463"/>
              <a:ext cx="61912"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25" name="AutoShape 26"/>
            <p:cNvSpPr/>
            <p:nvPr/>
          </p:nvSpPr>
          <p:spPr bwMode="auto">
            <a:xfrm>
              <a:off x="7691438" y="4767263"/>
              <a:ext cx="61912"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26" name="AutoShape 27"/>
            <p:cNvSpPr/>
            <p:nvPr/>
          </p:nvSpPr>
          <p:spPr bwMode="auto">
            <a:xfrm>
              <a:off x="7691438" y="4691063"/>
              <a:ext cx="61912"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27" name="AutoShape 28"/>
            <p:cNvSpPr/>
            <p:nvPr/>
          </p:nvSpPr>
          <p:spPr bwMode="auto">
            <a:xfrm>
              <a:off x="6394450" y="4506913"/>
              <a:ext cx="488950"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28" name="AutoShape 29"/>
            <p:cNvSpPr/>
            <p:nvPr/>
          </p:nvSpPr>
          <p:spPr bwMode="auto">
            <a:xfrm>
              <a:off x="11276013" y="3548063"/>
              <a:ext cx="488950" cy="441325"/>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29" name="AutoShape 30"/>
            <p:cNvSpPr/>
            <p:nvPr/>
          </p:nvSpPr>
          <p:spPr bwMode="auto">
            <a:xfrm>
              <a:off x="10375900" y="3532188"/>
              <a:ext cx="336550" cy="488950"/>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30" name="AutoShape 31"/>
            <p:cNvSpPr/>
            <p:nvPr/>
          </p:nvSpPr>
          <p:spPr bwMode="auto">
            <a:xfrm>
              <a:off x="10437813" y="3744913"/>
              <a:ext cx="215900" cy="174625"/>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31" name="AutoShape 32"/>
            <p:cNvSpPr/>
            <p:nvPr/>
          </p:nvSpPr>
          <p:spPr bwMode="auto">
            <a:xfrm>
              <a:off x="9324975" y="3563938"/>
              <a:ext cx="487363" cy="425450"/>
            </a:xfrm>
            <a:custGeom>
              <a:avLst/>
              <a:gdLst>
                <a:gd name="T0" fmla="+- 0 10800 108"/>
                <a:gd name="T1" fmla="*/ T0 w 21384"/>
                <a:gd name="T2" fmla="*/ 10800 h 21600"/>
                <a:gd name="T3" fmla="+- 0 10800 108"/>
                <a:gd name="T4" fmla="*/ T3 w 21384"/>
                <a:gd name="T5" fmla="*/ 10800 h 21600"/>
                <a:gd name="T6" fmla="+- 0 10800 108"/>
                <a:gd name="T7" fmla="*/ T6 w 21384"/>
                <a:gd name="T8" fmla="*/ 10800 h 21600"/>
                <a:gd name="T9" fmla="+- 0 10800 108"/>
                <a:gd name="T10" fmla="*/ T9 w 21384"/>
                <a:gd name="T11" fmla="*/ 10800 h 21600"/>
              </a:gdLst>
              <a:ahLst/>
              <a:cxnLst>
                <a:cxn ang="0">
                  <a:pos x="T1" y="T2"/>
                </a:cxn>
                <a:cxn ang="0">
                  <a:pos x="T4" y="T5"/>
                </a:cxn>
                <a:cxn ang="0">
                  <a:pos x="T7" y="T8"/>
                </a:cxn>
                <a:cxn ang="0">
                  <a:pos x="T10" y="T11"/>
                </a:cxn>
              </a:cxnLst>
              <a:rect l="0" t="0" r="r" b="b"/>
              <a:pathLst>
                <a:path w="21384" h="21600">
                  <a:moveTo>
                    <a:pt x="18710" y="9257"/>
                  </a:moveTo>
                  <a:lnTo>
                    <a:pt x="16706" y="7714"/>
                  </a:lnTo>
                  <a:lnTo>
                    <a:pt x="16706" y="20057"/>
                  </a:lnTo>
                  <a:lnTo>
                    <a:pt x="4677" y="20057"/>
                  </a:lnTo>
                  <a:lnTo>
                    <a:pt x="4677" y="7714"/>
                  </a:lnTo>
                  <a:lnTo>
                    <a:pt x="2673" y="9257"/>
                  </a:lnTo>
                  <a:lnTo>
                    <a:pt x="1336" y="4628"/>
                  </a:lnTo>
                  <a:lnTo>
                    <a:pt x="4677" y="1542"/>
                  </a:lnTo>
                  <a:lnTo>
                    <a:pt x="7468" y="1542"/>
                  </a:lnTo>
                  <a:cubicBezTo>
                    <a:pt x="7841" y="2871"/>
                    <a:pt x="9136" y="3857"/>
                    <a:pt x="10691" y="3857"/>
                  </a:cubicBezTo>
                  <a:cubicBezTo>
                    <a:pt x="12247" y="3857"/>
                    <a:pt x="13542" y="2871"/>
                    <a:pt x="13915" y="1542"/>
                  </a:cubicBezTo>
                  <a:lnTo>
                    <a:pt x="16706" y="1542"/>
                  </a:lnTo>
                  <a:lnTo>
                    <a:pt x="20047" y="4628"/>
                  </a:lnTo>
                  <a:cubicBezTo>
                    <a:pt x="20047" y="4628"/>
                    <a:pt x="18710" y="9257"/>
                    <a:pt x="18710" y="9257"/>
                  </a:cubicBezTo>
                  <a:close/>
                  <a:moveTo>
                    <a:pt x="13200" y="1542"/>
                  </a:moveTo>
                  <a:cubicBezTo>
                    <a:pt x="12831" y="2438"/>
                    <a:pt x="11852" y="3085"/>
                    <a:pt x="10691" y="3085"/>
                  </a:cubicBezTo>
                  <a:cubicBezTo>
                    <a:pt x="9531" y="3085"/>
                    <a:pt x="8552" y="2438"/>
                    <a:pt x="8183" y="1542"/>
                  </a:cubicBezTo>
                  <a:cubicBezTo>
                    <a:pt x="8183" y="1542"/>
                    <a:pt x="13200" y="1542"/>
                    <a:pt x="13200" y="1542"/>
                  </a:cubicBezTo>
                  <a:close/>
                  <a:moveTo>
                    <a:pt x="20882" y="3423"/>
                  </a:moveTo>
                  <a:lnTo>
                    <a:pt x="17541" y="338"/>
                  </a:lnTo>
                  <a:cubicBezTo>
                    <a:pt x="17303" y="119"/>
                    <a:pt x="17009" y="0"/>
                    <a:pt x="16706" y="0"/>
                  </a:cubicBezTo>
                  <a:lnTo>
                    <a:pt x="4677" y="0"/>
                  </a:lnTo>
                  <a:cubicBezTo>
                    <a:pt x="4374" y="0"/>
                    <a:pt x="4080" y="119"/>
                    <a:pt x="3842" y="338"/>
                  </a:cubicBezTo>
                  <a:lnTo>
                    <a:pt x="501" y="3423"/>
                  </a:lnTo>
                  <a:cubicBezTo>
                    <a:pt x="64" y="3827"/>
                    <a:pt x="-108" y="4503"/>
                    <a:pt x="68" y="5116"/>
                  </a:cubicBezTo>
                  <a:lnTo>
                    <a:pt x="1405" y="9745"/>
                  </a:lnTo>
                  <a:cubicBezTo>
                    <a:pt x="1537" y="10201"/>
                    <a:pt x="1845" y="10560"/>
                    <a:pt x="2239" y="10716"/>
                  </a:cubicBezTo>
                  <a:cubicBezTo>
                    <a:pt x="2380" y="10772"/>
                    <a:pt x="2527" y="10800"/>
                    <a:pt x="2673" y="10800"/>
                  </a:cubicBezTo>
                  <a:cubicBezTo>
                    <a:pt x="2905" y="10800"/>
                    <a:pt x="3136" y="10729"/>
                    <a:pt x="3341" y="10593"/>
                  </a:cubicBezTo>
                  <a:lnTo>
                    <a:pt x="3341" y="20057"/>
                  </a:lnTo>
                  <a:cubicBezTo>
                    <a:pt x="3341" y="20908"/>
                    <a:pt x="3940" y="21600"/>
                    <a:pt x="4677" y="21600"/>
                  </a:cubicBezTo>
                  <a:lnTo>
                    <a:pt x="16706" y="21600"/>
                  </a:lnTo>
                  <a:cubicBezTo>
                    <a:pt x="17443" y="21600"/>
                    <a:pt x="18042" y="20908"/>
                    <a:pt x="18042" y="20057"/>
                  </a:cubicBezTo>
                  <a:lnTo>
                    <a:pt x="18042" y="10593"/>
                  </a:lnTo>
                  <a:cubicBezTo>
                    <a:pt x="18247" y="10729"/>
                    <a:pt x="18478" y="10800"/>
                    <a:pt x="18710" y="10800"/>
                  </a:cubicBezTo>
                  <a:cubicBezTo>
                    <a:pt x="18856" y="10800"/>
                    <a:pt x="19002" y="10772"/>
                    <a:pt x="19144" y="10716"/>
                  </a:cubicBezTo>
                  <a:cubicBezTo>
                    <a:pt x="19538" y="10560"/>
                    <a:pt x="19846" y="10201"/>
                    <a:pt x="19978" y="9745"/>
                  </a:cubicBezTo>
                  <a:lnTo>
                    <a:pt x="21315" y="5116"/>
                  </a:lnTo>
                  <a:cubicBezTo>
                    <a:pt x="21491" y="4503"/>
                    <a:pt x="21319" y="3827"/>
                    <a:pt x="20882" y="3423"/>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32" name="AutoShape 33"/>
            <p:cNvSpPr/>
            <p:nvPr/>
          </p:nvSpPr>
          <p:spPr bwMode="auto">
            <a:xfrm>
              <a:off x="8347075" y="3716338"/>
              <a:ext cx="488950" cy="304800"/>
            </a:xfrm>
            <a:custGeom>
              <a:avLst/>
              <a:gdLst>
                <a:gd name="T0" fmla="*/ 10752 w 21505"/>
                <a:gd name="T1" fmla="*/ 10800 h 21600"/>
                <a:gd name="T2" fmla="*/ 10752 w 21505"/>
                <a:gd name="T3" fmla="*/ 10800 h 21600"/>
                <a:gd name="T4" fmla="*/ 10752 w 21505"/>
                <a:gd name="T5" fmla="*/ 10800 h 21600"/>
                <a:gd name="T6" fmla="*/ 10752 w 21505"/>
                <a:gd name="T7" fmla="*/ 10800 h 21600"/>
              </a:gdLst>
              <a:ahLst/>
              <a:cxnLst>
                <a:cxn ang="0">
                  <a:pos x="T0" y="T1"/>
                </a:cxn>
                <a:cxn ang="0">
                  <a:pos x="T2" y="T3"/>
                </a:cxn>
                <a:cxn ang="0">
                  <a:pos x="T4" y="T5"/>
                </a:cxn>
                <a:cxn ang="0">
                  <a:pos x="T6" y="T7"/>
                </a:cxn>
              </a:cxnLst>
              <a:rect l="0" t="0" r="r" b="b"/>
              <a:pathLst>
                <a:path w="21505" h="21600">
                  <a:moveTo>
                    <a:pt x="17472" y="17279"/>
                  </a:moveTo>
                  <a:lnTo>
                    <a:pt x="17472" y="18899"/>
                  </a:lnTo>
                  <a:cubicBezTo>
                    <a:pt x="17472" y="19198"/>
                    <a:pt x="17321" y="19439"/>
                    <a:pt x="17136" y="19439"/>
                  </a:cubicBezTo>
                  <a:lnTo>
                    <a:pt x="4368" y="19439"/>
                  </a:lnTo>
                  <a:cubicBezTo>
                    <a:pt x="4182" y="19439"/>
                    <a:pt x="4032" y="19198"/>
                    <a:pt x="4032" y="18899"/>
                  </a:cubicBezTo>
                  <a:lnTo>
                    <a:pt x="4032" y="17279"/>
                  </a:lnTo>
                  <a:lnTo>
                    <a:pt x="1344" y="12419"/>
                  </a:lnTo>
                  <a:cubicBezTo>
                    <a:pt x="1344" y="12121"/>
                    <a:pt x="1494" y="11879"/>
                    <a:pt x="1680" y="11879"/>
                  </a:cubicBezTo>
                  <a:lnTo>
                    <a:pt x="3360" y="11879"/>
                  </a:lnTo>
                  <a:lnTo>
                    <a:pt x="4032" y="11879"/>
                  </a:lnTo>
                  <a:lnTo>
                    <a:pt x="4704" y="11879"/>
                  </a:lnTo>
                  <a:lnTo>
                    <a:pt x="5376" y="11879"/>
                  </a:lnTo>
                  <a:lnTo>
                    <a:pt x="6048" y="11879"/>
                  </a:lnTo>
                  <a:lnTo>
                    <a:pt x="6720" y="11879"/>
                  </a:lnTo>
                  <a:lnTo>
                    <a:pt x="7392" y="11879"/>
                  </a:lnTo>
                  <a:lnTo>
                    <a:pt x="8064" y="11879"/>
                  </a:lnTo>
                  <a:lnTo>
                    <a:pt x="8736" y="11879"/>
                  </a:lnTo>
                  <a:lnTo>
                    <a:pt x="12768" y="11879"/>
                  </a:lnTo>
                  <a:lnTo>
                    <a:pt x="13440" y="11879"/>
                  </a:lnTo>
                  <a:lnTo>
                    <a:pt x="14112" y="11879"/>
                  </a:lnTo>
                  <a:lnTo>
                    <a:pt x="14784" y="11879"/>
                  </a:lnTo>
                  <a:lnTo>
                    <a:pt x="15456" y="11879"/>
                  </a:lnTo>
                  <a:lnTo>
                    <a:pt x="16128" y="11879"/>
                  </a:lnTo>
                  <a:lnTo>
                    <a:pt x="16800" y="11879"/>
                  </a:lnTo>
                  <a:lnTo>
                    <a:pt x="17472" y="11879"/>
                  </a:lnTo>
                  <a:lnTo>
                    <a:pt x="18144" y="11879"/>
                  </a:lnTo>
                  <a:lnTo>
                    <a:pt x="19824" y="11879"/>
                  </a:lnTo>
                  <a:cubicBezTo>
                    <a:pt x="20009" y="11879"/>
                    <a:pt x="20160" y="12121"/>
                    <a:pt x="20160" y="12419"/>
                  </a:cubicBezTo>
                  <a:cubicBezTo>
                    <a:pt x="20160" y="12419"/>
                    <a:pt x="17472" y="17279"/>
                    <a:pt x="17472" y="17279"/>
                  </a:cubicBezTo>
                  <a:close/>
                  <a:moveTo>
                    <a:pt x="10752" y="4320"/>
                  </a:moveTo>
                  <a:cubicBezTo>
                    <a:pt x="8625" y="4320"/>
                    <a:pt x="6826" y="6601"/>
                    <a:pt x="6246" y="9719"/>
                  </a:cubicBezTo>
                  <a:lnTo>
                    <a:pt x="5552" y="9719"/>
                  </a:lnTo>
                  <a:cubicBezTo>
                    <a:pt x="6152" y="6000"/>
                    <a:pt x="8252" y="3239"/>
                    <a:pt x="10752" y="3239"/>
                  </a:cubicBezTo>
                  <a:cubicBezTo>
                    <a:pt x="12934" y="3239"/>
                    <a:pt x="14813" y="5344"/>
                    <a:pt x="15654" y="8353"/>
                  </a:cubicBezTo>
                  <a:lnTo>
                    <a:pt x="15054" y="8835"/>
                  </a:lnTo>
                  <a:cubicBezTo>
                    <a:pt x="14323" y="6180"/>
                    <a:pt x="12671" y="4320"/>
                    <a:pt x="10752" y="4320"/>
                  </a:cubicBezTo>
                  <a:moveTo>
                    <a:pt x="10752" y="8639"/>
                  </a:moveTo>
                  <a:cubicBezTo>
                    <a:pt x="10158" y="8639"/>
                    <a:pt x="9630" y="9061"/>
                    <a:pt x="9260" y="9719"/>
                  </a:cubicBezTo>
                  <a:lnTo>
                    <a:pt x="8437" y="9719"/>
                  </a:lnTo>
                  <a:cubicBezTo>
                    <a:pt x="8904" y="8435"/>
                    <a:pt x="9761" y="7560"/>
                    <a:pt x="10752" y="7560"/>
                  </a:cubicBezTo>
                  <a:cubicBezTo>
                    <a:pt x="11742" y="7560"/>
                    <a:pt x="12600" y="8435"/>
                    <a:pt x="13066" y="9719"/>
                  </a:cubicBezTo>
                  <a:lnTo>
                    <a:pt x="12244" y="9719"/>
                  </a:lnTo>
                  <a:cubicBezTo>
                    <a:pt x="11874" y="9061"/>
                    <a:pt x="11345" y="8639"/>
                    <a:pt x="10752" y="8639"/>
                  </a:cubicBezTo>
                  <a:moveTo>
                    <a:pt x="13827" y="9719"/>
                  </a:moveTo>
                  <a:cubicBezTo>
                    <a:pt x="13307" y="7816"/>
                    <a:pt x="12126" y="6479"/>
                    <a:pt x="10752" y="6479"/>
                  </a:cubicBezTo>
                  <a:cubicBezTo>
                    <a:pt x="9378" y="6479"/>
                    <a:pt x="8197" y="7816"/>
                    <a:pt x="7676" y="9719"/>
                  </a:cubicBezTo>
                  <a:lnTo>
                    <a:pt x="6955" y="9719"/>
                  </a:lnTo>
                  <a:cubicBezTo>
                    <a:pt x="7510" y="7207"/>
                    <a:pt x="9001" y="5400"/>
                    <a:pt x="10752" y="5400"/>
                  </a:cubicBezTo>
                  <a:cubicBezTo>
                    <a:pt x="12409" y="5400"/>
                    <a:pt x="13834" y="7015"/>
                    <a:pt x="14454" y="9317"/>
                  </a:cubicBezTo>
                  <a:lnTo>
                    <a:pt x="13953" y="9719"/>
                  </a:lnTo>
                  <a:cubicBezTo>
                    <a:pt x="13953" y="9719"/>
                    <a:pt x="13827" y="9719"/>
                    <a:pt x="13827" y="9719"/>
                  </a:cubicBezTo>
                  <a:close/>
                  <a:moveTo>
                    <a:pt x="10752" y="1080"/>
                  </a:moveTo>
                  <a:cubicBezTo>
                    <a:pt x="13459" y="1080"/>
                    <a:pt x="15792" y="3672"/>
                    <a:pt x="16856" y="7388"/>
                  </a:cubicBezTo>
                  <a:lnTo>
                    <a:pt x="16256" y="7869"/>
                  </a:lnTo>
                  <a:cubicBezTo>
                    <a:pt x="15305" y="4504"/>
                    <a:pt x="13201" y="2160"/>
                    <a:pt x="10752" y="2160"/>
                  </a:cubicBezTo>
                  <a:cubicBezTo>
                    <a:pt x="7874" y="2160"/>
                    <a:pt x="5470" y="5392"/>
                    <a:pt x="4858" y="9719"/>
                  </a:cubicBezTo>
                  <a:lnTo>
                    <a:pt x="4167" y="9719"/>
                  </a:lnTo>
                  <a:cubicBezTo>
                    <a:pt x="4792" y="4796"/>
                    <a:pt x="7507" y="1080"/>
                    <a:pt x="10752" y="1080"/>
                  </a:cubicBezTo>
                  <a:moveTo>
                    <a:pt x="17336" y="9719"/>
                  </a:moveTo>
                  <a:lnTo>
                    <a:pt x="16958" y="9719"/>
                  </a:lnTo>
                  <a:lnTo>
                    <a:pt x="17294" y="9449"/>
                  </a:lnTo>
                  <a:cubicBezTo>
                    <a:pt x="17307" y="9540"/>
                    <a:pt x="17325" y="9628"/>
                    <a:pt x="17336" y="9719"/>
                  </a:cubicBezTo>
                  <a:moveTo>
                    <a:pt x="19824" y="9719"/>
                  </a:moveTo>
                  <a:lnTo>
                    <a:pt x="18016" y="9719"/>
                  </a:lnTo>
                  <a:cubicBezTo>
                    <a:pt x="17986" y="9461"/>
                    <a:pt x="17948" y="9209"/>
                    <a:pt x="17908" y="8957"/>
                  </a:cubicBezTo>
                  <a:lnTo>
                    <a:pt x="21132" y="6366"/>
                  </a:lnTo>
                  <a:cubicBezTo>
                    <a:pt x="21464" y="6099"/>
                    <a:pt x="21599" y="5450"/>
                    <a:pt x="21433" y="4916"/>
                  </a:cubicBezTo>
                  <a:cubicBezTo>
                    <a:pt x="21267" y="4383"/>
                    <a:pt x="20864" y="4169"/>
                    <a:pt x="20532" y="4433"/>
                  </a:cubicBezTo>
                  <a:lnTo>
                    <a:pt x="17456" y="6905"/>
                  </a:lnTo>
                  <a:cubicBezTo>
                    <a:pt x="16282" y="2836"/>
                    <a:pt x="13721" y="0"/>
                    <a:pt x="10752" y="0"/>
                  </a:cubicBezTo>
                  <a:cubicBezTo>
                    <a:pt x="7135" y="0"/>
                    <a:pt x="4122" y="4198"/>
                    <a:pt x="3488" y="9719"/>
                  </a:cubicBezTo>
                  <a:lnTo>
                    <a:pt x="1680" y="9719"/>
                  </a:lnTo>
                  <a:cubicBezTo>
                    <a:pt x="754" y="9719"/>
                    <a:pt x="0" y="10930"/>
                    <a:pt x="0" y="12419"/>
                  </a:cubicBezTo>
                  <a:cubicBezTo>
                    <a:pt x="0" y="12949"/>
                    <a:pt x="121" y="13459"/>
                    <a:pt x="339" y="13855"/>
                  </a:cubicBezTo>
                  <a:lnTo>
                    <a:pt x="2688" y="18101"/>
                  </a:lnTo>
                  <a:lnTo>
                    <a:pt x="2688" y="18899"/>
                  </a:lnTo>
                  <a:cubicBezTo>
                    <a:pt x="2688" y="20389"/>
                    <a:pt x="3442" y="21599"/>
                    <a:pt x="4368" y="21599"/>
                  </a:cubicBezTo>
                  <a:lnTo>
                    <a:pt x="17136" y="21599"/>
                  </a:lnTo>
                  <a:cubicBezTo>
                    <a:pt x="18062" y="21599"/>
                    <a:pt x="18816" y="20389"/>
                    <a:pt x="18816" y="18899"/>
                  </a:cubicBezTo>
                  <a:lnTo>
                    <a:pt x="18816" y="18101"/>
                  </a:lnTo>
                  <a:lnTo>
                    <a:pt x="21165" y="13855"/>
                  </a:lnTo>
                  <a:cubicBezTo>
                    <a:pt x="21383" y="13459"/>
                    <a:pt x="21504" y="12949"/>
                    <a:pt x="21504" y="12419"/>
                  </a:cubicBezTo>
                  <a:cubicBezTo>
                    <a:pt x="21504" y="10930"/>
                    <a:pt x="20750" y="9719"/>
                    <a:pt x="19824" y="971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33" name="AutoShape 34"/>
            <p:cNvSpPr/>
            <p:nvPr/>
          </p:nvSpPr>
          <p:spPr bwMode="auto">
            <a:xfrm>
              <a:off x="8469313" y="3592513"/>
              <a:ext cx="34925" cy="114300"/>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47"/>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34" name="AutoShape 35"/>
            <p:cNvSpPr/>
            <p:nvPr/>
          </p:nvSpPr>
          <p:spPr bwMode="auto">
            <a:xfrm>
              <a:off x="8653463" y="3592513"/>
              <a:ext cx="33337" cy="114300"/>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35" name="AutoShape 36"/>
            <p:cNvSpPr/>
            <p:nvPr/>
          </p:nvSpPr>
          <p:spPr bwMode="auto">
            <a:xfrm>
              <a:off x="8575675" y="3532188"/>
              <a:ext cx="34925" cy="114300"/>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9"/>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5" y="20691"/>
                    <a:pt x="1719" y="20730"/>
                    <a:pt x="1763" y="2077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36" name="AutoShape 37"/>
            <p:cNvSpPr/>
            <p:nvPr/>
          </p:nvSpPr>
          <p:spPr bwMode="auto">
            <a:xfrm>
              <a:off x="7370763" y="3576638"/>
              <a:ext cx="444500" cy="444500"/>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37" name="AutoShape 38"/>
            <p:cNvSpPr/>
            <p:nvPr/>
          </p:nvSpPr>
          <p:spPr bwMode="auto">
            <a:xfrm>
              <a:off x="7585075" y="3776663"/>
              <a:ext cx="76200" cy="76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38" name="AutoShape 39"/>
            <p:cNvSpPr/>
            <p:nvPr/>
          </p:nvSpPr>
          <p:spPr bwMode="auto">
            <a:xfrm>
              <a:off x="7783513" y="3532188"/>
              <a:ext cx="76200" cy="76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39" name="AutoShape 40"/>
            <p:cNvSpPr/>
            <p:nvPr/>
          </p:nvSpPr>
          <p:spPr bwMode="auto">
            <a:xfrm>
              <a:off x="7493000" y="3760788"/>
              <a:ext cx="60325" cy="60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40" name="AutoShape 41"/>
            <p:cNvSpPr/>
            <p:nvPr/>
          </p:nvSpPr>
          <p:spPr bwMode="auto">
            <a:xfrm>
              <a:off x="7553325" y="3868738"/>
              <a:ext cx="31750"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41" name="AutoShape 42"/>
            <p:cNvSpPr/>
            <p:nvPr/>
          </p:nvSpPr>
          <p:spPr bwMode="auto">
            <a:xfrm>
              <a:off x="7797800" y="3636963"/>
              <a:ext cx="30163" cy="317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42" name="AutoShape 43"/>
            <p:cNvSpPr/>
            <p:nvPr/>
          </p:nvSpPr>
          <p:spPr bwMode="auto">
            <a:xfrm>
              <a:off x="6394450" y="3563938"/>
              <a:ext cx="488950" cy="349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43" name="AutoShape 44"/>
            <p:cNvSpPr/>
            <p:nvPr/>
          </p:nvSpPr>
          <p:spPr bwMode="auto">
            <a:xfrm>
              <a:off x="6837363" y="3716338"/>
              <a:ext cx="30162" cy="165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44" name="AutoShape 45"/>
            <p:cNvSpPr/>
            <p:nvPr/>
          </p:nvSpPr>
          <p:spPr bwMode="auto">
            <a:xfrm>
              <a:off x="6821488" y="3897313"/>
              <a:ext cx="61912" cy="9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45" name="AutoShape 46"/>
            <p:cNvSpPr/>
            <p:nvPr/>
          </p:nvSpPr>
          <p:spPr bwMode="auto">
            <a:xfrm>
              <a:off x="11276013" y="2554288"/>
              <a:ext cx="488950"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46" name="AutoShape 47"/>
            <p:cNvSpPr/>
            <p:nvPr/>
          </p:nvSpPr>
          <p:spPr bwMode="auto">
            <a:xfrm>
              <a:off x="10301288" y="2554288"/>
              <a:ext cx="487362" cy="488950"/>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47" name="AutoShape 48"/>
            <p:cNvSpPr/>
            <p:nvPr/>
          </p:nvSpPr>
          <p:spPr bwMode="auto">
            <a:xfrm>
              <a:off x="9355138" y="2554288"/>
              <a:ext cx="427037"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48" name="AutoShape 49"/>
            <p:cNvSpPr/>
            <p:nvPr/>
          </p:nvSpPr>
          <p:spPr bwMode="auto">
            <a:xfrm>
              <a:off x="9690100" y="2935288"/>
              <a:ext cx="30163" cy="317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49" name="AutoShape 50"/>
            <p:cNvSpPr/>
            <p:nvPr/>
          </p:nvSpPr>
          <p:spPr bwMode="auto">
            <a:xfrm>
              <a:off x="9690100" y="2846388"/>
              <a:ext cx="3016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50" name="AutoShape 51"/>
            <p:cNvSpPr/>
            <p:nvPr/>
          </p:nvSpPr>
          <p:spPr bwMode="auto">
            <a:xfrm>
              <a:off x="9690100" y="2754313"/>
              <a:ext cx="3016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51" name="AutoShape 52"/>
            <p:cNvSpPr/>
            <p:nvPr/>
          </p:nvSpPr>
          <p:spPr bwMode="auto">
            <a:xfrm>
              <a:off x="8347075" y="2554288"/>
              <a:ext cx="488950" cy="488950"/>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52" name="AutoShape 53"/>
            <p:cNvSpPr/>
            <p:nvPr/>
          </p:nvSpPr>
          <p:spPr bwMode="auto">
            <a:xfrm>
              <a:off x="8531225" y="2722563"/>
              <a:ext cx="131763" cy="13652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53" name="AutoShape 54"/>
            <p:cNvSpPr/>
            <p:nvPr/>
          </p:nvSpPr>
          <p:spPr bwMode="auto">
            <a:xfrm>
              <a:off x="8515350" y="2890838"/>
              <a:ext cx="74613" cy="76200"/>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54" name="AutoShape 55"/>
            <p:cNvSpPr/>
            <p:nvPr/>
          </p:nvSpPr>
          <p:spPr bwMode="auto">
            <a:xfrm>
              <a:off x="8591550" y="2630488"/>
              <a:ext cx="76200" cy="79375"/>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55" name="AutoShape 56"/>
            <p:cNvSpPr/>
            <p:nvPr/>
          </p:nvSpPr>
          <p:spPr bwMode="auto">
            <a:xfrm>
              <a:off x="7370763" y="2554288"/>
              <a:ext cx="153987"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56" name="AutoShape 57"/>
            <p:cNvSpPr/>
            <p:nvPr/>
          </p:nvSpPr>
          <p:spPr bwMode="auto">
            <a:xfrm>
              <a:off x="7707313" y="2554288"/>
              <a:ext cx="152400"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57" name="AutoShape 58"/>
            <p:cNvSpPr/>
            <p:nvPr/>
          </p:nvSpPr>
          <p:spPr bwMode="auto">
            <a:xfrm>
              <a:off x="7539038" y="2554288"/>
              <a:ext cx="152400"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58" name="AutoShape 59"/>
            <p:cNvSpPr/>
            <p:nvPr/>
          </p:nvSpPr>
          <p:spPr bwMode="auto">
            <a:xfrm>
              <a:off x="6394450" y="2554288"/>
              <a:ext cx="488950" cy="488950"/>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59" name="AutoShape 60"/>
            <p:cNvSpPr/>
            <p:nvPr/>
          </p:nvSpPr>
          <p:spPr bwMode="auto">
            <a:xfrm>
              <a:off x="11506200" y="1716088"/>
              <a:ext cx="3016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60" name="AutoShape 61"/>
            <p:cNvSpPr/>
            <p:nvPr/>
          </p:nvSpPr>
          <p:spPr bwMode="auto">
            <a:xfrm>
              <a:off x="11506200" y="1900238"/>
              <a:ext cx="3016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61" name="AutoShape 62"/>
            <p:cNvSpPr/>
            <p:nvPr/>
          </p:nvSpPr>
          <p:spPr bwMode="auto">
            <a:xfrm>
              <a:off x="11414125" y="1808163"/>
              <a:ext cx="3016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62" name="AutoShape 63"/>
            <p:cNvSpPr/>
            <p:nvPr/>
          </p:nvSpPr>
          <p:spPr bwMode="auto">
            <a:xfrm>
              <a:off x="11596688" y="1808163"/>
              <a:ext cx="31750"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63" name="AutoShape 64"/>
            <p:cNvSpPr/>
            <p:nvPr/>
          </p:nvSpPr>
          <p:spPr bwMode="auto">
            <a:xfrm>
              <a:off x="11444288" y="1868488"/>
              <a:ext cx="30162" cy="31750"/>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64" name="AutoShape 65"/>
            <p:cNvSpPr/>
            <p:nvPr/>
          </p:nvSpPr>
          <p:spPr bwMode="auto">
            <a:xfrm>
              <a:off x="11444288" y="1744663"/>
              <a:ext cx="30162" cy="31750"/>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65" name="AutoShape 66"/>
            <p:cNvSpPr/>
            <p:nvPr/>
          </p:nvSpPr>
          <p:spPr bwMode="auto">
            <a:xfrm>
              <a:off x="11566525" y="1868488"/>
              <a:ext cx="30163" cy="31750"/>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66" name="AutoShape 67"/>
            <p:cNvSpPr/>
            <p:nvPr/>
          </p:nvSpPr>
          <p:spPr bwMode="auto">
            <a:xfrm>
              <a:off x="11368088" y="1579563"/>
              <a:ext cx="334962" cy="485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67" name="AutoShape 68"/>
            <p:cNvSpPr/>
            <p:nvPr/>
          </p:nvSpPr>
          <p:spPr bwMode="auto">
            <a:xfrm>
              <a:off x="11506200" y="1744663"/>
              <a:ext cx="92075" cy="95250"/>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68" name="AutoShape 69"/>
            <p:cNvSpPr/>
            <p:nvPr/>
          </p:nvSpPr>
          <p:spPr bwMode="auto">
            <a:xfrm>
              <a:off x="10301288" y="1579563"/>
              <a:ext cx="487362" cy="457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69" name="AutoShape 70"/>
            <p:cNvSpPr/>
            <p:nvPr/>
          </p:nvSpPr>
          <p:spPr bwMode="auto">
            <a:xfrm>
              <a:off x="10529888" y="1668463"/>
              <a:ext cx="90487"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70" name="AutoShape 71"/>
            <p:cNvSpPr/>
            <p:nvPr/>
          </p:nvSpPr>
          <p:spPr bwMode="auto">
            <a:xfrm>
              <a:off x="10529888" y="1716088"/>
              <a:ext cx="90487"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71" name="AutoShape 72"/>
            <p:cNvSpPr/>
            <p:nvPr/>
          </p:nvSpPr>
          <p:spPr bwMode="auto">
            <a:xfrm>
              <a:off x="10529888" y="1760538"/>
              <a:ext cx="198437"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72" name="AutoShape 73"/>
            <p:cNvSpPr/>
            <p:nvPr/>
          </p:nvSpPr>
          <p:spPr bwMode="auto">
            <a:xfrm>
              <a:off x="10361613" y="1852613"/>
              <a:ext cx="366712"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73" name="AutoShape 74"/>
            <p:cNvSpPr/>
            <p:nvPr/>
          </p:nvSpPr>
          <p:spPr bwMode="auto">
            <a:xfrm>
              <a:off x="10361613" y="1900238"/>
              <a:ext cx="366712"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74" name="AutoShape 75"/>
            <p:cNvSpPr/>
            <p:nvPr/>
          </p:nvSpPr>
          <p:spPr bwMode="auto">
            <a:xfrm>
              <a:off x="10361613" y="1944688"/>
              <a:ext cx="366712"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75" name="AutoShape 76"/>
            <p:cNvSpPr/>
            <p:nvPr/>
          </p:nvSpPr>
          <p:spPr bwMode="auto">
            <a:xfrm>
              <a:off x="10361613" y="1808163"/>
              <a:ext cx="366712"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76" name="AutoShape 77"/>
            <p:cNvSpPr/>
            <p:nvPr/>
          </p:nvSpPr>
          <p:spPr bwMode="auto">
            <a:xfrm>
              <a:off x="10361613" y="1655763"/>
              <a:ext cx="138112" cy="120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77" name="AutoShape 78"/>
            <p:cNvSpPr/>
            <p:nvPr/>
          </p:nvSpPr>
          <p:spPr bwMode="auto">
            <a:xfrm>
              <a:off x="9339263" y="1579563"/>
              <a:ext cx="457200" cy="485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78" name="AutoShape 79"/>
            <p:cNvSpPr/>
            <p:nvPr/>
          </p:nvSpPr>
          <p:spPr bwMode="auto">
            <a:xfrm>
              <a:off x="9399588" y="1639888"/>
              <a:ext cx="336550" cy="304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79" name="AutoShape 80"/>
            <p:cNvSpPr/>
            <p:nvPr/>
          </p:nvSpPr>
          <p:spPr bwMode="auto">
            <a:xfrm>
              <a:off x="9583738" y="1684338"/>
              <a:ext cx="90487" cy="9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80" name="AutoShape 81"/>
            <p:cNvSpPr/>
            <p:nvPr/>
          </p:nvSpPr>
          <p:spPr bwMode="auto">
            <a:xfrm>
              <a:off x="8347075" y="1579563"/>
              <a:ext cx="488950" cy="485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81" name="AutoShape 82"/>
            <p:cNvSpPr/>
            <p:nvPr/>
          </p:nvSpPr>
          <p:spPr bwMode="auto">
            <a:xfrm>
              <a:off x="8393113" y="1973263"/>
              <a:ext cx="46037"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82" name="AutoShape 83"/>
            <p:cNvSpPr/>
            <p:nvPr/>
          </p:nvSpPr>
          <p:spPr bwMode="auto">
            <a:xfrm>
              <a:off x="7370763" y="1655763"/>
              <a:ext cx="488950" cy="317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83" name="AutoShape 84"/>
            <p:cNvSpPr/>
            <p:nvPr/>
          </p:nvSpPr>
          <p:spPr bwMode="auto">
            <a:xfrm>
              <a:off x="6394450" y="1579563"/>
              <a:ext cx="488950" cy="485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84" name="AutoShape 85"/>
            <p:cNvSpPr/>
            <p:nvPr/>
          </p:nvSpPr>
          <p:spPr bwMode="auto">
            <a:xfrm>
              <a:off x="6684963" y="1760538"/>
              <a:ext cx="136525"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85" name="AutoShape 86"/>
            <p:cNvSpPr/>
            <p:nvPr/>
          </p:nvSpPr>
          <p:spPr bwMode="auto">
            <a:xfrm>
              <a:off x="6684963" y="1716088"/>
              <a:ext cx="136525"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86" name="AutoShape 87"/>
            <p:cNvSpPr/>
            <p:nvPr/>
          </p:nvSpPr>
          <p:spPr bwMode="auto">
            <a:xfrm>
              <a:off x="6684963" y="1668463"/>
              <a:ext cx="136525"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87" name="AutoShape 88"/>
            <p:cNvSpPr/>
            <p:nvPr/>
          </p:nvSpPr>
          <p:spPr bwMode="auto">
            <a:xfrm>
              <a:off x="6516688" y="1989138"/>
              <a:ext cx="136525"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88" name="AutoShape 89"/>
            <p:cNvSpPr/>
            <p:nvPr/>
          </p:nvSpPr>
          <p:spPr bwMode="auto">
            <a:xfrm>
              <a:off x="6516688" y="1944688"/>
              <a:ext cx="136525"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89" name="AutoShape 90"/>
            <p:cNvSpPr/>
            <p:nvPr/>
          </p:nvSpPr>
          <p:spPr bwMode="auto">
            <a:xfrm>
              <a:off x="6516688" y="1900238"/>
              <a:ext cx="136525"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90" name="AutoShape 91"/>
            <p:cNvSpPr/>
            <p:nvPr/>
          </p:nvSpPr>
          <p:spPr bwMode="auto">
            <a:xfrm>
              <a:off x="6684963" y="1989138"/>
              <a:ext cx="136525"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91" name="AutoShape 92"/>
            <p:cNvSpPr/>
            <p:nvPr/>
          </p:nvSpPr>
          <p:spPr bwMode="auto">
            <a:xfrm>
              <a:off x="6684963" y="1944688"/>
              <a:ext cx="136525"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92" name="AutoShape 93"/>
            <p:cNvSpPr/>
            <p:nvPr/>
          </p:nvSpPr>
          <p:spPr bwMode="auto">
            <a:xfrm>
              <a:off x="6684963" y="1900238"/>
              <a:ext cx="136525"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93" name="AutoShape 94"/>
            <p:cNvSpPr/>
            <p:nvPr/>
          </p:nvSpPr>
          <p:spPr bwMode="auto">
            <a:xfrm>
              <a:off x="6516688" y="1808163"/>
              <a:ext cx="304800"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94" name="AutoShape 95"/>
            <p:cNvSpPr/>
            <p:nvPr/>
          </p:nvSpPr>
          <p:spPr bwMode="auto">
            <a:xfrm>
              <a:off x="6516688" y="1852613"/>
              <a:ext cx="304800"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95" name="AutoShape 96"/>
            <p:cNvSpPr/>
            <p:nvPr/>
          </p:nvSpPr>
          <p:spPr bwMode="auto">
            <a:xfrm>
              <a:off x="6516688" y="1639888"/>
              <a:ext cx="136525" cy="136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96" name="AutoShape 97"/>
            <p:cNvSpPr/>
            <p:nvPr/>
          </p:nvSpPr>
          <p:spPr bwMode="auto">
            <a:xfrm>
              <a:off x="5430838" y="4513263"/>
              <a:ext cx="334962"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97" name="AutoShape 98"/>
            <p:cNvSpPr/>
            <p:nvPr/>
          </p:nvSpPr>
          <p:spPr bwMode="auto">
            <a:xfrm>
              <a:off x="5567363" y="4560888"/>
              <a:ext cx="61912"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98" name="AutoShape 99"/>
            <p:cNvSpPr/>
            <p:nvPr/>
          </p:nvSpPr>
          <p:spPr bwMode="auto">
            <a:xfrm>
              <a:off x="5583238" y="4941888"/>
              <a:ext cx="30162"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99" name="AutoShape 100"/>
            <p:cNvSpPr/>
            <p:nvPr/>
          </p:nvSpPr>
          <p:spPr bwMode="auto">
            <a:xfrm>
              <a:off x="4408488" y="4513263"/>
              <a:ext cx="427037"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00" name="AutoShape 101"/>
            <p:cNvSpPr/>
            <p:nvPr/>
          </p:nvSpPr>
          <p:spPr bwMode="auto">
            <a:xfrm>
              <a:off x="3402013" y="4545013"/>
              <a:ext cx="487362" cy="425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514"/>
                  </a:moveTo>
                  <a:cubicBezTo>
                    <a:pt x="20249" y="19365"/>
                    <a:pt x="19644" y="20057"/>
                    <a:pt x="18899" y="20057"/>
                  </a:cubicBezTo>
                  <a:lnTo>
                    <a:pt x="2699" y="20057"/>
                  </a:lnTo>
                  <a:cubicBezTo>
                    <a:pt x="1955" y="20057"/>
                    <a:pt x="1349" y="19365"/>
                    <a:pt x="1349" y="18514"/>
                  </a:cubicBezTo>
                  <a:lnTo>
                    <a:pt x="1349" y="13114"/>
                  </a:lnTo>
                  <a:lnTo>
                    <a:pt x="4050" y="1542"/>
                  </a:lnTo>
                  <a:lnTo>
                    <a:pt x="17549" y="1542"/>
                  </a:lnTo>
                  <a:lnTo>
                    <a:pt x="20249" y="13114"/>
                  </a:lnTo>
                  <a:cubicBezTo>
                    <a:pt x="20249" y="13114"/>
                    <a:pt x="20249" y="18514"/>
                    <a:pt x="20249" y="18514"/>
                  </a:cubicBezTo>
                  <a:close/>
                  <a:moveTo>
                    <a:pt x="21548" y="12693"/>
                  </a:moveTo>
                  <a:lnTo>
                    <a:pt x="18847" y="1117"/>
                  </a:lnTo>
                  <a:cubicBezTo>
                    <a:pt x="18683" y="460"/>
                    <a:pt x="18150" y="0"/>
                    <a:pt x="17549" y="0"/>
                  </a:cubicBezTo>
                  <a:lnTo>
                    <a:pt x="10800" y="0"/>
                  </a:lnTo>
                  <a:lnTo>
                    <a:pt x="4049" y="0"/>
                  </a:lnTo>
                  <a:cubicBezTo>
                    <a:pt x="3449" y="0"/>
                    <a:pt x="2916" y="460"/>
                    <a:pt x="2752" y="1117"/>
                  </a:cubicBezTo>
                  <a:lnTo>
                    <a:pt x="51" y="12693"/>
                  </a:lnTo>
                  <a:cubicBezTo>
                    <a:pt x="17" y="12835"/>
                    <a:pt x="0" y="12976"/>
                    <a:pt x="0" y="13114"/>
                  </a:cubicBezTo>
                  <a:lnTo>
                    <a:pt x="0" y="18514"/>
                  </a:lnTo>
                  <a:cubicBezTo>
                    <a:pt x="0" y="20218"/>
                    <a:pt x="1208" y="21600"/>
                    <a:pt x="2699" y="21600"/>
                  </a:cubicBezTo>
                  <a:lnTo>
                    <a:pt x="18899" y="21600"/>
                  </a:lnTo>
                  <a:cubicBezTo>
                    <a:pt x="20391" y="21600"/>
                    <a:pt x="21600" y="20218"/>
                    <a:pt x="21600" y="18514"/>
                  </a:cubicBezTo>
                  <a:lnTo>
                    <a:pt x="21600" y="13114"/>
                  </a:lnTo>
                  <a:cubicBezTo>
                    <a:pt x="21600" y="12976"/>
                    <a:pt x="21582" y="12835"/>
                    <a:pt x="21548" y="12693"/>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01" name="AutoShape 102"/>
            <p:cNvSpPr/>
            <p:nvPr/>
          </p:nvSpPr>
          <p:spPr bwMode="auto">
            <a:xfrm>
              <a:off x="3462338" y="4605338"/>
              <a:ext cx="373062" cy="273050"/>
            </a:xfrm>
            <a:custGeom>
              <a:avLst/>
              <a:gdLst>
                <a:gd name="T0" fmla="+- 0 10799 40"/>
                <a:gd name="T1" fmla="*/ T0 w 21519"/>
                <a:gd name="T2" fmla="*/ 10800 h 21600"/>
                <a:gd name="T3" fmla="+- 0 10799 40"/>
                <a:gd name="T4" fmla="*/ T3 w 21519"/>
                <a:gd name="T5" fmla="*/ 10800 h 21600"/>
                <a:gd name="T6" fmla="+- 0 10799 40"/>
                <a:gd name="T7" fmla="*/ T6 w 21519"/>
                <a:gd name="T8" fmla="*/ 10800 h 21600"/>
                <a:gd name="T9" fmla="+- 0 10799 40"/>
                <a:gd name="T10" fmla="*/ T9 w 21519"/>
                <a:gd name="T11" fmla="*/ 10800 h 21600"/>
              </a:gdLst>
              <a:ahLst/>
              <a:cxnLst>
                <a:cxn ang="0">
                  <a:pos x="T1" y="T2"/>
                </a:cxn>
                <a:cxn ang="0">
                  <a:pos x="T4" y="T5"/>
                </a:cxn>
                <a:cxn ang="0">
                  <a:pos x="T7" y="T8"/>
                </a:cxn>
                <a:cxn ang="0">
                  <a:pos x="T10" y="T11"/>
                </a:cxn>
              </a:cxnLst>
              <a:rect l="0" t="0" r="r" b="b"/>
              <a:pathLst>
                <a:path w="21519" h="21600">
                  <a:moveTo>
                    <a:pt x="18070" y="14399"/>
                  </a:moveTo>
                  <a:lnTo>
                    <a:pt x="16603" y="14399"/>
                  </a:lnTo>
                  <a:cubicBezTo>
                    <a:pt x="15931" y="14399"/>
                    <a:pt x="15325" y="14907"/>
                    <a:pt x="15024" y="15725"/>
                  </a:cubicBezTo>
                  <a:lnTo>
                    <a:pt x="13746" y="19199"/>
                  </a:lnTo>
                  <a:lnTo>
                    <a:pt x="7773" y="19199"/>
                  </a:lnTo>
                  <a:lnTo>
                    <a:pt x="6495" y="15725"/>
                  </a:lnTo>
                  <a:cubicBezTo>
                    <a:pt x="6194" y="14907"/>
                    <a:pt x="5588" y="14399"/>
                    <a:pt x="4916" y="14399"/>
                  </a:cubicBezTo>
                  <a:lnTo>
                    <a:pt x="3449" y="14399"/>
                  </a:lnTo>
                  <a:lnTo>
                    <a:pt x="1343" y="14399"/>
                  </a:lnTo>
                  <a:lnTo>
                    <a:pt x="3924" y="1200"/>
                  </a:lnTo>
                  <a:lnTo>
                    <a:pt x="17595" y="1200"/>
                  </a:lnTo>
                  <a:lnTo>
                    <a:pt x="20176" y="14399"/>
                  </a:lnTo>
                  <a:cubicBezTo>
                    <a:pt x="20176" y="14399"/>
                    <a:pt x="18070" y="14399"/>
                    <a:pt x="18070" y="14399"/>
                  </a:cubicBezTo>
                  <a:close/>
                  <a:moveTo>
                    <a:pt x="17595" y="0"/>
                  </a:moveTo>
                  <a:lnTo>
                    <a:pt x="3924" y="0"/>
                  </a:lnTo>
                  <a:cubicBezTo>
                    <a:pt x="3524" y="0"/>
                    <a:pt x="3174" y="366"/>
                    <a:pt x="3071" y="891"/>
                  </a:cubicBezTo>
                  <a:lnTo>
                    <a:pt x="28" y="15291"/>
                  </a:lnTo>
                  <a:cubicBezTo>
                    <a:pt x="-40" y="15651"/>
                    <a:pt x="16" y="16035"/>
                    <a:pt x="183" y="16330"/>
                  </a:cubicBezTo>
                  <a:cubicBezTo>
                    <a:pt x="350" y="16625"/>
                    <a:pt x="609" y="16799"/>
                    <a:pt x="883" y="16799"/>
                  </a:cubicBezTo>
                  <a:lnTo>
                    <a:pt x="3449" y="16799"/>
                  </a:lnTo>
                  <a:lnTo>
                    <a:pt x="4456" y="16799"/>
                  </a:lnTo>
                  <a:lnTo>
                    <a:pt x="4916" y="16799"/>
                  </a:lnTo>
                  <a:lnTo>
                    <a:pt x="6194" y="20274"/>
                  </a:lnTo>
                  <a:cubicBezTo>
                    <a:pt x="6493" y="21086"/>
                    <a:pt x="7104" y="21599"/>
                    <a:pt x="7773" y="21599"/>
                  </a:cubicBezTo>
                  <a:lnTo>
                    <a:pt x="13746" y="21599"/>
                  </a:lnTo>
                  <a:cubicBezTo>
                    <a:pt x="14415" y="21599"/>
                    <a:pt x="15026" y="21086"/>
                    <a:pt x="15325" y="20274"/>
                  </a:cubicBezTo>
                  <a:lnTo>
                    <a:pt x="16603" y="16799"/>
                  </a:lnTo>
                  <a:lnTo>
                    <a:pt x="17063" y="16799"/>
                  </a:lnTo>
                  <a:lnTo>
                    <a:pt x="18070" y="16799"/>
                  </a:lnTo>
                  <a:lnTo>
                    <a:pt x="20636" y="16799"/>
                  </a:lnTo>
                  <a:cubicBezTo>
                    <a:pt x="20910" y="16799"/>
                    <a:pt x="21169" y="16625"/>
                    <a:pt x="21336" y="16330"/>
                  </a:cubicBezTo>
                  <a:cubicBezTo>
                    <a:pt x="21503" y="16035"/>
                    <a:pt x="21560" y="15651"/>
                    <a:pt x="21490" y="15291"/>
                  </a:cubicBezTo>
                  <a:lnTo>
                    <a:pt x="18448" y="891"/>
                  </a:lnTo>
                  <a:cubicBezTo>
                    <a:pt x="18345" y="366"/>
                    <a:pt x="17995" y="0"/>
                    <a:pt x="17595"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02" name="AutoShape 103"/>
            <p:cNvSpPr/>
            <p:nvPr/>
          </p:nvSpPr>
          <p:spPr bwMode="auto">
            <a:xfrm>
              <a:off x="2501900" y="4621213"/>
              <a:ext cx="174625" cy="114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03" name="AutoShape 104"/>
            <p:cNvSpPr/>
            <p:nvPr/>
          </p:nvSpPr>
          <p:spPr bwMode="auto">
            <a:xfrm>
              <a:off x="2424113" y="4545013"/>
              <a:ext cx="488950" cy="425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04" name="AutoShape 105"/>
            <p:cNvSpPr/>
            <p:nvPr/>
          </p:nvSpPr>
          <p:spPr bwMode="auto">
            <a:xfrm>
              <a:off x="1447800" y="4605338"/>
              <a:ext cx="487363" cy="304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05" name="AutoShape 106"/>
            <p:cNvSpPr/>
            <p:nvPr/>
          </p:nvSpPr>
          <p:spPr bwMode="auto">
            <a:xfrm>
              <a:off x="1631950" y="4697413"/>
              <a:ext cx="68263" cy="666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06" name="AutoShape 107"/>
            <p:cNvSpPr/>
            <p:nvPr/>
          </p:nvSpPr>
          <p:spPr bwMode="auto">
            <a:xfrm>
              <a:off x="1585913" y="4649788"/>
              <a:ext cx="212725" cy="215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07" name="AutoShape 108"/>
            <p:cNvSpPr/>
            <p:nvPr/>
          </p:nvSpPr>
          <p:spPr bwMode="auto">
            <a:xfrm>
              <a:off x="623888" y="4605338"/>
              <a:ext cx="184150" cy="184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08" name="AutoShape 109"/>
            <p:cNvSpPr/>
            <p:nvPr/>
          </p:nvSpPr>
          <p:spPr bwMode="auto">
            <a:xfrm>
              <a:off x="533400" y="4513263"/>
              <a:ext cx="366713"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09" name="AutoShape 110"/>
            <p:cNvSpPr/>
            <p:nvPr/>
          </p:nvSpPr>
          <p:spPr bwMode="auto">
            <a:xfrm>
              <a:off x="5414963" y="3627438"/>
              <a:ext cx="366712" cy="244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10" name="AutoShape 111"/>
            <p:cNvSpPr/>
            <p:nvPr/>
          </p:nvSpPr>
          <p:spPr bwMode="auto">
            <a:xfrm>
              <a:off x="5354638" y="3567113"/>
              <a:ext cx="488950" cy="457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11" name="AutoShape 112"/>
            <p:cNvSpPr/>
            <p:nvPr/>
          </p:nvSpPr>
          <p:spPr bwMode="auto">
            <a:xfrm>
              <a:off x="4378325" y="3535363"/>
              <a:ext cx="487363" cy="48895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12" name="AutoShape 113"/>
            <p:cNvSpPr/>
            <p:nvPr/>
          </p:nvSpPr>
          <p:spPr bwMode="auto">
            <a:xfrm>
              <a:off x="3478213" y="3535363"/>
              <a:ext cx="334962"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13" name="AutoShape 114"/>
            <p:cNvSpPr/>
            <p:nvPr/>
          </p:nvSpPr>
          <p:spPr bwMode="auto">
            <a:xfrm>
              <a:off x="3552825" y="3614738"/>
              <a:ext cx="100013" cy="98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14" name="AutoShape 115"/>
            <p:cNvSpPr/>
            <p:nvPr/>
          </p:nvSpPr>
          <p:spPr bwMode="auto">
            <a:xfrm>
              <a:off x="2486025" y="3535363"/>
              <a:ext cx="365125"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15" name="AutoShape 116"/>
            <p:cNvSpPr/>
            <p:nvPr/>
          </p:nvSpPr>
          <p:spPr bwMode="auto">
            <a:xfrm>
              <a:off x="2638425" y="3827463"/>
              <a:ext cx="60325" cy="9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16" name="AutoShape 117"/>
            <p:cNvSpPr/>
            <p:nvPr/>
          </p:nvSpPr>
          <p:spPr bwMode="auto">
            <a:xfrm>
              <a:off x="1447800" y="3627438"/>
              <a:ext cx="488950" cy="368300"/>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17" name="AutoShape 118"/>
            <p:cNvSpPr/>
            <p:nvPr/>
          </p:nvSpPr>
          <p:spPr bwMode="auto">
            <a:xfrm>
              <a:off x="473075" y="3598863"/>
              <a:ext cx="487363" cy="365125"/>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18" name="AutoShape 119"/>
            <p:cNvSpPr/>
            <p:nvPr/>
          </p:nvSpPr>
          <p:spPr bwMode="auto">
            <a:xfrm>
              <a:off x="776288" y="3735388"/>
              <a:ext cx="92075" cy="9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19" name="AutoShape 120"/>
            <p:cNvSpPr/>
            <p:nvPr/>
          </p:nvSpPr>
          <p:spPr bwMode="auto">
            <a:xfrm>
              <a:off x="5476875" y="2713038"/>
              <a:ext cx="242888" cy="244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20" name="AutoShape 121"/>
            <p:cNvSpPr/>
            <p:nvPr/>
          </p:nvSpPr>
          <p:spPr bwMode="auto">
            <a:xfrm>
              <a:off x="5537200" y="2773363"/>
              <a:ext cx="68263" cy="698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21" name="AutoShape 122"/>
            <p:cNvSpPr/>
            <p:nvPr/>
          </p:nvSpPr>
          <p:spPr bwMode="auto">
            <a:xfrm>
              <a:off x="5354638" y="2605088"/>
              <a:ext cx="488950" cy="4127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22" name="AutoShape 123"/>
            <p:cNvSpPr/>
            <p:nvPr/>
          </p:nvSpPr>
          <p:spPr bwMode="auto">
            <a:xfrm>
              <a:off x="4378325" y="2560638"/>
              <a:ext cx="487363"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23" name="AutoShape 124"/>
            <p:cNvSpPr/>
            <p:nvPr/>
          </p:nvSpPr>
          <p:spPr bwMode="auto">
            <a:xfrm>
              <a:off x="4514850" y="2697163"/>
              <a:ext cx="214313" cy="212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24" name="AutoShape 125"/>
            <p:cNvSpPr/>
            <p:nvPr/>
          </p:nvSpPr>
          <p:spPr bwMode="auto">
            <a:xfrm>
              <a:off x="4560888" y="2741613"/>
              <a:ext cx="122237" cy="123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25" name="AutoShape 126"/>
            <p:cNvSpPr/>
            <p:nvPr/>
          </p:nvSpPr>
          <p:spPr bwMode="auto">
            <a:xfrm>
              <a:off x="3402013" y="2560638"/>
              <a:ext cx="487362"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26" name="AutoShape 127"/>
            <p:cNvSpPr/>
            <p:nvPr/>
          </p:nvSpPr>
          <p:spPr bwMode="auto">
            <a:xfrm>
              <a:off x="3598863" y="2636838"/>
              <a:ext cx="115887" cy="114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27" name="AutoShape 128"/>
            <p:cNvSpPr/>
            <p:nvPr/>
          </p:nvSpPr>
          <p:spPr bwMode="auto">
            <a:xfrm>
              <a:off x="2424113" y="2560638"/>
              <a:ext cx="488950"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28" name="AutoShape 129"/>
            <p:cNvSpPr/>
            <p:nvPr/>
          </p:nvSpPr>
          <p:spPr bwMode="auto">
            <a:xfrm>
              <a:off x="2730500" y="2620963"/>
              <a:ext cx="120650" cy="120650"/>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29" name="AutoShape 130"/>
            <p:cNvSpPr/>
            <p:nvPr/>
          </p:nvSpPr>
          <p:spPr bwMode="auto">
            <a:xfrm>
              <a:off x="1447800" y="2560638"/>
              <a:ext cx="488950" cy="488950"/>
            </a:xfrm>
            <a:custGeom>
              <a:avLst/>
              <a:gdLst>
                <a:gd name="T0" fmla="+- 0 10799 113"/>
                <a:gd name="T1" fmla="*/ T0 w 21373"/>
                <a:gd name="T2" fmla="*/ 10800 h 21600"/>
                <a:gd name="T3" fmla="+- 0 10799 113"/>
                <a:gd name="T4" fmla="*/ T3 w 21373"/>
                <a:gd name="T5" fmla="*/ 10800 h 21600"/>
                <a:gd name="T6" fmla="+- 0 10799 113"/>
                <a:gd name="T7" fmla="*/ T6 w 21373"/>
                <a:gd name="T8" fmla="*/ 10800 h 21600"/>
                <a:gd name="T9" fmla="+- 0 10799 113"/>
                <a:gd name="T10" fmla="*/ T9 w 21373"/>
                <a:gd name="T11" fmla="*/ 10800 h 21600"/>
              </a:gdLst>
              <a:ahLst/>
              <a:cxnLst>
                <a:cxn ang="0">
                  <a:pos x="T1" y="T2"/>
                </a:cxn>
                <a:cxn ang="0">
                  <a:pos x="T4" y="T5"/>
                </a:cxn>
                <a:cxn ang="0">
                  <a:pos x="T7" y="T8"/>
                </a:cxn>
                <a:cxn ang="0">
                  <a:pos x="T10" y="T11"/>
                </a:cxn>
              </a:cxnLst>
              <a:rect l="0" t="0" r="r" b="b"/>
              <a:pathLst>
                <a:path w="21373" h="21600">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30" name="AutoShape 131"/>
            <p:cNvSpPr/>
            <p:nvPr/>
          </p:nvSpPr>
          <p:spPr bwMode="auto">
            <a:xfrm>
              <a:off x="503238" y="2560638"/>
              <a:ext cx="427037"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31" name="AutoShape 132"/>
            <p:cNvSpPr/>
            <p:nvPr/>
          </p:nvSpPr>
          <p:spPr bwMode="auto">
            <a:xfrm>
              <a:off x="593725" y="2757488"/>
              <a:ext cx="61913"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32" name="AutoShape 133"/>
            <p:cNvSpPr/>
            <p:nvPr/>
          </p:nvSpPr>
          <p:spPr bwMode="auto">
            <a:xfrm>
              <a:off x="685800" y="2757488"/>
              <a:ext cx="61913"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33" name="AutoShape 134"/>
            <p:cNvSpPr/>
            <p:nvPr/>
          </p:nvSpPr>
          <p:spPr bwMode="auto">
            <a:xfrm>
              <a:off x="776288" y="2757488"/>
              <a:ext cx="61912"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34" name="AutoShape 135"/>
            <p:cNvSpPr/>
            <p:nvPr/>
          </p:nvSpPr>
          <p:spPr bwMode="auto">
            <a:xfrm>
              <a:off x="5354638" y="1658938"/>
              <a:ext cx="488950" cy="336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35" name="AutoShape 136"/>
            <p:cNvSpPr/>
            <p:nvPr/>
          </p:nvSpPr>
          <p:spPr bwMode="auto">
            <a:xfrm>
              <a:off x="4637088" y="1643063"/>
              <a:ext cx="160337" cy="161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36" name="AutoShape 137"/>
            <p:cNvSpPr/>
            <p:nvPr/>
          </p:nvSpPr>
          <p:spPr bwMode="auto">
            <a:xfrm>
              <a:off x="4378325" y="1582738"/>
              <a:ext cx="487363" cy="488950"/>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37" name="AutoShape 138"/>
            <p:cNvSpPr/>
            <p:nvPr/>
          </p:nvSpPr>
          <p:spPr bwMode="auto">
            <a:xfrm>
              <a:off x="4637088" y="1582738"/>
              <a:ext cx="228600"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38" name="AutoShape 139"/>
            <p:cNvSpPr/>
            <p:nvPr/>
          </p:nvSpPr>
          <p:spPr bwMode="auto">
            <a:xfrm>
              <a:off x="3402013" y="1582738"/>
              <a:ext cx="487362" cy="473075"/>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39" name="AutoShape 140"/>
            <p:cNvSpPr/>
            <p:nvPr/>
          </p:nvSpPr>
          <p:spPr bwMode="auto">
            <a:xfrm>
              <a:off x="2486025" y="1706563"/>
              <a:ext cx="304800" cy="247650"/>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40" name="AutoShape 141"/>
            <p:cNvSpPr/>
            <p:nvPr/>
          </p:nvSpPr>
          <p:spPr bwMode="auto">
            <a:xfrm>
              <a:off x="2424113" y="1643063"/>
              <a:ext cx="488950" cy="381000"/>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41" name="AutoShape 142"/>
            <p:cNvSpPr/>
            <p:nvPr/>
          </p:nvSpPr>
          <p:spPr bwMode="auto">
            <a:xfrm>
              <a:off x="2806700" y="1722438"/>
              <a:ext cx="44450" cy="44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42" name="AutoShape 143"/>
            <p:cNvSpPr/>
            <p:nvPr/>
          </p:nvSpPr>
          <p:spPr bwMode="auto">
            <a:xfrm>
              <a:off x="2790825" y="1919288"/>
              <a:ext cx="60325"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43" name="AutoShape 144"/>
            <p:cNvSpPr/>
            <p:nvPr/>
          </p:nvSpPr>
          <p:spPr bwMode="auto">
            <a:xfrm>
              <a:off x="2806700" y="1871663"/>
              <a:ext cx="60325"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44" name="AutoShape 145"/>
            <p:cNvSpPr/>
            <p:nvPr/>
          </p:nvSpPr>
          <p:spPr bwMode="auto">
            <a:xfrm>
              <a:off x="2806700" y="1827213"/>
              <a:ext cx="60325"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45" name="AutoShape 146"/>
            <p:cNvSpPr/>
            <p:nvPr/>
          </p:nvSpPr>
          <p:spPr bwMode="auto">
            <a:xfrm>
              <a:off x="2547938" y="1766888"/>
              <a:ext cx="90487" cy="63500"/>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46" name="AutoShape 147"/>
            <p:cNvSpPr/>
            <p:nvPr/>
          </p:nvSpPr>
          <p:spPr bwMode="auto">
            <a:xfrm>
              <a:off x="1447800" y="1614488"/>
              <a:ext cx="488950" cy="425450"/>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47" name="AutoShape 148"/>
            <p:cNvSpPr/>
            <p:nvPr/>
          </p:nvSpPr>
          <p:spPr bwMode="auto">
            <a:xfrm>
              <a:off x="1524000" y="1690688"/>
              <a:ext cx="73025"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48" name="AutoShape 149"/>
            <p:cNvSpPr/>
            <p:nvPr/>
          </p:nvSpPr>
          <p:spPr bwMode="auto">
            <a:xfrm>
              <a:off x="473075" y="1643063"/>
              <a:ext cx="487363" cy="352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grpFill/>
            <a:ln>
              <a:noFill/>
            </a:ln>
            <a:effectLst/>
          </p:spPr>
          <p:txBody>
            <a:bodyPr lIns="50800" tIns="50800" rIns="50800" bIns="50800" anchor="ct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ea"/>
                <a:ea typeface="+mn-ea"/>
              </a:endParaRPr>
            </a:p>
          </p:txBody>
        </p:sp>
        <p:sp>
          <p:nvSpPr>
            <p:cNvPr id="149" name="Freeform 147"/>
            <p:cNvSpPr>
              <a:spLocks noEditPoints="1"/>
            </p:cNvSpPr>
            <p:nvPr/>
          </p:nvSpPr>
          <p:spPr bwMode="auto">
            <a:xfrm>
              <a:off x="422275" y="5408613"/>
              <a:ext cx="401638" cy="454025"/>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grpFill/>
            <a:ln>
              <a:noFill/>
            </a:ln>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grpSp>
          <p:nvGrpSpPr>
            <p:cNvPr id="150" name="Group 299"/>
            <p:cNvGrpSpPr/>
            <p:nvPr/>
          </p:nvGrpSpPr>
          <p:grpSpPr>
            <a:xfrm>
              <a:off x="1619362" y="5410059"/>
              <a:ext cx="182485" cy="464152"/>
              <a:chOff x="6141009" y="3540977"/>
              <a:chExt cx="85046" cy="216315"/>
            </a:xfrm>
            <a:grpFill/>
          </p:grpSpPr>
          <p:sp>
            <p:nvSpPr>
              <p:cNvPr id="181"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82"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grpSp>
        <p:grpSp>
          <p:nvGrpSpPr>
            <p:cNvPr id="151" name="Group 302"/>
            <p:cNvGrpSpPr/>
            <p:nvPr/>
          </p:nvGrpSpPr>
          <p:grpSpPr>
            <a:xfrm>
              <a:off x="2637310" y="5410149"/>
              <a:ext cx="215525" cy="464813"/>
              <a:chOff x="6138760" y="4271257"/>
              <a:chExt cx="97227" cy="209688"/>
            </a:xfrm>
            <a:grpFill/>
          </p:grpSpPr>
          <p:sp>
            <p:nvSpPr>
              <p:cNvPr id="179" name="Oval 152"/>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80"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grpSp>
        <p:sp>
          <p:nvSpPr>
            <p:cNvPr id="152" name="Freeform 19"/>
            <p:cNvSpPr>
              <a:spLocks noEditPoints="1"/>
            </p:cNvSpPr>
            <p:nvPr/>
          </p:nvSpPr>
          <p:spPr bwMode="auto">
            <a:xfrm>
              <a:off x="4383088" y="5434013"/>
              <a:ext cx="515937" cy="415925"/>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grpFill/>
            <a:ln>
              <a:noFill/>
            </a:ln>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53" name="Freeform 15"/>
            <p:cNvSpPr>
              <a:spLocks noEditPoints="1"/>
            </p:cNvSpPr>
            <p:nvPr/>
          </p:nvSpPr>
          <p:spPr bwMode="auto">
            <a:xfrm>
              <a:off x="3438525" y="5389563"/>
              <a:ext cx="452438" cy="450850"/>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grpFill/>
            <a:ln>
              <a:noFill/>
            </a:ln>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54" name="Freeform 11"/>
            <p:cNvSpPr>
              <a:spLocks noEditPoints="1"/>
            </p:cNvSpPr>
            <p:nvPr/>
          </p:nvSpPr>
          <p:spPr bwMode="auto">
            <a:xfrm>
              <a:off x="5422900" y="5370513"/>
              <a:ext cx="474663" cy="476250"/>
            </a:xfrm>
            <a:custGeom>
              <a:avLst/>
              <a:gdLst>
                <a:gd name="T0" fmla="*/ 381 w 402"/>
                <a:gd name="T1" fmla="*/ 10 h 404"/>
                <a:gd name="T2" fmla="*/ 365 w 402"/>
                <a:gd name="T3" fmla="*/ 3 h 404"/>
                <a:gd name="T4" fmla="*/ 358 w 402"/>
                <a:gd name="T5" fmla="*/ 18 h 404"/>
                <a:gd name="T6" fmla="*/ 312 w 402"/>
                <a:gd name="T7" fmla="*/ 133 h 404"/>
                <a:gd name="T8" fmla="*/ 301 w 402"/>
                <a:gd name="T9" fmla="*/ 116 h 404"/>
                <a:gd name="T10" fmla="*/ 282 w 402"/>
                <a:gd name="T11" fmla="*/ 106 h 404"/>
                <a:gd name="T12" fmla="*/ 219 w 402"/>
                <a:gd name="T13" fmla="*/ 107 h 404"/>
                <a:gd name="T14" fmla="*/ 197 w 402"/>
                <a:gd name="T15" fmla="*/ 113 h 404"/>
                <a:gd name="T16" fmla="*/ 11 w 402"/>
                <a:gd name="T17" fmla="*/ 245 h 404"/>
                <a:gd name="T18" fmla="*/ 6 w 402"/>
                <a:gd name="T19" fmla="*/ 273 h 404"/>
                <a:gd name="T20" fmla="*/ 91 w 402"/>
                <a:gd name="T21" fmla="*/ 395 h 404"/>
                <a:gd name="T22" fmla="*/ 116 w 402"/>
                <a:gd name="T23" fmla="*/ 397 h 404"/>
                <a:gd name="T24" fmla="*/ 302 w 402"/>
                <a:gd name="T25" fmla="*/ 265 h 404"/>
                <a:gd name="T26" fmla="*/ 316 w 402"/>
                <a:gd name="T27" fmla="*/ 247 h 404"/>
                <a:gd name="T28" fmla="*/ 336 w 402"/>
                <a:gd name="T29" fmla="*/ 184 h 404"/>
                <a:gd name="T30" fmla="*/ 333 w 402"/>
                <a:gd name="T31" fmla="*/ 163 h 404"/>
                <a:gd name="T32" fmla="*/ 326 w 402"/>
                <a:gd name="T33" fmla="*/ 153 h 404"/>
                <a:gd name="T34" fmla="*/ 381 w 402"/>
                <a:gd name="T35" fmla="*/ 10 h 404"/>
                <a:gd name="T36" fmla="*/ 294 w 402"/>
                <a:gd name="T37" fmla="*/ 197 h 404"/>
                <a:gd name="T38" fmla="*/ 250 w 402"/>
                <a:gd name="T39" fmla="*/ 189 h 404"/>
                <a:gd name="T40" fmla="*/ 258 w 402"/>
                <a:gd name="T41" fmla="*/ 144 h 404"/>
                <a:gd name="T42" fmla="*/ 295 w 402"/>
                <a:gd name="T43" fmla="*/ 145 h 404"/>
                <a:gd name="T44" fmla="*/ 285 w 402"/>
                <a:gd name="T45" fmla="*/ 150 h 404"/>
                <a:gd name="T46" fmla="*/ 279 w 402"/>
                <a:gd name="T47" fmla="*/ 166 h 404"/>
                <a:gd name="T48" fmla="*/ 290 w 402"/>
                <a:gd name="T49" fmla="*/ 173 h 404"/>
                <a:gd name="T50" fmla="*/ 295 w 402"/>
                <a:gd name="T51" fmla="*/ 172 h 404"/>
                <a:gd name="T52" fmla="*/ 307 w 402"/>
                <a:gd name="T53" fmla="*/ 165 h 404"/>
                <a:gd name="T54" fmla="*/ 294 w 402"/>
                <a:gd name="T55" fmla="*/ 197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2" h="404">
                  <a:moveTo>
                    <a:pt x="381" y="10"/>
                  </a:moveTo>
                  <a:cubicBezTo>
                    <a:pt x="378" y="4"/>
                    <a:pt x="372" y="0"/>
                    <a:pt x="365" y="3"/>
                  </a:cubicBezTo>
                  <a:cubicBezTo>
                    <a:pt x="359" y="5"/>
                    <a:pt x="356" y="12"/>
                    <a:pt x="358" y="18"/>
                  </a:cubicBezTo>
                  <a:cubicBezTo>
                    <a:pt x="376" y="71"/>
                    <a:pt x="340" y="111"/>
                    <a:pt x="312" y="133"/>
                  </a:cubicBezTo>
                  <a:cubicBezTo>
                    <a:pt x="301" y="116"/>
                    <a:pt x="301" y="116"/>
                    <a:pt x="301" y="116"/>
                  </a:cubicBezTo>
                  <a:cubicBezTo>
                    <a:pt x="297" y="111"/>
                    <a:pt x="289" y="106"/>
                    <a:pt x="282" y="106"/>
                  </a:cubicBezTo>
                  <a:cubicBezTo>
                    <a:pt x="219" y="107"/>
                    <a:pt x="219" y="107"/>
                    <a:pt x="219" y="107"/>
                  </a:cubicBezTo>
                  <a:cubicBezTo>
                    <a:pt x="212" y="106"/>
                    <a:pt x="203" y="109"/>
                    <a:pt x="197" y="113"/>
                  </a:cubicBezTo>
                  <a:cubicBezTo>
                    <a:pt x="11" y="245"/>
                    <a:pt x="11" y="245"/>
                    <a:pt x="11" y="245"/>
                  </a:cubicBezTo>
                  <a:cubicBezTo>
                    <a:pt x="2" y="251"/>
                    <a:pt x="0" y="264"/>
                    <a:pt x="6" y="273"/>
                  </a:cubicBezTo>
                  <a:cubicBezTo>
                    <a:pt x="91" y="395"/>
                    <a:pt x="91" y="395"/>
                    <a:pt x="91" y="395"/>
                  </a:cubicBezTo>
                  <a:cubicBezTo>
                    <a:pt x="97" y="404"/>
                    <a:pt x="107" y="403"/>
                    <a:pt x="116" y="397"/>
                  </a:cubicBezTo>
                  <a:cubicBezTo>
                    <a:pt x="302" y="265"/>
                    <a:pt x="302" y="265"/>
                    <a:pt x="302" y="265"/>
                  </a:cubicBezTo>
                  <a:cubicBezTo>
                    <a:pt x="308" y="261"/>
                    <a:pt x="314" y="253"/>
                    <a:pt x="316" y="247"/>
                  </a:cubicBezTo>
                  <a:cubicBezTo>
                    <a:pt x="336" y="184"/>
                    <a:pt x="336" y="184"/>
                    <a:pt x="336" y="184"/>
                  </a:cubicBezTo>
                  <a:cubicBezTo>
                    <a:pt x="338" y="178"/>
                    <a:pt x="337" y="168"/>
                    <a:pt x="333" y="163"/>
                  </a:cubicBezTo>
                  <a:cubicBezTo>
                    <a:pt x="326" y="153"/>
                    <a:pt x="326" y="153"/>
                    <a:pt x="326" y="153"/>
                  </a:cubicBezTo>
                  <a:cubicBezTo>
                    <a:pt x="363" y="124"/>
                    <a:pt x="402" y="73"/>
                    <a:pt x="381" y="10"/>
                  </a:cubicBezTo>
                  <a:close/>
                  <a:moveTo>
                    <a:pt x="294" y="197"/>
                  </a:moveTo>
                  <a:cubicBezTo>
                    <a:pt x="280" y="207"/>
                    <a:pt x="260" y="204"/>
                    <a:pt x="250" y="189"/>
                  </a:cubicBezTo>
                  <a:cubicBezTo>
                    <a:pt x="240" y="175"/>
                    <a:pt x="243" y="155"/>
                    <a:pt x="258" y="144"/>
                  </a:cubicBezTo>
                  <a:cubicBezTo>
                    <a:pt x="269" y="136"/>
                    <a:pt x="284" y="137"/>
                    <a:pt x="295" y="145"/>
                  </a:cubicBezTo>
                  <a:cubicBezTo>
                    <a:pt x="289" y="148"/>
                    <a:pt x="285" y="150"/>
                    <a:pt x="285" y="150"/>
                  </a:cubicBezTo>
                  <a:cubicBezTo>
                    <a:pt x="279" y="153"/>
                    <a:pt x="276" y="160"/>
                    <a:pt x="279" y="166"/>
                  </a:cubicBezTo>
                  <a:cubicBezTo>
                    <a:pt x="281" y="171"/>
                    <a:pt x="285" y="173"/>
                    <a:pt x="290" y="173"/>
                  </a:cubicBezTo>
                  <a:cubicBezTo>
                    <a:pt x="292" y="173"/>
                    <a:pt x="293" y="173"/>
                    <a:pt x="295" y="172"/>
                  </a:cubicBezTo>
                  <a:cubicBezTo>
                    <a:pt x="299" y="170"/>
                    <a:pt x="303" y="168"/>
                    <a:pt x="307" y="165"/>
                  </a:cubicBezTo>
                  <a:cubicBezTo>
                    <a:pt x="309" y="177"/>
                    <a:pt x="304" y="190"/>
                    <a:pt x="294" y="197"/>
                  </a:cubicBezTo>
                  <a:close/>
                </a:path>
              </a:pathLst>
            </a:custGeom>
            <a:grpFill/>
            <a:ln>
              <a:noFill/>
            </a:ln>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55" name="Freeform 21"/>
            <p:cNvSpPr>
              <a:spLocks noEditPoints="1"/>
            </p:cNvSpPr>
            <p:nvPr/>
          </p:nvSpPr>
          <p:spPr bwMode="auto">
            <a:xfrm>
              <a:off x="6491288" y="5370513"/>
              <a:ext cx="517525" cy="517525"/>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grpFill/>
            <a:ln>
              <a:noFill/>
            </a:ln>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56" name="Freeform 26"/>
            <p:cNvSpPr/>
            <p:nvPr/>
          </p:nvSpPr>
          <p:spPr bwMode="auto">
            <a:xfrm>
              <a:off x="7400925" y="5408613"/>
              <a:ext cx="425450" cy="44132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grpFill/>
            <a:ln>
              <a:noFill/>
            </a:ln>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grpSp>
          <p:nvGrpSpPr>
            <p:cNvPr id="157" name="Group 159"/>
            <p:cNvGrpSpPr/>
            <p:nvPr/>
          </p:nvGrpSpPr>
          <p:grpSpPr>
            <a:xfrm>
              <a:off x="8324962" y="5409406"/>
              <a:ext cx="584219" cy="460272"/>
              <a:chOff x="1058564" y="1781841"/>
              <a:chExt cx="649993" cy="512092"/>
            </a:xfrm>
            <a:grpFill/>
          </p:grpSpPr>
          <p:sp>
            <p:nvSpPr>
              <p:cNvPr id="177" name="Freeform 31"/>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78" name="Freeform 32"/>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grpSp>
        <p:grpSp>
          <p:nvGrpSpPr>
            <p:cNvPr id="158" name="Group 162"/>
            <p:cNvGrpSpPr/>
            <p:nvPr/>
          </p:nvGrpSpPr>
          <p:grpSpPr>
            <a:xfrm>
              <a:off x="9341951" y="5409406"/>
              <a:ext cx="467115" cy="355675"/>
              <a:chOff x="2070649" y="1631036"/>
              <a:chExt cx="723379" cy="550800"/>
            </a:xfrm>
            <a:grpFill/>
          </p:grpSpPr>
          <p:sp>
            <p:nvSpPr>
              <p:cNvPr id="173" name="Oval 35"/>
              <p:cNvSpPr>
                <a:spLocks noChangeArrowheads="1"/>
              </p:cNvSpPr>
              <p:nvPr/>
            </p:nvSpPr>
            <p:spPr bwMode="auto">
              <a:xfrm>
                <a:off x="2344840" y="2015709"/>
                <a:ext cx="165321" cy="1661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74" name="Freeform 36"/>
              <p:cNvSpPr/>
              <p:nvPr/>
            </p:nvSpPr>
            <p:spPr bwMode="auto">
              <a:xfrm>
                <a:off x="2228712" y="1861679"/>
                <a:ext cx="405641" cy="169353"/>
              </a:xfrm>
              <a:custGeom>
                <a:avLst/>
                <a:gdLst>
                  <a:gd name="T0" fmla="*/ 105 w 213"/>
                  <a:gd name="T1" fmla="*/ 31 h 89"/>
                  <a:gd name="T2" fmla="*/ 191 w 213"/>
                  <a:gd name="T3" fmla="*/ 89 h 89"/>
                  <a:gd name="T4" fmla="*/ 213 w 213"/>
                  <a:gd name="T5" fmla="*/ 64 h 89"/>
                  <a:gd name="T6" fmla="*/ 105 w 213"/>
                  <a:gd name="T7" fmla="*/ 0 h 89"/>
                  <a:gd name="T8" fmla="*/ 0 w 213"/>
                  <a:gd name="T9" fmla="*/ 58 h 89"/>
                  <a:gd name="T10" fmla="*/ 21 w 213"/>
                  <a:gd name="T11" fmla="*/ 82 h 89"/>
                  <a:gd name="T12" fmla="*/ 105 w 213"/>
                  <a:gd name="T13" fmla="*/ 31 h 89"/>
                </a:gdLst>
                <a:ahLst/>
                <a:cxnLst>
                  <a:cxn ang="0">
                    <a:pos x="T0" y="T1"/>
                  </a:cxn>
                  <a:cxn ang="0">
                    <a:pos x="T2" y="T3"/>
                  </a:cxn>
                  <a:cxn ang="0">
                    <a:pos x="T4" y="T5"/>
                  </a:cxn>
                  <a:cxn ang="0">
                    <a:pos x="T6" y="T7"/>
                  </a:cxn>
                  <a:cxn ang="0">
                    <a:pos x="T8" y="T9"/>
                  </a:cxn>
                  <a:cxn ang="0">
                    <a:pos x="T10" y="T11"/>
                  </a:cxn>
                  <a:cxn ang="0">
                    <a:pos x="T12" y="T13"/>
                  </a:cxn>
                </a:cxnLst>
                <a:rect l="0" t="0" r="r" b="b"/>
                <a:pathLst>
                  <a:path w="213" h="89">
                    <a:moveTo>
                      <a:pt x="105" y="31"/>
                    </a:moveTo>
                    <a:cubicBezTo>
                      <a:pt x="144" y="31"/>
                      <a:pt x="177" y="54"/>
                      <a:pt x="191" y="89"/>
                    </a:cubicBezTo>
                    <a:cubicBezTo>
                      <a:pt x="213" y="64"/>
                      <a:pt x="213" y="64"/>
                      <a:pt x="213" y="64"/>
                    </a:cubicBezTo>
                    <a:cubicBezTo>
                      <a:pt x="192" y="26"/>
                      <a:pt x="152" y="0"/>
                      <a:pt x="105" y="0"/>
                    </a:cubicBezTo>
                    <a:cubicBezTo>
                      <a:pt x="61" y="0"/>
                      <a:pt x="22" y="23"/>
                      <a:pt x="0" y="58"/>
                    </a:cubicBezTo>
                    <a:cubicBezTo>
                      <a:pt x="21" y="82"/>
                      <a:pt x="21" y="82"/>
                      <a:pt x="21" y="82"/>
                    </a:cubicBezTo>
                    <a:cubicBezTo>
                      <a:pt x="37" y="51"/>
                      <a:pt x="68" y="31"/>
                      <a:pt x="105"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75" name="Freeform 37"/>
              <p:cNvSpPr/>
              <p:nvPr/>
            </p:nvSpPr>
            <p:spPr bwMode="auto">
              <a:xfrm>
                <a:off x="2157745" y="1749583"/>
                <a:ext cx="549187" cy="195966"/>
              </a:xfrm>
              <a:custGeom>
                <a:avLst/>
                <a:gdLst>
                  <a:gd name="T0" fmla="*/ 142 w 288"/>
                  <a:gd name="T1" fmla="*/ 34 h 103"/>
                  <a:gd name="T2" fmla="*/ 264 w 288"/>
                  <a:gd name="T3" fmla="*/ 103 h 103"/>
                  <a:gd name="T4" fmla="*/ 288 w 288"/>
                  <a:gd name="T5" fmla="*/ 76 h 103"/>
                  <a:gd name="T6" fmla="*/ 142 w 288"/>
                  <a:gd name="T7" fmla="*/ 0 h 103"/>
                  <a:gd name="T8" fmla="*/ 0 w 288"/>
                  <a:gd name="T9" fmla="*/ 71 h 103"/>
                  <a:gd name="T10" fmla="*/ 23 w 288"/>
                  <a:gd name="T11" fmla="*/ 97 h 103"/>
                  <a:gd name="T12" fmla="*/ 142 w 288"/>
                  <a:gd name="T13" fmla="*/ 34 h 103"/>
                </a:gdLst>
                <a:ahLst/>
                <a:cxnLst>
                  <a:cxn ang="0">
                    <a:pos x="T0" y="T1"/>
                  </a:cxn>
                  <a:cxn ang="0">
                    <a:pos x="T2" y="T3"/>
                  </a:cxn>
                  <a:cxn ang="0">
                    <a:pos x="T4" y="T5"/>
                  </a:cxn>
                  <a:cxn ang="0">
                    <a:pos x="T6" y="T7"/>
                  </a:cxn>
                  <a:cxn ang="0">
                    <a:pos x="T8" y="T9"/>
                  </a:cxn>
                  <a:cxn ang="0">
                    <a:pos x="T10" y="T11"/>
                  </a:cxn>
                  <a:cxn ang="0">
                    <a:pos x="T12" y="T13"/>
                  </a:cxn>
                </a:cxnLst>
                <a:rect l="0" t="0" r="r" b="b"/>
                <a:pathLst>
                  <a:path w="288" h="103">
                    <a:moveTo>
                      <a:pt x="142" y="34"/>
                    </a:moveTo>
                    <a:cubicBezTo>
                      <a:pt x="194" y="34"/>
                      <a:pt x="239" y="62"/>
                      <a:pt x="264" y="103"/>
                    </a:cubicBezTo>
                    <a:cubicBezTo>
                      <a:pt x="288" y="76"/>
                      <a:pt x="288" y="76"/>
                      <a:pt x="288" y="76"/>
                    </a:cubicBezTo>
                    <a:cubicBezTo>
                      <a:pt x="256" y="30"/>
                      <a:pt x="202" y="0"/>
                      <a:pt x="142" y="0"/>
                    </a:cubicBezTo>
                    <a:cubicBezTo>
                      <a:pt x="84" y="0"/>
                      <a:pt x="32" y="28"/>
                      <a:pt x="0" y="71"/>
                    </a:cubicBezTo>
                    <a:cubicBezTo>
                      <a:pt x="23" y="97"/>
                      <a:pt x="23" y="97"/>
                      <a:pt x="23" y="97"/>
                    </a:cubicBezTo>
                    <a:cubicBezTo>
                      <a:pt x="49" y="59"/>
                      <a:pt x="93" y="34"/>
                      <a:pt x="142"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76" name="Freeform 38"/>
              <p:cNvSpPr/>
              <p:nvPr/>
            </p:nvSpPr>
            <p:spPr bwMode="auto">
              <a:xfrm>
                <a:off x="2070649" y="1631036"/>
                <a:ext cx="723379" cy="229030"/>
              </a:xfrm>
              <a:custGeom>
                <a:avLst/>
                <a:gdLst>
                  <a:gd name="T0" fmla="*/ 188 w 380"/>
                  <a:gd name="T1" fmla="*/ 36 h 120"/>
                  <a:gd name="T2" fmla="*/ 355 w 380"/>
                  <a:gd name="T3" fmla="*/ 120 h 120"/>
                  <a:gd name="T4" fmla="*/ 380 w 380"/>
                  <a:gd name="T5" fmla="*/ 93 h 120"/>
                  <a:gd name="T6" fmla="*/ 188 w 380"/>
                  <a:gd name="T7" fmla="*/ 0 h 120"/>
                  <a:gd name="T8" fmla="*/ 0 w 380"/>
                  <a:gd name="T9" fmla="*/ 88 h 120"/>
                  <a:gd name="T10" fmla="*/ 25 w 380"/>
                  <a:gd name="T11" fmla="*/ 115 h 120"/>
                  <a:gd name="T12" fmla="*/ 188 w 380"/>
                  <a:gd name="T13" fmla="*/ 36 h 120"/>
                </a:gdLst>
                <a:ahLst/>
                <a:cxnLst>
                  <a:cxn ang="0">
                    <a:pos x="T0" y="T1"/>
                  </a:cxn>
                  <a:cxn ang="0">
                    <a:pos x="T2" y="T3"/>
                  </a:cxn>
                  <a:cxn ang="0">
                    <a:pos x="T4" y="T5"/>
                  </a:cxn>
                  <a:cxn ang="0">
                    <a:pos x="T6" y="T7"/>
                  </a:cxn>
                  <a:cxn ang="0">
                    <a:pos x="T8" y="T9"/>
                  </a:cxn>
                  <a:cxn ang="0">
                    <a:pos x="T10" y="T11"/>
                  </a:cxn>
                  <a:cxn ang="0">
                    <a:pos x="T12" y="T13"/>
                  </a:cxn>
                </a:cxnLst>
                <a:rect l="0" t="0" r="r" b="b"/>
                <a:pathLst>
                  <a:path w="380" h="120">
                    <a:moveTo>
                      <a:pt x="188" y="36"/>
                    </a:moveTo>
                    <a:cubicBezTo>
                      <a:pt x="256" y="36"/>
                      <a:pt x="317" y="69"/>
                      <a:pt x="355" y="120"/>
                    </a:cubicBezTo>
                    <a:cubicBezTo>
                      <a:pt x="380" y="93"/>
                      <a:pt x="380" y="93"/>
                      <a:pt x="380" y="93"/>
                    </a:cubicBezTo>
                    <a:cubicBezTo>
                      <a:pt x="335" y="36"/>
                      <a:pt x="266" y="0"/>
                      <a:pt x="188" y="0"/>
                    </a:cubicBezTo>
                    <a:cubicBezTo>
                      <a:pt x="113" y="0"/>
                      <a:pt x="45" y="34"/>
                      <a:pt x="0" y="88"/>
                    </a:cubicBezTo>
                    <a:cubicBezTo>
                      <a:pt x="25" y="115"/>
                      <a:pt x="25" y="115"/>
                      <a:pt x="25" y="115"/>
                    </a:cubicBezTo>
                    <a:cubicBezTo>
                      <a:pt x="63" y="67"/>
                      <a:pt x="122" y="36"/>
                      <a:pt x="188"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grpSp>
        <p:grpSp>
          <p:nvGrpSpPr>
            <p:cNvPr id="159" name="Group 167"/>
            <p:cNvGrpSpPr/>
            <p:nvPr/>
          </p:nvGrpSpPr>
          <p:grpSpPr>
            <a:xfrm>
              <a:off x="10356962" y="5409406"/>
              <a:ext cx="466891" cy="361155"/>
              <a:chOff x="3727889" y="-113301"/>
              <a:chExt cx="548381" cy="424189"/>
            </a:xfrm>
            <a:grpFill/>
          </p:grpSpPr>
          <p:sp>
            <p:nvSpPr>
              <p:cNvPr id="165" name="Oval 43"/>
              <p:cNvSpPr>
                <a:spLocks noChangeArrowheads="1"/>
              </p:cNvSpPr>
              <p:nvPr/>
            </p:nvSpPr>
            <p:spPr bwMode="auto">
              <a:xfrm>
                <a:off x="3954500" y="47987"/>
                <a:ext cx="96773" cy="9758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66" name="Freeform 44"/>
              <p:cNvSpPr/>
              <p:nvPr/>
            </p:nvSpPr>
            <p:spPr bwMode="auto">
              <a:xfrm>
                <a:off x="4042402" y="-20560"/>
                <a:ext cx="98386" cy="238707"/>
              </a:xfrm>
              <a:custGeom>
                <a:avLst/>
                <a:gdLst>
                  <a:gd name="T0" fmla="*/ 34 w 52"/>
                  <a:gd name="T1" fmla="*/ 61 h 125"/>
                  <a:gd name="T2" fmla="*/ 0 w 52"/>
                  <a:gd name="T3" fmla="*/ 112 h 125"/>
                  <a:gd name="T4" fmla="*/ 15 w 52"/>
                  <a:gd name="T5" fmla="*/ 125 h 125"/>
                  <a:gd name="T6" fmla="*/ 52 w 52"/>
                  <a:gd name="T7" fmla="*/ 61 h 125"/>
                  <a:gd name="T8" fmla="*/ 18 w 52"/>
                  <a:gd name="T9" fmla="*/ 0 h 125"/>
                  <a:gd name="T10" fmla="*/ 4 w 52"/>
                  <a:gd name="T11" fmla="*/ 12 h 125"/>
                  <a:gd name="T12" fmla="*/ 34 w 52"/>
                  <a:gd name="T13" fmla="*/ 61 h 125"/>
                </a:gdLst>
                <a:ahLst/>
                <a:cxnLst>
                  <a:cxn ang="0">
                    <a:pos x="T0" y="T1"/>
                  </a:cxn>
                  <a:cxn ang="0">
                    <a:pos x="T2" y="T3"/>
                  </a:cxn>
                  <a:cxn ang="0">
                    <a:pos x="T4" y="T5"/>
                  </a:cxn>
                  <a:cxn ang="0">
                    <a:pos x="T6" y="T7"/>
                  </a:cxn>
                  <a:cxn ang="0">
                    <a:pos x="T8" y="T9"/>
                  </a:cxn>
                  <a:cxn ang="0">
                    <a:pos x="T10" y="T11"/>
                  </a:cxn>
                  <a:cxn ang="0">
                    <a:pos x="T12" y="T13"/>
                  </a:cxn>
                </a:cxnLst>
                <a:rect l="0" t="0" r="r" b="b"/>
                <a:pathLst>
                  <a:path w="52" h="125">
                    <a:moveTo>
                      <a:pt x="34" y="61"/>
                    </a:moveTo>
                    <a:cubicBezTo>
                      <a:pt x="34" y="84"/>
                      <a:pt x="20" y="104"/>
                      <a:pt x="0" y="112"/>
                    </a:cubicBezTo>
                    <a:cubicBezTo>
                      <a:pt x="15" y="125"/>
                      <a:pt x="15" y="125"/>
                      <a:pt x="15" y="125"/>
                    </a:cubicBezTo>
                    <a:cubicBezTo>
                      <a:pt x="37" y="113"/>
                      <a:pt x="52" y="89"/>
                      <a:pt x="52" y="61"/>
                    </a:cubicBezTo>
                    <a:cubicBezTo>
                      <a:pt x="52" y="35"/>
                      <a:pt x="39" y="13"/>
                      <a:pt x="18" y="0"/>
                    </a:cubicBezTo>
                    <a:cubicBezTo>
                      <a:pt x="4" y="12"/>
                      <a:pt x="4" y="12"/>
                      <a:pt x="4" y="12"/>
                    </a:cubicBezTo>
                    <a:cubicBezTo>
                      <a:pt x="22" y="21"/>
                      <a:pt x="34" y="40"/>
                      <a:pt x="34"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67" name="Freeform 45"/>
              <p:cNvSpPr/>
              <p:nvPr/>
            </p:nvSpPr>
            <p:spPr bwMode="auto">
              <a:xfrm>
                <a:off x="4093208" y="-62495"/>
                <a:ext cx="114515" cy="322577"/>
              </a:xfrm>
              <a:custGeom>
                <a:avLst/>
                <a:gdLst>
                  <a:gd name="T0" fmla="*/ 40 w 60"/>
                  <a:gd name="T1" fmla="*/ 83 h 169"/>
                  <a:gd name="T2" fmla="*/ 0 w 60"/>
                  <a:gd name="T3" fmla="*/ 155 h 169"/>
                  <a:gd name="T4" fmla="*/ 15 w 60"/>
                  <a:gd name="T5" fmla="*/ 169 h 169"/>
                  <a:gd name="T6" fmla="*/ 60 w 60"/>
                  <a:gd name="T7" fmla="*/ 83 h 169"/>
                  <a:gd name="T8" fmla="*/ 19 w 60"/>
                  <a:gd name="T9" fmla="*/ 0 h 169"/>
                  <a:gd name="T10" fmla="*/ 3 w 60"/>
                  <a:gd name="T11" fmla="*/ 14 h 169"/>
                  <a:gd name="T12" fmla="*/ 40 w 60"/>
                  <a:gd name="T13" fmla="*/ 83 h 169"/>
                </a:gdLst>
                <a:ahLst/>
                <a:cxnLst>
                  <a:cxn ang="0">
                    <a:pos x="T0" y="T1"/>
                  </a:cxn>
                  <a:cxn ang="0">
                    <a:pos x="T2" y="T3"/>
                  </a:cxn>
                  <a:cxn ang="0">
                    <a:pos x="T4" y="T5"/>
                  </a:cxn>
                  <a:cxn ang="0">
                    <a:pos x="T6" y="T7"/>
                  </a:cxn>
                  <a:cxn ang="0">
                    <a:pos x="T8" y="T9"/>
                  </a:cxn>
                  <a:cxn ang="0">
                    <a:pos x="T10" y="T11"/>
                  </a:cxn>
                  <a:cxn ang="0">
                    <a:pos x="T12" y="T13"/>
                  </a:cxn>
                </a:cxnLst>
                <a:rect l="0" t="0" r="r" b="b"/>
                <a:pathLst>
                  <a:path w="60" h="169">
                    <a:moveTo>
                      <a:pt x="40" y="83"/>
                    </a:moveTo>
                    <a:cubicBezTo>
                      <a:pt x="40" y="114"/>
                      <a:pt x="24" y="140"/>
                      <a:pt x="0" y="155"/>
                    </a:cubicBezTo>
                    <a:cubicBezTo>
                      <a:pt x="15" y="169"/>
                      <a:pt x="15" y="169"/>
                      <a:pt x="15" y="169"/>
                    </a:cubicBezTo>
                    <a:cubicBezTo>
                      <a:pt x="42" y="150"/>
                      <a:pt x="60" y="119"/>
                      <a:pt x="60" y="83"/>
                    </a:cubicBezTo>
                    <a:cubicBezTo>
                      <a:pt x="60" y="49"/>
                      <a:pt x="44" y="19"/>
                      <a:pt x="19" y="0"/>
                    </a:cubicBezTo>
                    <a:cubicBezTo>
                      <a:pt x="3" y="14"/>
                      <a:pt x="3" y="14"/>
                      <a:pt x="3" y="14"/>
                    </a:cubicBezTo>
                    <a:cubicBezTo>
                      <a:pt x="25" y="29"/>
                      <a:pt x="40" y="54"/>
                      <a:pt x="40"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68" name="Freeform 46"/>
              <p:cNvSpPr/>
              <p:nvPr/>
            </p:nvSpPr>
            <p:spPr bwMode="auto">
              <a:xfrm>
                <a:off x="4143207" y="-113301"/>
                <a:ext cx="133063" cy="424189"/>
              </a:xfrm>
              <a:custGeom>
                <a:avLst/>
                <a:gdLst>
                  <a:gd name="T0" fmla="*/ 49 w 70"/>
                  <a:gd name="T1" fmla="*/ 110 h 223"/>
                  <a:gd name="T2" fmla="*/ 0 w 70"/>
                  <a:gd name="T3" fmla="*/ 209 h 223"/>
                  <a:gd name="T4" fmla="*/ 16 w 70"/>
                  <a:gd name="T5" fmla="*/ 223 h 223"/>
                  <a:gd name="T6" fmla="*/ 70 w 70"/>
                  <a:gd name="T7" fmla="*/ 110 h 223"/>
                  <a:gd name="T8" fmla="*/ 19 w 70"/>
                  <a:gd name="T9" fmla="*/ 0 h 223"/>
                  <a:gd name="T10" fmla="*/ 3 w 70"/>
                  <a:gd name="T11" fmla="*/ 14 h 223"/>
                  <a:gd name="T12" fmla="*/ 49 w 70"/>
                  <a:gd name="T13" fmla="*/ 110 h 223"/>
                </a:gdLst>
                <a:ahLst/>
                <a:cxnLst>
                  <a:cxn ang="0">
                    <a:pos x="T0" y="T1"/>
                  </a:cxn>
                  <a:cxn ang="0">
                    <a:pos x="T2" y="T3"/>
                  </a:cxn>
                  <a:cxn ang="0">
                    <a:pos x="T4" y="T5"/>
                  </a:cxn>
                  <a:cxn ang="0">
                    <a:pos x="T6" y="T7"/>
                  </a:cxn>
                  <a:cxn ang="0">
                    <a:pos x="T8" y="T9"/>
                  </a:cxn>
                  <a:cxn ang="0">
                    <a:pos x="T10" y="T11"/>
                  </a:cxn>
                  <a:cxn ang="0">
                    <a:pos x="T12" y="T13"/>
                  </a:cxn>
                </a:cxnLst>
                <a:rect l="0" t="0" r="r" b="b"/>
                <a:pathLst>
                  <a:path w="70" h="223">
                    <a:moveTo>
                      <a:pt x="49" y="110"/>
                    </a:moveTo>
                    <a:cubicBezTo>
                      <a:pt x="49" y="151"/>
                      <a:pt x="30" y="186"/>
                      <a:pt x="0" y="209"/>
                    </a:cubicBezTo>
                    <a:cubicBezTo>
                      <a:pt x="16" y="223"/>
                      <a:pt x="16" y="223"/>
                      <a:pt x="16" y="223"/>
                    </a:cubicBezTo>
                    <a:cubicBezTo>
                      <a:pt x="49" y="197"/>
                      <a:pt x="70" y="156"/>
                      <a:pt x="70" y="110"/>
                    </a:cubicBezTo>
                    <a:cubicBezTo>
                      <a:pt x="70" y="66"/>
                      <a:pt x="50" y="26"/>
                      <a:pt x="19" y="0"/>
                    </a:cubicBezTo>
                    <a:cubicBezTo>
                      <a:pt x="3" y="14"/>
                      <a:pt x="3" y="14"/>
                      <a:pt x="3" y="14"/>
                    </a:cubicBezTo>
                    <a:cubicBezTo>
                      <a:pt x="31" y="37"/>
                      <a:pt x="49" y="71"/>
                      <a:pt x="49"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69" name="Oval 47"/>
              <p:cNvSpPr>
                <a:spLocks noChangeArrowheads="1"/>
              </p:cNvSpPr>
              <p:nvPr/>
            </p:nvSpPr>
            <p:spPr bwMode="auto">
              <a:xfrm>
                <a:off x="3952887" y="52019"/>
                <a:ext cx="96773" cy="9758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70" name="Freeform 48"/>
              <p:cNvSpPr/>
              <p:nvPr/>
            </p:nvSpPr>
            <p:spPr bwMode="auto">
              <a:xfrm>
                <a:off x="3863371" y="-20560"/>
                <a:ext cx="98386" cy="238707"/>
              </a:xfrm>
              <a:custGeom>
                <a:avLst/>
                <a:gdLst>
                  <a:gd name="T0" fmla="*/ 18 w 52"/>
                  <a:gd name="T1" fmla="*/ 64 h 125"/>
                  <a:gd name="T2" fmla="*/ 52 w 52"/>
                  <a:gd name="T3" fmla="*/ 13 h 125"/>
                  <a:gd name="T4" fmla="*/ 38 w 52"/>
                  <a:gd name="T5" fmla="*/ 0 h 125"/>
                  <a:gd name="T6" fmla="*/ 0 w 52"/>
                  <a:gd name="T7" fmla="*/ 64 h 125"/>
                  <a:gd name="T8" fmla="*/ 34 w 52"/>
                  <a:gd name="T9" fmla="*/ 125 h 125"/>
                  <a:gd name="T10" fmla="*/ 48 w 52"/>
                  <a:gd name="T11" fmla="*/ 113 h 125"/>
                  <a:gd name="T12" fmla="*/ 18 w 52"/>
                  <a:gd name="T13" fmla="*/ 64 h 125"/>
                </a:gdLst>
                <a:ahLst/>
                <a:cxnLst>
                  <a:cxn ang="0">
                    <a:pos x="T0" y="T1"/>
                  </a:cxn>
                  <a:cxn ang="0">
                    <a:pos x="T2" y="T3"/>
                  </a:cxn>
                  <a:cxn ang="0">
                    <a:pos x="T4" y="T5"/>
                  </a:cxn>
                  <a:cxn ang="0">
                    <a:pos x="T6" y="T7"/>
                  </a:cxn>
                  <a:cxn ang="0">
                    <a:pos x="T8" y="T9"/>
                  </a:cxn>
                  <a:cxn ang="0">
                    <a:pos x="T10" y="T11"/>
                  </a:cxn>
                  <a:cxn ang="0">
                    <a:pos x="T12" y="T13"/>
                  </a:cxn>
                </a:cxnLst>
                <a:rect l="0" t="0" r="r" b="b"/>
                <a:pathLst>
                  <a:path w="52" h="125">
                    <a:moveTo>
                      <a:pt x="18" y="64"/>
                    </a:moveTo>
                    <a:cubicBezTo>
                      <a:pt x="18" y="41"/>
                      <a:pt x="32" y="21"/>
                      <a:pt x="52" y="13"/>
                    </a:cubicBezTo>
                    <a:cubicBezTo>
                      <a:pt x="38" y="0"/>
                      <a:pt x="38" y="0"/>
                      <a:pt x="38" y="0"/>
                    </a:cubicBezTo>
                    <a:cubicBezTo>
                      <a:pt x="15" y="12"/>
                      <a:pt x="0" y="36"/>
                      <a:pt x="0" y="64"/>
                    </a:cubicBezTo>
                    <a:cubicBezTo>
                      <a:pt x="0" y="90"/>
                      <a:pt x="14" y="113"/>
                      <a:pt x="34" y="125"/>
                    </a:cubicBezTo>
                    <a:cubicBezTo>
                      <a:pt x="48" y="113"/>
                      <a:pt x="48" y="113"/>
                      <a:pt x="48" y="113"/>
                    </a:cubicBezTo>
                    <a:cubicBezTo>
                      <a:pt x="30" y="104"/>
                      <a:pt x="18" y="85"/>
                      <a:pt x="18"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71" name="Freeform 49"/>
              <p:cNvSpPr/>
              <p:nvPr/>
            </p:nvSpPr>
            <p:spPr bwMode="auto">
              <a:xfrm>
                <a:off x="3796437" y="-62495"/>
                <a:ext cx="116128" cy="322577"/>
              </a:xfrm>
              <a:custGeom>
                <a:avLst/>
                <a:gdLst>
                  <a:gd name="T0" fmla="*/ 20 w 61"/>
                  <a:gd name="T1" fmla="*/ 86 h 169"/>
                  <a:gd name="T2" fmla="*/ 61 w 61"/>
                  <a:gd name="T3" fmla="*/ 14 h 169"/>
                  <a:gd name="T4" fmla="*/ 45 w 61"/>
                  <a:gd name="T5" fmla="*/ 0 h 169"/>
                  <a:gd name="T6" fmla="*/ 0 w 61"/>
                  <a:gd name="T7" fmla="*/ 86 h 169"/>
                  <a:gd name="T8" fmla="*/ 42 w 61"/>
                  <a:gd name="T9" fmla="*/ 169 h 169"/>
                  <a:gd name="T10" fmla="*/ 57 w 61"/>
                  <a:gd name="T11" fmla="*/ 155 h 169"/>
                  <a:gd name="T12" fmla="*/ 20 w 61"/>
                  <a:gd name="T13" fmla="*/ 86 h 169"/>
                </a:gdLst>
                <a:ahLst/>
                <a:cxnLst>
                  <a:cxn ang="0">
                    <a:pos x="T0" y="T1"/>
                  </a:cxn>
                  <a:cxn ang="0">
                    <a:pos x="T2" y="T3"/>
                  </a:cxn>
                  <a:cxn ang="0">
                    <a:pos x="T4" y="T5"/>
                  </a:cxn>
                  <a:cxn ang="0">
                    <a:pos x="T6" y="T7"/>
                  </a:cxn>
                  <a:cxn ang="0">
                    <a:pos x="T8" y="T9"/>
                  </a:cxn>
                  <a:cxn ang="0">
                    <a:pos x="T10" y="T11"/>
                  </a:cxn>
                  <a:cxn ang="0">
                    <a:pos x="T12" y="T13"/>
                  </a:cxn>
                </a:cxnLst>
                <a:rect l="0" t="0" r="r" b="b"/>
                <a:pathLst>
                  <a:path w="61" h="169">
                    <a:moveTo>
                      <a:pt x="20" y="86"/>
                    </a:moveTo>
                    <a:cubicBezTo>
                      <a:pt x="20" y="55"/>
                      <a:pt x="36" y="29"/>
                      <a:pt x="61" y="14"/>
                    </a:cubicBezTo>
                    <a:cubicBezTo>
                      <a:pt x="45" y="0"/>
                      <a:pt x="45" y="0"/>
                      <a:pt x="45" y="0"/>
                    </a:cubicBezTo>
                    <a:cubicBezTo>
                      <a:pt x="18" y="19"/>
                      <a:pt x="0" y="50"/>
                      <a:pt x="0" y="86"/>
                    </a:cubicBezTo>
                    <a:cubicBezTo>
                      <a:pt x="0" y="120"/>
                      <a:pt x="16" y="150"/>
                      <a:pt x="42" y="169"/>
                    </a:cubicBezTo>
                    <a:cubicBezTo>
                      <a:pt x="57" y="155"/>
                      <a:pt x="57" y="155"/>
                      <a:pt x="57" y="155"/>
                    </a:cubicBezTo>
                    <a:cubicBezTo>
                      <a:pt x="35" y="140"/>
                      <a:pt x="20" y="115"/>
                      <a:pt x="20"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72" name="Freeform 50"/>
              <p:cNvSpPr/>
              <p:nvPr/>
            </p:nvSpPr>
            <p:spPr bwMode="auto">
              <a:xfrm>
                <a:off x="3727889" y="-113301"/>
                <a:ext cx="133063" cy="424189"/>
              </a:xfrm>
              <a:custGeom>
                <a:avLst/>
                <a:gdLst>
                  <a:gd name="T0" fmla="*/ 21 w 70"/>
                  <a:gd name="T1" fmla="*/ 113 h 223"/>
                  <a:gd name="T2" fmla="*/ 70 w 70"/>
                  <a:gd name="T3" fmla="*/ 14 h 223"/>
                  <a:gd name="T4" fmla="*/ 54 w 70"/>
                  <a:gd name="T5" fmla="*/ 0 h 223"/>
                  <a:gd name="T6" fmla="*/ 0 w 70"/>
                  <a:gd name="T7" fmla="*/ 113 h 223"/>
                  <a:gd name="T8" fmla="*/ 51 w 70"/>
                  <a:gd name="T9" fmla="*/ 223 h 223"/>
                  <a:gd name="T10" fmla="*/ 67 w 70"/>
                  <a:gd name="T11" fmla="*/ 209 h 223"/>
                  <a:gd name="T12" fmla="*/ 21 w 70"/>
                  <a:gd name="T13" fmla="*/ 113 h 223"/>
                </a:gdLst>
                <a:ahLst/>
                <a:cxnLst>
                  <a:cxn ang="0">
                    <a:pos x="T0" y="T1"/>
                  </a:cxn>
                  <a:cxn ang="0">
                    <a:pos x="T2" y="T3"/>
                  </a:cxn>
                  <a:cxn ang="0">
                    <a:pos x="T4" y="T5"/>
                  </a:cxn>
                  <a:cxn ang="0">
                    <a:pos x="T6" y="T7"/>
                  </a:cxn>
                  <a:cxn ang="0">
                    <a:pos x="T8" y="T9"/>
                  </a:cxn>
                  <a:cxn ang="0">
                    <a:pos x="T10" y="T11"/>
                  </a:cxn>
                  <a:cxn ang="0">
                    <a:pos x="T12" y="T13"/>
                  </a:cxn>
                </a:cxnLst>
                <a:rect l="0" t="0" r="r" b="b"/>
                <a:pathLst>
                  <a:path w="70" h="223">
                    <a:moveTo>
                      <a:pt x="21" y="113"/>
                    </a:moveTo>
                    <a:cubicBezTo>
                      <a:pt x="21" y="73"/>
                      <a:pt x="40" y="37"/>
                      <a:pt x="70" y="14"/>
                    </a:cubicBezTo>
                    <a:cubicBezTo>
                      <a:pt x="54" y="0"/>
                      <a:pt x="54" y="0"/>
                      <a:pt x="54" y="0"/>
                    </a:cubicBezTo>
                    <a:cubicBezTo>
                      <a:pt x="21" y="26"/>
                      <a:pt x="0" y="67"/>
                      <a:pt x="0" y="113"/>
                    </a:cubicBezTo>
                    <a:cubicBezTo>
                      <a:pt x="0" y="157"/>
                      <a:pt x="20" y="197"/>
                      <a:pt x="51" y="223"/>
                    </a:cubicBezTo>
                    <a:cubicBezTo>
                      <a:pt x="67" y="209"/>
                      <a:pt x="67" y="209"/>
                      <a:pt x="67" y="209"/>
                    </a:cubicBezTo>
                    <a:cubicBezTo>
                      <a:pt x="39" y="186"/>
                      <a:pt x="21" y="152"/>
                      <a:pt x="21" y="1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grpSp>
        <p:grpSp>
          <p:nvGrpSpPr>
            <p:cNvPr id="160" name="Group 2"/>
            <p:cNvGrpSpPr/>
            <p:nvPr/>
          </p:nvGrpSpPr>
          <p:grpSpPr>
            <a:xfrm>
              <a:off x="11271362" y="5409406"/>
              <a:ext cx="545555" cy="452989"/>
              <a:chOff x="3965790" y="1735873"/>
              <a:chExt cx="537091" cy="445963"/>
            </a:xfrm>
            <a:grpFill/>
          </p:grpSpPr>
          <p:sp>
            <p:nvSpPr>
              <p:cNvPr id="161" name="Freeform 69"/>
              <p:cNvSpPr/>
              <p:nvPr/>
            </p:nvSpPr>
            <p:spPr bwMode="auto">
              <a:xfrm>
                <a:off x="3965790" y="1905226"/>
                <a:ext cx="366125" cy="276610"/>
              </a:xfrm>
              <a:custGeom>
                <a:avLst/>
                <a:gdLst>
                  <a:gd name="T0" fmla="*/ 76 w 454"/>
                  <a:gd name="T1" fmla="*/ 0 h 343"/>
                  <a:gd name="T2" fmla="*/ 0 w 454"/>
                  <a:gd name="T3" fmla="*/ 343 h 343"/>
                  <a:gd name="T4" fmla="*/ 454 w 454"/>
                  <a:gd name="T5" fmla="*/ 343 h 343"/>
                  <a:gd name="T6" fmla="*/ 373 w 454"/>
                  <a:gd name="T7" fmla="*/ 0 h 343"/>
                  <a:gd name="T8" fmla="*/ 76 w 454"/>
                  <a:gd name="T9" fmla="*/ 0 h 343"/>
                </a:gdLst>
                <a:ahLst/>
                <a:cxnLst>
                  <a:cxn ang="0">
                    <a:pos x="T0" y="T1"/>
                  </a:cxn>
                  <a:cxn ang="0">
                    <a:pos x="T2" y="T3"/>
                  </a:cxn>
                  <a:cxn ang="0">
                    <a:pos x="T4" y="T5"/>
                  </a:cxn>
                  <a:cxn ang="0">
                    <a:pos x="T6" y="T7"/>
                  </a:cxn>
                  <a:cxn ang="0">
                    <a:pos x="T8" y="T9"/>
                  </a:cxn>
                </a:cxnLst>
                <a:rect l="0" t="0" r="r" b="b"/>
                <a:pathLst>
                  <a:path w="454" h="343">
                    <a:moveTo>
                      <a:pt x="76" y="0"/>
                    </a:moveTo>
                    <a:lnTo>
                      <a:pt x="0" y="343"/>
                    </a:lnTo>
                    <a:lnTo>
                      <a:pt x="454" y="343"/>
                    </a:lnTo>
                    <a:lnTo>
                      <a:pt x="373" y="0"/>
                    </a:ln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62" name="Freeform 70"/>
              <p:cNvSpPr/>
              <p:nvPr/>
            </p:nvSpPr>
            <p:spPr bwMode="auto">
              <a:xfrm>
                <a:off x="4223045" y="1869743"/>
                <a:ext cx="279836" cy="247578"/>
              </a:xfrm>
              <a:custGeom>
                <a:avLst/>
                <a:gdLst>
                  <a:gd name="T0" fmla="*/ 137 w 347"/>
                  <a:gd name="T1" fmla="*/ 307 h 307"/>
                  <a:gd name="T2" fmla="*/ 347 w 347"/>
                  <a:gd name="T3" fmla="*/ 307 h 307"/>
                  <a:gd name="T4" fmla="*/ 274 w 347"/>
                  <a:gd name="T5" fmla="*/ 0 h 307"/>
                  <a:gd name="T6" fmla="*/ 5 w 347"/>
                  <a:gd name="T7" fmla="*/ 0 h 307"/>
                  <a:gd name="T8" fmla="*/ 0 w 347"/>
                  <a:gd name="T9" fmla="*/ 26 h 307"/>
                  <a:gd name="T10" fmla="*/ 71 w 347"/>
                  <a:gd name="T11" fmla="*/ 26 h 307"/>
                  <a:gd name="T12" fmla="*/ 137 w 347"/>
                  <a:gd name="T13" fmla="*/ 307 h 307"/>
                </a:gdLst>
                <a:ahLst/>
                <a:cxnLst>
                  <a:cxn ang="0">
                    <a:pos x="T0" y="T1"/>
                  </a:cxn>
                  <a:cxn ang="0">
                    <a:pos x="T2" y="T3"/>
                  </a:cxn>
                  <a:cxn ang="0">
                    <a:pos x="T4" y="T5"/>
                  </a:cxn>
                  <a:cxn ang="0">
                    <a:pos x="T6" y="T7"/>
                  </a:cxn>
                  <a:cxn ang="0">
                    <a:pos x="T8" y="T9"/>
                  </a:cxn>
                  <a:cxn ang="0">
                    <a:pos x="T10" y="T11"/>
                  </a:cxn>
                  <a:cxn ang="0">
                    <a:pos x="T12" y="T13"/>
                  </a:cxn>
                </a:cxnLst>
                <a:rect l="0" t="0" r="r" b="b"/>
                <a:pathLst>
                  <a:path w="347" h="307">
                    <a:moveTo>
                      <a:pt x="137" y="307"/>
                    </a:moveTo>
                    <a:lnTo>
                      <a:pt x="347" y="307"/>
                    </a:lnTo>
                    <a:lnTo>
                      <a:pt x="274" y="0"/>
                    </a:lnTo>
                    <a:lnTo>
                      <a:pt x="5" y="0"/>
                    </a:lnTo>
                    <a:lnTo>
                      <a:pt x="0" y="26"/>
                    </a:lnTo>
                    <a:lnTo>
                      <a:pt x="71" y="26"/>
                    </a:lnTo>
                    <a:lnTo>
                      <a:pt x="137" y="3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63" name="Freeform 71"/>
              <p:cNvSpPr/>
              <p:nvPr/>
            </p:nvSpPr>
            <p:spPr bwMode="auto">
              <a:xfrm>
                <a:off x="4055305" y="1777808"/>
                <a:ext cx="173385" cy="142740"/>
              </a:xfrm>
              <a:custGeom>
                <a:avLst/>
                <a:gdLst>
                  <a:gd name="T0" fmla="*/ 91 w 91"/>
                  <a:gd name="T1" fmla="*/ 75 h 75"/>
                  <a:gd name="T2" fmla="*/ 81 w 91"/>
                  <a:gd name="T3" fmla="*/ 75 h 75"/>
                  <a:gd name="T4" fmla="*/ 81 w 91"/>
                  <a:gd name="T5" fmla="*/ 33 h 75"/>
                  <a:gd name="T6" fmla="*/ 46 w 91"/>
                  <a:gd name="T7" fmla="*/ 7 h 75"/>
                  <a:gd name="T8" fmla="*/ 11 w 91"/>
                  <a:gd name="T9" fmla="*/ 33 h 75"/>
                  <a:gd name="T10" fmla="*/ 11 w 91"/>
                  <a:gd name="T11" fmla="*/ 75 h 75"/>
                  <a:gd name="T12" fmla="*/ 0 w 91"/>
                  <a:gd name="T13" fmla="*/ 75 h 75"/>
                  <a:gd name="T14" fmla="*/ 0 w 91"/>
                  <a:gd name="T15" fmla="*/ 33 h 75"/>
                  <a:gd name="T16" fmla="*/ 46 w 91"/>
                  <a:gd name="T17" fmla="*/ 0 h 75"/>
                  <a:gd name="T18" fmla="*/ 91 w 91"/>
                  <a:gd name="T19" fmla="*/ 33 h 75"/>
                  <a:gd name="T20" fmla="*/ 91 w 91"/>
                  <a:gd name="T21"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75">
                    <a:moveTo>
                      <a:pt x="91" y="75"/>
                    </a:moveTo>
                    <a:cubicBezTo>
                      <a:pt x="81" y="75"/>
                      <a:pt x="81" y="75"/>
                      <a:pt x="81" y="75"/>
                    </a:cubicBezTo>
                    <a:cubicBezTo>
                      <a:pt x="81" y="33"/>
                      <a:pt x="81" y="33"/>
                      <a:pt x="81" y="33"/>
                    </a:cubicBezTo>
                    <a:cubicBezTo>
                      <a:pt x="81" y="19"/>
                      <a:pt x="65" y="7"/>
                      <a:pt x="46" y="7"/>
                    </a:cubicBezTo>
                    <a:cubicBezTo>
                      <a:pt x="26" y="7"/>
                      <a:pt x="11" y="19"/>
                      <a:pt x="11" y="33"/>
                    </a:cubicBezTo>
                    <a:cubicBezTo>
                      <a:pt x="11" y="75"/>
                      <a:pt x="11" y="75"/>
                      <a:pt x="11" y="75"/>
                    </a:cubicBezTo>
                    <a:cubicBezTo>
                      <a:pt x="0" y="75"/>
                      <a:pt x="0" y="75"/>
                      <a:pt x="0" y="75"/>
                    </a:cubicBezTo>
                    <a:cubicBezTo>
                      <a:pt x="0" y="33"/>
                      <a:pt x="0" y="33"/>
                      <a:pt x="0" y="33"/>
                    </a:cubicBezTo>
                    <a:cubicBezTo>
                      <a:pt x="0" y="15"/>
                      <a:pt x="21" y="0"/>
                      <a:pt x="46" y="0"/>
                    </a:cubicBezTo>
                    <a:cubicBezTo>
                      <a:pt x="71" y="0"/>
                      <a:pt x="91" y="15"/>
                      <a:pt x="91" y="33"/>
                    </a:cubicBezTo>
                    <a:lnTo>
                      <a:pt x="91"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sp>
            <p:nvSpPr>
              <p:cNvPr id="164" name="Freeform 72"/>
              <p:cNvSpPr/>
              <p:nvPr/>
            </p:nvSpPr>
            <p:spPr bwMode="auto">
              <a:xfrm>
                <a:off x="4236754" y="1735873"/>
                <a:ext cx="172579" cy="142740"/>
              </a:xfrm>
              <a:custGeom>
                <a:avLst/>
                <a:gdLst>
                  <a:gd name="T0" fmla="*/ 91 w 91"/>
                  <a:gd name="T1" fmla="*/ 75 h 75"/>
                  <a:gd name="T2" fmla="*/ 81 w 91"/>
                  <a:gd name="T3" fmla="*/ 75 h 75"/>
                  <a:gd name="T4" fmla="*/ 81 w 91"/>
                  <a:gd name="T5" fmla="*/ 33 h 75"/>
                  <a:gd name="T6" fmla="*/ 46 w 91"/>
                  <a:gd name="T7" fmla="*/ 8 h 75"/>
                  <a:gd name="T8" fmla="*/ 11 w 91"/>
                  <a:gd name="T9" fmla="*/ 33 h 75"/>
                  <a:gd name="T10" fmla="*/ 11 w 91"/>
                  <a:gd name="T11" fmla="*/ 75 h 75"/>
                  <a:gd name="T12" fmla="*/ 0 w 91"/>
                  <a:gd name="T13" fmla="*/ 75 h 75"/>
                  <a:gd name="T14" fmla="*/ 0 w 91"/>
                  <a:gd name="T15" fmla="*/ 33 h 75"/>
                  <a:gd name="T16" fmla="*/ 46 w 91"/>
                  <a:gd name="T17" fmla="*/ 0 h 75"/>
                  <a:gd name="T18" fmla="*/ 91 w 91"/>
                  <a:gd name="T19" fmla="*/ 33 h 75"/>
                  <a:gd name="T20" fmla="*/ 91 w 91"/>
                  <a:gd name="T21"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75">
                    <a:moveTo>
                      <a:pt x="91" y="75"/>
                    </a:moveTo>
                    <a:cubicBezTo>
                      <a:pt x="81" y="75"/>
                      <a:pt x="81" y="75"/>
                      <a:pt x="81" y="75"/>
                    </a:cubicBezTo>
                    <a:cubicBezTo>
                      <a:pt x="81" y="33"/>
                      <a:pt x="81" y="33"/>
                      <a:pt x="81" y="33"/>
                    </a:cubicBezTo>
                    <a:cubicBezTo>
                      <a:pt x="81" y="19"/>
                      <a:pt x="65" y="8"/>
                      <a:pt x="46" y="8"/>
                    </a:cubicBezTo>
                    <a:cubicBezTo>
                      <a:pt x="27" y="8"/>
                      <a:pt x="11" y="19"/>
                      <a:pt x="11" y="33"/>
                    </a:cubicBezTo>
                    <a:cubicBezTo>
                      <a:pt x="11" y="75"/>
                      <a:pt x="11" y="75"/>
                      <a:pt x="11" y="75"/>
                    </a:cubicBezTo>
                    <a:cubicBezTo>
                      <a:pt x="0" y="75"/>
                      <a:pt x="0" y="75"/>
                      <a:pt x="0" y="75"/>
                    </a:cubicBezTo>
                    <a:cubicBezTo>
                      <a:pt x="0" y="33"/>
                      <a:pt x="0" y="33"/>
                      <a:pt x="0" y="33"/>
                    </a:cubicBezTo>
                    <a:cubicBezTo>
                      <a:pt x="0" y="15"/>
                      <a:pt x="21" y="0"/>
                      <a:pt x="46" y="0"/>
                    </a:cubicBezTo>
                    <a:cubicBezTo>
                      <a:pt x="71" y="0"/>
                      <a:pt x="91" y="15"/>
                      <a:pt x="91" y="33"/>
                    </a:cubicBezTo>
                    <a:lnTo>
                      <a:pt x="91"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dirty="0">
                  <a:latin typeface="+mn-ea"/>
                  <a:ea typeface="+mn-ea"/>
                </a:endParaRPr>
              </a:p>
            </p:txBody>
          </p:sp>
        </p:gr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719296" y="1591279"/>
            <a:ext cx="6951182" cy="3675441"/>
            <a:chOff x="1203012" y="1030703"/>
            <a:chExt cx="6951182" cy="3675441"/>
          </a:xfrm>
          <a:solidFill>
            <a:srgbClr val="FF6B92"/>
          </a:solidFill>
        </p:grpSpPr>
        <p:sp>
          <p:nvSpPr>
            <p:cNvPr id="3" name="Freeform 5"/>
            <p:cNvSpPr/>
            <p:nvPr/>
          </p:nvSpPr>
          <p:spPr bwMode="auto">
            <a:xfrm>
              <a:off x="3323551" y="3360399"/>
              <a:ext cx="480625" cy="488795"/>
            </a:xfrm>
            <a:custGeom>
              <a:avLst/>
              <a:gdLst>
                <a:gd name="T0" fmla="*/ 222 w 589"/>
                <a:gd name="T1" fmla="*/ 0 h 596"/>
                <a:gd name="T2" fmla="*/ 222 w 589"/>
                <a:gd name="T3" fmla="*/ 22 h 596"/>
                <a:gd name="T4" fmla="*/ 222 w 589"/>
                <a:gd name="T5" fmla="*/ 87 h 596"/>
                <a:gd name="T6" fmla="*/ 222 w 589"/>
                <a:gd name="T7" fmla="*/ 378 h 596"/>
                <a:gd name="T8" fmla="*/ 124 w 589"/>
                <a:gd name="T9" fmla="*/ 347 h 596"/>
                <a:gd name="T10" fmla="*/ 0 w 589"/>
                <a:gd name="T11" fmla="*/ 425 h 596"/>
                <a:gd name="T12" fmla="*/ 124 w 589"/>
                <a:gd name="T13" fmla="*/ 504 h 596"/>
                <a:gd name="T14" fmla="*/ 247 w 589"/>
                <a:gd name="T15" fmla="*/ 434 h 596"/>
                <a:gd name="T16" fmla="*/ 247 w 589"/>
                <a:gd name="T17" fmla="*/ 434 h 596"/>
                <a:gd name="T18" fmla="*/ 247 w 589"/>
                <a:gd name="T19" fmla="*/ 92 h 596"/>
                <a:gd name="T20" fmla="*/ 564 w 589"/>
                <a:gd name="T21" fmla="*/ 150 h 596"/>
                <a:gd name="T22" fmla="*/ 564 w 589"/>
                <a:gd name="T23" fmla="*/ 470 h 596"/>
                <a:gd name="T24" fmla="*/ 466 w 589"/>
                <a:gd name="T25" fmla="*/ 439 h 596"/>
                <a:gd name="T26" fmla="*/ 342 w 589"/>
                <a:gd name="T27" fmla="*/ 518 h 596"/>
                <a:gd name="T28" fmla="*/ 466 w 589"/>
                <a:gd name="T29" fmla="*/ 596 h 596"/>
                <a:gd name="T30" fmla="*/ 589 w 589"/>
                <a:gd name="T31" fmla="*/ 518 h 596"/>
                <a:gd name="T32" fmla="*/ 589 w 589"/>
                <a:gd name="T33" fmla="*/ 518 h 596"/>
                <a:gd name="T34" fmla="*/ 589 w 589"/>
                <a:gd name="T35" fmla="*/ 155 h 596"/>
                <a:gd name="T36" fmla="*/ 589 w 589"/>
                <a:gd name="T37" fmla="*/ 107 h 596"/>
                <a:gd name="T38" fmla="*/ 589 w 589"/>
                <a:gd name="T39" fmla="*/ 68 h 596"/>
                <a:gd name="T40" fmla="*/ 222 w 589"/>
                <a:gd name="T41" fmla="*/ 0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9" h="596">
                  <a:moveTo>
                    <a:pt x="222" y="0"/>
                  </a:moveTo>
                  <a:lnTo>
                    <a:pt x="222" y="22"/>
                  </a:lnTo>
                  <a:lnTo>
                    <a:pt x="222" y="87"/>
                  </a:lnTo>
                  <a:lnTo>
                    <a:pt x="222" y="378"/>
                  </a:lnTo>
                  <a:cubicBezTo>
                    <a:pt x="199" y="359"/>
                    <a:pt x="164" y="347"/>
                    <a:pt x="124" y="347"/>
                  </a:cubicBezTo>
                  <a:cubicBezTo>
                    <a:pt x="55" y="347"/>
                    <a:pt x="0" y="382"/>
                    <a:pt x="0" y="425"/>
                  </a:cubicBezTo>
                  <a:cubicBezTo>
                    <a:pt x="0" y="469"/>
                    <a:pt x="55" y="504"/>
                    <a:pt x="124" y="504"/>
                  </a:cubicBezTo>
                  <a:cubicBezTo>
                    <a:pt x="188" y="504"/>
                    <a:pt x="240" y="473"/>
                    <a:pt x="247" y="434"/>
                  </a:cubicBezTo>
                  <a:lnTo>
                    <a:pt x="247" y="434"/>
                  </a:lnTo>
                  <a:lnTo>
                    <a:pt x="247" y="92"/>
                  </a:lnTo>
                  <a:lnTo>
                    <a:pt x="564" y="150"/>
                  </a:lnTo>
                  <a:lnTo>
                    <a:pt x="564" y="470"/>
                  </a:lnTo>
                  <a:cubicBezTo>
                    <a:pt x="541" y="451"/>
                    <a:pt x="506" y="439"/>
                    <a:pt x="466" y="439"/>
                  </a:cubicBezTo>
                  <a:cubicBezTo>
                    <a:pt x="397" y="439"/>
                    <a:pt x="342" y="474"/>
                    <a:pt x="342" y="518"/>
                  </a:cubicBezTo>
                  <a:cubicBezTo>
                    <a:pt x="342" y="561"/>
                    <a:pt x="397" y="596"/>
                    <a:pt x="466" y="596"/>
                  </a:cubicBezTo>
                  <a:cubicBezTo>
                    <a:pt x="534" y="596"/>
                    <a:pt x="589" y="561"/>
                    <a:pt x="589" y="518"/>
                  </a:cubicBezTo>
                  <a:lnTo>
                    <a:pt x="589" y="518"/>
                  </a:lnTo>
                  <a:lnTo>
                    <a:pt x="589" y="155"/>
                  </a:lnTo>
                  <a:lnTo>
                    <a:pt x="589" y="107"/>
                  </a:lnTo>
                  <a:lnTo>
                    <a:pt x="589" y="68"/>
                  </a:lnTo>
                  <a:lnTo>
                    <a:pt x="222" y="0"/>
                  </a:lnTo>
                  <a:close/>
                </a:path>
              </a:pathLst>
            </a:custGeom>
            <a:grpFill/>
            <a:ln>
              <a:noFill/>
            </a:ln>
          </p:spPr>
          <p:txBody>
            <a:bodyPr vert="horz" wrap="square" lIns="68571" tIns="34285" rIns="68571" bIns="34285" numCol="1" anchor="t" anchorCtr="0" compatLnSpc="1"/>
            <a:lstStyle/>
            <a:p>
              <a:endParaRPr lang="zh-CN" altLang="en-US"/>
            </a:p>
          </p:txBody>
        </p:sp>
        <p:sp>
          <p:nvSpPr>
            <p:cNvPr id="4" name="Freeform 6"/>
            <p:cNvSpPr>
              <a:spLocks noEditPoints="1"/>
            </p:cNvSpPr>
            <p:nvPr/>
          </p:nvSpPr>
          <p:spPr bwMode="auto">
            <a:xfrm>
              <a:off x="4349517" y="3344568"/>
              <a:ext cx="510294" cy="510563"/>
            </a:xfrm>
            <a:custGeom>
              <a:avLst/>
              <a:gdLst>
                <a:gd name="T0" fmla="*/ 554 w 624"/>
                <a:gd name="T1" fmla="*/ 326 h 625"/>
                <a:gd name="T2" fmla="*/ 554 w 624"/>
                <a:gd name="T3" fmla="*/ 71 h 625"/>
                <a:gd name="T4" fmla="*/ 298 w 624"/>
                <a:gd name="T5" fmla="*/ 71 h 625"/>
                <a:gd name="T6" fmla="*/ 265 w 624"/>
                <a:gd name="T7" fmla="*/ 281 h 625"/>
                <a:gd name="T8" fmla="*/ 260 w 624"/>
                <a:gd name="T9" fmla="*/ 284 h 625"/>
                <a:gd name="T10" fmla="*/ 9 w 624"/>
                <a:gd name="T11" fmla="*/ 535 h 625"/>
                <a:gd name="T12" fmla="*/ 14 w 624"/>
                <a:gd name="T13" fmla="*/ 575 h 625"/>
                <a:gd name="T14" fmla="*/ 49 w 624"/>
                <a:gd name="T15" fmla="*/ 610 h 625"/>
                <a:gd name="T16" fmla="*/ 89 w 624"/>
                <a:gd name="T17" fmla="*/ 615 h 625"/>
                <a:gd name="T18" fmla="*/ 340 w 624"/>
                <a:gd name="T19" fmla="*/ 364 h 625"/>
                <a:gd name="T20" fmla="*/ 343 w 624"/>
                <a:gd name="T21" fmla="*/ 359 h 625"/>
                <a:gd name="T22" fmla="*/ 554 w 624"/>
                <a:gd name="T23" fmla="*/ 326 h 625"/>
                <a:gd name="T24" fmla="*/ 96 w 624"/>
                <a:gd name="T25" fmla="*/ 566 h 625"/>
                <a:gd name="T26" fmla="*/ 96 w 624"/>
                <a:gd name="T27" fmla="*/ 566 h 625"/>
                <a:gd name="T28" fmla="*/ 77 w 624"/>
                <a:gd name="T29" fmla="*/ 564 h 625"/>
                <a:gd name="T30" fmla="*/ 60 w 624"/>
                <a:gd name="T31" fmla="*/ 547 h 625"/>
                <a:gd name="T32" fmla="*/ 58 w 624"/>
                <a:gd name="T33" fmla="*/ 528 h 625"/>
                <a:gd name="T34" fmla="*/ 179 w 624"/>
                <a:gd name="T35" fmla="*/ 407 h 625"/>
                <a:gd name="T36" fmla="*/ 198 w 624"/>
                <a:gd name="T37" fmla="*/ 410 h 625"/>
                <a:gd name="T38" fmla="*/ 214 w 624"/>
                <a:gd name="T39" fmla="*/ 427 h 625"/>
                <a:gd name="T40" fmla="*/ 217 w 624"/>
                <a:gd name="T41" fmla="*/ 446 h 625"/>
                <a:gd name="T42" fmla="*/ 96 w 624"/>
                <a:gd name="T43" fmla="*/ 566 h 625"/>
                <a:gd name="T44" fmla="*/ 321 w 624"/>
                <a:gd name="T45" fmla="*/ 303 h 625"/>
                <a:gd name="T46" fmla="*/ 321 w 624"/>
                <a:gd name="T47" fmla="*/ 303 h 625"/>
                <a:gd name="T48" fmla="*/ 321 w 624"/>
                <a:gd name="T49" fmla="*/ 94 h 625"/>
                <a:gd name="T50" fmla="*/ 530 w 624"/>
                <a:gd name="T51" fmla="*/ 94 h 625"/>
                <a:gd name="T52" fmla="*/ 530 w 624"/>
                <a:gd name="T53" fmla="*/ 303 h 625"/>
                <a:gd name="T54" fmla="*/ 321 w 624"/>
                <a:gd name="T55" fmla="*/ 303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24" h="625">
                  <a:moveTo>
                    <a:pt x="554" y="326"/>
                  </a:moveTo>
                  <a:cubicBezTo>
                    <a:pt x="624" y="256"/>
                    <a:pt x="624" y="141"/>
                    <a:pt x="554" y="71"/>
                  </a:cubicBezTo>
                  <a:cubicBezTo>
                    <a:pt x="483" y="0"/>
                    <a:pt x="368" y="0"/>
                    <a:pt x="298" y="71"/>
                  </a:cubicBezTo>
                  <a:cubicBezTo>
                    <a:pt x="241" y="127"/>
                    <a:pt x="230" y="213"/>
                    <a:pt x="265" y="281"/>
                  </a:cubicBezTo>
                  <a:cubicBezTo>
                    <a:pt x="263" y="282"/>
                    <a:pt x="262" y="283"/>
                    <a:pt x="260" y="284"/>
                  </a:cubicBezTo>
                  <a:lnTo>
                    <a:pt x="9" y="535"/>
                  </a:lnTo>
                  <a:cubicBezTo>
                    <a:pt x="0" y="545"/>
                    <a:pt x="2" y="562"/>
                    <a:pt x="14" y="575"/>
                  </a:cubicBezTo>
                  <a:lnTo>
                    <a:pt x="49" y="610"/>
                  </a:lnTo>
                  <a:cubicBezTo>
                    <a:pt x="62" y="622"/>
                    <a:pt x="79" y="625"/>
                    <a:pt x="89" y="615"/>
                  </a:cubicBezTo>
                  <a:lnTo>
                    <a:pt x="340" y="364"/>
                  </a:lnTo>
                  <a:cubicBezTo>
                    <a:pt x="341" y="363"/>
                    <a:pt x="342" y="361"/>
                    <a:pt x="343" y="359"/>
                  </a:cubicBezTo>
                  <a:cubicBezTo>
                    <a:pt x="411" y="394"/>
                    <a:pt x="497" y="383"/>
                    <a:pt x="554" y="326"/>
                  </a:cubicBezTo>
                  <a:close/>
                  <a:moveTo>
                    <a:pt x="96" y="566"/>
                  </a:moveTo>
                  <a:lnTo>
                    <a:pt x="96" y="566"/>
                  </a:lnTo>
                  <a:cubicBezTo>
                    <a:pt x="92" y="571"/>
                    <a:pt x="83" y="570"/>
                    <a:pt x="77" y="564"/>
                  </a:cubicBezTo>
                  <a:lnTo>
                    <a:pt x="60" y="547"/>
                  </a:lnTo>
                  <a:cubicBezTo>
                    <a:pt x="54" y="541"/>
                    <a:pt x="53" y="532"/>
                    <a:pt x="58" y="528"/>
                  </a:cubicBezTo>
                  <a:lnTo>
                    <a:pt x="179" y="407"/>
                  </a:lnTo>
                  <a:cubicBezTo>
                    <a:pt x="183" y="403"/>
                    <a:pt x="192" y="404"/>
                    <a:pt x="198" y="410"/>
                  </a:cubicBezTo>
                  <a:lnTo>
                    <a:pt x="214" y="427"/>
                  </a:lnTo>
                  <a:cubicBezTo>
                    <a:pt x="220" y="433"/>
                    <a:pt x="221" y="441"/>
                    <a:pt x="217" y="446"/>
                  </a:cubicBezTo>
                  <a:lnTo>
                    <a:pt x="96" y="566"/>
                  </a:lnTo>
                  <a:close/>
                  <a:moveTo>
                    <a:pt x="321" y="303"/>
                  </a:moveTo>
                  <a:lnTo>
                    <a:pt x="321" y="303"/>
                  </a:lnTo>
                  <a:cubicBezTo>
                    <a:pt x="264" y="245"/>
                    <a:pt x="264" y="152"/>
                    <a:pt x="321" y="94"/>
                  </a:cubicBezTo>
                  <a:cubicBezTo>
                    <a:pt x="379" y="36"/>
                    <a:pt x="472" y="36"/>
                    <a:pt x="530" y="94"/>
                  </a:cubicBezTo>
                  <a:cubicBezTo>
                    <a:pt x="588" y="152"/>
                    <a:pt x="588" y="245"/>
                    <a:pt x="530" y="303"/>
                  </a:cubicBezTo>
                  <a:cubicBezTo>
                    <a:pt x="472" y="360"/>
                    <a:pt x="379" y="360"/>
                    <a:pt x="321" y="303"/>
                  </a:cubicBezTo>
                  <a:close/>
                </a:path>
              </a:pathLst>
            </a:custGeom>
            <a:grpFill/>
            <a:ln>
              <a:noFill/>
            </a:ln>
          </p:spPr>
          <p:txBody>
            <a:bodyPr vert="horz" wrap="square" lIns="68571" tIns="34285" rIns="68571" bIns="34285" numCol="1" anchor="t" anchorCtr="0" compatLnSpc="1"/>
            <a:lstStyle/>
            <a:p>
              <a:endParaRPr lang="zh-CN" altLang="en-US"/>
            </a:p>
          </p:txBody>
        </p:sp>
        <p:sp>
          <p:nvSpPr>
            <p:cNvPr id="5" name="Freeform 7"/>
            <p:cNvSpPr>
              <a:spLocks noEditPoints="1"/>
            </p:cNvSpPr>
            <p:nvPr/>
          </p:nvSpPr>
          <p:spPr bwMode="auto">
            <a:xfrm>
              <a:off x="5409106" y="3358421"/>
              <a:ext cx="488537" cy="492752"/>
            </a:xfrm>
            <a:custGeom>
              <a:avLst/>
              <a:gdLst>
                <a:gd name="T0" fmla="*/ 298 w 596"/>
                <a:gd name="T1" fmla="*/ 0 h 601"/>
                <a:gd name="T2" fmla="*/ 0 w 596"/>
                <a:gd name="T3" fmla="*/ 300 h 601"/>
                <a:gd name="T4" fmla="*/ 298 w 596"/>
                <a:gd name="T5" fmla="*/ 601 h 601"/>
                <a:gd name="T6" fmla="*/ 596 w 596"/>
                <a:gd name="T7" fmla="*/ 300 h 601"/>
                <a:gd name="T8" fmla="*/ 298 w 596"/>
                <a:gd name="T9" fmla="*/ 0 h 601"/>
                <a:gd name="T10" fmla="*/ 298 w 596"/>
                <a:gd name="T11" fmla="*/ 579 h 601"/>
                <a:gd name="T12" fmla="*/ 298 w 596"/>
                <a:gd name="T13" fmla="*/ 579 h 601"/>
                <a:gd name="T14" fmla="*/ 21 w 596"/>
                <a:gd name="T15" fmla="*/ 300 h 601"/>
                <a:gd name="T16" fmla="*/ 298 w 596"/>
                <a:gd name="T17" fmla="*/ 21 h 601"/>
                <a:gd name="T18" fmla="*/ 575 w 596"/>
                <a:gd name="T19" fmla="*/ 300 h 601"/>
                <a:gd name="T20" fmla="*/ 298 w 596"/>
                <a:gd name="T21" fmla="*/ 579 h 601"/>
                <a:gd name="T22" fmla="*/ 298 w 596"/>
                <a:gd name="T23" fmla="*/ 40 h 601"/>
                <a:gd name="T24" fmla="*/ 298 w 596"/>
                <a:gd name="T25" fmla="*/ 40 h 601"/>
                <a:gd name="T26" fmla="*/ 40 w 596"/>
                <a:gd name="T27" fmla="*/ 300 h 601"/>
                <a:gd name="T28" fmla="*/ 298 w 596"/>
                <a:gd name="T29" fmla="*/ 561 h 601"/>
                <a:gd name="T30" fmla="*/ 556 w 596"/>
                <a:gd name="T31" fmla="*/ 300 h 601"/>
                <a:gd name="T32" fmla="*/ 298 w 596"/>
                <a:gd name="T33" fmla="*/ 40 h 601"/>
                <a:gd name="T34" fmla="*/ 304 w 596"/>
                <a:gd name="T35" fmla="*/ 458 h 601"/>
                <a:gd name="T36" fmla="*/ 304 w 596"/>
                <a:gd name="T37" fmla="*/ 458 h 601"/>
                <a:gd name="T38" fmla="*/ 331 w 596"/>
                <a:gd name="T39" fmla="*/ 436 h 601"/>
                <a:gd name="T40" fmla="*/ 352 w 596"/>
                <a:gd name="T41" fmla="*/ 412 h 601"/>
                <a:gd name="T42" fmla="*/ 346 w 596"/>
                <a:gd name="T43" fmla="*/ 437 h 601"/>
                <a:gd name="T44" fmla="*/ 286 w 596"/>
                <a:gd name="T45" fmla="*/ 495 h 601"/>
                <a:gd name="T46" fmla="*/ 218 w 596"/>
                <a:gd name="T47" fmla="*/ 466 h 601"/>
                <a:gd name="T48" fmla="*/ 230 w 596"/>
                <a:gd name="T49" fmla="*/ 409 h 601"/>
                <a:gd name="T50" fmla="*/ 264 w 596"/>
                <a:gd name="T51" fmla="*/ 306 h 601"/>
                <a:gd name="T52" fmla="*/ 244 w 596"/>
                <a:gd name="T53" fmla="*/ 238 h 601"/>
                <a:gd name="T54" fmla="*/ 267 w 596"/>
                <a:gd name="T55" fmla="*/ 222 h 601"/>
                <a:gd name="T56" fmla="*/ 369 w 596"/>
                <a:gd name="T57" fmla="*/ 209 h 601"/>
                <a:gd name="T58" fmla="*/ 312 w 596"/>
                <a:gd name="T59" fmla="*/ 388 h 601"/>
                <a:gd name="T60" fmla="*/ 304 w 596"/>
                <a:gd name="T61" fmla="*/ 458 h 601"/>
                <a:gd name="T62" fmla="*/ 326 w 596"/>
                <a:gd name="T63" fmla="*/ 189 h 601"/>
                <a:gd name="T64" fmla="*/ 326 w 596"/>
                <a:gd name="T65" fmla="*/ 189 h 601"/>
                <a:gd name="T66" fmla="*/ 330 w 596"/>
                <a:gd name="T67" fmla="*/ 102 h 601"/>
                <a:gd name="T68" fmla="*/ 326 w 596"/>
                <a:gd name="T69" fmla="*/ 189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6" h="601">
                  <a:moveTo>
                    <a:pt x="298" y="0"/>
                  </a:moveTo>
                  <a:cubicBezTo>
                    <a:pt x="133" y="0"/>
                    <a:pt x="0" y="134"/>
                    <a:pt x="0" y="300"/>
                  </a:cubicBezTo>
                  <a:cubicBezTo>
                    <a:pt x="0" y="466"/>
                    <a:pt x="133" y="601"/>
                    <a:pt x="298" y="601"/>
                  </a:cubicBezTo>
                  <a:cubicBezTo>
                    <a:pt x="463" y="601"/>
                    <a:pt x="596" y="466"/>
                    <a:pt x="596" y="300"/>
                  </a:cubicBezTo>
                  <a:cubicBezTo>
                    <a:pt x="596" y="134"/>
                    <a:pt x="463" y="0"/>
                    <a:pt x="298" y="0"/>
                  </a:cubicBezTo>
                  <a:close/>
                  <a:moveTo>
                    <a:pt x="298" y="579"/>
                  </a:moveTo>
                  <a:lnTo>
                    <a:pt x="298" y="579"/>
                  </a:lnTo>
                  <a:cubicBezTo>
                    <a:pt x="145" y="579"/>
                    <a:pt x="21" y="454"/>
                    <a:pt x="21" y="300"/>
                  </a:cubicBezTo>
                  <a:cubicBezTo>
                    <a:pt x="21" y="146"/>
                    <a:pt x="145" y="21"/>
                    <a:pt x="298" y="21"/>
                  </a:cubicBezTo>
                  <a:cubicBezTo>
                    <a:pt x="451" y="21"/>
                    <a:pt x="575" y="146"/>
                    <a:pt x="575" y="300"/>
                  </a:cubicBezTo>
                  <a:cubicBezTo>
                    <a:pt x="575" y="454"/>
                    <a:pt x="451" y="579"/>
                    <a:pt x="298" y="579"/>
                  </a:cubicBezTo>
                  <a:close/>
                  <a:moveTo>
                    <a:pt x="298" y="40"/>
                  </a:moveTo>
                  <a:lnTo>
                    <a:pt x="298" y="40"/>
                  </a:lnTo>
                  <a:cubicBezTo>
                    <a:pt x="155" y="40"/>
                    <a:pt x="40" y="156"/>
                    <a:pt x="40" y="300"/>
                  </a:cubicBezTo>
                  <a:cubicBezTo>
                    <a:pt x="40" y="444"/>
                    <a:pt x="155" y="561"/>
                    <a:pt x="298" y="561"/>
                  </a:cubicBezTo>
                  <a:cubicBezTo>
                    <a:pt x="441" y="561"/>
                    <a:pt x="556" y="444"/>
                    <a:pt x="556" y="300"/>
                  </a:cubicBezTo>
                  <a:cubicBezTo>
                    <a:pt x="556" y="156"/>
                    <a:pt x="441" y="40"/>
                    <a:pt x="298" y="40"/>
                  </a:cubicBezTo>
                  <a:close/>
                  <a:moveTo>
                    <a:pt x="304" y="458"/>
                  </a:moveTo>
                  <a:lnTo>
                    <a:pt x="304" y="458"/>
                  </a:lnTo>
                  <a:cubicBezTo>
                    <a:pt x="314" y="460"/>
                    <a:pt x="324" y="445"/>
                    <a:pt x="331" y="436"/>
                  </a:cubicBezTo>
                  <a:cubicBezTo>
                    <a:pt x="338" y="427"/>
                    <a:pt x="343" y="414"/>
                    <a:pt x="352" y="412"/>
                  </a:cubicBezTo>
                  <a:cubicBezTo>
                    <a:pt x="360" y="418"/>
                    <a:pt x="351" y="430"/>
                    <a:pt x="346" y="437"/>
                  </a:cubicBezTo>
                  <a:cubicBezTo>
                    <a:pt x="333" y="457"/>
                    <a:pt x="307" y="487"/>
                    <a:pt x="286" y="495"/>
                  </a:cubicBezTo>
                  <a:cubicBezTo>
                    <a:pt x="255" y="506"/>
                    <a:pt x="221" y="495"/>
                    <a:pt x="218" y="466"/>
                  </a:cubicBezTo>
                  <a:cubicBezTo>
                    <a:pt x="216" y="451"/>
                    <a:pt x="224" y="428"/>
                    <a:pt x="230" y="409"/>
                  </a:cubicBezTo>
                  <a:cubicBezTo>
                    <a:pt x="242" y="371"/>
                    <a:pt x="251" y="347"/>
                    <a:pt x="264" y="306"/>
                  </a:cubicBezTo>
                  <a:cubicBezTo>
                    <a:pt x="273" y="277"/>
                    <a:pt x="293" y="228"/>
                    <a:pt x="244" y="238"/>
                  </a:cubicBezTo>
                  <a:cubicBezTo>
                    <a:pt x="244" y="225"/>
                    <a:pt x="257" y="224"/>
                    <a:pt x="267" y="222"/>
                  </a:cubicBezTo>
                  <a:cubicBezTo>
                    <a:pt x="299" y="217"/>
                    <a:pt x="335" y="211"/>
                    <a:pt x="369" y="209"/>
                  </a:cubicBezTo>
                  <a:cubicBezTo>
                    <a:pt x="353" y="263"/>
                    <a:pt x="331" y="327"/>
                    <a:pt x="312" y="388"/>
                  </a:cubicBezTo>
                  <a:cubicBezTo>
                    <a:pt x="306" y="407"/>
                    <a:pt x="283" y="451"/>
                    <a:pt x="304" y="458"/>
                  </a:cubicBezTo>
                  <a:close/>
                  <a:moveTo>
                    <a:pt x="326" y="189"/>
                  </a:moveTo>
                  <a:lnTo>
                    <a:pt x="326" y="189"/>
                  </a:lnTo>
                  <a:cubicBezTo>
                    <a:pt x="283" y="182"/>
                    <a:pt x="281" y="109"/>
                    <a:pt x="330" y="102"/>
                  </a:cubicBezTo>
                  <a:cubicBezTo>
                    <a:pt x="397" y="91"/>
                    <a:pt x="394" y="201"/>
                    <a:pt x="326" y="189"/>
                  </a:cubicBezTo>
                  <a:close/>
                </a:path>
              </a:pathLst>
            </a:custGeom>
            <a:grpFill/>
            <a:ln>
              <a:noFill/>
            </a:ln>
          </p:spPr>
          <p:txBody>
            <a:bodyPr vert="horz" wrap="square" lIns="68571" tIns="34285" rIns="68571" bIns="34285" numCol="1" anchor="t" anchorCtr="0" compatLnSpc="1"/>
            <a:lstStyle/>
            <a:p>
              <a:endParaRPr lang="zh-CN" altLang="en-US"/>
            </a:p>
          </p:txBody>
        </p:sp>
        <p:sp>
          <p:nvSpPr>
            <p:cNvPr id="6" name="Freeform 8"/>
            <p:cNvSpPr>
              <a:spLocks noEditPoints="1"/>
            </p:cNvSpPr>
            <p:nvPr/>
          </p:nvSpPr>
          <p:spPr bwMode="auto">
            <a:xfrm>
              <a:off x="7604344" y="2539262"/>
              <a:ext cx="530073" cy="522436"/>
            </a:xfrm>
            <a:custGeom>
              <a:avLst/>
              <a:gdLst>
                <a:gd name="T0" fmla="*/ 170 w 648"/>
                <a:gd name="T1" fmla="*/ 280 h 639"/>
                <a:gd name="T2" fmla="*/ 226 w 648"/>
                <a:gd name="T3" fmla="*/ 183 h 639"/>
                <a:gd name="T4" fmla="*/ 240 w 648"/>
                <a:gd name="T5" fmla="*/ 167 h 639"/>
                <a:gd name="T6" fmla="*/ 366 w 648"/>
                <a:gd name="T7" fmla="*/ 177 h 639"/>
                <a:gd name="T8" fmla="*/ 359 w 648"/>
                <a:gd name="T9" fmla="*/ 162 h 639"/>
                <a:gd name="T10" fmla="*/ 388 w 648"/>
                <a:gd name="T11" fmla="*/ 153 h 639"/>
                <a:gd name="T12" fmla="*/ 408 w 648"/>
                <a:gd name="T13" fmla="*/ 154 h 639"/>
                <a:gd name="T14" fmla="*/ 402 w 648"/>
                <a:gd name="T15" fmla="*/ 183 h 639"/>
                <a:gd name="T16" fmla="*/ 391 w 648"/>
                <a:gd name="T17" fmla="*/ 199 h 639"/>
                <a:gd name="T18" fmla="*/ 319 w 648"/>
                <a:gd name="T19" fmla="*/ 265 h 639"/>
                <a:gd name="T20" fmla="*/ 318 w 648"/>
                <a:gd name="T21" fmla="*/ 266 h 639"/>
                <a:gd name="T22" fmla="*/ 616 w 648"/>
                <a:gd name="T23" fmla="*/ 615 h 639"/>
                <a:gd name="T24" fmla="*/ 497 w 648"/>
                <a:gd name="T25" fmla="*/ 615 h 639"/>
                <a:gd name="T26" fmla="*/ 272 w 648"/>
                <a:gd name="T27" fmla="*/ 546 h 639"/>
                <a:gd name="T28" fmla="*/ 272 w 648"/>
                <a:gd name="T29" fmla="*/ 0 h 639"/>
                <a:gd name="T30" fmla="*/ 515 w 648"/>
                <a:gd name="T31" fmla="*/ 397 h 639"/>
                <a:gd name="T32" fmla="*/ 616 w 648"/>
                <a:gd name="T33" fmla="*/ 615 h 639"/>
                <a:gd name="T34" fmla="*/ 272 w 648"/>
                <a:gd name="T35" fmla="*/ 511 h 639"/>
                <a:gd name="T36" fmla="*/ 272 w 648"/>
                <a:gd name="T37" fmla="*/ 35 h 639"/>
                <a:gd name="T38" fmla="*/ 272 w 648"/>
                <a:gd name="T39" fmla="*/ 511 h 639"/>
                <a:gd name="T40" fmla="*/ 445 w 648"/>
                <a:gd name="T41" fmla="*/ 391 h 639"/>
                <a:gd name="T42" fmla="*/ 409 w 648"/>
                <a:gd name="T43" fmla="*/ 401 h 639"/>
                <a:gd name="T44" fmla="*/ 338 w 648"/>
                <a:gd name="T45" fmla="*/ 401 h 639"/>
                <a:gd name="T46" fmla="*/ 266 w 648"/>
                <a:gd name="T47" fmla="*/ 401 h 639"/>
                <a:gd name="T48" fmla="*/ 194 w 648"/>
                <a:gd name="T49" fmla="*/ 401 h 639"/>
                <a:gd name="T50" fmla="*/ 111 w 648"/>
                <a:gd name="T51" fmla="*/ 401 h 639"/>
                <a:gd name="T52" fmla="*/ 100 w 648"/>
                <a:gd name="T53" fmla="*/ 391 h 639"/>
                <a:gd name="T54" fmla="*/ 111 w 648"/>
                <a:gd name="T55" fmla="*/ 145 h 639"/>
                <a:gd name="T56" fmla="*/ 122 w 648"/>
                <a:gd name="T57" fmla="*/ 380 h 639"/>
                <a:gd name="T58" fmla="*/ 152 w 648"/>
                <a:gd name="T59" fmla="*/ 331 h 639"/>
                <a:gd name="T60" fmla="*/ 183 w 648"/>
                <a:gd name="T61" fmla="*/ 320 h 639"/>
                <a:gd name="T62" fmla="*/ 194 w 648"/>
                <a:gd name="T63" fmla="*/ 380 h 639"/>
                <a:gd name="T64" fmla="*/ 224 w 648"/>
                <a:gd name="T65" fmla="*/ 256 h 639"/>
                <a:gd name="T66" fmla="*/ 255 w 648"/>
                <a:gd name="T67" fmla="*/ 245 h 639"/>
                <a:gd name="T68" fmla="*/ 266 w 648"/>
                <a:gd name="T69" fmla="*/ 380 h 639"/>
                <a:gd name="T70" fmla="*/ 296 w 648"/>
                <a:gd name="T71" fmla="*/ 292 h 639"/>
                <a:gd name="T72" fmla="*/ 327 w 648"/>
                <a:gd name="T73" fmla="*/ 282 h 639"/>
                <a:gd name="T74" fmla="*/ 338 w 648"/>
                <a:gd name="T75" fmla="*/ 380 h 639"/>
                <a:gd name="T76" fmla="*/ 368 w 648"/>
                <a:gd name="T77" fmla="*/ 231 h 639"/>
                <a:gd name="T78" fmla="*/ 399 w 648"/>
                <a:gd name="T79" fmla="*/ 220 h 639"/>
                <a:gd name="T80" fmla="*/ 409 w 648"/>
                <a:gd name="T81" fmla="*/ 380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8" h="639">
                  <a:moveTo>
                    <a:pt x="242" y="199"/>
                  </a:moveTo>
                  <a:lnTo>
                    <a:pt x="170" y="280"/>
                  </a:lnTo>
                  <a:lnTo>
                    <a:pt x="153" y="266"/>
                  </a:lnTo>
                  <a:lnTo>
                    <a:pt x="226" y="183"/>
                  </a:lnTo>
                  <a:lnTo>
                    <a:pt x="226" y="183"/>
                  </a:lnTo>
                  <a:lnTo>
                    <a:pt x="240" y="167"/>
                  </a:lnTo>
                  <a:lnTo>
                    <a:pt x="316" y="234"/>
                  </a:lnTo>
                  <a:lnTo>
                    <a:pt x="366" y="177"/>
                  </a:lnTo>
                  <a:lnTo>
                    <a:pt x="357" y="169"/>
                  </a:lnTo>
                  <a:cubicBezTo>
                    <a:pt x="354" y="167"/>
                    <a:pt x="355" y="163"/>
                    <a:pt x="359" y="162"/>
                  </a:cubicBezTo>
                  <a:lnTo>
                    <a:pt x="373" y="158"/>
                  </a:lnTo>
                  <a:cubicBezTo>
                    <a:pt x="377" y="156"/>
                    <a:pt x="384" y="154"/>
                    <a:pt x="388" y="153"/>
                  </a:cubicBezTo>
                  <a:lnTo>
                    <a:pt x="402" y="149"/>
                  </a:lnTo>
                  <a:cubicBezTo>
                    <a:pt x="406" y="147"/>
                    <a:pt x="409" y="150"/>
                    <a:pt x="408" y="154"/>
                  </a:cubicBezTo>
                  <a:lnTo>
                    <a:pt x="405" y="167"/>
                  </a:lnTo>
                  <a:cubicBezTo>
                    <a:pt x="404" y="172"/>
                    <a:pt x="402" y="179"/>
                    <a:pt x="402" y="183"/>
                  </a:cubicBezTo>
                  <a:lnTo>
                    <a:pt x="399" y="196"/>
                  </a:lnTo>
                  <a:cubicBezTo>
                    <a:pt x="398" y="200"/>
                    <a:pt x="395" y="202"/>
                    <a:pt x="391" y="199"/>
                  </a:cubicBezTo>
                  <a:lnTo>
                    <a:pt x="383" y="192"/>
                  </a:lnTo>
                  <a:lnTo>
                    <a:pt x="319" y="265"/>
                  </a:lnTo>
                  <a:lnTo>
                    <a:pt x="319" y="265"/>
                  </a:lnTo>
                  <a:lnTo>
                    <a:pt x="318" y="266"/>
                  </a:lnTo>
                  <a:lnTo>
                    <a:pt x="242" y="199"/>
                  </a:lnTo>
                  <a:close/>
                  <a:moveTo>
                    <a:pt x="616" y="615"/>
                  </a:moveTo>
                  <a:cubicBezTo>
                    <a:pt x="599" y="631"/>
                    <a:pt x="578" y="639"/>
                    <a:pt x="556" y="639"/>
                  </a:cubicBezTo>
                  <a:cubicBezTo>
                    <a:pt x="535" y="639"/>
                    <a:pt x="513" y="631"/>
                    <a:pt x="497" y="615"/>
                  </a:cubicBezTo>
                  <a:lnTo>
                    <a:pt x="396" y="516"/>
                  </a:lnTo>
                  <a:cubicBezTo>
                    <a:pt x="359" y="535"/>
                    <a:pt x="317" y="546"/>
                    <a:pt x="272" y="546"/>
                  </a:cubicBezTo>
                  <a:cubicBezTo>
                    <a:pt x="122" y="546"/>
                    <a:pt x="0" y="424"/>
                    <a:pt x="0" y="273"/>
                  </a:cubicBezTo>
                  <a:cubicBezTo>
                    <a:pt x="0" y="123"/>
                    <a:pt x="122" y="0"/>
                    <a:pt x="272" y="0"/>
                  </a:cubicBezTo>
                  <a:cubicBezTo>
                    <a:pt x="423" y="0"/>
                    <a:pt x="545" y="123"/>
                    <a:pt x="545" y="273"/>
                  </a:cubicBezTo>
                  <a:cubicBezTo>
                    <a:pt x="545" y="318"/>
                    <a:pt x="534" y="360"/>
                    <a:pt x="515" y="397"/>
                  </a:cubicBezTo>
                  <a:lnTo>
                    <a:pt x="616" y="496"/>
                  </a:lnTo>
                  <a:cubicBezTo>
                    <a:pt x="648" y="529"/>
                    <a:pt x="648" y="582"/>
                    <a:pt x="616" y="615"/>
                  </a:cubicBezTo>
                  <a:close/>
                  <a:moveTo>
                    <a:pt x="272" y="511"/>
                  </a:moveTo>
                  <a:lnTo>
                    <a:pt x="272" y="511"/>
                  </a:lnTo>
                  <a:cubicBezTo>
                    <a:pt x="404" y="511"/>
                    <a:pt x="510" y="405"/>
                    <a:pt x="510" y="273"/>
                  </a:cubicBezTo>
                  <a:cubicBezTo>
                    <a:pt x="510" y="142"/>
                    <a:pt x="404" y="35"/>
                    <a:pt x="272" y="35"/>
                  </a:cubicBezTo>
                  <a:cubicBezTo>
                    <a:pt x="141" y="35"/>
                    <a:pt x="35" y="142"/>
                    <a:pt x="35" y="273"/>
                  </a:cubicBezTo>
                  <a:cubicBezTo>
                    <a:pt x="35" y="405"/>
                    <a:pt x="141" y="511"/>
                    <a:pt x="272" y="511"/>
                  </a:cubicBezTo>
                  <a:close/>
                  <a:moveTo>
                    <a:pt x="434" y="380"/>
                  </a:moveTo>
                  <a:cubicBezTo>
                    <a:pt x="440" y="380"/>
                    <a:pt x="445" y="385"/>
                    <a:pt x="445" y="391"/>
                  </a:cubicBezTo>
                  <a:cubicBezTo>
                    <a:pt x="445" y="397"/>
                    <a:pt x="440" y="401"/>
                    <a:pt x="434" y="401"/>
                  </a:cubicBezTo>
                  <a:lnTo>
                    <a:pt x="409" y="401"/>
                  </a:lnTo>
                  <a:lnTo>
                    <a:pt x="368" y="401"/>
                  </a:lnTo>
                  <a:lnTo>
                    <a:pt x="338" y="401"/>
                  </a:lnTo>
                  <a:lnTo>
                    <a:pt x="296" y="401"/>
                  </a:lnTo>
                  <a:lnTo>
                    <a:pt x="266" y="401"/>
                  </a:lnTo>
                  <a:lnTo>
                    <a:pt x="224" y="401"/>
                  </a:lnTo>
                  <a:lnTo>
                    <a:pt x="194" y="401"/>
                  </a:lnTo>
                  <a:lnTo>
                    <a:pt x="152" y="401"/>
                  </a:lnTo>
                  <a:lnTo>
                    <a:pt x="111" y="401"/>
                  </a:lnTo>
                  <a:lnTo>
                    <a:pt x="111" y="401"/>
                  </a:lnTo>
                  <a:cubicBezTo>
                    <a:pt x="105" y="401"/>
                    <a:pt x="100" y="397"/>
                    <a:pt x="100" y="391"/>
                  </a:cubicBezTo>
                  <a:lnTo>
                    <a:pt x="100" y="155"/>
                  </a:lnTo>
                  <a:cubicBezTo>
                    <a:pt x="100" y="150"/>
                    <a:pt x="105" y="145"/>
                    <a:pt x="111" y="145"/>
                  </a:cubicBezTo>
                  <a:cubicBezTo>
                    <a:pt x="117" y="145"/>
                    <a:pt x="121" y="150"/>
                    <a:pt x="121" y="155"/>
                  </a:cubicBezTo>
                  <a:lnTo>
                    <a:pt x="122" y="380"/>
                  </a:lnTo>
                  <a:lnTo>
                    <a:pt x="152" y="380"/>
                  </a:lnTo>
                  <a:lnTo>
                    <a:pt x="152" y="331"/>
                  </a:lnTo>
                  <a:cubicBezTo>
                    <a:pt x="152" y="325"/>
                    <a:pt x="157" y="320"/>
                    <a:pt x="163" y="320"/>
                  </a:cubicBezTo>
                  <a:lnTo>
                    <a:pt x="183" y="320"/>
                  </a:lnTo>
                  <a:cubicBezTo>
                    <a:pt x="189" y="320"/>
                    <a:pt x="194" y="325"/>
                    <a:pt x="194" y="331"/>
                  </a:cubicBezTo>
                  <a:lnTo>
                    <a:pt x="194" y="380"/>
                  </a:lnTo>
                  <a:lnTo>
                    <a:pt x="224" y="380"/>
                  </a:lnTo>
                  <a:lnTo>
                    <a:pt x="224" y="256"/>
                  </a:lnTo>
                  <a:cubicBezTo>
                    <a:pt x="224" y="250"/>
                    <a:pt x="229" y="245"/>
                    <a:pt x="235" y="245"/>
                  </a:cubicBezTo>
                  <a:lnTo>
                    <a:pt x="255" y="245"/>
                  </a:lnTo>
                  <a:cubicBezTo>
                    <a:pt x="261" y="245"/>
                    <a:pt x="266" y="250"/>
                    <a:pt x="266" y="256"/>
                  </a:cubicBezTo>
                  <a:lnTo>
                    <a:pt x="266" y="380"/>
                  </a:lnTo>
                  <a:lnTo>
                    <a:pt x="296" y="380"/>
                  </a:lnTo>
                  <a:lnTo>
                    <a:pt x="296" y="292"/>
                  </a:lnTo>
                  <a:cubicBezTo>
                    <a:pt x="296" y="286"/>
                    <a:pt x="300" y="282"/>
                    <a:pt x="307" y="282"/>
                  </a:cubicBezTo>
                  <a:lnTo>
                    <a:pt x="327" y="282"/>
                  </a:lnTo>
                  <a:cubicBezTo>
                    <a:pt x="333" y="282"/>
                    <a:pt x="338" y="286"/>
                    <a:pt x="338" y="292"/>
                  </a:cubicBezTo>
                  <a:lnTo>
                    <a:pt x="338" y="380"/>
                  </a:lnTo>
                  <a:lnTo>
                    <a:pt x="368" y="380"/>
                  </a:lnTo>
                  <a:lnTo>
                    <a:pt x="368" y="231"/>
                  </a:lnTo>
                  <a:cubicBezTo>
                    <a:pt x="368" y="225"/>
                    <a:pt x="372" y="220"/>
                    <a:pt x="378" y="220"/>
                  </a:cubicBezTo>
                  <a:lnTo>
                    <a:pt x="399" y="220"/>
                  </a:lnTo>
                  <a:cubicBezTo>
                    <a:pt x="405" y="220"/>
                    <a:pt x="409" y="225"/>
                    <a:pt x="409" y="231"/>
                  </a:cubicBezTo>
                  <a:lnTo>
                    <a:pt x="409" y="380"/>
                  </a:lnTo>
                  <a:lnTo>
                    <a:pt x="434" y="380"/>
                  </a:lnTo>
                  <a:close/>
                </a:path>
              </a:pathLst>
            </a:custGeom>
            <a:grpFill/>
            <a:ln>
              <a:noFill/>
            </a:ln>
          </p:spPr>
          <p:txBody>
            <a:bodyPr vert="horz" wrap="square" lIns="68571" tIns="34285" rIns="68571" bIns="34285" numCol="1" anchor="t" anchorCtr="0" compatLnSpc="1"/>
            <a:lstStyle/>
            <a:p>
              <a:endParaRPr lang="zh-CN" altLang="en-US"/>
            </a:p>
          </p:txBody>
        </p:sp>
        <p:sp>
          <p:nvSpPr>
            <p:cNvPr id="7" name="Freeform 9"/>
            <p:cNvSpPr>
              <a:spLocks noEditPoints="1"/>
            </p:cNvSpPr>
            <p:nvPr/>
          </p:nvSpPr>
          <p:spPr bwMode="auto">
            <a:xfrm>
              <a:off x="7604344" y="1127468"/>
              <a:ext cx="470737" cy="49868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pFill/>
            <a:ln>
              <a:noFill/>
            </a:ln>
          </p:spPr>
          <p:txBody>
            <a:bodyPr vert="horz" wrap="square" lIns="68571" tIns="34285" rIns="68571" bIns="34285" numCol="1" anchor="t" anchorCtr="0" compatLnSpc="1"/>
            <a:lstStyle/>
            <a:p>
              <a:endParaRPr lang="zh-CN" altLang="en-US"/>
            </a:p>
          </p:txBody>
        </p:sp>
        <p:sp>
          <p:nvSpPr>
            <p:cNvPr id="8" name="Freeform 10"/>
            <p:cNvSpPr>
              <a:spLocks noEditPoints="1"/>
            </p:cNvSpPr>
            <p:nvPr/>
          </p:nvSpPr>
          <p:spPr bwMode="auto">
            <a:xfrm>
              <a:off x="6509153" y="1095805"/>
              <a:ext cx="563696" cy="562014"/>
            </a:xfrm>
            <a:custGeom>
              <a:avLst/>
              <a:gdLst>
                <a:gd name="T0" fmla="*/ 122 w 689"/>
                <a:gd name="T1" fmla="*/ 472 h 688"/>
                <a:gd name="T2" fmla="*/ 567 w 689"/>
                <a:gd name="T3" fmla="*/ 215 h 688"/>
                <a:gd name="T4" fmla="*/ 495 w 689"/>
                <a:gd name="T5" fmla="*/ 605 h 688"/>
                <a:gd name="T6" fmla="*/ 194 w 689"/>
                <a:gd name="T7" fmla="*/ 83 h 688"/>
                <a:gd name="T8" fmla="*/ 495 w 689"/>
                <a:gd name="T9" fmla="*/ 605 h 688"/>
                <a:gd name="T10" fmla="*/ 161 w 689"/>
                <a:gd name="T11" fmla="*/ 450 h 688"/>
                <a:gd name="T12" fmla="*/ 528 w 689"/>
                <a:gd name="T13" fmla="*/ 238 h 688"/>
                <a:gd name="T14" fmla="*/ 460 w 689"/>
                <a:gd name="T15" fmla="*/ 543 h 688"/>
                <a:gd name="T16" fmla="*/ 230 w 689"/>
                <a:gd name="T17" fmla="*/ 145 h 688"/>
                <a:gd name="T18" fmla="*/ 460 w 689"/>
                <a:gd name="T19" fmla="*/ 543 h 688"/>
                <a:gd name="T20" fmla="*/ 345 w 689"/>
                <a:gd name="T21" fmla="*/ 376 h 688"/>
                <a:gd name="T22" fmla="*/ 345 w 689"/>
                <a:gd name="T23" fmla="*/ 311 h 688"/>
                <a:gd name="T24" fmla="*/ 359 w 689"/>
                <a:gd name="T25" fmla="*/ 158 h 688"/>
                <a:gd name="T26" fmla="*/ 344 w 689"/>
                <a:gd name="T27" fmla="*/ 172 h 688"/>
                <a:gd name="T28" fmla="*/ 330 w 689"/>
                <a:gd name="T29" fmla="*/ 135 h 688"/>
                <a:gd name="T30" fmla="*/ 345 w 689"/>
                <a:gd name="T31" fmla="*/ 121 h 688"/>
                <a:gd name="T32" fmla="*/ 359 w 689"/>
                <a:gd name="T33" fmla="*/ 158 h 688"/>
                <a:gd name="T34" fmla="*/ 345 w 689"/>
                <a:gd name="T35" fmla="*/ 567 h 688"/>
                <a:gd name="T36" fmla="*/ 330 w 689"/>
                <a:gd name="T37" fmla="*/ 553 h 688"/>
                <a:gd name="T38" fmla="*/ 344 w 689"/>
                <a:gd name="T39" fmla="*/ 516 h 688"/>
                <a:gd name="T40" fmla="*/ 359 w 689"/>
                <a:gd name="T41" fmla="*/ 530 h 688"/>
                <a:gd name="T42" fmla="*/ 159 w 689"/>
                <a:gd name="T43" fmla="*/ 326 h 688"/>
                <a:gd name="T44" fmla="*/ 173 w 689"/>
                <a:gd name="T45" fmla="*/ 342 h 688"/>
                <a:gd name="T46" fmla="*/ 136 w 689"/>
                <a:gd name="T47" fmla="*/ 356 h 688"/>
                <a:gd name="T48" fmla="*/ 122 w 689"/>
                <a:gd name="T49" fmla="*/ 340 h 688"/>
                <a:gd name="T50" fmla="*/ 159 w 689"/>
                <a:gd name="T51" fmla="*/ 326 h 688"/>
                <a:gd name="T52" fmla="*/ 567 w 689"/>
                <a:gd name="T53" fmla="*/ 340 h 688"/>
                <a:gd name="T54" fmla="*/ 553 w 689"/>
                <a:gd name="T55" fmla="*/ 356 h 688"/>
                <a:gd name="T56" fmla="*/ 516 w 689"/>
                <a:gd name="T57" fmla="*/ 342 h 688"/>
                <a:gd name="T58" fmla="*/ 530 w 689"/>
                <a:gd name="T59" fmla="*/ 326 h 688"/>
                <a:gd name="T60" fmla="*/ 363 w 689"/>
                <a:gd name="T61" fmla="*/ 344 h 688"/>
                <a:gd name="T62" fmla="*/ 327 w 689"/>
                <a:gd name="T63" fmla="*/ 344 h 688"/>
                <a:gd name="T64" fmla="*/ 345 w 689"/>
                <a:gd name="T65" fmla="*/ 201 h 688"/>
                <a:gd name="T66" fmla="*/ 363 w 689"/>
                <a:gd name="T67" fmla="*/ 344 h 688"/>
                <a:gd name="T68" fmla="*/ 262 w 689"/>
                <a:gd name="T69" fmla="*/ 429 h 688"/>
                <a:gd name="T70" fmla="*/ 329 w 689"/>
                <a:gd name="T71" fmla="*/ 336 h 688"/>
                <a:gd name="T72" fmla="*/ 355 w 689"/>
                <a:gd name="T73" fmla="*/ 36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9" h="688">
                  <a:moveTo>
                    <a:pt x="216" y="121"/>
                  </a:moveTo>
                  <a:cubicBezTo>
                    <a:pt x="94" y="192"/>
                    <a:pt x="51" y="350"/>
                    <a:pt x="122" y="472"/>
                  </a:cubicBezTo>
                  <a:cubicBezTo>
                    <a:pt x="193" y="595"/>
                    <a:pt x="350" y="637"/>
                    <a:pt x="473" y="566"/>
                  </a:cubicBezTo>
                  <a:cubicBezTo>
                    <a:pt x="596" y="495"/>
                    <a:pt x="638" y="338"/>
                    <a:pt x="567" y="215"/>
                  </a:cubicBezTo>
                  <a:cubicBezTo>
                    <a:pt x="496" y="93"/>
                    <a:pt x="339" y="51"/>
                    <a:pt x="216" y="121"/>
                  </a:cubicBezTo>
                  <a:close/>
                  <a:moveTo>
                    <a:pt x="495" y="605"/>
                  </a:moveTo>
                  <a:cubicBezTo>
                    <a:pt x="351" y="688"/>
                    <a:pt x="167" y="638"/>
                    <a:pt x="83" y="495"/>
                  </a:cubicBezTo>
                  <a:cubicBezTo>
                    <a:pt x="0" y="351"/>
                    <a:pt x="50" y="166"/>
                    <a:pt x="194" y="83"/>
                  </a:cubicBezTo>
                  <a:cubicBezTo>
                    <a:pt x="338" y="0"/>
                    <a:pt x="523" y="49"/>
                    <a:pt x="606" y="193"/>
                  </a:cubicBezTo>
                  <a:cubicBezTo>
                    <a:pt x="689" y="337"/>
                    <a:pt x="639" y="522"/>
                    <a:pt x="495" y="605"/>
                  </a:cubicBezTo>
                  <a:close/>
                  <a:moveTo>
                    <a:pt x="238" y="160"/>
                  </a:moveTo>
                  <a:cubicBezTo>
                    <a:pt x="137" y="219"/>
                    <a:pt x="102" y="349"/>
                    <a:pt x="161" y="450"/>
                  </a:cubicBezTo>
                  <a:cubicBezTo>
                    <a:pt x="219" y="551"/>
                    <a:pt x="349" y="586"/>
                    <a:pt x="451" y="528"/>
                  </a:cubicBezTo>
                  <a:cubicBezTo>
                    <a:pt x="552" y="469"/>
                    <a:pt x="587" y="339"/>
                    <a:pt x="528" y="238"/>
                  </a:cubicBezTo>
                  <a:cubicBezTo>
                    <a:pt x="470" y="136"/>
                    <a:pt x="340" y="102"/>
                    <a:pt x="238" y="160"/>
                  </a:cubicBezTo>
                  <a:close/>
                  <a:moveTo>
                    <a:pt x="460" y="543"/>
                  </a:moveTo>
                  <a:cubicBezTo>
                    <a:pt x="350" y="607"/>
                    <a:pt x="209" y="569"/>
                    <a:pt x="145" y="459"/>
                  </a:cubicBezTo>
                  <a:cubicBezTo>
                    <a:pt x="82" y="349"/>
                    <a:pt x="120" y="208"/>
                    <a:pt x="230" y="145"/>
                  </a:cubicBezTo>
                  <a:cubicBezTo>
                    <a:pt x="339" y="81"/>
                    <a:pt x="480" y="119"/>
                    <a:pt x="544" y="229"/>
                  </a:cubicBezTo>
                  <a:cubicBezTo>
                    <a:pt x="607" y="339"/>
                    <a:pt x="570" y="480"/>
                    <a:pt x="460" y="543"/>
                  </a:cubicBezTo>
                  <a:close/>
                  <a:moveTo>
                    <a:pt x="377" y="344"/>
                  </a:moveTo>
                  <a:cubicBezTo>
                    <a:pt x="377" y="362"/>
                    <a:pt x="362" y="376"/>
                    <a:pt x="345" y="376"/>
                  </a:cubicBezTo>
                  <a:cubicBezTo>
                    <a:pt x="327" y="376"/>
                    <a:pt x="312" y="362"/>
                    <a:pt x="312" y="344"/>
                  </a:cubicBezTo>
                  <a:cubicBezTo>
                    <a:pt x="312" y="326"/>
                    <a:pt x="327" y="311"/>
                    <a:pt x="345" y="311"/>
                  </a:cubicBezTo>
                  <a:cubicBezTo>
                    <a:pt x="362" y="311"/>
                    <a:pt x="377" y="326"/>
                    <a:pt x="377" y="344"/>
                  </a:cubicBezTo>
                  <a:close/>
                  <a:moveTo>
                    <a:pt x="359" y="158"/>
                  </a:moveTo>
                  <a:cubicBezTo>
                    <a:pt x="359" y="166"/>
                    <a:pt x="353" y="172"/>
                    <a:pt x="345" y="172"/>
                  </a:cubicBezTo>
                  <a:lnTo>
                    <a:pt x="344" y="172"/>
                  </a:lnTo>
                  <a:cubicBezTo>
                    <a:pt x="336" y="172"/>
                    <a:pt x="330" y="166"/>
                    <a:pt x="330" y="158"/>
                  </a:cubicBezTo>
                  <a:lnTo>
                    <a:pt x="330" y="135"/>
                  </a:lnTo>
                  <a:cubicBezTo>
                    <a:pt x="330" y="127"/>
                    <a:pt x="336" y="121"/>
                    <a:pt x="344" y="121"/>
                  </a:cubicBezTo>
                  <a:lnTo>
                    <a:pt x="345" y="121"/>
                  </a:lnTo>
                  <a:cubicBezTo>
                    <a:pt x="353" y="121"/>
                    <a:pt x="359" y="127"/>
                    <a:pt x="359" y="135"/>
                  </a:cubicBezTo>
                  <a:lnTo>
                    <a:pt x="359" y="158"/>
                  </a:lnTo>
                  <a:close/>
                  <a:moveTo>
                    <a:pt x="359" y="553"/>
                  </a:moveTo>
                  <a:cubicBezTo>
                    <a:pt x="359" y="560"/>
                    <a:pt x="353" y="567"/>
                    <a:pt x="345" y="567"/>
                  </a:cubicBezTo>
                  <a:lnTo>
                    <a:pt x="344" y="567"/>
                  </a:lnTo>
                  <a:cubicBezTo>
                    <a:pt x="336" y="567"/>
                    <a:pt x="330" y="560"/>
                    <a:pt x="330" y="553"/>
                  </a:cubicBezTo>
                  <a:lnTo>
                    <a:pt x="330" y="530"/>
                  </a:lnTo>
                  <a:cubicBezTo>
                    <a:pt x="330" y="522"/>
                    <a:pt x="336" y="516"/>
                    <a:pt x="344" y="516"/>
                  </a:cubicBezTo>
                  <a:lnTo>
                    <a:pt x="345" y="516"/>
                  </a:lnTo>
                  <a:cubicBezTo>
                    <a:pt x="353" y="516"/>
                    <a:pt x="359" y="522"/>
                    <a:pt x="359" y="530"/>
                  </a:cubicBezTo>
                  <a:lnTo>
                    <a:pt x="359" y="553"/>
                  </a:lnTo>
                  <a:close/>
                  <a:moveTo>
                    <a:pt x="159" y="326"/>
                  </a:moveTo>
                  <a:cubicBezTo>
                    <a:pt x="166" y="326"/>
                    <a:pt x="173" y="333"/>
                    <a:pt x="173" y="340"/>
                  </a:cubicBezTo>
                  <a:lnTo>
                    <a:pt x="173" y="342"/>
                  </a:lnTo>
                  <a:cubicBezTo>
                    <a:pt x="173" y="350"/>
                    <a:pt x="166" y="356"/>
                    <a:pt x="159" y="356"/>
                  </a:cubicBezTo>
                  <a:lnTo>
                    <a:pt x="136" y="356"/>
                  </a:lnTo>
                  <a:cubicBezTo>
                    <a:pt x="128" y="356"/>
                    <a:pt x="122" y="350"/>
                    <a:pt x="122" y="342"/>
                  </a:cubicBezTo>
                  <a:lnTo>
                    <a:pt x="122" y="340"/>
                  </a:lnTo>
                  <a:cubicBezTo>
                    <a:pt x="122" y="333"/>
                    <a:pt x="128" y="326"/>
                    <a:pt x="136" y="326"/>
                  </a:cubicBezTo>
                  <a:lnTo>
                    <a:pt x="159" y="326"/>
                  </a:lnTo>
                  <a:close/>
                  <a:moveTo>
                    <a:pt x="553" y="326"/>
                  </a:moveTo>
                  <a:cubicBezTo>
                    <a:pt x="561" y="326"/>
                    <a:pt x="567" y="333"/>
                    <a:pt x="567" y="340"/>
                  </a:cubicBezTo>
                  <a:lnTo>
                    <a:pt x="567" y="342"/>
                  </a:lnTo>
                  <a:cubicBezTo>
                    <a:pt x="567" y="350"/>
                    <a:pt x="561" y="356"/>
                    <a:pt x="553" y="356"/>
                  </a:cubicBezTo>
                  <a:lnTo>
                    <a:pt x="530" y="356"/>
                  </a:lnTo>
                  <a:cubicBezTo>
                    <a:pt x="523" y="356"/>
                    <a:pt x="516" y="350"/>
                    <a:pt x="516" y="342"/>
                  </a:cubicBezTo>
                  <a:lnTo>
                    <a:pt x="516" y="340"/>
                  </a:lnTo>
                  <a:cubicBezTo>
                    <a:pt x="516" y="333"/>
                    <a:pt x="523" y="326"/>
                    <a:pt x="530" y="326"/>
                  </a:cubicBezTo>
                  <a:lnTo>
                    <a:pt x="553" y="326"/>
                  </a:lnTo>
                  <a:close/>
                  <a:moveTo>
                    <a:pt x="363" y="344"/>
                  </a:moveTo>
                  <a:cubicBezTo>
                    <a:pt x="363" y="354"/>
                    <a:pt x="355" y="362"/>
                    <a:pt x="345" y="362"/>
                  </a:cubicBezTo>
                  <a:cubicBezTo>
                    <a:pt x="335" y="362"/>
                    <a:pt x="327" y="354"/>
                    <a:pt x="327" y="344"/>
                  </a:cubicBezTo>
                  <a:lnTo>
                    <a:pt x="327" y="219"/>
                  </a:lnTo>
                  <a:cubicBezTo>
                    <a:pt x="327" y="209"/>
                    <a:pt x="335" y="201"/>
                    <a:pt x="345" y="201"/>
                  </a:cubicBezTo>
                  <a:cubicBezTo>
                    <a:pt x="355" y="201"/>
                    <a:pt x="363" y="209"/>
                    <a:pt x="363" y="219"/>
                  </a:cubicBezTo>
                  <a:lnTo>
                    <a:pt x="363" y="344"/>
                  </a:lnTo>
                  <a:close/>
                  <a:moveTo>
                    <a:pt x="289" y="427"/>
                  </a:moveTo>
                  <a:cubicBezTo>
                    <a:pt x="281" y="435"/>
                    <a:pt x="269" y="436"/>
                    <a:pt x="262" y="429"/>
                  </a:cubicBezTo>
                  <a:cubicBezTo>
                    <a:pt x="255" y="422"/>
                    <a:pt x="255" y="409"/>
                    <a:pt x="263" y="402"/>
                  </a:cubicBezTo>
                  <a:lnTo>
                    <a:pt x="329" y="336"/>
                  </a:lnTo>
                  <a:cubicBezTo>
                    <a:pt x="337" y="328"/>
                    <a:pt x="349" y="327"/>
                    <a:pt x="356" y="334"/>
                  </a:cubicBezTo>
                  <a:cubicBezTo>
                    <a:pt x="363" y="341"/>
                    <a:pt x="362" y="354"/>
                    <a:pt x="355" y="361"/>
                  </a:cubicBezTo>
                  <a:lnTo>
                    <a:pt x="289" y="427"/>
                  </a:lnTo>
                  <a:close/>
                </a:path>
              </a:pathLst>
            </a:custGeom>
            <a:grpFill/>
            <a:ln>
              <a:noFill/>
            </a:ln>
          </p:spPr>
          <p:txBody>
            <a:bodyPr vert="horz" wrap="square" lIns="68571" tIns="34285" rIns="68571" bIns="34285" numCol="1" anchor="t" anchorCtr="0" compatLnSpc="1"/>
            <a:lstStyle/>
            <a:p>
              <a:endParaRPr lang="zh-CN" altLang="en-US"/>
            </a:p>
          </p:txBody>
        </p:sp>
        <p:sp>
          <p:nvSpPr>
            <p:cNvPr id="9" name="Freeform 11"/>
            <p:cNvSpPr>
              <a:spLocks noEditPoints="1"/>
            </p:cNvSpPr>
            <p:nvPr/>
          </p:nvSpPr>
          <p:spPr bwMode="auto">
            <a:xfrm>
              <a:off x="3382887" y="4146108"/>
              <a:ext cx="363931" cy="496711"/>
            </a:xfrm>
            <a:custGeom>
              <a:avLst/>
              <a:gdLst>
                <a:gd name="T0" fmla="*/ 90 w 446"/>
                <a:gd name="T1" fmla="*/ 226 h 608"/>
                <a:gd name="T2" fmla="*/ 137 w 446"/>
                <a:gd name="T3" fmla="*/ 337 h 608"/>
                <a:gd name="T4" fmla="*/ 175 w 446"/>
                <a:gd name="T5" fmla="*/ 425 h 608"/>
                <a:gd name="T6" fmla="*/ 261 w 446"/>
                <a:gd name="T7" fmla="*/ 428 h 608"/>
                <a:gd name="T8" fmla="*/ 280 w 446"/>
                <a:gd name="T9" fmla="*/ 393 h 608"/>
                <a:gd name="T10" fmla="*/ 328 w 446"/>
                <a:gd name="T11" fmla="*/ 304 h 608"/>
                <a:gd name="T12" fmla="*/ 223 w 446"/>
                <a:gd name="T13" fmla="*/ 93 h 608"/>
                <a:gd name="T14" fmla="*/ 184 w 446"/>
                <a:gd name="T15" fmla="*/ 456 h 608"/>
                <a:gd name="T16" fmla="*/ 141 w 446"/>
                <a:gd name="T17" fmla="*/ 405 h 608"/>
                <a:gd name="T18" fmla="*/ 94 w 446"/>
                <a:gd name="T19" fmla="*/ 319 h 608"/>
                <a:gd name="T20" fmla="*/ 223 w 446"/>
                <a:gd name="T21" fmla="*/ 65 h 608"/>
                <a:gd name="T22" fmla="*/ 351 w 446"/>
                <a:gd name="T23" fmla="*/ 319 h 608"/>
                <a:gd name="T24" fmla="*/ 305 w 446"/>
                <a:gd name="T25" fmla="*/ 405 h 608"/>
                <a:gd name="T26" fmla="*/ 261 w 446"/>
                <a:gd name="T27" fmla="*/ 456 h 608"/>
                <a:gd name="T28" fmla="*/ 159 w 446"/>
                <a:gd name="T29" fmla="*/ 545 h 608"/>
                <a:gd name="T30" fmla="*/ 267 w 446"/>
                <a:gd name="T31" fmla="*/ 566 h 608"/>
                <a:gd name="T32" fmla="*/ 267 w 446"/>
                <a:gd name="T33" fmla="*/ 524 h 608"/>
                <a:gd name="T34" fmla="*/ 172 w 446"/>
                <a:gd name="T35" fmla="*/ 558 h 608"/>
                <a:gd name="T36" fmla="*/ 276 w 446"/>
                <a:gd name="T37" fmla="*/ 558 h 608"/>
                <a:gd name="T38" fmla="*/ 289 w 446"/>
                <a:gd name="T39" fmla="*/ 545 h 608"/>
                <a:gd name="T40" fmla="*/ 159 w 446"/>
                <a:gd name="T41" fmla="*/ 480 h 608"/>
                <a:gd name="T42" fmla="*/ 289 w 446"/>
                <a:gd name="T43" fmla="*/ 545 h 608"/>
                <a:gd name="T44" fmla="*/ 287 w 446"/>
                <a:gd name="T45" fmla="*/ 254 h 608"/>
                <a:gd name="T46" fmla="*/ 244 w 446"/>
                <a:gd name="T47" fmla="*/ 298 h 608"/>
                <a:gd name="T48" fmla="*/ 202 w 446"/>
                <a:gd name="T49" fmla="*/ 298 h 608"/>
                <a:gd name="T50" fmla="*/ 158 w 446"/>
                <a:gd name="T51" fmla="*/ 254 h 608"/>
                <a:gd name="T52" fmla="*/ 158 w 446"/>
                <a:gd name="T53" fmla="*/ 212 h 608"/>
                <a:gd name="T54" fmla="*/ 202 w 446"/>
                <a:gd name="T55" fmla="*/ 168 h 608"/>
                <a:gd name="T56" fmla="*/ 244 w 446"/>
                <a:gd name="T57" fmla="*/ 168 h 608"/>
                <a:gd name="T58" fmla="*/ 287 w 446"/>
                <a:gd name="T59" fmla="*/ 212 h 608"/>
                <a:gd name="T60" fmla="*/ 428 w 446"/>
                <a:gd name="T61" fmla="*/ 206 h 608"/>
                <a:gd name="T62" fmla="*/ 405 w 446"/>
                <a:gd name="T63" fmla="*/ 226 h 608"/>
                <a:gd name="T64" fmla="*/ 428 w 446"/>
                <a:gd name="T65" fmla="*/ 239 h 608"/>
                <a:gd name="T66" fmla="*/ 428 w 446"/>
                <a:gd name="T67" fmla="*/ 206 h 608"/>
                <a:gd name="T68" fmla="*/ 379 w 446"/>
                <a:gd name="T69" fmla="*/ 90 h 608"/>
                <a:gd name="T70" fmla="*/ 356 w 446"/>
                <a:gd name="T71" fmla="*/ 67 h 608"/>
                <a:gd name="T72" fmla="*/ 362 w 446"/>
                <a:gd name="T73" fmla="*/ 107 h 608"/>
                <a:gd name="T74" fmla="*/ 239 w 446"/>
                <a:gd name="T75" fmla="*/ 44 h 608"/>
                <a:gd name="T76" fmla="*/ 222 w 446"/>
                <a:gd name="T77" fmla="*/ 0 h 608"/>
                <a:gd name="T78" fmla="*/ 206 w 446"/>
                <a:gd name="T79" fmla="*/ 44 h 608"/>
                <a:gd name="T80" fmla="*/ 81 w 446"/>
                <a:gd name="T81" fmla="*/ 109 h 608"/>
                <a:gd name="T82" fmla="*/ 89 w 446"/>
                <a:gd name="T83" fmla="*/ 69 h 608"/>
                <a:gd name="T84" fmla="*/ 65 w 446"/>
                <a:gd name="T85" fmla="*/ 93 h 608"/>
                <a:gd name="T86" fmla="*/ 39 w 446"/>
                <a:gd name="T87" fmla="*/ 226 h 608"/>
                <a:gd name="T88" fmla="*/ 17 w 446"/>
                <a:gd name="T89" fmla="*/ 206 h 608"/>
                <a:gd name="T90" fmla="*/ 17 w 446"/>
                <a:gd name="T91" fmla="*/ 239 h 608"/>
                <a:gd name="T92" fmla="*/ 39 w 446"/>
                <a:gd name="T93" fmla="*/ 226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46" h="608">
                  <a:moveTo>
                    <a:pt x="223" y="93"/>
                  </a:moveTo>
                  <a:cubicBezTo>
                    <a:pt x="149" y="93"/>
                    <a:pt x="90" y="153"/>
                    <a:pt x="90" y="226"/>
                  </a:cubicBezTo>
                  <a:cubicBezTo>
                    <a:pt x="90" y="261"/>
                    <a:pt x="117" y="303"/>
                    <a:pt x="117" y="304"/>
                  </a:cubicBezTo>
                  <a:cubicBezTo>
                    <a:pt x="123" y="313"/>
                    <a:pt x="132" y="327"/>
                    <a:pt x="137" y="337"/>
                  </a:cubicBezTo>
                  <a:lnTo>
                    <a:pt x="165" y="393"/>
                  </a:lnTo>
                  <a:cubicBezTo>
                    <a:pt x="171" y="403"/>
                    <a:pt x="175" y="417"/>
                    <a:pt x="175" y="425"/>
                  </a:cubicBezTo>
                  <a:cubicBezTo>
                    <a:pt x="175" y="426"/>
                    <a:pt x="178" y="428"/>
                    <a:pt x="184" y="428"/>
                  </a:cubicBezTo>
                  <a:lnTo>
                    <a:pt x="261" y="428"/>
                  </a:lnTo>
                  <a:cubicBezTo>
                    <a:pt x="267" y="428"/>
                    <a:pt x="270" y="426"/>
                    <a:pt x="271" y="425"/>
                  </a:cubicBezTo>
                  <a:cubicBezTo>
                    <a:pt x="270" y="417"/>
                    <a:pt x="275" y="403"/>
                    <a:pt x="280" y="393"/>
                  </a:cubicBezTo>
                  <a:lnTo>
                    <a:pt x="309" y="337"/>
                  </a:lnTo>
                  <a:cubicBezTo>
                    <a:pt x="313" y="327"/>
                    <a:pt x="322" y="313"/>
                    <a:pt x="328" y="304"/>
                  </a:cubicBezTo>
                  <a:cubicBezTo>
                    <a:pt x="337" y="289"/>
                    <a:pt x="356" y="254"/>
                    <a:pt x="356" y="226"/>
                  </a:cubicBezTo>
                  <a:cubicBezTo>
                    <a:pt x="356" y="153"/>
                    <a:pt x="296" y="93"/>
                    <a:pt x="223" y="93"/>
                  </a:cubicBezTo>
                  <a:close/>
                  <a:moveTo>
                    <a:pt x="261" y="456"/>
                  </a:moveTo>
                  <a:lnTo>
                    <a:pt x="184" y="456"/>
                  </a:lnTo>
                  <a:cubicBezTo>
                    <a:pt x="163" y="456"/>
                    <a:pt x="147" y="442"/>
                    <a:pt x="147" y="425"/>
                  </a:cubicBezTo>
                  <a:cubicBezTo>
                    <a:pt x="147" y="423"/>
                    <a:pt x="145" y="414"/>
                    <a:pt x="141" y="405"/>
                  </a:cubicBezTo>
                  <a:lnTo>
                    <a:pt x="112" y="349"/>
                  </a:lnTo>
                  <a:cubicBezTo>
                    <a:pt x="107" y="341"/>
                    <a:pt x="99" y="327"/>
                    <a:pt x="94" y="319"/>
                  </a:cubicBezTo>
                  <a:cubicBezTo>
                    <a:pt x="91" y="314"/>
                    <a:pt x="62" y="268"/>
                    <a:pt x="62" y="226"/>
                  </a:cubicBezTo>
                  <a:cubicBezTo>
                    <a:pt x="62" y="137"/>
                    <a:pt x="134" y="65"/>
                    <a:pt x="223" y="65"/>
                  </a:cubicBezTo>
                  <a:cubicBezTo>
                    <a:pt x="311" y="65"/>
                    <a:pt x="383" y="137"/>
                    <a:pt x="383" y="226"/>
                  </a:cubicBezTo>
                  <a:cubicBezTo>
                    <a:pt x="383" y="268"/>
                    <a:pt x="354" y="314"/>
                    <a:pt x="351" y="319"/>
                  </a:cubicBezTo>
                  <a:cubicBezTo>
                    <a:pt x="346" y="327"/>
                    <a:pt x="338" y="341"/>
                    <a:pt x="333" y="349"/>
                  </a:cubicBezTo>
                  <a:lnTo>
                    <a:pt x="305" y="405"/>
                  </a:lnTo>
                  <a:cubicBezTo>
                    <a:pt x="301" y="414"/>
                    <a:pt x="298" y="423"/>
                    <a:pt x="298" y="425"/>
                  </a:cubicBezTo>
                  <a:cubicBezTo>
                    <a:pt x="298" y="442"/>
                    <a:pt x="282" y="456"/>
                    <a:pt x="261" y="456"/>
                  </a:cubicBezTo>
                  <a:close/>
                  <a:moveTo>
                    <a:pt x="180" y="524"/>
                  </a:moveTo>
                  <a:cubicBezTo>
                    <a:pt x="169" y="524"/>
                    <a:pt x="159" y="534"/>
                    <a:pt x="159" y="545"/>
                  </a:cubicBezTo>
                  <a:cubicBezTo>
                    <a:pt x="159" y="556"/>
                    <a:pt x="169" y="566"/>
                    <a:pt x="180" y="566"/>
                  </a:cubicBezTo>
                  <a:lnTo>
                    <a:pt x="267" y="566"/>
                  </a:lnTo>
                  <a:cubicBezTo>
                    <a:pt x="279" y="566"/>
                    <a:pt x="289" y="556"/>
                    <a:pt x="289" y="545"/>
                  </a:cubicBezTo>
                  <a:cubicBezTo>
                    <a:pt x="289" y="534"/>
                    <a:pt x="279" y="524"/>
                    <a:pt x="267" y="524"/>
                  </a:cubicBezTo>
                  <a:lnTo>
                    <a:pt x="180" y="524"/>
                  </a:lnTo>
                  <a:close/>
                  <a:moveTo>
                    <a:pt x="172" y="558"/>
                  </a:moveTo>
                  <a:cubicBezTo>
                    <a:pt x="173" y="586"/>
                    <a:pt x="196" y="608"/>
                    <a:pt x="224" y="608"/>
                  </a:cubicBezTo>
                  <a:cubicBezTo>
                    <a:pt x="252" y="608"/>
                    <a:pt x="275" y="586"/>
                    <a:pt x="276" y="558"/>
                  </a:cubicBezTo>
                  <a:lnTo>
                    <a:pt x="172" y="558"/>
                  </a:lnTo>
                  <a:close/>
                  <a:moveTo>
                    <a:pt x="289" y="545"/>
                  </a:moveTo>
                  <a:lnTo>
                    <a:pt x="159" y="545"/>
                  </a:lnTo>
                  <a:lnTo>
                    <a:pt x="159" y="480"/>
                  </a:lnTo>
                  <a:lnTo>
                    <a:pt x="289" y="480"/>
                  </a:lnTo>
                  <a:lnTo>
                    <a:pt x="289" y="545"/>
                  </a:lnTo>
                  <a:close/>
                  <a:moveTo>
                    <a:pt x="309" y="233"/>
                  </a:moveTo>
                  <a:cubicBezTo>
                    <a:pt x="309" y="245"/>
                    <a:pt x="299" y="254"/>
                    <a:pt x="287" y="254"/>
                  </a:cubicBezTo>
                  <a:lnTo>
                    <a:pt x="244" y="254"/>
                  </a:lnTo>
                  <a:lnTo>
                    <a:pt x="244" y="298"/>
                  </a:lnTo>
                  <a:cubicBezTo>
                    <a:pt x="244" y="309"/>
                    <a:pt x="234" y="319"/>
                    <a:pt x="223" y="319"/>
                  </a:cubicBezTo>
                  <a:cubicBezTo>
                    <a:pt x="211" y="319"/>
                    <a:pt x="202" y="309"/>
                    <a:pt x="202" y="298"/>
                  </a:cubicBezTo>
                  <a:lnTo>
                    <a:pt x="202" y="254"/>
                  </a:lnTo>
                  <a:lnTo>
                    <a:pt x="158" y="254"/>
                  </a:lnTo>
                  <a:cubicBezTo>
                    <a:pt x="146" y="254"/>
                    <a:pt x="137" y="245"/>
                    <a:pt x="137" y="233"/>
                  </a:cubicBezTo>
                  <a:cubicBezTo>
                    <a:pt x="137" y="221"/>
                    <a:pt x="146" y="212"/>
                    <a:pt x="158" y="212"/>
                  </a:cubicBezTo>
                  <a:lnTo>
                    <a:pt x="202" y="212"/>
                  </a:lnTo>
                  <a:lnTo>
                    <a:pt x="202" y="168"/>
                  </a:lnTo>
                  <a:cubicBezTo>
                    <a:pt x="202" y="157"/>
                    <a:pt x="211" y="147"/>
                    <a:pt x="223" y="147"/>
                  </a:cubicBezTo>
                  <a:cubicBezTo>
                    <a:pt x="234" y="147"/>
                    <a:pt x="244" y="157"/>
                    <a:pt x="244" y="168"/>
                  </a:cubicBezTo>
                  <a:lnTo>
                    <a:pt x="244" y="212"/>
                  </a:lnTo>
                  <a:lnTo>
                    <a:pt x="287" y="212"/>
                  </a:lnTo>
                  <a:cubicBezTo>
                    <a:pt x="299" y="212"/>
                    <a:pt x="309" y="221"/>
                    <a:pt x="309" y="233"/>
                  </a:cubicBezTo>
                  <a:close/>
                  <a:moveTo>
                    <a:pt x="428" y="206"/>
                  </a:moveTo>
                  <a:lnTo>
                    <a:pt x="404" y="206"/>
                  </a:lnTo>
                  <a:cubicBezTo>
                    <a:pt x="405" y="212"/>
                    <a:pt x="405" y="219"/>
                    <a:pt x="405" y="226"/>
                  </a:cubicBezTo>
                  <a:cubicBezTo>
                    <a:pt x="405" y="230"/>
                    <a:pt x="405" y="235"/>
                    <a:pt x="405" y="239"/>
                  </a:cubicBezTo>
                  <a:lnTo>
                    <a:pt x="428" y="239"/>
                  </a:lnTo>
                  <a:cubicBezTo>
                    <a:pt x="438" y="239"/>
                    <a:pt x="446" y="232"/>
                    <a:pt x="446" y="222"/>
                  </a:cubicBezTo>
                  <a:cubicBezTo>
                    <a:pt x="446" y="213"/>
                    <a:pt x="438" y="206"/>
                    <a:pt x="428" y="206"/>
                  </a:cubicBezTo>
                  <a:close/>
                  <a:moveTo>
                    <a:pt x="362" y="107"/>
                  </a:moveTo>
                  <a:lnTo>
                    <a:pt x="379" y="90"/>
                  </a:lnTo>
                  <a:cubicBezTo>
                    <a:pt x="386" y="83"/>
                    <a:pt x="386" y="72"/>
                    <a:pt x="380" y="66"/>
                  </a:cubicBezTo>
                  <a:cubicBezTo>
                    <a:pt x="373" y="60"/>
                    <a:pt x="362" y="60"/>
                    <a:pt x="356" y="67"/>
                  </a:cubicBezTo>
                  <a:lnTo>
                    <a:pt x="338" y="84"/>
                  </a:lnTo>
                  <a:cubicBezTo>
                    <a:pt x="347" y="91"/>
                    <a:pt x="355" y="99"/>
                    <a:pt x="362" y="107"/>
                  </a:cubicBezTo>
                  <a:close/>
                  <a:moveTo>
                    <a:pt x="222" y="43"/>
                  </a:moveTo>
                  <a:cubicBezTo>
                    <a:pt x="228" y="43"/>
                    <a:pt x="233" y="43"/>
                    <a:pt x="239" y="44"/>
                  </a:cubicBezTo>
                  <a:lnTo>
                    <a:pt x="239" y="18"/>
                  </a:lnTo>
                  <a:cubicBezTo>
                    <a:pt x="239" y="8"/>
                    <a:pt x="231" y="0"/>
                    <a:pt x="222" y="0"/>
                  </a:cubicBezTo>
                  <a:cubicBezTo>
                    <a:pt x="213" y="0"/>
                    <a:pt x="206" y="8"/>
                    <a:pt x="206" y="18"/>
                  </a:cubicBezTo>
                  <a:lnTo>
                    <a:pt x="206" y="44"/>
                  </a:lnTo>
                  <a:cubicBezTo>
                    <a:pt x="211" y="43"/>
                    <a:pt x="217" y="43"/>
                    <a:pt x="222" y="43"/>
                  </a:cubicBezTo>
                  <a:close/>
                  <a:moveTo>
                    <a:pt x="81" y="109"/>
                  </a:moveTo>
                  <a:cubicBezTo>
                    <a:pt x="89" y="101"/>
                    <a:pt x="96" y="93"/>
                    <a:pt x="105" y="86"/>
                  </a:cubicBezTo>
                  <a:lnTo>
                    <a:pt x="89" y="69"/>
                  </a:lnTo>
                  <a:cubicBezTo>
                    <a:pt x="82" y="63"/>
                    <a:pt x="71" y="62"/>
                    <a:pt x="65" y="69"/>
                  </a:cubicBezTo>
                  <a:cubicBezTo>
                    <a:pt x="58" y="75"/>
                    <a:pt x="58" y="86"/>
                    <a:pt x="65" y="93"/>
                  </a:cubicBezTo>
                  <a:lnTo>
                    <a:pt x="81" y="109"/>
                  </a:lnTo>
                  <a:close/>
                  <a:moveTo>
                    <a:pt x="39" y="226"/>
                  </a:moveTo>
                  <a:cubicBezTo>
                    <a:pt x="39" y="219"/>
                    <a:pt x="40" y="212"/>
                    <a:pt x="41" y="206"/>
                  </a:cubicBezTo>
                  <a:lnTo>
                    <a:pt x="17" y="206"/>
                  </a:lnTo>
                  <a:cubicBezTo>
                    <a:pt x="7" y="206"/>
                    <a:pt x="0" y="213"/>
                    <a:pt x="0" y="222"/>
                  </a:cubicBezTo>
                  <a:cubicBezTo>
                    <a:pt x="0" y="232"/>
                    <a:pt x="7" y="239"/>
                    <a:pt x="17" y="239"/>
                  </a:cubicBezTo>
                  <a:lnTo>
                    <a:pt x="40" y="239"/>
                  </a:lnTo>
                  <a:cubicBezTo>
                    <a:pt x="40" y="235"/>
                    <a:pt x="39" y="230"/>
                    <a:pt x="39" y="226"/>
                  </a:cubicBezTo>
                  <a:close/>
                </a:path>
              </a:pathLst>
            </a:custGeom>
            <a:grpFill/>
            <a:ln>
              <a:noFill/>
            </a:ln>
          </p:spPr>
          <p:txBody>
            <a:bodyPr vert="horz" wrap="square" lIns="68571" tIns="34285" rIns="68571" bIns="34285" numCol="1" anchor="t" anchorCtr="0" compatLnSpc="1"/>
            <a:lstStyle/>
            <a:p>
              <a:endParaRPr lang="zh-CN" altLang="en-US"/>
            </a:p>
          </p:txBody>
        </p:sp>
        <p:sp>
          <p:nvSpPr>
            <p:cNvPr id="10" name="Freeform 12"/>
            <p:cNvSpPr>
              <a:spLocks noEditPoints="1"/>
            </p:cNvSpPr>
            <p:nvPr/>
          </p:nvSpPr>
          <p:spPr bwMode="auto">
            <a:xfrm>
              <a:off x="1216856" y="4148088"/>
              <a:ext cx="630945" cy="492752"/>
            </a:xfrm>
            <a:custGeom>
              <a:avLst/>
              <a:gdLst>
                <a:gd name="T0" fmla="*/ 451 w 771"/>
                <a:gd name="T1" fmla="*/ 411 h 602"/>
                <a:gd name="T2" fmla="*/ 457 w 771"/>
                <a:gd name="T3" fmla="*/ 396 h 602"/>
                <a:gd name="T4" fmla="*/ 459 w 771"/>
                <a:gd name="T5" fmla="*/ 388 h 602"/>
                <a:gd name="T6" fmla="*/ 463 w 771"/>
                <a:gd name="T7" fmla="*/ 372 h 602"/>
                <a:gd name="T8" fmla="*/ 464 w 771"/>
                <a:gd name="T9" fmla="*/ 365 h 602"/>
                <a:gd name="T10" fmla="*/ 466 w 771"/>
                <a:gd name="T11" fmla="*/ 341 h 602"/>
                <a:gd name="T12" fmla="*/ 233 w 771"/>
                <a:gd name="T13" fmla="*/ 139 h 602"/>
                <a:gd name="T14" fmla="*/ 201 w 771"/>
                <a:gd name="T15" fmla="*/ 141 h 602"/>
                <a:gd name="T16" fmla="*/ 201 w 771"/>
                <a:gd name="T17" fmla="*/ 141 h 602"/>
                <a:gd name="T18" fmla="*/ 0 w 771"/>
                <a:gd name="T19" fmla="*/ 341 h 602"/>
                <a:gd name="T20" fmla="*/ 61 w 771"/>
                <a:gd name="T21" fmla="*/ 477 h 602"/>
                <a:gd name="T22" fmla="*/ 37 w 771"/>
                <a:gd name="T23" fmla="*/ 602 h 602"/>
                <a:gd name="T24" fmla="*/ 129 w 771"/>
                <a:gd name="T25" fmla="*/ 522 h 602"/>
                <a:gd name="T26" fmla="*/ 233 w 771"/>
                <a:gd name="T27" fmla="*/ 544 h 602"/>
                <a:gd name="T28" fmla="*/ 363 w 771"/>
                <a:gd name="T29" fmla="*/ 509 h 602"/>
                <a:gd name="T30" fmla="*/ 363 w 771"/>
                <a:gd name="T31" fmla="*/ 509 h 602"/>
                <a:gd name="T32" fmla="*/ 383 w 771"/>
                <a:gd name="T33" fmla="*/ 496 h 602"/>
                <a:gd name="T34" fmla="*/ 389 w 771"/>
                <a:gd name="T35" fmla="*/ 491 h 602"/>
                <a:gd name="T36" fmla="*/ 402 w 771"/>
                <a:gd name="T37" fmla="*/ 480 h 602"/>
                <a:gd name="T38" fmla="*/ 408 w 771"/>
                <a:gd name="T39" fmla="*/ 474 h 602"/>
                <a:gd name="T40" fmla="*/ 419 w 771"/>
                <a:gd name="T41" fmla="*/ 462 h 602"/>
                <a:gd name="T42" fmla="*/ 424 w 771"/>
                <a:gd name="T43" fmla="*/ 457 h 602"/>
                <a:gd name="T44" fmla="*/ 448 w 771"/>
                <a:gd name="T45" fmla="*/ 417 h 602"/>
                <a:gd name="T46" fmla="*/ 451 w 771"/>
                <a:gd name="T47" fmla="*/ 411 h 602"/>
                <a:gd name="T48" fmla="*/ 771 w 771"/>
                <a:gd name="T49" fmla="*/ 263 h 602"/>
                <a:gd name="T50" fmla="*/ 771 w 771"/>
                <a:gd name="T51" fmla="*/ 263 h 602"/>
                <a:gd name="T52" fmla="*/ 469 w 771"/>
                <a:gd name="T53" fmla="*/ 0 h 602"/>
                <a:gd name="T54" fmla="*/ 243 w 771"/>
                <a:gd name="T55" fmla="*/ 89 h 602"/>
                <a:gd name="T56" fmla="*/ 508 w 771"/>
                <a:gd name="T57" fmla="*/ 341 h 602"/>
                <a:gd name="T58" fmla="*/ 424 w 771"/>
                <a:gd name="T59" fmla="*/ 523 h 602"/>
                <a:gd name="T60" fmla="*/ 469 w 771"/>
                <a:gd name="T61" fmla="*/ 526 h 602"/>
                <a:gd name="T62" fmla="*/ 603 w 771"/>
                <a:gd name="T63" fmla="*/ 498 h 602"/>
                <a:gd name="T64" fmla="*/ 722 w 771"/>
                <a:gd name="T65" fmla="*/ 602 h 602"/>
                <a:gd name="T66" fmla="*/ 692 w 771"/>
                <a:gd name="T67" fmla="*/ 440 h 602"/>
                <a:gd name="T68" fmla="*/ 771 w 771"/>
                <a:gd name="T69" fmla="*/ 263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71" h="602">
                  <a:moveTo>
                    <a:pt x="451" y="411"/>
                  </a:moveTo>
                  <a:cubicBezTo>
                    <a:pt x="453" y="406"/>
                    <a:pt x="455" y="401"/>
                    <a:pt x="457" y="396"/>
                  </a:cubicBezTo>
                  <a:cubicBezTo>
                    <a:pt x="458" y="393"/>
                    <a:pt x="458" y="391"/>
                    <a:pt x="459" y="388"/>
                  </a:cubicBezTo>
                  <a:cubicBezTo>
                    <a:pt x="460" y="383"/>
                    <a:pt x="462" y="377"/>
                    <a:pt x="463" y="372"/>
                  </a:cubicBezTo>
                  <a:cubicBezTo>
                    <a:pt x="463" y="370"/>
                    <a:pt x="464" y="367"/>
                    <a:pt x="464" y="365"/>
                  </a:cubicBezTo>
                  <a:cubicBezTo>
                    <a:pt x="465" y="357"/>
                    <a:pt x="466" y="349"/>
                    <a:pt x="466" y="341"/>
                  </a:cubicBezTo>
                  <a:cubicBezTo>
                    <a:pt x="466" y="230"/>
                    <a:pt x="361" y="139"/>
                    <a:pt x="233" y="139"/>
                  </a:cubicBezTo>
                  <a:cubicBezTo>
                    <a:pt x="222" y="139"/>
                    <a:pt x="212" y="140"/>
                    <a:pt x="201" y="141"/>
                  </a:cubicBezTo>
                  <a:lnTo>
                    <a:pt x="201" y="141"/>
                  </a:lnTo>
                  <a:cubicBezTo>
                    <a:pt x="88" y="154"/>
                    <a:pt x="0" y="239"/>
                    <a:pt x="0" y="341"/>
                  </a:cubicBezTo>
                  <a:cubicBezTo>
                    <a:pt x="0" y="394"/>
                    <a:pt x="23" y="441"/>
                    <a:pt x="61" y="477"/>
                  </a:cubicBezTo>
                  <a:lnTo>
                    <a:pt x="37" y="602"/>
                  </a:lnTo>
                  <a:lnTo>
                    <a:pt x="129" y="522"/>
                  </a:lnTo>
                  <a:cubicBezTo>
                    <a:pt x="161" y="536"/>
                    <a:pt x="196" y="544"/>
                    <a:pt x="233" y="544"/>
                  </a:cubicBezTo>
                  <a:cubicBezTo>
                    <a:pt x="281" y="544"/>
                    <a:pt x="325" y="531"/>
                    <a:pt x="363" y="509"/>
                  </a:cubicBezTo>
                  <a:cubicBezTo>
                    <a:pt x="363" y="509"/>
                    <a:pt x="363" y="509"/>
                    <a:pt x="363" y="509"/>
                  </a:cubicBezTo>
                  <a:cubicBezTo>
                    <a:pt x="370" y="505"/>
                    <a:pt x="376" y="500"/>
                    <a:pt x="383" y="496"/>
                  </a:cubicBezTo>
                  <a:cubicBezTo>
                    <a:pt x="385" y="494"/>
                    <a:pt x="387" y="493"/>
                    <a:pt x="389" y="491"/>
                  </a:cubicBezTo>
                  <a:cubicBezTo>
                    <a:pt x="393" y="487"/>
                    <a:pt x="398" y="484"/>
                    <a:pt x="402" y="480"/>
                  </a:cubicBezTo>
                  <a:cubicBezTo>
                    <a:pt x="404" y="478"/>
                    <a:pt x="406" y="476"/>
                    <a:pt x="408" y="474"/>
                  </a:cubicBezTo>
                  <a:cubicBezTo>
                    <a:pt x="412" y="470"/>
                    <a:pt x="415" y="466"/>
                    <a:pt x="419" y="462"/>
                  </a:cubicBezTo>
                  <a:cubicBezTo>
                    <a:pt x="421" y="460"/>
                    <a:pt x="422" y="458"/>
                    <a:pt x="424" y="457"/>
                  </a:cubicBezTo>
                  <a:cubicBezTo>
                    <a:pt x="433" y="445"/>
                    <a:pt x="442" y="431"/>
                    <a:pt x="448" y="417"/>
                  </a:cubicBezTo>
                  <a:cubicBezTo>
                    <a:pt x="449" y="415"/>
                    <a:pt x="450" y="413"/>
                    <a:pt x="451" y="411"/>
                  </a:cubicBezTo>
                  <a:close/>
                  <a:moveTo>
                    <a:pt x="771" y="263"/>
                  </a:moveTo>
                  <a:lnTo>
                    <a:pt x="771" y="263"/>
                  </a:lnTo>
                  <a:cubicBezTo>
                    <a:pt x="771" y="118"/>
                    <a:pt x="635" y="0"/>
                    <a:pt x="469" y="0"/>
                  </a:cubicBezTo>
                  <a:cubicBezTo>
                    <a:pt x="379" y="0"/>
                    <a:pt x="299" y="35"/>
                    <a:pt x="243" y="89"/>
                  </a:cubicBezTo>
                  <a:cubicBezTo>
                    <a:pt x="390" y="94"/>
                    <a:pt x="508" y="205"/>
                    <a:pt x="508" y="341"/>
                  </a:cubicBezTo>
                  <a:cubicBezTo>
                    <a:pt x="508" y="413"/>
                    <a:pt x="476" y="477"/>
                    <a:pt x="424" y="523"/>
                  </a:cubicBezTo>
                  <a:cubicBezTo>
                    <a:pt x="439" y="525"/>
                    <a:pt x="453" y="526"/>
                    <a:pt x="469" y="526"/>
                  </a:cubicBezTo>
                  <a:cubicBezTo>
                    <a:pt x="517" y="526"/>
                    <a:pt x="563" y="516"/>
                    <a:pt x="603" y="498"/>
                  </a:cubicBezTo>
                  <a:lnTo>
                    <a:pt x="722" y="602"/>
                  </a:lnTo>
                  <a:lnTo>
                    <a:pt x="692" y="440"/>
                  </a:lnTo>
                  <a:cubicBezTo>
                    <a:pt x="741" y="393"/>
                    <a:pt x="771" y="331"/>
                    <a:pt x="771" y="263"/>
                  </a:cubicBezTo>
                  <a:close/>
                </a:path>
              </a:pathLst>
            </a:custGeom>
            <a:grpFill/>
            <a:ln>
              <a:noFill/>
            </a:ln>
          </p:spPr>
          <p:txBody>
            <a:bodyPr vert="horz" wrap="square" lIns="68571" tIns="34285" rIns="68571" bIns="34285" numCol="1" anchor="t" anchorCtr="0" compatLnSpc="1"/>
            <a:lstStyle/>
            <a:p>
              <a:endParaRPr lang="zh-CN" altLang="en-US"/>
            </a:p>
          </p:txBody>
        </p:sp>
        <p:sp>
          <p:nvSpPr>
            <p:cNvPr id="11" name="Freeform 13"/>
            <p:cNvSpPr>
              <a:spLocks noEditPoints="1"/>
            </p:cNvSpPr>
            <p:nvPr/>
          </p:nvSpPr>
          <p:spPr bwMode="auto">
            <a:xfrm>
              <a:off x="5339881" y="2568945"/>
              <a:ext cx="626988" cy="492752"/>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grpFill/>
            <a:ln>
              <a:noFill/>
            </a:ln>
          </p:spPr>
          <p:txBody>
            <a:bodyPr vert="horz" wrap="square" lIns="68571" tIns="34285" rIns="68571" bIns="34285" numCol="1" anchor="t" anchorCtr="0" compatLnSpc="1"/>
            <a:lstStyle/>
            <a:p>
              <a:endParaRPr lang="zh-CN" altLang="en-US"/>
            </a:p>
          </p:txBody>
        </p:sp>
        <p:sp>
          <p:nvSpPr>
            <p:cNvPr id="12" name="Freeform 14"/>
            <p:cNvSpPr>
              <a:spLocks noEditPoints="1"/>
            </p:cNvSpPr>
            <p:nvPr/>
          </p:nvSpPr>
          <p:spPr bwMode="auto">
            <a:xfrm>
              <a:off x="3367064" y="2568945"/>
              <a:ext cx="395577" cy="494730"/>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8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1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2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8"/>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7"/>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8"/>
                  </a:lnTo>
                  <a:lnTo>
                    <a:pt x="383" y="28"/>
                  </a:lnTo>
                  <a:cubicBezTo>
                    <a:pt x="389" y="28"/>
                    <a:pt x="394" y="32"/>
                    <a:pt x="394" y="38"/>
                  </a:cubicBezTo>
                  <a:lnTo>
                    <a:pt x="394" y="422"/>
                  </a:lnTo>
                  <a:lnTo>
                    <a:pt x="394" y="429"/>
                  </a:lnTo>
                  <a:lnTo>
                    <a:pt x="414" y="449"/>
                  </a:lnTo>
                  <a:lnTo>
                    <a:pt x="414" y="443"/>
                  </a:lnTo>
                  <a:lnTo>
                    <a:pt x="414" y="39"/>
                  </a:lnTo>
                  <a:lnTo>
                    <a:pt x="414" y="32"/>
                  </a:lnTo>
                  <a:cubicBezTo>
                    <a:pt x="414" y="15"/>
                    <a:pt x="400" y="0"/>
                    <a:pt x="383" y="0"/>
                  </a:cubicBezTo>
                  <a:lnTo>
                    <a:pt x="123" y="0"/>
                  </a:lnTo>
                  <a:lnTo>
                    <a:pt x="121" y="2"/>
                  </a:lnTo>
                  <a:lnTo>
                    <a:pt x="1" y="122"/>
                  </a:lnTo>
                  <a:lnTo>
                    <a:pt x="0" y="123"/>
                  </a:lnTo>
                  <a:lnTo>
                    <a:pt x="0" y="130"/>
                  </a:lnTo>
                  <a:lnTo>
                    <a:pt x="0" y="492"/>
                  </a:lnTo>
                  <a:lnTo>
                    <a:pt x="0" y="499"/>
                  </a:lnTo>
                  <a:cubicBezTo>
                    <a:pt x="0" y="516"/>
                    <a:pt x="14" y="530"/>
                    <a:pt x="31" y="530"/>
                  </a:cubicBezTo>
                  <a:lnTo>
                    <a:pt x="326" y="530"/>
                  </a:lnTo>
                  <a:lnTo>
                    <a:pt x="319" y="524"/>
                  </a:lnTo>
                  <a:lnTo>
                    <a:pt x="326" y="524"/>
                  </a:lnTo>
                  <a:lnTo>
                    <a:pt x="305" y="503"/>
                  </a:lnTo>
                  <a:lnTo>
                    <a:pt x="31" y="503"/>
                  </a:lnTo>
                  <a:cubicBezTo>
                    <a:pt x="25" y="503"/>
                    <a:pt x="21" y="498"/>
                    <a:pt x="20" y="492"/>
                  </a:cubicBezTo>
                  <a:lnTo>
                    <a:pt x="20" y="492"/>
                  </a:lnTo>
                  <a:lnTo>
                    <a:pt x="20" y="150"/>
                  </a:lnTo>
                  <a:close/>
                  <a:moveTo>
                    <a:pt x="82" y="322"/>
                  </a:moveTo>
                  <a:lnTo>
                    <a:pt x="156" y="322"/>
                  </a:lnTo>
                  <a:lnTo>
                    <a:pt x="156" y="315"/>
                  </a:lnTo>
                  <a:lnTo>
                    <a:pt x="156" y="301"/>
                  </a:lnTo>
                  <a:lnTo>
                    <a:pt x="156" y="294"/>
                  </a:lnTo>
                  <a:lnTo>
                    <a:pt x="82" y="294"/>
                  </a:lnTo>
                  <a:lnTo>
                    <a:pt x="82" y="301"/>
                  </a:lnTo>
                  <a:lnTo>
                    <a:pt x="82" y="315"/>
                  </a:lnTo>
                  <a:lnTo>
                    <a:pt x="82" y="322"/>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grpFill/>
            <a:ln>
              <a:noFill/>
            </a:ln>
          </p:spPr>
          <p:txBody>
            <a:bodyPr vert="horz" wrap="square" lIns="68571" tIns="34285" rIns="68571" bIns="34285" numCol="1" anchor="t" anchorCtr="0" compatLnSpc="1"/>
            <a:lstStyle/>
            <a:p>
              <a:endParaRPr lang="zh-CN" altLang="en-US"/>
            </a:p>
          </p:txBody>
        </p:sp>
        <p:sp>
          <p:nvSpPr>
            <p:cNvPr id="13" name="Freeform 15"/>
            <p:cNvSpPr>
              <a:spLocks noEditPoints="1"/>
            </p:cNvSpPr>
            <p:nvPr/>
          </p:nvSpPr>
          <p:spPr bwMode="auto">
            <a:xfrm>
              <a:off x="6560577" y="4146108"/>
              <a:ext cx="464802" cy="494730"/>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5 h 606"/>
                <a:gd name="T42" fmla="*/ 542 w 568"/>
                <a:gd name="T43" fmla="*/ 495 h 606"/>
                <a:gd name="T44" fmla="*/ 190 w 568"/>
                <a:gd name="T45" fmla="*/ 494 h 606"/>
                <a:gd name="T46" fmla="*/ 325 w 568"/>
                <a:gd name="T47" fmla="*/ 360 h 606"/>
                <a:gd name="T48" fmla="*/ 353 w 568"/>
                <a:gd name="T49" fmla="*/ 339 h 606"/>
                <a:gd name="T50" fmla="*/ 491 w 568"/>
                <a:gd name="T51" fmla="*/ 205 h 606"/>
                <a:gd name="T52" fmla="*/ 496 w 568"/>
                <a:gd name="T53" fmla="*/ 331 h 606"/>
                <a:gd name="T54" fmla="*/ 518 w 568"/>
                <a:gd name="T55" fmla="*/ 339 h 606"/>
                <a:gd name="T56" fmla="*/ 518 w 568"/>
                <a:gd name="T57" fmla="*/ 139 h 606"/>
                <a:gd name="T58" fmla="*/ 27 w 568"/>
                <a:gd name="T59" fmla="*/ 112 h 606"/>
                <a:gd name="T60" fmla="*/ 0 w 568"/>
                <a:gd name="T61" fmla="*/ 211 h 606"/>
                <a:gd name="T62" fmla="*/ 0 w 568"/>
                <a:gd name="T63" fmla="*/ 360 h 606"/>
                <a:gd name="T64" fmla="*/ 0 w 568"/>
                <a:gd name="T65" fmla="*/ 504 h 606"/>
                <a:gd name="T66" fmla="*/ 286 w 568"/>
                <a:gd name="T67" fmla="*/ 531 h 606"/>
                <a:gd name="T68" fmla="*/ 21 w 568"/>
                <a:gd name="T69" fmla="*/ 211 h 606"/>
                <a:gd name="T70" fmla="*/ 27 w 568"/>
                <a:gd name="T71" fmla="*/ 205 h 606"/>
                <a:gd name="T72" fmla="*/ 169 w 568"/>
                <a:gd name="T73" fmla="*/ 339 h 606"/>
                <a:gd name="T74" fmla="*/ 21 w 568"/>
                <a:gd name="T75" fmla="*/ 211 h 606"/>
                <a:gd name="T76" fmla="*/ 169 w 568"/>
                <a:gd name="T77" fmla="*/ 360 h 606"/>
                <a:gd name="T78" fmla="*/ 27 w 568"/>
                <a:gd name="T79" fmla="*/ 494 h 606"/>
                <a:gd name="T80" fmla="*/ 21 w 568"/>
                <a:gd name="T81" fmla="*/ 360 h 606"/>
                <a:gd name="T82" fmla="*/ 190 w 568"/>
                <a:gd name="T83" fmla="*/ 339 h 606"/>
                <a:gd name="T84" fmla="*/ 190 w 568"/>
                <a:gd name="T85" fmla="*/ 205 h 606"/>
                <a:gd name="T86" fmla="*/ 332 w 568"/>
                <a:gd name="T87" fmla="*/ 339 h 606"/>
                <a:gd name="T88" fmla="*/ 342 w 568"/>
                <a:gd name="T89" fmla="*/ 139 h 606"/>
                <a:gd name="T90" fmla="*/ 361 w 568"/>
                <a:gd name="T91" fmla="*/ 157 h 606"/>
                <a:gd name="T92" fmla="*/ 324 w 568"/>
                <a:gd name="T93" fmla="*/ 157 h 606"/>
                <a:gd name="T94" fmla="*/ 180 w 568"/>
                <a:gd name="T95" fmla="*/ 139 h 606"/>
                <a:gd name="T96" fmla="*/ 198 w 568"/>
                <a:gd name="T97" fmla="*/ 157 h 606"/>
                <a:gd name="T98" fmla="*/ 161 w 568"/>
                <a:gd name="T99" fmla="*/ 15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8"/>
                    <a:pt x="480" y="511"/>
                    <a:pt x="475" y="507"/>
                  </a:cubicBezTo>
                  <a:lnTo>
                    <a:pt x="443" y="474"/>
                  </a:lnTo>
                  <a:lnTo>
                    <a:pt x="443" y="393"/>
                  </a:lnTo>
                  <a:cubicBezTo>
                    <a:pt x="443" y="387"/>
                    <a:pt x="438" y="383"/>
                    <a:pt x="432" y="383"/>
                  </a:cubicBezTo>
                  <a:cubicBezTo>
                    <a:pt x="426" y="383"/>
                    <a:pt x="422" y="387"/>
                    <a:pt x="422" y="393"/>
                  </a:cubicBezTo>
                  <a:lnTo>
                    <a:pt x="422" y="479"/>
                  </a:lnTo>
                  <a:cubicBezTo>
                    <a:pt x="422" y="479"/>
                    <a:pt x="422" y="480"/>
                    <a:pt x="422" y="481"/>
                  </a:cubicBezTo>
                  <a:cubicBezTo>
                    <a:pt x="422" y="481"/>
                    <a:pt x="422" y="481"/>
                    <a:pt x="422" y="481"/>
                  </a:cubicBezTo>
                  <a:cubicBezTo>
                    <a:pt x="422" y="482"/>
                    <a:pt x="422" y="482"/>
                    <a:pt x="422" y="483"/>
                  </a:cubicBezTo>
                  <a:cubicBezTo>
                    <a:pt x="423" y="483"/>
                    <a:pt x="423" y="483"/>
                    <a:pt x="423" y="484"/>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3"/>
                    <a:pt x="432" y="363"/>
                  </a:cubicBezTo>
                  <a:cubicBezTo>
                    <a:pt x="439" y="363"/>
                    <a:pt x="446" y="363"/>
                    <a:pt x="453" y="365"/>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339"/>
                  </a:ln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7"/>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grpFill/>
            <a:ln>
              <a:noFill/>
            </a:ln>
          </p:spPr>
          <p:txBody>
            <a:bodyPr vert="horz" wrap="square" lIns="68571" tIns="34285" rIns="68571" bIns="34285" numCol="1" anchor="t" anchorCtr="0" compatLnSpc="1"/>
            <a:lstStyle/>
            <a:p>
              <a:endParaRPr lang="zh-CN" altLang="en-US"/>
            </a:p>
          </p:txBody>
        </p:sp>
        <p:sp>
          <p:nvSpPr>
            <p:cNvPr id="14" name="Freeform 16"/>
            <p:cNvSpPr>
              <a:spLocks noEditPoints="1"/>
            </p:cNvSpPr>
            <p:nvPr/>
          </p:nvSpPr>
          <p:spPr bwMode="auto">
            <a:xfrm>
              <a:off x="1268281" y="2566966"/>
              <a:ext cx="526117" cy="494730"/>
            </a:xfrm>
            <a:custGeom>
              <a:avLst/>
              <a:gdLst>
                <a:gd name="T0" fmla="*/ 21 w 643"/>
                <a:gd name="T1" fmla="*/ 478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6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2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7"/>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9"/>
                    <a:pt x="51" y="579"/>
                  </a:cubicBezTo>
                  <a:cubicBezTo>
                    <a:pt x="35" y="578"/>
                    <a:pt x="21" y="566"/>
                    <a:pt x="21" y="550"/>
                  </a:cubicBezTo>
                  <a:cubicBezTo>
                    <a:pt x="21" y="526"/>
                    <a:pt x="21" y="502"/>
                    <a:pt x="21" y="478"/>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60"/>
                    <a:pt x="453" y="362"/>
                  </a:cubicBezTo>
                  <a:cubicBezTo>
                    <a:pt x="452" y="364"/>
                    <a:pt x="451" y="367"/>
                    <a:pt x="451" y="371"/>
                  </a:cubicBezTo>
                  <a:cubicBezTo>
                    <a:pt x="451" y="378"/>
                    <a:pt x="452" y="382"/>
                    <a:pt x="455" y="385"/>
                  </a:cubicBezTo>
                  <a:cubicBezTo>
                    <a:pt x="458" y="388"/>
                    <a:pt x="466" y="393"/>
                    <a:pt x="478" y="401"/>
                  </a:cubicBezTo>
                  <a:cubicBezTo>
                    <a:pt x="489" y="407"/>
                    <a:pt x="497" y="413"/>
                    <a:pt x="501" y="416"/>
                  </a:cubicBezTo>
                  <a:cubicBezTo>
                    <a:pt x="505" y="420"/>
                    <a:pt x="508" y="425"/>
                    <a:pt x="511" y="431"/>
                  </a:cubicBezTo>
                  <a:cubicBezTo>
                    <a:pt x="514" y="438"/>
                    <a:pt x="515" y="446"/>
                    <a:pt x="515" y="455"/>
                  </a:cubicBezTo>
                  <a:cubicBezTo>
                    <a:pt x="515" y="471"/>
                    <a:pt x="511"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9"/>
                  </a:cubicBezTo>
                  <a:cubicBezTo>
                    <a:pt x="466" y="477"/>
                    <a:pt x="467" y="474"/>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4"/>
                    <a:pt x="407" y="386"/>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2"/>
                  </a:lnTo>
                  <a:lnTo>
                    <a:pt x="408" y="272"/>
                  </a:lnTo>
                  <a:lnTo>
                    <a:pt x="407" y="272"/>
                  </a:lnTo>
                  <a:lnTo>
                    <a:pt x="406" y="272"/>
                  </a:lnTo>
                  <a:lnTo>
                    <a:pt x="405" y="273"/>
                  </a:lnTo>
                  <a:lnTo>
                    <a:pt x="404"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9"/>
                  </a:lnTo>
                  <a:lnTo>
                    <a:pt x="414" y="288"/>
                  </a:lnTo>
                  <a:lnTo>
                    <a:pt x="415" y="288"/>
                  </a:lnTo>
                  <a:lnTo>
                    <a:pt x="416" y="288"/>
                  </a:lnTo>
                  <a:lnTo>
                    <a:pt x="411" y="271"/>
                  </a:lnTo>
                  <a:close/>
                  <a:moveTo>
                    <a:pt x="361" y="297"/>
                  </a:moveTo>
                  <a:lnTo>
                    <a:pt x="361" y="297"/>
                  </a:lnTo>
                  <a:lnTo>
                    <a:pt x="361" y="298"/>
                  </a:lnTo>
                  <a:lnTo>
                    <a:pt x="360" y="298"/>
                  </a:lnTo>
                  <a:lnTo>
                    <a:pt x="360" y="299"/>
                  </a:lnTo>
                  <a:lnTo>
                    <a:pt x="359" y="299"/>
                  </a:lnTo>
                  <a:lnTo>
                    <a:pt x="358" y="300"/>
                  </a:lnTo>
                  <a:lnTo>
                    <a:pt x="358" y="301"/>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2" y="320"/>
                  </a:lnTo>
                  <a:lnTo>
                    <a:pt x="363" y="319"/>
                  </a:lnTo>
                  <a:lnTo>
                    <a:pt x="364" y="319"/>
                  </a:lnTo>
                  <a:lnTo>
                    <a:pt x="364" y="318"/>
                  </a:lnTo>
                  <a:lnTo>
                    <a:pt x="365" y="318"/>
                  </a:lnTo>
                  <a:lnTo>
                    <a:pt x="365" y="317"/>
                  </a:lnTo>
                  <a:lnTo>
                    <a:pt x="366" y="317"/>
                  </a:lnTo>
                  <a:lnTo>
                    <a:pt x="367" y="316"/>
                  </a:lnTo>
                  <a:lnTo>
                    <a:pt x="367" y="316"/>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6"/>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2"/>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5"/>
                  </a:lnTo>
                  <a:lnTo>
                    <a:pt x="306" y="396"/>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1"/>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1" y="464"/>
                  </a:lnTo>
                  <a:lnTo>
                    <a:pt x="312" y="465"/>
                  </a:lnTo>
                  <a:lnTo>
                    <a:pt x="312" y="466"/>
                  </a:lnTo>
                  <a:lnTo>
                    <a:pt x="329" y="460"/>
                  </a:lnTo>
                  <a:lnTo>
                    <a:pt x="328" y="460"/>
                  </a:lnTo>
                  <a:lnTo>
                    <a:pt x="328" y="459"/>
                  </a:lnTo>
                  <a:lnTo>
                    <a:pt x="328" y="458"/>
                  </a:lnTo>
                  <a:lnTo>
                    <a:pt x="328" y="457"/>
                  </a:lnTo>
                  <a:lnTo>
                    <a:pt x="327"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3"/>
                  </a:lnTo>
                  <a:lnTo>
                    <a:pt x="331" y="503"/>
                  </a:lnTo>
                  <a:lnTo>
                    <a:pt x="331" y="504"/>
                  </a:lnTo>
                  <a:lnTo>
                    <a:pt x="332" y="505"/>
                  </a:lnTo>
                  <a:lnTo>
                    <a:pt x="332" y="506"/>
                  </a:lnTo>
                  <a:lnTo>
                    <a:pt x="333" y="506"/>
                  </a:lnTo>
                  <a:lnTo>
                    <a:pt x="333" y="507"/>
                  </a:lnTo>
                  <a:lnTo>
                    <a:pt x="334" y="508"/>
                  </a:lnTo>
                  <a:lnTo>
                    <a:pt x="334" y="509"/>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1"/>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7"/>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9"/>
                  </a:lnTo>
                  <a:lnTo>
                    <a:pt x="424" y="548"/>
                  </a:lnTo>
                  <a:lnTo>
                    <a:pt x="423" y="548"/>
                  </a:lnTo>
                  <a:lnTo>
                    <a:pt x="422" y="548"/>
                  </a:lnTo>
                  <a:lnTo>
                    <a:pt x="422" y="548"/>
                  </a:lnTo>
                  <a:lnTo>
                    <a:pt x="421" y="548"/>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9"/>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7"/>
                  </a:lnTo>
                  <a:lnTo>
                    <a:pt x="490" y="567"/>
                  </a:lnTo>
                  <a:lnTo>
                    <a:pt x="486" y="549"/>
                  </a:lnTo>
                  <a:lnTo>
                    <a:pt x="486" y="549"/>
                  </a:lnTo>
                  <a:lnTo>
                    <a:pt x="485" y="549"/>
                  </a:lnTo>
                  <a:lnTo>
                    <a:pt x="484"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2"/>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8" y="552"/>
                  </a:lnTo>
                  <a:lnTo>
                    <a:pt x="529" y="552"/>
                  </a:lnTo>
                  <a:lnTo>
                    <a:pt x="530" y="552"/>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29"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1"/>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9"/>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1"/>
                  </a:lnTo>
                  <a:lnTo>
                    <a:pt x="563" y="501"/>
                  </a:lnTo>
                  <a:lnTo>
                    <a:pt x="563" y="502"/>
                  </a:lnTo>
                  <a:lnTo>
                    <a:pt x="562" y="502"/>
                  </a:lnTo>
                  <a:lnTo>
                    <a:pt x="562" y="503"/>
                  </a:lnTo>
                  <a:lnTo>
                    <a:pt x="561" y="504"/>
                  </a:lnTo>
                  <a:lnTo>
                    <a:pt x="561" y="504"/>
                  </a:lnTo>
                  <a:lnTo>
                    <a:pt x="560" y="505"/>
                  </a:lnTo>
                  <a:lnTo>
                    <a:pt x="560" y="506"/>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70"/>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2"/>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60"/>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3"/>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3"/>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70"/>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8" y="281"/>
                  </a:lnTo>
                  <a:lnTo>
                    <a:pt x="528" y="281"/>
                  </a:lnTo>
                  <a:lnTo>
                    <a:pt x="527" y="281"/>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1"/>
                    <a:pt x="358" y="9"/>
                  </a:cubicBezTo>
                  <a:cubicBezTo>
                    <a:pt x="374" y="11"/>
                    <a:pt x="388" y="23"/>
                    <a:pt x="388" y="39"/>
                  </a:cubicBezTo>
                  <a:cubicBezTo>
                    <a:pt x="388" y="63"/>
                    <a:pt x="388" y="87"/>
                    <a:pt x="388" y="111"/>
                  </a:cubicBezTo>
                  <a:cubicBezTo>
                    <a:pt x="388" y="128"/>
                    <a:pt x="374" y="139"/>
                    <a:pt x="358" y="141"/>
                  </a:cubicBezTo>
                  <a:cubicBezTo>
                    <a:pt x="323" y="145"/>
                    <a:pt x="287" y="147"/>
                    <a:pt x="252" y="149"/>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grpFill/>
            <a:ln>
              <a:noFill/>
            </a:ln>
          </p:spPr>
          <p:txBody>
            <a:bodyPr vert="horz" wrap="square" lIns="68571" tIns="34285" rIns="68571" bIns="34285" numCol="1" anchor="t" anchorCtr="0" compatLnSpc="1"/>
            <a:lstStyle/>
            <a:p>
              <a:endParaRPr lang="zh-CN" altLang="en-US"/>
            </a:p>
          </p:txBody>
        </p:sp>
        <p:sp>
          <p:nvSpPr>
            <p:cNvPr id="15" name="Freeform 17"/>
            <p:cNvSpPr>
              <a:spLocks noEditPoints="1"/>
            </p:cNvSpPr>
            <p:nvPr/>
          </p:nvSpPr>
          <p:spPr bwMode="auto">
            <a:xfrm>
              <a:off x="5383394" y="1806217"/>
              <a:ext cx="484581" cy="518478"/>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grpFill/>
            <a:ln>
              <a:noFill/>
            </a:ln>
          </p:spPr>
          <p:txBody>
            <a:bodyPr vert="horz" wrap="square" lIns="68571" tIns="34285" rIns="68571" bIns="34285" numCol="1" anchor="t" anchorCtr="0" compatLnSpc="1"/>
            <a:lstStyle/>
            <a:p>
              <a:endParaRPr lang="zh-CN" altLang="en-US"/>
            </a:p>
          </p:txBody>
        </p:sp>
        <p:sp>
          <p:nvSpPr>
            <p:cNvPr id="16" name="Freeform 18"/>
            <p:cNvSpPr>
              <a:spLocks noEditPoints="1"/>
            </p:cNvSpPr>
            <p:nvPr/>
          </p:nvSpPr>
          <p:spPr bwMode="auto">
            <a:xfrm>
              <a:off x="3331462" y="1827985"/>
              <a:ext cx="464802" cy="492752"/>
            </a:xfrm>
            <a:custGeom>
              <a:avLst/>
              <a:gdLst>
                <a:gd name="T0" fmla="*/ 283 w 568"/>
                <a:gd name="T1" fmla="*/ 574 h 601"/>
                <a:gd name="T2" fmla="*/ 284 w 568"/>
                <a:gd name="T3" fmla="*/ 333 h 601"/>
                <a:gd name="T4" fmla="*/ 453 w 568"/>
                <a:gd name="T5" fmla="*/ 301 h 601"/>
                <a:gd name="T6" fmla="*/ 347 w 568"/>
                <a:gd name="T7" fmla="*/ 343 h 601"/>
                <a:gd name="T8" fmla="*/ 95 w 568"/>
                <a:gd name="T9" fmla="*/ 214 h 601"/>
                <a:gd name="T10" fmla="*/ 127 w 568"/>
                <a:gd name="T11" fmla="*/ 218 h 601"/>
                <a:gd name="T12" fmla="*/ 168 w 568"/>
                <a:gd name="T13" fmla="*/ 222 h 601"/>
                <a:gd name="T14" fmla="*/ 167 w 568"/>
                <a:gd name="T15" fmla="*/ 195 h 601"/>
                <a:gd name="T16" fmla="*/ 284 w 568"/>
                <a:gd name="T17" fmla="*/ 303 h 601"/>
                <a:gd name="T18" fmla="*/ 413 w 568"/>
                <a:gd name="T19" fmla="*/ 209 h 601"/>
                <a:gd name="T20" fmla="*/ 442 w 568"/>
                <a:gd name="T21" fmla="*/ 204 h 601"/>
                <a:gd name="T22" fmla="*/ 458 w 568"/>
                <a:gd name="T23" fmla="*/ 210 h 601"/>
                <a:gd name="T24" fmla="*/ 416 w 568"/>
                <a:gd name="T25" fmla="*/ 256 h 601"/>
                <a:gd name="T26" fmla="*/ 489 w 568"/>
                <a:gd name="T27" fmla="*/ 341 h 601"/>
                <a:gd name="T28" fmla="*/ 467 w 568"/>
                <a:gd name="T29" fmla="*/ 263 h 601"/>
                <a:gd name="T30" fmla="*/ 467 w 568"/>
                <a:gd name="T31" fmla="*/ 500 h 601"/>
                <a:gd name="T32" fmla="*/ 494 w 568"/>
                <a:gd name="T33" fmla="*/ 494 h 601"/>
                <a:gd name="T34" fmla="*/ 310 w 568"/>
                <a:gd name="T35" fmla="*/ 595 h 601"/>
                <a:gd name="T36" fmla="*/ 285 w 568"/>
                <a:gd name="T37" fmla="*/ 601 h 601"/>
                <a:gd name="T38" fmla="*/ 75 w 568"/>
                <a:gd name="T39" fmla="*/ 494 h 601"/>
                <a:gd name="T40" fmla="*/ 102 w 568"/>
                <a:gd name="T41" fmla="*/ 500 h 601"/>
                <a:gd name="T42" fmla="*/ 102 w 568"/>
                <a:gd name="T43" fmla="*/ 263 h 601"/>
                <a:gd name="T44" fmla="*/ 80 w 568"/>
                <a:gd name="T45" fmla="*/ 341 h 601"/>
                <a:gd name="T46" fmla="*/ 142 w 568"/>
                <a:gd name="T47" fmla="*/ 252 h 601"/>
                <a:gd name="T48" fmla="*/ 62 w 568"/>
                <a:gd name="T49" fmla="*/ 400 h 601"/>
                <a:gd name="T50" fmla="*/ 74 w 568"/>
                <a:gd name="T51" fmla="*/ 424 h 601"/>
                <a:gd name="T52" fmla="*/ 85 w 568"/>
                <a:gd name="T53" fmla="*/ 446 h 601"/>
                <a:gd name="T54" fmla="*/ 45 w 568"/>
                <a:gd name="T55" fmla="*/ 475 h 601"/>
                <a:gd name="T56" fmla="*/ 28 w 568"/>
                <a:gd name="T57" fmla="*/ 377 h 601"/>
                <a:gd name="T58" fmla="*/ 54 w 568"/>
                <a:gd name="T59" fmla="*/ 333 h 601"/>
                <a:gd name="T60" fmla="*/ 473 w 568"/>
                <a:gd name="T61" fmla="*/ 381 h 601"/>
                <a:gd name="T62" fmla="*/ 463 w 568"/>
                <a:gd name="T63" fmla="*/ 406 h 601"/>
                <a:gd name="T64" fmla="*/ 455 w 568"/>
                <a:gd name="T65" fmla="*/ 431 h 601"/>
                <a:gd name="T66" fmla="*/ 450 w 568"/>
                <a:gd name="T67" fmla="*/ 450 h 601"/>
                <a:gd name="T68" fmla="*/ 482 w 568"/>
                <a:gd name="T69" fmla="*/ 363 h 601"/>
                <a:gd name="T70" fmla="*/ 513 w 568"/>
                <a:gd name="T71" fmla="*/ 360 h 601"/>
                <a:gd name="T72" fmla="*/ 282 w 568"/>
                <a:gd name="T73" fmla="*/ 0 h 601"/>
                <a:gd name="T74" fmla="*/ 418 w 568"/>
                <a:gd name="T75" fmla="*/ 107 h 601"/>
                <a:gd name="T76" fmla="*/ 394 w 568"/>
                <a:gd name="T77" fmla="*/ 179 h 601"/>
                <a:gd name="T78" fmla="*/ 365 w 568"/>
                <a:gd name="T79" fmla="*/ 81 h 601"/>
                <a:gd name="T80" fmla="*/ 194 w 568"/>
                <a:gd name="T81" fmla="*/ 183 h 601"/>
                <a:gd name="T82" fmla="*/ 152 w 568"/>
                <a:gd name="T83" fmla="*/ 154 h 601"/>
                <a:gd name="T84" fmla="*/ 198 w 568"/>
                <a:gd name="T85" fmla="*/ 41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8" h="601">
                  <a:moveTo>
                    <a:pt x="266" y="331"/>
                  </a:moveTo>
                  <a:lnTo>
                    <a:pt x="266" y="571"/>
                  </a:lnTo>
                  <a:cubicBezTo>
                    <a:pt x="272" y="573"/>
                    <a:pt x="277" y="575"/>
                    <a:pt x="283" y="574"/>
                  </a:cubicBezTo>
                  <a:cubicBezTo>
                    <a:pt x="290" y="574"/>
                    <a:pt x="297" y="572"/>
                    <a:pt x="303" y="570"/>
                  </a:cubicBezTo>
                  <a:lnTo>
                    <a:pt x="303" y="331"/>
                  </a:lnTo>
                  <a:cubicBezTo>
                    <a:pt x="297" y="332"/>
                    <a:pt x="290" y="333"/>
                    <a:pt x="284" y="333"/>
                  </a:cubicBezTo>
                  <a:cubicBezTo>
                    <a:pt x="278" y="333"/>
                    <a:pt x="272" y="332"/>
                    <a:pt x="266" y="331"/>
                  </a:cubicBezTo>
                  <a:close/>
                  <a:moveTo>
                    <a:pt x="347" y="343"/>
                  </a:moveTo>
                  <a:lnTo>
                    <a:pt x="453" y="301"/>
                  </a:lnTo>
                  <a:lnTo>
                    <a:pt x="453" y="345"/>
                  </a:lnTo>
                  <a:lnTo>
                    <a:pt x="347" y="386"/>
                  </a:lnTo>
                  <a:lnTo>
                    <a:pt x="347" y="343"/>
                  </a:lnTo>
                  <a:close/>
                  <a:moveTo>
                    <a:pt x="142" y="252"/>
                  </a:moveTo>
                  <a:lnTo>
                    <a:pt x="99" y="228"/>
                  </a:lnTo>
                  <a:cubicBezTo>
                    <a:pt x="94" y="225"/>
                    <a:pt x="93" y="219"/>
                    <a:pt x="95" y="214"/>
                  </a:cubicBezTo>
                  <a:cubicBezTo>
                    <a:pt x="98" y="209"/>
                    <a:pt x="104" y="208"/>
                    <a:pt x="109" y="210"/>
                  </a:cubicBezTo>
                  <a:lnTo>
                    <a:pt x="149" y="233"/>
                  </a:lnTo>
                  <a:lnTo>
                    <a:pt x="127" y="218"/>
                  </a:lnTo>
                  <a:cubicBezTo>
                    <a:pt x="123" y="215"/>
                    <a:pt x="122" y="209"/>
                    <a:pt x="125" y="204"/>
                  </a:cubicBezTo>
                  <a:cubicBezTo>
                    <a:pt x="128" y="200"/>
                    <a:pt x="134" y="199"/>
                    <a:pt x="138" y="202"/>
                  </a:cubicBezTo>
                  <a:lnTo>
                    <a:pt x="168" y="222"/>
                  </a:lnTo>
                  <a:lnTo>
                    <a:pt x="154" y="209"/>
                  </a:lnTo>
                  <a:cubicBezTo>
                    <a:pt x="150" y="205"/>
                    <a:pt x="149" y="199"/>
                    <a:pt x="153" y="195"/>
                  </a:cubicBezTo>
                  <a:cubicBezTo>
                    <a:pt x="157" y="191"/>
                    <a:pt x="163" y="191"/>
                    <a:pt x="167" y="195"/>
                  </a:cubicBezTo>
                  <a:lnTo>
                    <a:pt x="282" y="303"/>
                  </a:lnTo>
                  <a:cubicBezTo>
                    <a:pt x="283" y="303"/>
                    <a:pt x="283" y="303"/>
                    <a:pt x="283" y="304"/>
                  </a:cubicBezTo>
                  <a:cubicBezTo>
                    <a:pt x="283" y="303"/>
                    <a:pt x="284" y="303"/>
                    <a:pt x="284" y="303"/>
                  </a:cubicBezTo>
                  <a:lnTo>
                    <a:pt x="399" y="195"/>
                  </a:lnTo>
                  <a:cubicBezTo>
                    <a:pt x="403" y="191"/>
                    <a:pt x="409" y="191"/>
                    <a:pt x="413" y="195"/>
                  </a:cubicBezTo>
                  <a:cubicBezTo>
                    <a:pt x="417" y="199"/>
                    <a:pt x="417" y="205"/>
                    <a:pt x="413" y="209"/>
                  </a:cubicBezTo>
                  <a:lnTo>
                    <a:pt x="399" y="222"/>
                  </a:lnTo>
                  <a:lnTo>
                    <a:pt x="428" y="202"/>
                  </a:lnTo>
                  <a:cubicBezTo>
                    <a:pt x="432" y="199"/>
                    <a:pt x="438" y="200"/>
                    <a:pt x="442" y="204"/>
                  </a:cubicBezTo>
                  <a:cubicBezTo>
                    <a:pt x="445" y="209"/>
                    <a:pt x="444" y="215"/>
                    <a:pt x="439" y="218"/>
                  </a:cubicBezTo>
                  <a:lnTo>
                    <a:pt x="417" y="233"/>
                  </a:lnTo>
                  <a:lnTo>
                    <a:pt x="458" y="210"/>
                  </a:lnTo>
                  <a:cubicBezTo>
                    <a:pt x="462" y="208"/>
                    <a:pt x="468" y="209"/>
                    <a:pt x="471" y="214"/>
                  </a:cubicBezTo>
                  <a:cubicBezTo>
                    <a:pt x="474" y="219"/>
                    <a:pt x="472" y="225"/>
                    <a:pt x="467" y="228"/>
                  </a:cubicBezTo>
                  <a:lnTo>
                    <a:pt x="416" y="256"/>
                  </a:lnTo>
                  <a:lnTo>
                    <a:pt x="494" y="224"/>
                  </a:lnTo>
                  <a:lnTo>
                    <a:pt x="494" y="342"/>
                  </a:lnTo>
                  <a:cubicBezTo>
                    <a:pt x="492" y="342"/>
                    <a:pt x="491" y="342"/>
                    <a:pt x="489" y="341"/>
                  </a:cubicBezTo>
                  <a:lnTo>
                    <a:pt x="473" y="339"/>
                  </a:lnTo>
                  <a:lnTo>
                    <a:pt x="467" y="351"/>
                  </a:lnTo>
                  <a:lnTo>
                    <a:pt x="467" y="263"/>
                  </a:lnTo>
                  <a:lnTo>
                    <a:pt x="329" y="322"/>
                  </a:lnTo>
                  <a:lnTo>
                    <a:pt x="329" y="559"/>
                  </a:lnTo>
                  <a:lnTo>
                    <a:pt x="467" y="500"/>
                  </a:lnTo>
                  <a:lnTo>
                    <a:pt x="467" y="483"/>
                  </a:lnTo>
                  <a:cubicBezTo>
                    <a:pt x="472" y="486"/>
                    <a:pt x="477" y="488"/>
                    <a:pt x="482" y="490"/>
                  </a:cubicBezTo>
                  <a:cubicBezTo>
                    <a:pt x="486" y="492"/>
                    <a:pt x="490" y="493"/>
                    <a:pt x="494" y="494"/>
                  </a:cubicBezTo>
                  <a:lnTo>
                    <a:pt x="494" y="518"/>
                  </a:lnTo>
                  <a:lnTo>
                    <a:pt x="321" y="591"/>
                  </a:lnTo>
                  <a:cubicBezTo>
                    <a:pt x="318" y="592"/>
                    <a:pt x="314" y="594"/>
                    <a:pt x="310" y="595"/>
                  </a:cubicBezTo>
                  <a:lnTo>
                    <a:pt x="303" y="598"/>
                  </a:lnTo>
                  <a:lnTo>
                    <a:pt x="303" y="598"/>
                  </a:lnTo>
                  <a:cubicBezTo>
                    <a:pt x="297" y="599"/>
                    <a:pt x="291" y="601"/>
                    <a:pt x="285" y="601"/>
                  </a:cubicBezTo>
                  <a:cubicBezTo>
                    <a:pt x="271" y="601"/>
                    <a:pt x="258" y="598"/>
                    <a:pt x="247" y="590"/>
                  </a:cubicBezTo>
                  <a:lnTo>
                    <a:pt x="75" y="518"/>
                  </a:lnTo>
                  <a:lnTo>
                    <a:pt x="75" y="494"/>
                  </a:lnTo>
                  <a:cubicBezTo>
                    <a:pt x="79" y="493"/>
                    <a:pt x="83" y="492"/>
                    <a:pt x="87" y="490"/>
                  </a:cubicBezTo>
                  <a:cubicBezTo>
                    <a:pt x="91" y="488"/>
                    <a:pt x="96" y="486"/>
                    <a:pt x="102" y="483"/>
                  </a:cubicBezTo>
                  <a:lnTo>
                    <a:pt x="102" y="500"/>
                  </a:lnTo>
                  <a:lnTo>
                    <a:pt x="240" y="559"/>
                  </a:lnTo>
                  <a:lnTo>
                    <a:pt x="240" y="322"/>
                  </a:lnTo>
                  <a:lnTo>
                    <a:pt x="102" y="263"/>
                  </a:lnTo>
                  <a:lnTo>
                    <a:pt x="102" y="351"/>
                  </a:lnTo>
                  <a:lnTo>
                    <a:pt x="95" y="339"/>
                  </a:lnTo>
                  <a:lnTo>
                    <a:pt x="80" y="341"/>
                  </a:lnTo>
                  <a:cubicBezTo>
                    <a:pt x="78" y="342"/>
                    <a:pt x="77" y="342"/>
                    <a:pt x="75" y="342"/>
                  </a:cubicBezTo>
                  <a:lnTo>
                    <a:pt x="75" y="224"/>
                  </a:lnTo>
                  <a:lnTo>
                    <a:pt x="142" y="252"/>
                  </a:lnTo>
                  <a:close/>
                  <a:moveTo>
                    <a:pt x="86" y="363"/>
                  </a:moveTo>
                  <a:cubicBezTo>
                    <a:pt x="89" y="369"/>
                    <a:pt x="91" y="375"/>
                    <a:pt x="94" y="381"/>
                  </a:cubicBezTo>
                  <a:lnTo>
                    <a:pt x="62" y="400"/>
                  </a:lnTo>
                  <a:lnTo>
                    <a:pt x="97" y="387"/>
                  </a:lnTo>
                  <a:cubicBezTo>
                    <a:pt x="99" y="393"/>
                    <a:pt x="102" y="399"/>
                    <a:pt x="104" y="406"/>
                  </a:cubicBezTo>
                  <a:lnTo>
                    <a:pt x="74" y="424"/>
                  </a:lnTo>
                  <a:lnTo>
                    <a:pt x="106" y="411"/>
                  </a:lnTo>
                  <a:cubicBezTo>
                    <a:pt x="108" y="418"/>
                    <a:pt x="110" y="424"/>
                    <a:pt x="112" y="431"/>
                  </a:cubicBezTo>
                  <a:lnTo>
                    <a:pt x="85" y="446"/>
                  </a:lnTo>
                  <a:lnTo>
                    <a:pt x="113" y="435"/>
                  </a:lnTo>
                  <a:cubicBezTo>
                    <a:pt x="115" y="440"/>
                    <a:pt x="116" y="445"/>
                    <a:pt x="117" y="450"/>
                  </a:cubicBezTo>
                  <a:cubicBezTo>
                    <a:pt x="111" y="454"/>
                    <a:pt x="66" y="483"/>
                    <a:pt x="45" y="475"/>
                  </a:cubicBezTo>
                  <a:cubicBezTo>
                    <a:pt x="23" y="467"/>
                    <a:pt x="2" y="437"/>
                    <a:pt x="1" y="410"/>
                  </a:cubicBezTo>
                  <a:cubicBezTo>
                    <a:pt x="0" y="383"/>
                    <a:pt x="70" y="366"/>
                    <a:pt x="86" y="363"/>
                  </a:cubicBezTo>
                  <a:close/>
                  <a:moveTo>
                    <a:pt x="28" y="377"/>
                  </a:moveTo>
                  <a:lnTo>
                    <a:pt x="45" y="369"/>
                  </a:lnTo>
                  <a:lnTo>
                    <a:pt x="54" y="360"/>
                  </a:lnTo>
                  <a:lnTo>
                    <a:pt x="54" y="333"/>
                  </a:lnTo>
                  <a:cubicBezTo>
                    <a:pt x="38" y="340"/>
                    <a:pt x="31" y="356"/>
                    <a:pt x="28" y="377"/>
                  </a:cubicBezTo>
                  <a:close/>
                  <a:moveTo>
                    <a:pt x="482" y="363"/>
                  </a:moveTo>
                  <a:cubicBezTo>
                    <a:pt x="479" y="369"/>
                    <a:pt x="476" y="375"/>
                    <a:pt x="473" y="381"/>
                  </a:cubicBezTo>
                  <a:lnTo>
                    <a:pt x="505" y="400"/>
                  </a:lnTo>
                  <a:lnTo>
                    <a:pt x="471" y="387"/>
                  </a:lnTo>
                  <a:cubicBezTo>
                    <a:pt x="468" y="393"/>
                    <a:pt x="465" y="399"/>
                    <a:pt x="463" y="406"/>
                  </a:cubicBezTo>
                  <a:lnTo>
                    <a:pt x="493" y="424"/>
                  </a:lnTo>
                  <a:lnTo>
                    <a:pt x="461" y="411"/>
                  </a:lnTo>
                  <a:cubicBezTo>
                    <a:pt x="459" y="418"/>
                    <a:pt x="457" y="424"/>
                    <a:pt x="455" y="431"/>
                  </a:cubicBezTo>
                  <a:lnTo>
                    <a:pt x="482" y="446"/>
                  </a:lnTo>
                  <a:lnTo>
                    <a:pt x="454" y="435"/>
                  </a:lnTo>
                  <a:cubicBezTo>
                    <a:pt x="453" y="440"/>
                    <a:pt x="451" y="445"/>
                    <a:pt x="450" y="450"/>
                  </a:cubicBezTo>
                  <a:cubicBezTo>
                    <a:pt x="456" y="454"/>
                    <a:pt x="501" y="483"/>
                    <a:pt x="523" y="475"/>
                  </a:cubicBezTo>
                  <a:cubicBezTo>
                    <a:pt x="544" y="467"/>
                    <a:pt x="566" y="437"/>
                    <a:pt x="567" y="410"/>
                  </a:cubicBezTo>
                  <a:cubicBezTo>
                    <a:pt x="568" y="383"/>
                    <a:pt x="497" y="366"/>
                    <a:pt x="482" y="363"/>
                  </a:cubicBezTo>
                  <a:close/>
                  <a:moveTo>
                    <a:pt x="540" y="377"/>
                  </a:moveTo>
                  <a:lnTo>
                    <a:pt x="522" y="369"/>
                  </a:lnTo>
                  <a:lnTo>
                    <a:pt x="513" y="360"/>
                  </a:lnTo>
                  <a:lnTo>
                    <a:pt x="513" y="333"/>
                  </a:lnTo>
                  <a:cubicBezTo>
                    <a:pt x="529" y="340"/>
                    <a:pt x="536" y="356"/>
                    <a:pt x="540" y="377"/>
                  </a:cubicBezTo>
                  <a:close/>
                  <a:moveTo>
                    <a:pt x="282" y="0"/>
                  </a:moveTo>
                  <a:cubicBezTo>
                    <a:pt x="315" y="0"/>
                    <a:pt x="344" y="16"/>
                    <a:pt x="366" y="41"/>
                  </a:cubicBezTo>
                  <a:cubicBezTo>
                    <a:pt x="379" y="58"/>
                    <a:pt x="390" y="78"/>
                    <a:pt x="395" y="101"/>
                  </a:cubicBezTo>
                  <a:cubicBezTo>
                    <a:pt x="403" y="99"/>
                    <a:pt x="415" y="98"/>
                    <a:pt x="418" y="107"/>
                  </a:cubicBezTo>
                  <a:cubicBezTo>
                    <a:pt x="423" y="120"/>
                    <a:pt x="421" y="151"/>
                    <a:pt x="412" y="154"/>
                  </a:cubicBezTo>
                  <a:cubicBezTo>
                    <a:pt x="408" y="156"/>
                    <a:pt x="403" y="156"/>
                    <a:pt x="398" y="155"/>
                  </a:cubicBezTo>
                  <a:cubicBezTo>
                    <a:pt x="398" y="163"/>
                    <a:pt x="396" y="171"/>
                    <a:pt x="394" y="179"/>
                  </a:cubicBezTo>
                  <a:cubicBezTo>
                    <a:pt x="386" y="180"/>
                    <a:pt x="378" y="182"/>
                    <a:pt x="370" y="183"/>
                  </a:cubicBezTo>
                  <a:cubicBezTo>
                    <a:pt x="375" y="169"/>
                    <a:pt x="377" y="154"/>
                    <a:pt x="377" y="138"/>
                  </a:cubicBezTo>
                  <a:cubicBezTo>
                    <a:pt x="377" y="117"/>
                    <a:pt x="373" y="98"/>
                    <a:pt x="365" y="81"/>
                  </a:cubicBezTo>
                  <a:cubicBezTo>
                    <a:pt x="301" y="132"/>
                    <a:pt x="218" y="95"/>
                    <a:pt x="197" y="86"/>
                  </a:cubicBezTo>
                  <a:cubicBezTo>
                    <a:pt x="190" y="101"/>
                    <a:pt x="187" y="119"/>
                    <a:pt x="187" y="138"/>
                  </a:cubicBezTo>
                  <a:cubicBezTo>
                    <a:pt x="187" y="154"/>
                    <a:pt x="189" y="169"/>
                    <a:pt x="194" y="183"/>
                  </a:cubicBezTo>
                  <a:cubicBezTo>
                    <a:pt x="186" y="181"/>
                    <a:pt x="178" y="180"/>
                    <a:pt x="170" y="179"/>
                  </a:cubicBezTo>
                  <a:cubicBezTo>
                    <a:pt x="168" y="171"/>
                    <a:pt x="167" y="163"/>
                    <a:pt x="166" y="155"/>
                  </a:cubicBezTo>
                  <a:cubicBezTo>
                    <a:pt x="161" y="156"/>
                    <a:pt x="156" y="156"/>
                    <a:pt x="152" y="154"/>
                  </a:cubicBezTo>
                  <a:cubicBezTo>
                    <a:pt x="143" y="151"/>
                    <a:pt x="141" y="120"/>
                    <a:pt x="146" y="107"/>
                  </a:cubicBezTo>
                  <a:cubicBezTo>
                    <a:pt x="149" y="98"/>
                    <a:pt x="161" y="99"/>
                    <a:pt x="169" y="101"/>
                  </a:cubicBezTo>
                  <a:cubicBezTo>
                    <a:pt x="174" y="78"/>
                    <a:pt x="185" y="58"/>
                    <a:pt x="198" y="41"/>
                  </a:cubicBezTo>
                  <a:cubicBezTo>
                    <a:pt x="220" y="16"/>
                    <a:pt x="249" y="0"/>
                    <a:pt x="282" y="0"/>
                  </a:cubicBezTo>
                  <a:close/>
                </a:path>
              </a:pathLst>
            </a:custGeom>
            <a:grpFill/>
            <a:ln>
              <a:noFill/>
            </a:ln>
          </p:spPr>
          <p:txBody>
            <a:bodyPr vert="horz" wrap="square" lIns="68571" tIns="34285" rIns="68571" bIns="34285" numCol="1" anchor="t" anchorCtr="0" compatLnSpc="1"/>
            <a:lstStyle/>
            <a:p>
              <a:endParaRPr lang="zh-CN" altLang="en-US"/>
            </a:p>
          </p:txBody>
        </p:sp>
        <p:sp>
          <p:nvSpPr>
            <p:cNvPr id="17" name="Freeform 19"/>
            <p:cNvSpPr>
              <a:spLocks noEditPoints="1"/>
            </p:cNvSpPr>
            <p:nvPr/>
          </p:nvSpPr>
          <p:spPr bwMode="auto">
            <a:xfrm>
              <a:off x="2310332" y="1826007"/>
              <a:ext cx="522162" cy="494730"/>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grpFill/>
            <a:ln>
              <a:noFill/>
            </a:ln>
          </p:spPr>
          <p:txBody>
            <a:bodyPr vert="horz" wrap="square" lIns="68571" tIns="34285" rIns="68571" bIns="34285" numCol="1" anchor="t" anchorCtr="0" compatLnSpc="1"/>
            <a:lstStyle/>
            <a:p>
              <a:endParaRPr lang="zh-CN" altLang="en-US"/>
            </a:p>
          </p:txBody>
        </p:sp>
        <p:sp>
          <p:nvSpPr>
            <p:cNvPr id="18" name="Freeform 20"/>
            <p:cNvSpPr>
              <a:spLocks noEditPoints="1"/>
            </p:cNvSpPr>
            <p:nvPr/>
          </p:nvSpPr>
          <p:spPr bwMode="auto">
            <a:xfrm>
              <a:off x="1228724" y="1829964"/>
              <a:ext cx="609188" cy="486816"/>
            </a:xfrm>
            <a:custGeom>
              <a:avLst/>
              <a:gdLst>
                <a:gd name="T0" fmla="*/ 575 w 745"/>
                <a:gd name="T1" fmla="*/ 570 h 594"/>
                <a:gd name="T2" fmla="*/ 0 w 745"/>
                <a:gd name="T3" fmla="*/ 570 h 594"/>
                <a:gd name="T4" fmla="*/ 298 w 745"/>
                <a:gd name="T5" fmla="*/ 220 h 594"/>
                <a:gd name="T6" fmla="*/ 288 w 745"/>
                <a:gd name="T7" fmla="*/ 209 h 594"/>
                <a:gd name="T8" fmla="*/ 544 w 745"/>
                <a:gd name="T9" fmla="*/ 245 h 594"/>
                <a:gd name="T10" fmla="*/ 32 w 745"/>
                <a:gd name="T11" fmla="*/ 201 h 594"/>
                <a:gd name="T12" fmla="*/ 205 w 745"/>
                <a:gd name="T13" fmla="*/ 430 h 594"/>
                <a:gd name="T14" fmla="*/ 98 w 745"/>
                <a:gd name="T15" fmla="*/ 362 h 594"/>
                <a:gd name="T16" fmla="*/ 98 w 745"/>
                <a:gd name="T17" fmla="*/ 385 h 594"/>
                <a:gd name="T18" fmla="*/ 312 w 745"/>
                <a:gd name="T19" fmla="*/ 317 h 594"/>
                <a:gd name="T20" fmla="*/ 98 w 745"/>
                <a:gd name="T21" fmla="*/ 317 h 594"/>
                <a:gd name="T22" fmla="*/ 312 w 745"/>
                <a:gd name="T23" fmla="*/ 296 h 594"/>
                <a:gd name="T24" fmla="*/ 552 w 745"/>
                <a:gd name="T25" fmla="*/ 249 h 594"/>
                <a:gd name="T26" fmla="*/ 552 w 745"/>
                <a:gd name="T27" fmla="*/ 249 h 594"/>
                <a:gd name="T28" fmla="*/ 552 w 745"/>
                <a:gd name="T29" fmla="*/ 37 h 594"/>
                <a:gd name="T30" fmla="*/ 338 w 745"/>
                <a:gd name="T31" fmla="*/ 134 h 594"/>
                <a:gd name="T32" fmla="*/ 583 w 745"/>
                <a:gd name="T33" fmla="*/ 148 h 594"/>
                <a:gd name="T34" fmla="*/ 373 w 745"/>
                <a:gd name="T35" fmla="*/ 103 h 594"/>
                <a:gd name="T36" fmla="*/ 591 w 745"/>
                <a:gd name="T37" fmla="*/ 258 h 594"/>
                <a:gd name="T38" fmla="*/ 675 w 745"/>
                <a:gd name="T39" fmla="*/ 154 h 594"/>
                <a:gd name="T40" fmla="*/ 698 w 745"/>
                <a:gd name="T41" fmla="*/ 179 h 594"/>
                <a:gd name="T42" fmla="*/ 685 w 745"/>
                <a:gd name="T43" fmla="*/ 152 h 594"/>
                <a:gd name="T44" fmla="*/ 681 w 745"/>
                <a:gd name="T45" fmla="*/ 290 h 594"/>
                <a:gd name="T46" fmla="*/ 680 w 745"/>
                <a:gd name="T47" fmla="*/ 319 h 594"/>
                <a:gd name="T48" fmla="*/ 703 w 745"/>
                <a:gd name="T49" fmla="*/ 319 h 594"/>
                <a:gd name="T50" fmla="*/ 702 w 745"/>
                <a:gd name="T51" fmla="*/ 290 h 594"/>
                <a:gd name="T52" fmla="*/ 698 w 745"/>
                <a:gd name="T53" fmla="*/ 229 h 594"/>
                <a:gd name="T54" fmla="*/ 344 w 745"/>
                <a:gd name="T55" fmla="*/ 320 h 594"/>
                <a:gd name="T56" fmla="*/ 376 w 745"/>
                <a:gd name="T57" fmla="*/ 447 h 594"/>
                <a:gd name="T58" fmla="*/ 389 w 745"/>
                <a:gd name="T59" fmla="*/ 436 h 594"/>
                <a:gd name="T60" fmla="*/ 394 w 745"/>
                <a:gd name="T61" fmla="*/ 420 h 594"/>
                <a:gd name="T62" fmla="*/ 409 w 745"/>
                <a:gd name="T63" fmla="*/ 430 h 594"/>
                <a:gd name="T64" fmla="*/ 420 w 745"/>
                <a:gd name="T65" fmla="*/ 455 h 594"/>
                <a:gd name="T66" fmla="*/ 434 w 745"/>
                <a:gd name="T67" fmla="*/ 465 h 594"/>
                <a:gd name="T68" fmla="*/ 455 w 745"/>
                <a:gd name="T69" fmla="*/ 462 h 594"/>
                <a:gd name="T70" fmla="*/ 451 w 745"/>
                <a:gd name="T71" fmla="*/ 450 h 594"/>
                <a:gd name="T72" fmla="*/ 440 w 745"/>
                <a:gd name="T73" fmla="*/ 425 h 594"/>
                <a:gd name="T74" fmla="*/ 425 w 745"/>
                <a:gd name="T75" fmla="*/ 415 h 594"/>
                <a:gd name="T76" fmla="*/ 463 w 745"/>
                <a:gd name="T77" fmla="*/ 395 h 594"/>
                <a:gd name="T78" fmla="*/ 448 w 745"/>
                <a:gd name="T79" fmla="*/ 390 h 594"/>
                <a:gd name="T80" fmla="*/ 438 w 745"/>
                <a:gd name="T81" fmla="*/ 377 h 594"/>
                <a:gd name="T82" fmla="*/ 422 w 745"/>
                <a:gd name="T83" fmla="*/ 373 h 594"/>
                <a:gd name="T84" fmla="*/ 411 w 745"/>
                <a:gd name="T85" fmla="*/ 359 h 594"/>
                <a:gd name="T86" fmla="*/ 395 w 745"/>
                <a:gd name="T87" fmla="*/ 355 h 594"/>
                <a:gd name="T88" fmla="*/ 385 w 745"/>
                <a:gd name="T89" fmla="*/ 342 h 594"/>
                <a:gd name="T90" fmla="*/ 369 w 745"/>
                <a:gd name="T91" fmla="*/ 337 h 594"/>
                <a:gd name="T92" fmla="*/ 359 w 745"/>
                <a:gd name="T93" fmla="*/ 324 h 594"/>
                <a:gd name="T94" fmla="*/ 69 w 745"/>
                <a:gd name="T95" fmla="*/ 239 h 594"/>
                <a:gd name="T96" fmla="*/ 69 w 745"/>
                <a:gd name="T97" fmla="*/ 497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5" h="594">
                  <a:moveTo>
                    <a:pt x="0" y="549"/>
                  </a:moveTo>
                  <a:lnTo>
                    <a:pt x="575" y="549"/>
                  </a:lnTo>
                  <a:lnTo>
                    <a:pt x="575" y="570"/>
                  </a:lnTo>
                  <a:cubicBezTo>
                    <a:pt x="575" y="583"/>
                    <a:pt x="565" y="594"/>
                    <a:pt x="551" y="594"/>
                  </a:cubicBezTo>
                  <a:lnTo>
                    <a:pt x="24" y="594"/>
                  </a:lnTo>
                  <a:cubicBezTo>
                    <a:pt x="11" y="594"/>
                    <a:pt x="0" y="583"/>
                    <a:pt x="0" y="570"/>
                  </a:cubicBezTo>
                  <a:lnTo>
                    <a:pt x="0" y="549"/>
                  </a:lnTo>
                  <a:close/>
                  <a:moveTo>
                    <a:pt x="288" y="209"/>
                  </a:moveTo>
                  <a:cubicBezTo>
                    <a:pt x="294" y="209"/>
                    <a:pt x="298" y="214"/>
                    <a:pt x="298" y="220"/>
                  </a:cubicBezTo>
                  <a:cubicBezTo>
                    <a:pt x="298" y="226"/>
                    <a:pt x="294" y="230"/>
                    <a:pt x="288" y="230"/>
                  </a:cubicBezTo>
                  <a:cubicBezTo>
                    <a:pt x="282" y="230"/>
                    <a:pt x="277" y="226"/>
                    <a:pt x="277" y="220"/>
                  </a:cubicBezTo>
                  <a:cubicBezTo>
                    <a:pt x="277" y="214"/>
                    <a:pt x="282" y="209"/>
                    <a:pt x="288" y="209"/>
                  </a:cubicBezTo>
                  <a:close/>
                  <a:moveTo>
                    <a:pt x="32" y="201"/>
                  </a:moveTo>
                  <a:lnTo>
                    <a:pt x="355" y="201"/>
                  </a:lnTo>
                  <a:cubicBezTo>
                    <a:pt x="421" y="205"/>
                    <a:pt x="483" y="217"/>
                    <a:pt x="544" y="245"/>
                  </a:cubicBezTo>
                  <a:lnTo>
                    <a:pt x="544" y="536"/>
                  </a:lnTo>
                  <a:lnTo>
                    <a:pt x="32" y="536"/>
                  </a:lnTo>
                  <a:lnTo>
                    <a:pt x="32" y="201"/>
                  </a:lnTo>
                  <a:close/>
                  <a:moveTo>
                    <a:pt x="98" y="407"/>
                  </a:moveTo>
                  <a:lnTo>
                    <a:pt x="205" y="407"/>
                  </a:lnTo>
                  <a:lnTo>
                    <a:pt x="205" y="430"/>
                  </a:lnTo>
                  <a:lnTo>
                    <a:pt x="98" y="430"/>
                  </a:lnTo>
                  <a:lnTo>
                    <a:pt x="98" y="407"/>
                  </a:lnTo>
                  <a:close/>
                  <a:moveTo>
                    <a:pt x="98" y="362"/>
                  </a:moveTo>
                  <a:lnTo>
                    <a:pt x="312" y="362"/>
                  </a:lnTo>
                  <a:lnTo>
                    <a:pt x="312" y="385"/>
                  </a:lnTo>
                  <a:lnTo>
                    <a:pt x="98" y="385"/>
                  </a:lnTo>
                  <a:lnTo>
                    <a:pt x="98" y="362"/>
                  </a:lnTo>
                  <a:close/>
                  <a:moveTo>
                    <a:pt x="98" y="317"/>
                  </a:moveTo>
                  <a:lnTo>
                    <a:pt x="312" y="317"/>
                  </a:lnTo>
                  <a:lnTo>
                    <a:pt x="312" y="340"/>
                  </a:lnTo>
                  <a:lnTo>
                    <a:pt x="98" y="340"/>
                  </a:lnTo>
                  <a:lnTo>
                    <a:pt x="98" y="317"/>
                  </a:lnTo>
                  <a:close/>
                  <a:moveTo>
                    <a:pt x="98" y="273"/>
                  </a:moveTo>
                  <a:lnTo>
                    <a:pt x="312" y="273"/>
                  </a:lnTo>
                  <a:lnTo>
                    <a:pt x="312" y="296"/>
                  </a:lnTo>
                  <a:lnTo>
                    <a:pt x="98" y="296"/>
                  </a:lnTo>
                  <a:lnTo>
                    <a:pt x="98" y="273"/>
                  </a:lnTo>
                  <a:close/>
                  <a:moveTo>
                    <a:pt x="552" y="249"/>
                  </a:moveTo>
                  <a:cubicBezTo>
                    <a:pt x="560" y="252"/>
                    <a:pt x="579" y="262"/>
                    <a:pt x="584" y="265"/>
                  </a:cubicBezTo>
                  <a:cubicBezTo>
                    <a:pt x="598" y="274"/>
                    <a:pt x="563" y="279"/>
                    <a:pt x="552" y="280"/>
                  </a:cubicBezTo>
                  <a:lnTo>
                    <a:pt x="552" y="249"/>
                  </a:lnTo>
                  <a:close/>
                  <a:moveTo>
                    <a:pt x="675" y="154"/>
                  </a:moveTo>
                  <a:cubicBezTo>
                    <a:pt x="644" y="120"/>
                    <a:pt x="613" y="85"/>
                    <a:pt x="581" y="50"/>
                  </a:cubicBezTo>
                  <a:cubicBezTo>
                    <a:pt x="571" y="39"/>
                    <a:pt x="566" y="39"/>
                    <a:pt x="552" y="37"/>
                  </a:cubicBezTo>
                  <a:lnTo>
                    <a:pt x="227" y="1"/>
                  </a:lnTo>
                  <a:cubicBezTo>
                    <a:pt x="221" y="0"/>
                    <a:pt x="218" y="4"/>
                    <a:pt x="223" y="9"/>
                  </a:cubicBezTo>
                  <a:lnTo>
                    <a:pt x="338" y="134"/>
                  </a:lnTo>
                  <a:cubicBezTo>
                    <a:pt x="357" y="97"/>
                    <a:pt x="370" y="78"/>
                    <a:pt x="429" y="85"/>
                  </a:cubicBezTo>
                  <a:cubicBezTo>
                    <a:pt x="469" y="90"/>
                    <a:pt x="498" y="98"/>
                    <a:pt x="536" y="113"/>
                  </a:cubicBezTo>
                  <a:cubicBezTo>
                    <a:pt x="559" y="122"/>
                    <a:pt x="572" y="129"/>
                    <a:pt x="583" y="148"/>
                  </a:cubicBezTo>
                  <a:cubicBezTo>
                    <a:pt x="574" y="136"/>
                    <a:pt x="558" y="128"/>
                    <a:pt x="541" y="121"/>
                  </a:cubicBezTo>
                  <a:cubicBezTo>
                    <a:pt x="507" y="107"/>
                    <a:pt x="469" y="98"/>
                    <a:pt x="432" y="93"/>
                  </a:cubicBezTo>
                  <a:cubicBezTo>
                    <a:pt x="410" y="91"/>
                    <a:pt x="388" y="91"/>
                    <a:pt x="373" y="103"/>
                  </a:cubicBezTo>
                  <a:cubicBezTo>
                    <a:pt x="360" y="113"/>
                    <a:pt x="340" y="158"/>
                    <a:pt x="331" y="175"/>
                  </a:cubicBezTo>
                  <a:cubicBezTo>
                    <a:pt x="326" y="187"/>
                    <a:pt x="333" y="191"/>
                    <a:pt x="342" y="191"/>
                  </a:cubicBezTo>
                  <a:cubicBezTo>
                    <a:pt x="429" y="195"/>
                    <a:pt x="513" y="218"/>
                    <a:pt x="591" y="258"/>
                  </a:cubicBezTo>
                  <a:lnTo>
                    <a:pt x="592" y="214"/>
                  </a:lnTo>
                  <a:cubicBezTo>
                    <a:pt x="620" y="218"/>
                    <a:pt x="647" y="222"/>
                    <a:pt x="675" y="226"/>
                  </a:cubicBezTo>
                  <a:lnTo>
                    <a:pt x="675" y="154"/>
                  </a:lnTo>
                  <a:close/>
                  <a:moveTo>
                    <a:pt x="738" y="234"/>
                  </a:moveTo>
                  <a:cubicBezTo>
                    <a:pt x="742" y="235"/>
                    <a:pt x="745" y="230"/>
                    <a:pt x="741" y="226"/>
                  </a:cubicBezTo>
                  <a:cubicBezTo>
                    <a:pt x="727" y="210"/>
                    <a:pt x="712" y="195"/>
                    <a:pt x="698" y="179"/>
                  </a:cubicBezTo>
                  <a:lnTo>
                    <a:pt x="698" y="158"/>
                  </a:lnTo>
                  <a:cubicBezTo>
                    <a:pt x="698" y="155"/>
                    <a:pt x="695" y="152"/>
                    <a:pt x="691" y="152"/>
                  </a:cubicBezTo>
                  <a:lnTo>
                    <a:pt x="685" y="152"/>
                  </a:lnTo>
                  <a:lnTo>
                    <a:pt x="685" y="277"/>
                  </a:lnTo>
                  <a:cubicBezTo>
                    <a:pt x="683" y="278"/>
                    <a:pt x="682" y="279"/>
                    <a:pt x="682" y="282"/>
                  </a:cubicBezTo>
                  <a:lnTo>
                    <a:pt x="681" y="290"/>
                  </a:lnTo>
                  <a:cubicBezTo>
                    <a:pt x="681" y="295"/>
                    <a:pt x="683" y="296"/>
                    <a:pt x="683" y="300"/>
                  </a:cubicBezTo>
                  <a:lnTo>
                    <a:pt x="682" y="310"/>
                  </a:lnTo>
                  <a:cubicBezTo>
                    <a:pt x="682" y="313"/>
                    <a:pt x="680" y="315"/>
                    <a:pt x="680" y="319"/>
                  </a:cubicBezTo>
                  <a:lnTo>
                    <a:pt x="671" y="393"/>
                  </a:lnTo>
                  <a:cubicBezTo>
                    <a:pt x="675" y="401"/>
                    <a:pt x="707" y="402"/>
                    <a:pt x="712" y="393"/>
                  </a:cubicBezTo>
                  <a:lnTo>
                    <a:pt x="703" y="319"/>
                  </a:lnTo>
                  <a:cubicBezTo>
                    <a:pt x="703" y="315"/>
                    <a:pt x="701" y="314"/>
                    <a:pt x="700" y="310"/>
                  </a:cubicBezTo>
                  <a:lnTo>
                    <a:pt x="700" y="300"/>
                  </a:lnTo>
                  <a:cubicBezTo>
                    <a:pt x="700" y="296"/>
                    <a:pt x="702" y="296"/>
                    <a:pt x="702" y="290"/>
                  </a:cubicBezTo>
                  <a:lnTo>
                    <a:pt x="701" y="282"/>
                  </a:lnTo>
                  <a:cubicBezTo>
                    <a:pt x="701" y="279"/>
                    <a:pt x="700" y="278"/>
                    <a:pt x="697" y="277"/>
                  </a:cubicBezTo>
                  <a:lnTo>
                    <a:pt x="698" y="229"/>
                  </a:lnTo>
                  <a:cubicBezTo>
                    <a:pt x="711" y="231"/>
                    <a:pt x="724" y="232"/>
                    <a:pt x="738" y="234"/>
                  </a:cubicBezTo>
                  <a:close/>
                  <a:moveTo>
                    <a:pt x="351" y="318"/>
                  </a:moveTo>
                  <a:lnTo>
                    <a:pt x="344" y="320"/>
                  </a:lnTo>
                  <a:lnTo>
                    <a:pt x="370" y="455"/>
                  </a:lnTo>
                  <a:lnTo>
                    <a:pt x="378" y="453"/>
                  </a:lnTo>
                  <a:lnTo>
                    <a:pt x="376" y="447"/>
                  </a:lnTo>
                  <a:lnTo>
                    <a:pt x="383" y="445"/>
                  </a:lnTo>
                  <a:lnTo>
                    <a:pt x="382" y="438"/>
                  </a:lnTo>
                  <a:lnTo>
                    <a:pt x="389" y="436"/>
                  </a:lnTo>
                  <a:lnTo>
                    <a:pt x="388" y="429"/>
                  </a:lnTo>
                  <a:lnTo>
                    <a:pt x="395" y="428"/>
                  </a:lnTo>
                  <a:lnTo>
                    <a:pt x="394" y="420"/>
                  </a:lnTo>
                  <a:lnTo>
                    <a:pt x="400" y="419"/>
                  </a:lnTo>
                  <a:lnTo>
                    <a:pt x="403" y="432"/>
                  </a:lnTo>
                  <a:lnTo>
                    <a:pt x="409" y="430"/>
                  </a:lnTo>
                  <a:lnTo>
                    <a:pt x="412" y="443"/>
                  </a:lnTo>
                  <a:lnTo>
                    <a:pt x="418" y="442"/>
                  </a:lnTo>
                  <a:lnTo>
                    <a:pt x="420" y="455"/>
                  </a:lnTo>
                  <a:lnTo>
                    <a:pt x="427" y="453"/>
                  </a:lnTo>
                  <a:lnTo>
                    <a:pt x="429" y="466"/>
                  </a:lnTo>
                  <a:lnTo>
                    <a:pt x="434" y="465"/>
                  </a:lnTo>
                  <a:lnTo>
                    <a:pt x="435" y="472"/>
                  </a:lnTo>
                  <a:lnTo>
                    <a:pt x="457" y="468"/>
                  </a:lnTo>
                  <a:lnTo>
                    <a:pt x="455" y="462"/>
                  </a:lnTo>
                  <a:lnTo>
                    <a:pt x="460" y="461"/>
                  </a:lnTo>
                  <a:lnTo>
                    <a:pt x="458" y="448"/>
                  </a:lnTo>
                  <a:lnTo>
                    <a:pt x="451" y="450"/>
                  </a:lnTo>
                  <a:lnTo>
                    <a:pt x="449" y="437"/>
                  </a:lnTo>
                  <a:lnTo>
                    <a:pt x="443" y="438"/>
                  </a:lnTo>
                  <a:lnTo>
                    <a:pt x="440" y="425"/>
                  </a:lnTo>
                  <a:lnTo>
                    <a:pt x="434" y="427"/>
                  </a:lnTo>
                  <a:lnTo>
                    <a:pt x="432" y="414"/>
                  </a:lnTo>
                  <a:lnTo>
                    <a:pt x="425" y="415"/>
                  </a:lnTo>
                  <a:lnTo>
                    <a:pt x="424" y="409"/>
                  </a:lnTo>
                  <a:lnTo>
                    <a:pt x="465" y="401"/>
                  </a:lnTo>
                  <a:lnTo>
                    <a:pt x="463" y="395"/>
                  </a:lnTo>
                  <a:lnTo>
                    <a:pt x="457" y="396"/>
                  </a:lnTo>
                  <a:lnTo>
                    <a:pt x="455" y="389"/>
                  </a:lnTo>
                  <a:lnTo>
                    <a:pt x="448" y="390"/>
                  </a:lnTo>
                  <a:lnTo>
                    <a:pt x="446" y="383"/>
                  </a:lnTo>
                  <a:lnTo>
                    <a:pt x="439" y="384"/>
                  </a:lnTo>
                  <a:lnTo>
                    <a:pt x="438" y="377"/>
                  </a:lnTo>
                  <a:lnTo>
                    <a:pt x="430" y="378"/>
                  </a:lnTo>
                  <a:lnTo>
                    <a:pt x="429" y="371"/>
                  </a:lnTo>
                  <a:lnTo>
                    <a:pt x="422" y="373"/>
                  </a:lnTo>
                  <a:lnTo>
                    <a:pt x="420" y="365"/>
                  </a:lnTo>
                  <a:lnTo>
                    <a:pt x="413" y="367"/>
                  </a:lnTo>
                  <a:lnTo>
                    <a:pt x="411" y="359"/>
                  </a:lnTo>
                  <a:lnTo>
                    <a:pt x="404" y="361"/>
                  </a:lnTo>
                  <a:lnTo>
                    <a:pt x="403" y="354"/>
                  </a:lnTo>
                  <a:lnTo>
                    <a:pt x="395" y="355"/>
                  </a:lnTo>
                  <a:lnTo>
                    <a:pt x="394" y="348"/>
                  </a:lnTo>
                  <a:lnTo>
                    <a:pt x="387" y="349"/>
                  </a:lnTo>
                  <a:lnTo>
                    <a:pt x="385" y="342"/>
                  </a:lnTo>
                  <a:lnTo>
                    <a:pt x="378" y="343"/>
                  </a:lnTo>
                  <a:lnTo>
                    <a:pt x="377" y="336"/>
                  </a:lnTo>
                  <a:lnTo>
                    <a:pt x="369" y="337"/>
                  </a:lnTo>
                  <a:lnTo>
                    <a:pt x="368" y="330"/>
                  </a:lnTo>
                  <a:lnTo>
                    <a:pt x="360" y="331"/>
                  </a:lnTo>
                  <a:lnTo>
                    <a:pt x="359" y="324"/>
                  </a:lnTo>
                  <a:lnTo>
                    <a:pt x="353" y="325"/>
                  </a:lnTo>
                  <a:lnTo>
                    <a:pt x="351" y="318"/>
                  </a:lnTo>
                  <a:close/>
                  <a:moveTo>
                    <a:pt x="69" y="239"/>
                  </a:moveTo>
                  <a:lnTo>
                    <a:pt x="506" y="239"/>
                  </a:lnTo>
                  <a:lnTo>
                    <a:pt x="506" y="497"/>
                  </a:lnTo>
                  <a:lnTo>
                    <a:pt x="69" y="497"/>
                  </a:lnTo>
                  <a:lnTo>
                    <a:pt x="69" y="239"/>
                  </a:lnTo>
                  <a:close/>
                </a:path>
              </a:pathLst>
            </a:custGeom>
            <a:grpFill/>
            <a:ln>
              <a:noFill/>
            </a:ln>
          </p:spPr>
          <p:txBody>
            <a:bodyPr vert="horz" wrap="square" lIns="68571" tIns="34285" rIns="68571" bIns="34285" numCol="1" anchor="t" anchorCtr="0" compatLnSpc="1"/>
            <a:lstStyle/>
            <a:p>
              <a:endParaRPr lang="zh-CN" altLang="en-US"/>
            </a:p>
          </p:txBody>
        </p:sp>
        <p:sp>
          <p:nvSpPr>
            <p:cNvPr id="19" name="Freeform 21"/>
            <p:cNvSpPr>
              <a:spLocks noEditPoints="1"/>
            </p:cNvSpPr>
            <p:nvPr/>
          </p:nvSpPr>
          <p:spPr bwMode="auto">
            <a:xfrm>
              <a:off x="4432588" y="1096009"/>
              <a:ext cx="328329" cy="498689"/>
            </a:xfrm>
            <a:custGeom>
              <a:avLst/>
              <a:gdLst>
                <a:gd name="T0" fmla="*/ 72 w 401"/>
                <a:gd name="T1" fmla="*/ 59 h 610"/>
                <a:gd name="T2" fmla="*/ 92 w 401"/>
                <a:gd name="T3" fmla="*/ 27 h 610"/>
                <a:gd name="T4" fmla="*/ 130 w 401"/>
                <a:gd name="T5" fmla="*/ 23 h 610"/>
                <a:gd name="T6" fmla="*/ 110 w 401"/>
                <a:gd name="T7" fmla="*/ 55 h 610"/>
                <a:gd name="T8" fmla="*/ 72 w 401"/>
                <a:gd name="T9" fmla="*/ 59 h 610"/>
                <a:gd name="T10" fmla="*/ 150 w 401"/>
                <a:gd name="T11" fmla="*/ 453 h 610"/>
                <a:gd name="T12" fmla="*/ 194 w 401"/>
                <a:gd name="T13" fmla="*/ 458 h 610"/>
                <a:gd name="T14" fmla="*/ 291 w 401"/>
                <a:gd name="T15" fmla="*/ 431 h 610"/>
                <a:gd name="T16" fmla="*/ 297 w 401"/>
                <a:gd name="T17" fmla="*/ 408 h 610"/>
                <a:gd name="T18" fmla="*/ 275 w 401"/>
                <a:gd name="T19" fmla="*/ 403 h 610"/>
                <a:gd name="T20" fmla="*/ 158 w 401"/>
                <a:gd name="T21" fmla="*/ 422 h 610"/>
                <a:gd name="T22" fmla="*/ 62 w 401"/>
                <a:gd name="T23" fmla="*/ 353 h 610"/>
                <a:gd name="T24" fmla="*/ 43 w 401"/>
                <a:gd name="T25" fmla="*/ 236 h 610"/>
                <a:gd name="T26" fmla="*/ 103 w 401"/>
                <a:gd name="T27" fmla="*/ 146 h 610"/>
                <a:gd name="T28" fmla="*/ 207 w 401"/>
                <a:gd name="T29" fmla="*/ 316 h 610"/>
                <a:gd name="T30" fmla="*/ 208 w 401"/>
                <a:gd name="T31" fmla="*/ 318 h 610"/>
                <a:gd name="T32" fmla="*/ 208 w 401"/>
                <a:gd name="T33" fmla="*/ 318 h 610"/>
                <a:gd name="T34" fmla="*/ 267 w 401"/>
                <a:gd name="T35" fmla="*/ 311 h 610"/>
                <a:gd name="T36" fmla="*/ 299 w 401"/>
                <a:gd name="T37" fmla="*/ 262 h 610"/>
                <a:gd name="T38" fmla="*/ 300 w 401"/>
                <a:gd name="T39" fmla="*/ 261 h 610"/>
                <a:gd name="T40" fmla="*/ 147 w 401"/>
                <a:gd name="T41" fmla="*/ 14 h 610"/>
                <a:gd name="T42" fmla="*/ 147 w 401"/>
                <a:gd name="T43" fmla="*/ 14 h 610"/>
                <a:gd name="T44" fmla="*/ 147 w 401"/>
                <a:gd name="T45" fmla="*/ 13 h 610"/>
                <a:gd name="T46" fmla="*/ 87 w 401"/>
                <a:gd name="T47" fmla="*/ 18 h 610"/>
                <a:gd name="T48" fmla="*/ 55 w 401"/>
                <a:gd name="T49" fmla="*/ 69 h 610"/>
                <a:gd name="T50" fmla="*/ 56 w 401"/>
                <a:gd name="T51" fmla="*/ 70 h 610"/>
                <a:gd name="T52" fmla="*/ 56 w 401"/>
                <a:gd name="T53" fmla="*/ 70 h 610"/>
                <a:gd name="T54" fmla="*/ 86 w 401"/>
                <a:gd name="T55" fmla="*/ 119 h 610"/>
                <a:gd name="T56" fmla="*/ 12 w 401"/>
                <a:gd name="T57" fmla="*/ 228 h 610"/>
                <a:gd name="T58" fmla="*/ 35 w 401"/>
                <a:gd name="T59" fmla="*/ 369 h 610"/>
                <a:gd name="T60" fmla="*/ 150 w 401"/>
                <a:gd name="T61" fmla="*/ 453 h 610"/>
                <a:gd name="T62" fmla="*/ 386 w 401"/>
                <a:gd name="T63" fmla="*/ 356 h 610"/>
                <a:gd name="T64" fmla="*/ 163 w 401"/>
                <a:gd name="T65" fmla="*/ 356 h 610"/>
                <a:gd name="T66" fmla="*/ 148 w 401"/>
                <a:gd name="T67" fmla="*/ 371 h 610"/>
                <a:gd name="T68" fmla="*/ 163 w 401"/>
                <a:gd name="T69" fmla="*/ 387 h 610"/>
                <a:gd name="T70" fmla="*/ 386 w 401"/>
                <a:gd name="T71" fmla="*/ 387 h 610"/>
                <a:gd name="T72" fmla="*/ 401 w 401"/>
                <a:gd name="T73" fmla="*/ 371 h 610"/>
                <a:gd name="T74" fmla="*/ 386 w 401"/>
                <a:gd name="T75" fmla="*/ 356 h 610"/>
                <a:gd name="T76" fmla="*/ 202 w 401"/>
                <a:gd name="T77" fmla="*/ 506 h 610"/>
                <a:gd name="T78" fmla="*/ 183 w 401"/>
                <a:gd name="T79" fmla="*/ 526 h 610"/>
                <a:gd name="T80" fmla="*/ 163 w 401"/>
                <a:gd name="T81" fmla="*/ 506 h 610"/>
                <a:gd name="T82" fmla="*/ 183 w 401"/>
                <a:gd name="T83" fmla="*/ 487 h 610"/>
                <a:gd name="T84" fmla="*/ 202 w 401"/>
                <a:gd name="T85" fmla="*/ 506 h 610"/>
                <a:gd name="T86" fmla="*/ 142 w 401"/>
                <a:gd name="T87" fmla="*/ 506 h 610"/>
                <a:gd name="T88" fmla="*/ 183 w 401"/>
                <a:gd name="T89" fmla="*/ 547 h 610"/>
                <a:gd name="T90" fmla="*/ 223 w 401"/>
                <a:gd name="T91" fmla="*/ 506 h 610"/>
                <a:gd name="T92" fmla="*/ 183 w 401"/>
                <a:gd name="T93" fmla="*/ 466 h 610"/>
                <a:gd name="T94" fmla="*/ 142 w 401"/>
                <a:gd name="T95" fmla="*/ 506 h 610"/>
                <a:gd name="T96" fmla="*/ 237 w 401"/>
                <a:gd name="T97" fmla="*/ 525 h 610"/>
                <a:gd name="T98" fmla="*/ 183 w 401"/>
                <a:gd name="T99" fmla="*/ 564 h 610"/>
                <a:gd name="T100" fmla="*/ 128 w 401"/>
                <a:gd name="T101" fmla="*/ 525 h 610"/>
                <a:gd name="T102" fmla="*/ 55 w 401"/>
                <a:gd name="T103" fmla="*/ 594 h 610"/>
                <a:gd name="T104" fmla="*/ 54 w 401"/>
                <a:gd name="T105" fmla="*/ 605 h 610"/>
                <a:gd name="T106" fmla="*/ 64 w 401"/>
                <a:gd name="T107" fmla="*/ 610 h 610"/>
                <a:gd name="T108" fmla="*/ 302 w 401"/>
                <a:gd name="T109" fmla="*/ 610 h 610"/>
                <a:gd name="T110" fmla="*/ 302 w 401"/>
                <a:gd name="T111" fmla="*/ 610 h 610"/>
                <a:gd name="T112" fmla="*/ 312 w 401"/>
                <a:gd name="T113" fmla="*/ 599 h 610"/>
                <a:gd name="T114" fmla="*/ 310 w 401"/>
                <a:gd name="T115" fmla="*/ 593 h 610"/>
                <a:gd name="T116" fmla="*/ 237 w 401"/>
                <a:gd name="T117" fmla="*/ 525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1" h="610">
                  <a:moveTo>
                    <a:pt x="72" y="59"/>
                  </a:moveTo>
                  <a:cubicBezTo>
                    <a:pt x="67" y="51"/>
                    <a:pt x="76" y="36"/>
                    <a:pt x="92" y="27"/>
                  </a:cubicBezTo>
                  <a:cubicBezTo>
                    <a:pt x="108" y="17"/>
                    <a:pt x="125" y="15"/>
                    <a:pt x="130" y="23"/>
                  </a:cubicBezTo>
                  <a:cubicBezTo>
                    <a:pt x="134" y="31"/>
                    <a:pt x="126" y="45"/>
                    <a:pt x="110" y="55"/>
                  </a:cubicBezTo>
                  <a:cubicBezTo>
                    <a:pt x="94" y="65"/>
                    <a:pt x="77" y="67"/>
                    <a:pt x="72" y="59"/>
                  </a:cubicBezTo>
                  <a:close/>
                  <a:moveTo>
                    <a:pt x="150" y="453"/>
                  </a:moveTo>
                  <a:cubicBezTo>
                    <a:pt x="165" y="457"/>
                    <a:pt x="179" y="458"/>
                    <a:pt x="194" y="458"/>
                  </a:cubicBezTo>
                  <a:cubicBezTo>
                    <a:pt x="228" y="458"/>
                    <a:pt x="262" y="449"/>
                    <a:pt x="291" y="431"/>
                  </a:cubicBezTo>
                  <a:cubicBezTo>
                    <a:pt x="299" y="426"/>
                    <a:pt x="301" y="416"/>
                    <a:pt x="297" y="408"/>
                  </a:cubicBezTo>
                  <a:cubicBezTo>
                    <a:pt x="292" y="401"/>
                    <a:pt x="282" y="399"/>
                    <a:pt x="275" y="403"/>
                  </a:cubicBezTo>
                  <a:cubicBezTo>
                    <a:pt x="239" y="425"/>
                    <a:pt x="198" y="432"/>
                    <a:pt x="158" y="422"/>
                  </a:cubicBezTo>
                  <a:cubicBezTo>
                    <a:pt x="118" y="412"/>
                    <a:pt x="84" y="388"/>
                    <a:pt x="62" y="353"/>
                  </a:cubicBezTo>
                  <a:cubicBezTo>
                    <a:pt x="40" y="317"/>
                    <a:pt x="34" y="276"/>
                    <a:pt x="43" y="236"/>
                  </a:cubicBezTo>
                  <a:cubicBezTo>
                    <a:pt x="52" y="199"/>
                    <a:pt x="73" y="168"/>
                    <a:pt x="103" y="146"/>
                  </a:cubicBezTo>
                  <a:lnTo>
                    <a:pt x="207" y="316"/>
                  </a:lnTo>
                  <a:lnTo>
                    <a:pt x="208" y="318"/>
                  </a:lnTo>
                  <a:lnTo>
                    <a:pt x="208" y="318"/>
                  </a:lnTo>
                  <a:cubicBezTo>
                    <a:pt x="217" y="328"/>
                    <a:pt x="243" y="325"/>
                    <a:pt x="267" y="311"/>
                  </a:cubicBezTo>
                  <a:cubicBezTo>
                    <a:pt x="291" y="296"/>
                    <a:pt x="305" y="274"/>
                    <a:pt x="299" y="262"/>
                  </a:cubicBezTo>
                  <a:lnTo>
                    <a:pt x="300" y="261"/>
                  </a:lnTo>
                  <a:lnTo>
                    <a:pt x="147" y="14"/>
                  </a:lnTo>
                  <a:lnTo>
                    <a:pt x="147" y="14"/>
                  </a:lnTo>
                  <a:cubicBezTo>
                    <a:pt x="147" y="13"/>
                    <a:pt x="147" y="13"/>
                    <a:pt x="147" y="13"/>
                  </a:cubicBezTo>
                  <a:cubicBezTo>
                    <a:pt x="139" y="0"/>
                    <a:pt x="112" y="3"/>
                    <a:pt x="87" y="18"/>
                  </a:cubicBezTo>
                  <a:cubicBezTo>
                    <a:pt x="62" y="34"/>
                    <a:pt x="48" y="57"/>
                    <a:pt x="55" y="69"/>
                  </a:cubicBezTo>
                  <a:cubicBezTo>
                    <a:pt x="55" y="69"/>
                    <a:pt x="56" y="70"/>
                    <a:pt x="56" y="70"/>
                  </a:cubicBezTo>
                  <a:lnTo>
                    <a:pt x="56" y="70"/>
                  </a:lnTo>
                  <a:lnTo>
                    <a:pt x="86" y="119"/>
                  </a:lnTo>
                  <a:cubicBezTo>
                    <a:pt x="49" y="145"/>
                    <a:pt x="23" y="184"/>
                    <a:pt x="12" y="228"/>
                  </a:cubicBezTo>
                  <a:cubicBezTo>
                    <a:pt x="0" y="277"/>
                    <a:pt x="9" y="327"/>
                    <a:pt x="35" y="369"/>
                  </a:cubicBezTo>
                  <a:cubicBezTo>
                    <a:pt x="61" y="412"/>
                    <a:pt x="102" y="442"/>
                    <a:pt x="150" y="453"/>
                  </a:cubicBezTo>
                  <a:close/>
                  <a:moveTo>
                    <a:pt x="386" y="356"/>
                  </a:moveTo>
                  <a:lnTo>
                    <a:pt x="163" y="356"/>
                  </a:lnTo>
                  <a:cubicBezTo>
                    <a:pt x="155" y="356"/>
                    <a:pt x="148" y="363"/>
                    <a:pt x="148" y="371"/>
                  </a:cubicBezTo>
                  <a:cubicBezTo>
                    <a:pt x="148" y="380"/>
                    <a:pt x="155" y="387"/>
                    <a:pt x="163" y="387"/>
                  </a:cubicBezTo>
                  <a:lnTo>
                    <a:pt x="386" y="387"/>
                  </a:lnTo>
                  <a:cubicBezTo>
                    <a:pt x="394" y="387"/>
                    <a:pt x="401" y="380"/>
                    <a:pt x="401" y="371"/>
                  </a:cubicBezTo>
                  <a:cubicBezTo>
                    <a:pt x="401" y="363"/>
                    <a:pt x="394" y="356"/>
                    <a:pt x="386" y="356"/>
                  </a:cubicBezTo>
                  <a:close/>
                  <a:moveTo>
                    <a:pt x="202" y="506"/>
                  </a:moveTo>
                  <a:cubicBezTo>
                    <a:pt x="202" y="517"/>
                    <a:pt x="193" y="526"/>
                    <a:pt x="183" y="526"/>
                  </a:cubicBezTo>
                  <a:cubicBezTo>
                    <a:pt x="172" y="526"/>
                    <a:pt x="163" y="517"/>
                    <a:pt x="163" y="506"/>
                  </a:cubicBezTo>
                  <a:cubicBezTo>
                    <a:pt x="163" y="495"/>
                    <a:pt x="172" y="487"/>
                    <a:pt x="183" y="487"/>
                  </a:cubicBezTo>
                  <a:cubicBezTo>
                    <a:pt x="193" y="487"/>
                    <a:pt x="202" y="495"/>
                    <a:pt x="202" y="506"/>
                  </a:cubicBezTo>
                  <a:close/>
                  <a:moveTo>
                    <a:pt x="142" y="506"/>
                  </a:moveTo>
                  <a:cubicBezTo>
                    <a:pt x="142" y="529"/>
                    <a:pt x="160" y="547"/>
                    <a:pt x="183" y="547"/>
                  </a:cubicBezTo>
                  <a:cubicBezTo>
                    <a:pt x="205" y="547"/>
                    <a:pt x="223" y="529"/>
                    <a:pt x="223" y="506"/>
                  </a:cubicBezTo>
                  <a:cubicBezTo>
                    <a:pt x="223" y="484"/>
                    <a:pt x="205" y="466"/>
                    <a:pt x="183" y="466"/>
                  </a:cubicBezTo>
                  <a:cubicBezTo>
                    <a:pt x="160" y="466"/>
                    <a:pt x="142" y="484"/>
                    <a:pt x="142" y="506"/>
                  </a:cubicBezTo>
                  <a:close/>
                  <a:moveTo>
                    <a:pt x="237" y="525"/>
                  </a:moveTo>
                  <a:cubicBezTo>
                    <a:pt x="229" y="548"/>
                    <a:pt x="208" y="564"/>
                    <a:pt x="183" y="564"/>
                  </a:cubicBezTo>
                  <a:cubicBezTo>
                    <a:pt x="157" y="564"/>
                    <a:pt x="136" y="548"/>
                    <a:pt x="128" y="525"/>
                  </a:cubicBezTo>
                  <a:cubicBezTo>
                    <a:pt x="85" y="548"/>
                    <a:pt x="56" y="591"/>
                    <a:pt x="55" y="594"/>
                  </a:cubicBezTo>
                  <a:cubicBezTo>
                    <a:pt x="52" y="597"/>
                    <a:pt x="52" y="601"/>
                    <a:pt x="54" y="605"/>
                  </a:cubicBezTo>
                  <a:cubicBezTo>
                    <a:pt x="56" y="608"/>
                    <a:pt x="60" y="610"/>
                    <a:pt x="64" y="610"/>
                  </a:cubicBezTo>
                  <a:lnTo>
                    <a:pt x="302" y="610"/>
                  </a:lnTo>
                  <a:lnTo>
                    <a:pt x="302" y="610"/>
                  </a:lnTo>
                  <a:cubicBezTo>
                    <a:pt x="308" y="610"/>
                    <a:pt x="312" y="605"/>
                    <a:pt x="312" y="599"/>
                  </a:cubicBezTo>
                  <a:cubicBezTo>
                    <a:pt x="312" y="597"/>
                    <a:pt x="312" y="595"/>
                    <a:pt x="310" y="593"/>
                  </a:cubicBezTo>
                  <a:cubicBezTo>
                    <a:pt x="306" y="587"/>
                    <a:pt x="278" y="547"/>
                    <a:pt x="237" y="525"/>
                  </a:cubicBezTo>
                  <a:close/>
                </a:path>
              </a:pathLst>
            </a:custGeom>
            <a:grpFill/>
            <a:ln>
              <a:noFill/>
            </a:ln>
          </p:spPr>
          <p:txBody>
            <a:bodyPr vert="horz" wrap="square" lIns="68571" tIns="34285" rIns="68571" bIns="34285" numCol="1" anchor="t" anchorCtr="0" compatLnSpc="1"/>
            <a:lstStyle/>
            <a:p>
              <a:endParaRPr lang="zh-CN" altLang="en-US"/>
            </a:p>
          </p:txBody>
        </p:sp>
        <p:sp>
          <p:nvSpPr>
            <p:cNvPr id="20" name="Freeform 22"/>
            <p:cNvSpPr>
              <a:spLocks noEditPoints="1"/>
            </p:cNvSpPr>
            <p:nvPr/>
          </p:nvSpPr>
          <p:spPr bwMode="auto">
            <a:xfrm>
              <a:off x="6542776" y="1863403"/>
              <a:ext cx="500404" cy="496711"/>
            </a:xfrm>
            <a:custGeom>
              <a:avLst/>
              <a:gdLst>
                <a:gd name="T0" fmla="*/ 553 w 612"/>
                <a:gd name="T1" fmla="*/ 521 h 605"/>
                <a:gd name="T2" fmla="*/ 490 w 612"/>
                <a:gd name="T3" fmla="*/ 521 h 605"/>
                <a:gd name="T4" fmla="*/ 590 w 612"/>
                <a:gd name="T5" fmla="*/ 59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9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9"/>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9"/>
                  </a:cubicBezTo>
                  <a:close/>
                  <a:moveTo>
                    <a:pt x="221" y="215"/>
                  </a:moveTo>
                  <a:lnTo>
                    <a:pt x="239" y="197"/>
                  </a:lnTo>
                  <a:lnTo>
                    <a:pt x="255" y="206"/>
                  </a:lnTo>
                  <a:lnTo>
                    <a:pt x="246" y="190"/>
                  </a:lnTo>
                  <a:lnTo>
                    <a:pt x="264" y="172"/>
                  </a:lnTo>
                  <a:lnTo>
                    <a:pt x="266" y="171"/>
                  </a:lnTo>
                  <a:cubicBezTo>
                    <a:pt x="270" y="161"/>
                    <a:pt x="272" y="151"/>
                    <a:pt x="272" y="141"/>
                  </a:cubicBezTo>
                  <a:cubicBezTo>
                    <a:pt x="272" y="69"/>
                    <a:pt x="203" y="0"/>
                    <a:pt x="131" y="1"/>
                  </a:cubicBezTo>
                  <a:cubicBezTo>
                    <a:pt x="131" y="1"/>
                    <a:pt x="123" y="9"/>
                    <a:pt x="118" y="13"/>
                  </a:cubicBezTo>
                  <a:cubicBezTo>
                    <a:pt x="176" y="71"/>
                    <a:pt x="171" y="62"/>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1"/>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grpFill/>
            <a:ln>
              <a:noFill/>
            </a:ln>
          </p:spPr>
          <p:txBody>
            <a:bodyPr vert="horz" wrap="square" lIns="68571" tIns="34285" rIns="68571" bIns="34285" numCol="1" anchor="t" anchorCtr="0" compatLnSpc="1"/>
            <a:lstStyle/>
            <a:p>
              <a:endParaRPr lang="zh-CN" altLang="en-US"/>
            </a:p>
          </p:txBody>
        </p:sp>
        <p:sp>
          <p:nvSpPr>
            <p:cNvPr id="21" name="Freeform 23"/>
            <p:cNvSpPr/>
            <p:nvPr/>
          </p:nvSpPr>
          <p:spPr bwMode="auto">
            <a:xfrm>
              <a:off x="7697305" y="1986095"/>
              <a:ext cx="284815" cy="328502"/>
            </a:xfrm>
            <a:custGeom>
              <a:avLst/>
              <a:gdLst>
                <a:gd name="T0" fmla="*/ 346 w 346"/>
                <a:gd name="T1" fmla="*/ 130 h 401"/>
                <a:gd name="T2" fmla="*/ 346 w 346"/>
                <a:gd name="T3" fmla="*/ 29 h 401"/>
                <a:gd name="T4" fmla="*/ 300 w 346"/>
                <a:gd name="T5" fmla="*/ 29 h 401"/>
                <a:gd name="T6" fmla="*/ 300 w 346"/>
                <a:gd name="T7" fmla="*/ 130 h 401"/>
                <a:gd name="T8" fmla="*/ 176 w 346"/>
                <a:gd name="T9" fmla="*/ 254 h 401"/>
                <a:gd name="T10" fmla="*/ 174 w 346"/>
                <a:gd name="T11" fmla="*/ 254 h 401"/>
                <a:gd name="T12" fmla="*/ 173 w 346"/>
                <a:gd name="T13" fmla="*/ 254 h 401"/>
                <a:gd name="T14" fmla="*/ 173 w 346"/>
                <a:gd name="T15" fmla="*/ 254 h 401"/>
                <a:gd name="T16" fmla="*/ 170 w 346"/>
                <a:gd name="T17" fmla="*/ 254 h 401"/>
                <a:gd name="T18" fmla="*/ 46 w 346"/>
                <a:gd name="T19" fmla="*/ 130 h 401"/>
                <a:gd name="T20" fmla="*/ 46 w 346"/>
                <a:gd name="T21" fmla="*/ 29 h 401"/>
                <a:gd name="T22" fmla="*/ 0 w 346"/>
                <a:gd name="T23" fmla="*/ 29 h 401"/>
                <a:gd name="T24" fmla="*/ 0 w 346"/>
                <a:gd name="T25" fmla="*/ 130 h 401"/>
                <a:gd name="T26" fmla="*/ 146 w 346"/>
                <a:gd name="T27" fmla="*/ 299 h 401"/>
                <a:gd name="T28" fmla="*/ 146 w 346"/>
                <a:gd name="T29" fmla="*/ 372 h 401"/>
                <a:gd name="T30" fmla="*/ 42 w 346"/>
                <a:gd name="T31" fmla="*/ 401 h 401"/>
                <a:gd name="T32" fmla="*/ 304 w 346"/>
                <a:gd name="T33" fmla="*/ 401 h 401"/>
                <a:gd name="T34" fmla="*/ 200 w 346"/>
                <a:gd name="T35" fmla="*/ 371 h 401"/>
                <a:gd name="T36" fmla="*/ 200 w 346"/>
                <a:gd name="T37" fmla="*/ 299 h 401"/>
                <a:gd name="T38" fmla="*/ 346 w 346"/>
                <a:gd name="T39" fmla="*/ 13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6" h="401">
                  <a:moveTo>
                    <a:pt x="346" y="130"/>
                  </a:moveTo>
                  <a:lnTo>
                    <a:pt x="346" y="29"/>
                  </a:lnTo>
                  <a:cubicBezTo>
                    <a:pt x="346" y="0"/>
                    <a:pt x="300" y="0"/>
                    <a:pt x="300" y="29"/>
                  </a:cubicBezTo>
                  <a:lnTo>
                    <a:pt x="300" y="130"/>
                  </a:lnTo>
                  <a:cubicBezTo>
                    <a:pt x="300" y="199"/>
                    <a:pt x="245" y="254"/>
                    <a:pt x="176" y="254"/>
                  </a:cubicBezTo>
                  <a:cubicBezTo>
                    <a:pt x="176" y="254"/>
                    <a:pt x="175" y="254"/>
                    <a:pt x="174" y="254"/>
                  </a:cubicBezTo>
                  <a:lnTo>
                    <a:pt x="173" y="254"/>
                  </a:lnTo>
                  <a:lnTo>
                    <a:pt x="173" y="254"/>
                  </a:lnTo>
                  <a:cubicBezTo>
                    <a:pt x="172" y="254"/>
                    <a:pt x="171" y="254"/>
                    <a:pt x="170" y="254"/>
                  </a:cubicBezTo>
                  <a:cubicBezTo>
                    <a:pt x="102" y="254"/>
                    <a:pt x="46" y="199"/>
                    <a:pt x="46" y="130"/>
                  </a:cubicBezTo>
                  <a:lnTo>
                    <a:pt x="46" y="29"/>
                  </a:lnTo>
                  <a:cubicBezTo>
                    <a:pt x="46" y="0"/>
                    <a:pt x="0" y="0"/>
                    <a:pt x="0" y="29"/>
                  </a:cubicBezTo>
                  <a:cubicBezTo>
                    <a:pt x="0" y="43"/>
                    <a:pt x="0" y="130"/>
                    <a:pt x="0" y="130"/>
                  </a:cubicBezTo>
                  <a:cubicBezTo>
                    <a:pt x="0" y="216"/>
                    <a:pt x="63" y="287"/>
                    <a:pt x="146" y="299"/>
                  </a:cubicBezTo>
                  <a:lnTo>
                    <a:pt x="146" y="372"/>
                  </a:lnTo>
                  <a:lnTo>
                    <a:pt x="42" y="401"/>
                  </a:lnTo>
                  <a:lnTo>
                    <a:pt x="304" y="401"/>
                  </a:lnTo>
                  <a:lnTo>
                    <a:pt x="200" y="371"/>
                  </a:lnTo>
                  <a:lnTo>
                    <a:pt x="200" y="299"/>
                  </a:lnTo>
                  <a:cubicBezTo>
                    <a:pt x="283" y="287"/>
                    <a:pt x="346" y="216"/>
                    <a:pt x="346" y="130"/>
                  </a:cubicBezTo>
                  <a:close/>
                </a:path>
              </a:pathLst>
            </a:custGeom>
            <a:grpFill/>
            <a:ln>
              <a:noFill/>
            </a:ln>
          </p:spPr>
          <p:txBody>
            <a:bodyPr vert="horz" wrap="square" lIns="68571" tIns="34285" rIns="68571" bIns="34285" numCol="1" anchor="t" anchorCtr="0" compatLnSpc="1"/>
            <a:lstStyle/>
            <a:p>
              <a:endParaRPr lang="zh-CN" altLang="en-US"/>
            </a:p>
          </p:txBody>
        </p:sp>
        <p:sp>
          <p:nvSpPr>
            <p:cNvPr id="22" name="Freeform 24"/>
            <p:cNvSpPr/>
            <p:nvPr/>
          </p:nvSpPr>
          <p:spPr bwMode="auto">
            <a:xfrm>
              <a:off x="7770486" y="1859444"/>
              <a:ext cx="138452" cy="298818"/>
            </a:xfrm>
            <a:custGeom>
              <a:avLst/>
              <a:gdLst>
                <a:gd name="T0" fmla="*/ 83 w 168"/>
                <a:gd name="T1" fmla="*/ 365 h 365"/>
                <a:gd name="T2" fmla="*/ 84 w 168"/>
                <a:gd name="T3" fmla="*/ 365 h 365"/>
                <a:gd name="T4" fmla="*/ 86 w 168"/>
                <a:gd name="T5" fmla="*/ 365 h 365"/>
                <a:gd name="T6" fmla="*/ 168 w 168"/>
                <a:gd name="T7" fmla="*/ 282 h 365"/>
                <a:gd name="T8" fmla="*/ 168 w 168"/>
                <a:gd name="T9" fmla="*/ 83 h 365"/>
                <a:gd name="T10" fmla="*/ 86 w 168"/>
                <a:gd name="T11" fmla="*/ 0 h 365"/>
                <a:gd name="T12" fmla="*/ 84 w 168"/>
                <a:gd name="T13" fmla="*/ 0 h 365"/>
                <a:gd name="T14" fmla="*/ 83 w 168"/>
                <a:gd name="T15" fmla="*/ 0 h 365"/>
                <a:gd name="T16" fmla="*/ 0 w 168"/>
                <a:gd name="T17" fmla="*/ 83 h 365"/>
                <a:gd name="T18" fmla="*/ 0 w 168"/>
                <a:gd name="T19" fmla="*/ 282 h 365"/>
                <a:gd name="T20" fmla="*/ 83 w 168"/>
                <a:gd name="T21" fmla="*/ 365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 h="365">
                  <a:moveTo>
                    <a:pt x="83" y="365"/>
                  </a:moveTo>
                  <a:cubicBezTo>
                    <a:pt x="83" y="365"/>
                    <a:pt x="84" y="365"/>
                    <a:pt x="84" y="365"/>
                  </a:cubicBezTo>
                  <a:cubicBezTo>
                    <a:pt x="85" y="365"/>
                    <a:pt x="85" y="365"/>
                    <a:pt x="86" y="365"/>
                  </a:cubicBezTo>
                  <a:cubicBezTo>
                    <a:pt x="131" y="365"/>
                    <a:pt x="168" y="328"/>
                    <a:pt x="168" y="282"/>
                  </a:cubicBezTo>
                  <a:lnTo>
                    <a:pt x="168" y="83"/>
                  </a:lnTo>
                  <a:cubicBezTo>
                    <a:pt x="168" y="37"/>
                    <a:pt x="131" y="0"/>
                    <a:pt x="86" y="0"/>
                  </a:cubicBezTo>
                  <a:cubicBezTo>
                    <a:pt x="85" y="0"/>
                    <a:pt x="85" y="0"/>
                    <a:pt x="84" y="0"/>
                  </a:cubicBezTo>
                  <a:cubicBezTo>
                    <a:pt x="84" y="0"/>
                    <a:pt x="83" y="0"/>
                    <a:pt x="83" y="0"/>
                  </a:cubicBezTo>
                  <a:cubicBezTo>
                    <a:pt x="37" y="0"/>
                    <a:pt x="0" y="37"/>
                    <a:pt x="0" y="83"/>
                  </a:cubicBezTo>
                  <a:lnTo>
                    <a:pt x="0" y="282"/>
                  </a:lnTo>
                  <a:cubicBezTo>
                    <a:pt x="0" y="328"/>
                    <a:pt x="37" y="365"/>
                    <a:pt x="83" y="365"/>
                  </a:cubicBezTo>
                  <a:close/>
                </a:path>
              </a:pathLst>
            </a:custGeom>
            <a:grpFill/>
            <a:ln>
              <a:noFill/>
            </a:ln>
          </p:spPr>
          <p:txBody>
            <a:bodyPr vert="horz" wrap="square" lIns="68571" tIns="34285" rIns="68571" bIns="34285" numCol="1" anchor="t" anchorCtr="0" compatLnSpc="1"/>
            <a:lstStyle/>
            <a:p>
              <a:endParaRPr lang="zh-CN" altLang="en-US"/>
            </a:p>
          </p:txBody>
        </p:sp>
        <p:sp>
          <p:nvSpPr>
            <p:cNvPr id="23" name="Freeform 25"/>
            <p:cNvSpPr>
              <a:spLocks noEditPoints="1"/>
            </p:cNvSpPr>
            <p:nvPr/>
          </p:nvSpPr>
          <p:spPr bwMode="auto">
            <a:xfrm>
              <a:off x="3382888" y="1099968"/>
              <a:ext cx="361952" cy="494730"/>
            </a:xfrm>
            <a:custGeom>
              <a:avLst/>
              <a:gdLst>
                <a:gd name="T0" fmla="*/ 58 w 443"/>
                <a:gd name="T1" fmla="*/ 98 h 605"/>
                <a:gd name="T2" fmla="*/ 49 w 443"/>
                <a:gd name="T3" fmla="*/ 605 h 605"/>
                <a:gd name="T4" fmla="*/ 443 w 443"/>
                <a:gd name="T5" fmla="*/ 149 h 605"/>
                <a:gd name="T6" fmla="*/ 410 w 443"/>
                <a:gd name="T7" fmla="*/ 159 h 605"/>
                <a:gd name="T8" fmla="*/ 51 w 443"/>
                <a:gd name="T9" fmla="*/ 570 h 605"/>
                <a:gd name="T10" fmla="*/ 192 w 443"/>
                <a:gd name="T11" fmla="*/ 64 h 605"/>
                <a:gd name="T12" fmla="*/ 252 w 443"/>
                <a:gd name="T13" fmla="*/ 64 h 605"/>
                <a:gd name="T14" fmla="*/ 221 w 443"/>
                <a:gd name="T15" fmla="*/ 96 h 605"/>
                <a:gd name="T16" fmla="*/ 155 w 443"/>
                <a:gd name="T17" fmla="*/ 66 h 605"/>
                <a:gd name="T18" fmla="*/ 81 w 443"/>
                <a:gd name="T19" fmla="*/ 153 h 605"/>
                <a:gd name="T20" fmla="*/ 362 w 443"/>
                <a:gd name="T21" fmla="*/ 153 h 605"/>
                <a:gd name="T22" fmla="*/ 288 w 443"/>
                <a:gd name="T23" fmla="*/ 66 h 605"/>
                <a:gd name="T24" fmla="*/ 155 w 443"/>
                <a:gd name="T25" fmla="*/ 66 h 605"/>
                <a:gd name="T26" fmla="*/ 156 w 443"/>
                <a:gd name="T27" fmla="*/ 459 h 605"/>
                <a:gd name="T28" fmla="*/ 107 w 443"/>
                <a:gd name="T29" fmla="*/ 473 h 605"/>
                <a:gd name="T30" fmla="*/ 97 w 443"/>
                <a:gd name="T31" fmla="*/ 484 h 605"/>
                <a:gd name="T32" fmla="*/ 156 w 443"/>
                <a:gd name="T33" fmla="*/ 489 h 605"/>
                <a:gd name="T34" fmla="*/ 94 w 443"/>
                <a:gd name="T35" fmla="*/ 519 h 605"/>
                <a:gd name="T36" fmla="*/ 172 w 443"/>
                <a:gd name="T37" fmla="*/ 481 h 605"/>
                <a:gd name="T38" fmla="*/ 172 w 443"/>
                <a:gd name="T39" fmla="*/ 456 h 605"/>
                <a:gd name="T40" fmla="*/ 78 w 443"/>
                <a:gd name="T41" fmla="*/ 461 h 605"/>
                <a:gd name="T42" fmla="*/ 152 w 443"/>
                <a:gd name="T43" fmla="*/ 539 h 605"/>
                <a:gd name="T44" fmla="*/ 152 w 443"/>
                <a:gd name="T45" fmla="*/ 237 h 605"/>
                <a:gd name="T46" fmla="*/ 107 w 443"/>
                <a:gd name="T47" fmla="*/ 251 h 605"/>
                <a:gd name="T48" fmla="*/ 123 w 443"/>
                <a:gd name="T49" fmla="*/ 291 h 605"/>
                <a:gd name="T50" fmla="*/ 94 w 443"/>
                <a:gd name="T51" fmla="*/ 302 h 605"/>
                <a:gd name="T52" fmla="*/ 152 w 443"/>
                <a:gd name="T53" fmla="*/ 222 h 605"/>
                <a:gd name="T54" fmla="*/ 78 w 443"/>
                <a:gd name="T55" fmla="*/ 300 h 605"/>
                <a:gd name="T56" fmla="*/ 171 w 443"/>
                <a:gd name="T57" fmla="*/ 255 h 605"/>
                <a:gd name="T58" fmla="*/ 170 w 443"/>
                <a:gd name="T59" fmla="*/ 234 h 605"/>
                <a:gd name="T60" fmla="*/ 156 w 443"/>
                <a:gd name="T61" fmla="*/ 357 h 605"/>
                <a:gd name="T62" fmla="*/ 97 w 443"/>
                <a:gd name="T63" fmla="*/ 372 h 605"/>
                <a:gd name="T64" fmla="*/ 156 w 443"/>
                <a:gd name="T65" fmla="*/ 412 h 605"/>
                <a:gd name="T66" fmla="*/ 171 w 443"/>
                <a:gd name="T67" fmla="*/ 345 h 605"/>
                <a:gd name="T68" fmla="*/ 78 w 443"/>
                <a:gd name="T69" fmla="*/ 349 h 605"/>
                <a:gd name="T70" fmla="*/ 156 w 443"/>
                <a:gd name="T71" fmla="*/ 427 h 605"/>
                <a:gd name="T72" fmla="*/ 205 w 443"/>
                <a:gd name="T73" fmla="*/ 330 h 605"/>
                <a:gd name="T74" fmla="*/ 232 w 443"/>
                <a:gd name="T75" fmla="*/ 513 h 605"/>
                <a:gd name="T76" fmla="*/ 356 w 443"/>
                <a:gd name="T77" fmla="*/ 475 h 605"/>
                <a:gd name="T78" fmla="*/ 227 w 443"/>
                <a:gd name="T79" fmla="*/ 508 h 605"/>
                <a:gd name="T80" fmla="*/ 356 w 443"/>
                <a:gd name="T81" fmla="*/ 360 h 605"/>
                <a:gd name="T82" fmla="*/ 227 w 443"/>
                <a:gd name="T83" fmla="*/ 291 h 605"/>
                <a:gd name="T84" fmla="*/ 227 w 443"/>
                <a:gd name="T85" fmla="*/ 25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3" h="605">
                  <a:moveTo>
                    <a:pt x="34" y="159"/>
                  </a:moveTo>
                  <a:cubicBezTo>
                    <a:pt x="34" y="142"/>
                    <a:pt x="42" y="134"/>
                    <a:pt x="58" y="133"/>
                  </a:cubicBezTo>
                  <a:lnTo>
                    <a:pt x="58" y="98"/>
                  </a:lnTo>
                  <a:cubicBezTo>
                    <a:pt x="27" y="99"/>
                    <a:pt x="0" y="118"/>
                    <a:pt x="0" y="149"/>
                  </a:cubicBezTo>
                  <a:lnTo>
                    <a:pt x="0" y="556"/>
                  </a:lnTo>
                  <a:cubicBezTo>
                    <a:pt x="0" y="581"/>
                    <a:pt x="24" y="605"/>
                    <a:pt x="49" y="605"/>
                  </a:cubicBezTo>
                  <a:lnTo>
                    <a:pt x="394" y="605"/>
                  </a:lnTo>
                  <a:cubicBezTo>
                    <a:pt x="419" y="605"/>
                    <a:pt x="443" y="581"/>
                    <a:pt x="443" y="556"/>
                  </a:cubicBezTo>
                  <a:lnTo>
                    <a:pt x="443" y="149"/>
                  </a:lnTo>
                  <a:cubicBezTo>
                    <a:pt x="443" y="118"/>
                    <a:pt x="416" y="99"/>
                    <a:pt x="385" y="98"/>
                  </a:cubicBezTo>
                  <a:lnTo>
                    <a:pt x="385" y="133"/>
                  </a:lnTo>
                  <a:cubicBezTo>
                    <a:pt x="402" y="134"/>
                    <a:pt x="410" y="142"/>
                    <a:pt x="410" y="159"/>
                  </a:cubicBezTo>
                  <a:lnTo>
                    <a:pt x="410" y="545"/>
                  </a:lnTo>
                  <a:cubicBezTo>
                    <a:pt x="410" y="557"/>
                    <a:pt x="404" y="570"/>
                    <a:pt x="393" y="570"/>
                  </a:cubicBezTo>
                  <a:lnTo>
                    <a:pt x="51" y="570"/>
                  </a:lnTo>
                  <a:cubicBezTo>
                    <a:pt x="37" y="570"/>
                    <a:pt x="34" y="556"/>
                    <a:pt x="34" y="542"/>
                  </a:cubicBezTo>
                  <a:lnTo>
                    <a:pt x="34" y="159"/>
                  </a:lnTo>
                  <a:close/>
                  <a:moveTo>
                    <a:pt x="192" y="64"/>
                  </a:moveTo>
                  <a:cubicBezTo>
                    <a:pt x="192" y="50"/>
                    <a:pt x="205" y="37"/>
                    <a:pt x="219" y="37"/>
                  </a:cubicBezTo>
                  <a:lnTo>
                    <a:pt x="224" y="37"/>
                  </a:lnTo>
                  <a:cubicBezTo>
                    <a:pt x="238" y="37"/>
                    <a:pt x="252" y="50"/>
                    <a:pt x="252" y="64"/>
                  </a:cubicBezTo>
                  <a:lnTo>
                    <a:pt x="252" y="67"/>
                  </a:lnTo>
                  <a:cubicBezTo>
                    <a:pt x="252" y="83"/>
                    <a:pt x="238" y="96"/>
                    <a:pt x="222" y="96"/>
                  </a:cubicBezTo>
                  <a:lnTo>
                    <a:pt x="221" y="96"/>
                  </a:lnTo>
                  <a:cubicBezTo>
                    <a:pt x="205" y="96"/>
                    <a:pt x="192" y="83"/>
                    <a:pt x="192" y="67"/>
                  </a:cubicBezTo>
                  <a:lnTo>
                    <a:pt x="192" y="64"/>
                  </a:lnTo>
                  <a:close/>
                  <a:moveTo>
                    <a:pt x="155" y="66"/>
                  </a:moveTo>
                  <a:lnTo>
                    <a:pt x="106" y="66"/>
                  </a:lnTo>
                  <a:cubicBezTo>
                    <a:pt x="89" y="66"/>
                    <a:pt x="81" y="74"/>
                    <a:pt x="81" y="90"/>
                  </a:cubicBezTo>
                  <a:lnTo>
                    <a:pt x="81" y="153"/>
                  </a:lnTo>
                  <a:cubicBezTo>
                    <a:pt x="81" y="164"/>
                    <a:pt x="88" y="175"/>
                    <a:pt x="98" y="175"/>
                  </a:cubicBezTo>
                  <a:lnTo>
                    <a:pt x="345" y="175"/>
                  </a:lnTo>
                  <a:cubicBezTo>
                    <a:pt x="355" y="175"/>
                    <a:pt x="362" y="164"/>
                    <a:pt x="362" y="153"/>
                  </a:cubicBezTo>
                  <a:lnTo>
                    <a:pt x="362" y="90"/>
                  </a:lnTo>
                  <a:cubicBezTo>
                    <a:pt x="362" y="74"/>
                    <a:pt x="354" y="66"/>
                    <a:pt x="337" y="66"/>
                  </a:cubicBezTo>
                  <a:lnTo>
                    <a:pt x="288" y="66"/>
                  </a:lnTo>
                  <a:cubicBezTo>
                    <a:pt x="288" y="32"/>
                    <a:pt x="260" y="0"/>
                    <a:pt x="227" y="0"/>
                  </a:cubicBezTo>
                  <a:lnTo>
                    <a:pt x="216" y="0"/>
                  </a:lnTo>
                  <a:cubicBezTo>
                    <a:pt x="184" y="0"/>
                    <a:pt x="155" y="32"/>
                    <a:pt x="155" y="66"/>
                  </a:cubicBezTo>
                  <a:close/>
                  <a:moveTo>
                    <a:pt x="94" y="464"/>
                  </a:moveTo>
                  <a:cubicBezTo>
                    <a:pt x="94" y="460"/>
                    <a:pt x="95" y="459"/>
                    <a:pt x="98" y="459"/>
                  </a:cubicBezTo>
                  <a:lnTo>
                    <a:pt x="156" y="459"/>
                  </a:lnTo>
                  <a:lnTo>
                    <a:pt x="156" y="464"/>
                  </a:lnTo>
                  <a:cubicBezTo>
                    <a:pt x="156" y="469"/>
                    <a:pt x="132" y="483"/>
                    <a:pt x="127" y="485"/>
                  </a:cubicBezTo>
                  <a:cubicBezTo>
                    <a:pt x="123" y="482"/>
                    <a:pt x="114" y="473"/>
                    <a:pt x="107" y="473"/>
                  </a:cubicBezTo>
                  <a:lnTo>
                    <a:pt x="106" y="473"/>
                  </a:lnTo>
                  <a:cubicBezTo>
                    <a:pt x="102" y="473"/>
                    <a:pt x="97" y="479"/>
                    <a:pt x="97" y="482"/>
                  </a:cubicBezTo>
                  <a:lnTo>
                    <a:pt x="97" y="484"/>
                  </a:lnTo>
                  <a:cubicBezTo>
                    <a:pt x="97" y="488"/>
                    <a:pt x="118" y="511"/>
                    <a:pt x="123" y="511"/>
                  </a:cubicBezTo>
                  <a:lnTo>
                    <a:pt x="124" y="511"/>
                  </a:lnTo>
                  <a:cubicBezTo>
                    <a:pt x="128" y="511"/>
                    <a:pt x="152" y="492"/>
                    <a:pt x="156" y="489"/>
                  </a:cubicBezTo>
                  <a:cubicBezTo>
                    <a:pt x="156" y="497"/>
                    <a:pt x="160" y="524"/>
                    <a:pt x="152" y="524"/>
                  </a:cubicBezTo>
                  <a:lnTo>
                    <a:pt x="98" y="524"/>
                  </a:lnTo>
                  <a:cubicBezTo>
                    <a:pt x="95" y="524"/>
                    <a:pt x="94" y="523"/>
                    <a:pt x="94" y="519"/>
                  </a:cubicBezTo>
                  <a:lnTo>
                    <a:pt x="94" y="464"/>
                  </a:lnTo>
                  <a:close/>
                  <a:moveTo>
                    <a:pt x="152" y="539"/>
                  </a:moveTo>
                  <a:cubicBezTo>
                    <a:pt x="181" y="539"/>
                    <a:pt x="170" y="508"/>
                    <a:pt x="172" y="481"/>
                  </a:cubicBezTo>
                  <a:cubicBezTo>
                    <a:pt x="173" y="467"/>
                    <a:pt x="207" y="455"/>
                    <a:pt x="210" y="443"/>
                  </a:cubicBezTo>
                  <a:lnTo>
                    <a:pt x="206" y="443"/>
                  </a:lnTo>
                  <a:cubicBezTo>
                    <a:pt x="195" y="443"/>
                    <a:pt x="179" y="452"/>
                    <a:pt x="172" y="456"/>
                  </a:cubicBezTo>
                  <a:cubicBezTo>
                    <a:pt x="168" y="451"/>
                    <a:pt x="164" y="444"/>
                    <a:pt x="155" y="444"/>
                  </a:cubicBezTo>
                  <a:lnTo>
                    <a:pt x="95" y="444"/>
                  </a:lnTo>
                  <a:cubicBezTo>
                    <a:pt x="86" y="444"/>
                    <a:pt x="78" y="452"/>
                    <a:pt x="78" y="461"/>
                  </a:cubicBezTo>
                  <a:lnTo>
                    <a:pt x="78" y="522"/>
                  </a:lnTo>
                  <a:cubicBezTo>
                    <a:pt x="78" y="533"/>
                    <a:pt x="87" y="539"/>
                    <a:pt x="98" y="539"/>
                  </a:cubicBezTo>
                  <a:lnTo>
                    <a:pt x="152" y="539"/>
                  </a:lnTo>
                  <a:close/>
                  <a:moveTo>
                    <a:pt x="94" y="242"/>
                  </a:moveTo>
                  <a:cubicBezTo>
                    <a:pt x="94" y="238"/>
                    <a:pt x="95" y="237"/>
                    <a:pt x="98" y="237"/>
                  </a:cubicBezTo>
                  <a:lnTo>
                    <a:pt x="152" y="237"/>
                  </a:lnTo>
                  <a:cubicBezTo>
                    <a:pt x="155" y="237"/>
                    <a:pt x="156" y="238"/>
                    <a:pt x="156" y="242"/>
                  </a:cubicBezTo>
                  <a:cubicBezTo>
                    <a:pt x="156" y="246"/>
                    <a:pt x="130" y="263"/>
                    <a:pt x="127" y="263"/>
                  </a:cubicBezTo>
                  <a:cubicBezTo>
                    <a:pt x="124" y="263"/>
                    <a:pt x="116" y="251"/>
                    <a:pt x="107" y="251"/>
                  </a:cubicBezTo>
                  <a:cubicBezTo>
                    <a:pt x="103" y="251"/>
                    <a:pt x="97" y="256"/>
                    <a:pt x="97" y="260"/>
                  </a:cubicBezTo>
                  <a:lnTo>
                    <a:pt x="97" y="262"/>
                  </a:lnTo>
                  <a:cubicBezTo>
                    <a:pt x="97" y="268"/>
                    <a:pt x="118" y="288"/>
                    <a:pt x="123" y="291"/>
                  </a:cubicBezTo>
                  <a:lnTo>
                    <a:pt x="156" y="266"/>
                  </a:lnTo>
                  <a:lnTo>
                    <a:pt x="156" y="302"/>
                  </a:lnTo>
                  <a:lnTo>
                    <a:pt x="94" y="302"/>
                  </a:lnTo>
                  <a:lnTo>
                    <a:pt x="94" y="242"/>
                  </a:lnTo>
                  <a:close/>
                  <a:moveTo>
                    <a:pt x="170" y="234"/>
                  </a:moveTo>
                  <a:cubicBezTo>
                    <a:pt x="168" y="226"/>
                    <a:pt x="162" y="222"/>
                    <a:pt x="152" y="222"/>
                  </a:cubicBezTo>
                  <a:lnTo>
                    <a:pt x="98" y="222"/>
                  </a:lnTo>
                  <a:cubicBezTo>
                    <a:pt x="87" y="222"/>
                    <a:pt x="78" y="229"/>
                    <a:pt x="78" y="239"/>
                  </a:cubicBezTo>
                  <a:lnTo>
                    <a:pt x="78" y="300"/>
                  </a:lnTo>
                  <a:cubicBezTo>
                    <a:pt x="78" y="309"/>
                    <a:pt x="86" y="317"/>
                    <a:pt x="95" y="317"/>
                  </a:cubicBezTo>
                  <a:lnTo>
                    <a:pt x="155" y="317"/>
                  </a:lnTo>
                  <a:cubicBezTo>
                    <a:pt x="179" y="317"/>
                    <a:pt x="172" y="279"/>
                    <a:pt x="171" y="255"/>
                  </a:cubicBezTo>
                  <a:lnTo>
                    <a:pt x="210" y="222"/>
                  </a:lnTo>
                  <a:cubicBezTo>
                    <a:pt x="210" y="222"/>
                    <a:pt x="207" y="221"/>
                    <a:pt x="207" y="221"/>
                  </a:cubicBezTo>
                  <a:cubicBezTo>
                    <a:pt x="192" y="221"/>
                    <a:pt x="180" y="234"/>
                    <a:pt x="170" y="234"/>
                  </a:cubicBezTo>
                  <a:close/>
                  <a:moveTo>
                    <a:pt x="94" y="349"/>
                  </a:moveTo>
                  <a:lnTo>
                    <a:pt x="156" y="349"/>
                  </a:lnTo>
                  <a:lnTo>
                    <a:pt x="156" y="357"/>
                  </a:lnTo>
                  <a:lnTo>
                    <a:pt x="127" y="375"/>
                  </a:lnTo>
                  <a:lnTo>
                    <a:pt x="108" y="361"/>
                  </a:lnTo>
                  <a:cubicBezTo>
                    <a:pt x="103" y="364"/>
                    <a:pt x="97" y="365"/>
                    <a:pt x="97" y="372"/>
                  </a:cubicBezTo>
                  <a:cubicBezTo>
                    <a:pt x="97" y="377"/>
                    <a:pt x="118" y="401"/>
                    <a:pt x="123" y="401"/>
                  </a:cubicBezTo>
                  <a:cubicBezTo>
                    <a:pt x="130" y="401"/>
                    <a:pt x="148" y="380"/>
                    <a:pt x="156" y="378"/>
                  </a:cubicBezTo>
                  <a:lnTo>
                    <a:pt x="156" y="412"/>
                  </a:lnTo>
                  <a:lnTo>
                    <a:pt x="94" y="412"/>
                  </a:lnTo>
                  <a:lnTo>
                    <a:pt x="94" y="349"/>
                  </a:lnTo>
                  <a:close/>
                  <a:moveTo>
                    <a:pt x="171" y="345"/>
                  </a:moveTo>
                  <a:cubicBezTo>
                    <a:pt x="169" y="340"/>
                    <a:pt x="165" y="334"/>
                    <a:pt x="156" y="334"/>
                  </a:cubicBezTo>
                  <a:lnTo>
                    <a:pt x="94" y="334"/>
                  </a:lnTo>
                  <a:cubicBezTo>
                    <a:pt x="86" y="334"/>
                    <a:pt x="78" y="341"/>
                    <a:pt x="78" y="349"/>
                  </a:cubicBezTo>
                  <a:lnTo>
                    <a:pt x="78" y="412"/>
                  </a:lnTo>
                  <a:cubicBezTo>
                    <a:pt x="78" y="420"/>
                    <a:pt x="86" y="427"/>
                    <a:pt x="94" y="427"/>
                  </a:cubicBezTo>
                  <a:lnTo>
                    <a:pt x="156" y="427"/>
                  </a:lnTo>
                  <a:cubicBezTo>
                    <a:pt x="179" y="427"/>
                    <a:pt x="172" y="388"/>
                    <a:pt x="171" y="365"/>
                  </a:cubicBezTo>
                  <a:lnTo>
                    <a:pt x="210" y="333"/>
                  </a:lnTo>
                  <a:lnTo>
                    <a:pt x="205" y="330"/>
                  </a:lnTo>
                  <a:lnTo>
                    <a:pt x="171" y="345"/>
                  </a:lnTo>
                  <a:close/>
                  <a:moveTo>
                    <a:pt x="227" y="508"/>
                  </a:moveTo>
                  <a:cubicBezTo>
                    <a:pt x="227" y="512"/>
                    <a:pt x="228" y="513"/>
                    <a:pt x="232" y="513"/>
                  </a:cubicBezTo>
                  <a:lnTo>
                    <a:pt x="351" y="513"/>
                  </a:lnTo>
                  <a:cubicBezTo>
                    <a:pt x="355" y="513"/>
                    <a:pt x="356" y="512"/>
                    <a:pt x="356" y="508"/>
                  </a:cubicBezTo>
                  <a:lnTo>
                    <a:pt x="356" y="475"/>
                  </a:lnTo>
                  <a:cubicBezTo>
                    <a:pt x="356" y="471"/>
                    <a:pt x="355" y="470"/>
                    <a:pt x="351" y="470"/>
                  </a:cubicBezTo>
                  <a:lnTo>
                    <a:pt x="227" y="470"/>
                  </a:lnTo>
                  <a:lnTo>
                    <a:pt x="227" y="508"/>
                  </a:lnTo>
                  <a:close/>
                  <a:moveTo>
                    <a:pt x="227" y="401"/>
                  </a:moveTo>
                  <a:lnTo>
                    <a:pt x="356" y="401"/>
                  </a:lnTo>
                  <a:lnTo>
                    <a:pt x="356" y="360"/>
                  </a:lnTo>
                  <a:lnTo>
                    <a:pt x="227" y="360"/>
                  </a:lnTo>
                  <a:lnTo>
                    <a:pt x="227" y="401"/>
                  </a:lnTo>
                  <a:close/>
                  <a:moveTo>
                    <a:pt x="227" y="291"/>
                  </a:moveTo>
                  <a:lnTo>
                    <a:pt x="321" y="291"/>
                  </a:lnTo>
                  <a:lnTo>
                    <a:pt x="321" y="250"/>
                  </a:lnTo>
                  <a:lnTo>
                    <a:pt x="227" y="250"/>
                  </a:lnTo>
                  <a:lnTo>
                    <a:pt x="227" y="291"/>
                  </a:lnTo>
                  <a:close/>
                </a:path>
              </a:pathLst>
            </a:custGeom>
            <a:grpFill/>
            <a:ln>
              <a:noFill/>
            </a:ln>
          </p:spPr>
          <p:txBody>
            <a:bodyPr vert="horz" wrap="square" lIns="68571" tIns="34285" rIns="68571" bIns="34285" numCol="1" anchor="t" anchorCtr="0" compatLnSpc="1"/>
            <a:lstStyle/>
            <a:p>
              <a:endParaRPr lang="zh-CN" altLang="en-US"/>
            </a:p>
          </p:txBody>
        </p:sp>
        <p:sp>
          <p:nvSpPr>
            <p:cNvPr id="24" name="Freeform 26"/>
            <p:cNvSpPr>
              <a:spLocks noEditPoints="1"/>
            </p:cNvSpPr>
            <p:nvPr/>
          </p:nvSpPr>
          <p:spPr bwMode="auto">
            <a:xfrm>
              <a:off x="2294508" y="1090072"/>
              <a:ext cx="553807" cy="514520"/>
            </a:xfrm>
            <a:custGeom>
              <a:avLst/>
              <a:gdLst>
                <a:gd name="T0" fmla="*/ 373 w 678"/>
                <a:gd name="T1" fmla="*/ 551 h 630"/>
                <a:gd name="T2" fmla="*/ 280 w 678"/>
                <a:gd name="T3" fmla="*/ 593 h 630"/>
                <a:gd name="T4" fmla="*/ 190 w 678"/>
                <a:gd name="T5" fmla="*/ 21 h 630"/>
                <a:gd name="T6" fmla="*/ 210 w 678"/>
                <a:gd name="T7" fmla="*/ 34 h 630"/>
                <a:gd name="T8" fmla="*/ 342 w 678"/>
                <a:gd name="T9" fmla="*/ 1 h 630"/>
                <a:gd name="T10" fmla="*/ 169 w 678"/>
                <a:gd name="T11" fmla="*/ 25 h 630"/>
                <a:gd name="T12" fmla="*/ 207 w 678"/>
                <a:gd name="T13" fmla="*/ 62 h 630"/>
                <a:gd name="T14" fmla="*/ 199 w 678"/>
                <a:gd name="T15" fmla="*/ 340 h 630"/>
                <a:gd name="T16" fmla="*/ 161 w 678"/>
                <a:gd name="T17" fmla="*/ 304 h 630"/>
                <a:gd name="T18" fmla="*/ 169 w 678"/>
                <a:gd name="T19" fmla="*/ 25 h 630"/>
                <a:gd name="T20" fmla="*/ 309 w 678"/>
                <a:gd name="T21" fmla="*/ 120 h 630"/>
                <a:gd name="T22" fmla="*/ 467 w 678"/>
                <a:gd name="T23" fmla="*/ 102 h 630"/>
                <a:gd name="T24" fmla="*/ 291 w 678"/>
                <a:gd name="T25" fmla="*/ 109 h 630"/>
                <a:gd name="T26" fmla="*/ 300 w 678"/>
                <a:gd name="T27" fmla="*/ 133 h 630"/>
                <a:gd name="T28" fmla="*/ 308 w 678"/>
                <a:gd name="T29" fmla="*/ 422 h 630"/>
                <a:gd name="T30" fmla="*/ 270 w 678"/>
                <a:gd name="T31" fmla="*/ 410 h 630"/>
                <a:gd name="T32" fmla="*/ 263 w 678"/>
                <a:gd name="T33" fmla="*/ 122 h 630"/>
                <a:gd name="T34" fmla="*/ 322 w 678"/>
                <a:gd name="T35" fmla="*/ 145 h 630"/>
                <a:gd name="T36" fmla="*/ 511 w 678"/>
                <a:gd name="T37" fmla="*/ 145 h 630"/>
                <a:gd name="T38" fmla="*/ 486 w 678"/>
                <a:gd name="T39" fmla="*/ 406 h 630"/>
                <a:gd name="T40" fmla="*/ 322 w 678"/>
                <a:gd name="T41" fmla="*/ 145 h 630"/>
                <a:gd name="T42" fmla="*/ 481 w 678"/>
                <a:gd name="T43" fmla="*/ 166 h 630"/>
                <a:gd name="T44" fmla="*/ 354 w 678"/>
                <a:gd name="T45" fmla="*/ 240 h 630"/>
                <a:gd name="T46" fmla="*/ 221 w 678"/>
                <a:gd name="T47" fmla="*/ 56 h 630"/>
                <a:gd name="T48" fmla="*/ 410 w 678"/>
                <a:gd name="T49" fmla="*/ 56 h 630"/>
                <a:gd name="T50" fmla="*/ 255 w 678"/>
                <a:gd name="T51" fmla="*/ 83 h 630"/>
                <a:gd name="T52" fmla="*/ 240 w 678"/>
                <a:gd name="T53" fmla="*/ 335 h 630"/>
                <a:gd name="T54" fmla="*/ 221 w 678"/>
                <a:gd name="T55" fmla="*/ 56 h 630"/>
                <a:gd name="T56" fmla="*/ 134 w 678"/>
                <a:gd name="T57" fmla="*/ 188 h 630"/>
                <a:gd name="T58" fmla="*/ 104 w 678"/>
                <a:gd name="T59" fmla="*/ 135 h 630"/>
                <a:gd name="T60" fmla="*/ 54 w 678"/>
                <a:gd name="T61" fmla="*/ 467 h 630"/>
                <a:gd name="T62" fmla="*/ 90 w 678"/>
                <a:gd name="T63" fmla="*/ 515 h 630"/>
                <a:gd name="T64" fmla="*/ 0 w 678"/>
                <a:gd name="T65" fmla="*/ 630 h 630"/>
                <a:gd name="T66" fmla="*/ 678 w 678"/>
                <a:gd name="T67" fmla="*/ 586 h 630"/>
                <a:gd name="T68" fmla="*/ 621 w 678"/>
                <a:gd name="T69" fmla="*/ 467 h 630"/>
                <a:gd name="T70" fmla="*/ 571 w 678"/>
                <a:gd name="T71" fmla="*/ 135 h 630"/>
                <a:gd name="T72" fmla="*/ 541 w 678"/>
                <a:gd name="T73" fmla="*/ 188 h 630"/>
                <a:gd name="T74" fmla="*/ 573 w 678"/>
                <a:gd name="T75" fmla="*/ 474 h 630"/>
                <a:gd name="T76" fmla="*/ 101 w 678"/>
                <a:gd name="T77" fmla="*/ 188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8" h="630">
                  <a:moveTo>
                    <a:pt x="301" y="551"/>
                  </a:moveTo>
                  <a:lnTo>
                    <a:pt x="373" y="551"/>
                  </a:lnTo>
                  <a:lnTo>
                    <a:pt x="398" y="593"/>
                  </a:lnTo>
                  <a:lnTo>
                    <a:pt x="280" y="593"/>
                  </a:lnTo>
                  <a:lnTo>
                    <a:pt x="301" y="551"/>
                  </a:lnTo>
                  <a:close/>
                  <a:moveTo>
                    <a:pt x="190" y="21"/>
                  </a:moveTo>
                  <a:lnTo>
                    <a:pt x="207" y="32"/>
                  </a:lnTo>
                  <a:cubicBezTo>
                    <a:pt x="208" y="32"/>
                    <a:pt x="209" y="33"/>
                    <a:pt x="210" y="34"/>
                  </a:cubicBezTo>
                  <a:lnTo>
                    <a:pt x="366" y="14"/>
                  </a:lnTo>
                  <a:cubicBezTo>
                    <a:pt x="362" y="5"/>
                    <a:pt x="353" y="0"/>
                    <a:pt x="342" y="1"/>
                  </a:cubicBezTo>
                  <a:lnTo>
                    <a:pt x="190" y="21"/>
                  </a:lnTo>
                  <a:close/>
                  <a:moveTo>
                    <a:pt x="169" y="25"/>
                  </a:moveTo>
                  <a:lnTo>
                    <a:pt x="199" y="44"/>
                  </a:lnTo>
                  <a:cubicBezTo>
                    <a:pt x="203" y="47"/>
                    <a:pt x="207" y="55"/>
                    <a:pt x="207" y="62"/>
                  </a:cubicBezTo>
                  <a:lnTo>
                    <a:pt x="207" y="333"/>
                  </a:lnTo>
                  <a:cubicBezTo>
                    <a:pt x="207" y="340"/>
                    <a:pt x="203" y="343"/>
                    <a:pt x="199" y="340"/>
                  </a:cubicBezTo>
                  <a:lnTo>
                    <a:pt x="169" y="322"/>
                  </a:lnTo>
                  <a:cubicBezTo>
                    <a:pt x="165" y="319"/>
                    <a:pt x="161" y="311"/>
                    <a:pt x="161" y="304"/>
                  </a:cubicBezTo>
                  <a:lnTo>
                    <a:pt x="161" y="33"/>
                  </a:lnTo>
                  <a:cubicBezTo>
                    <a:pt x="161" y="26"/>
                    <a:pt x="165" y="23"/>
                    <a:pt x="169" y="25"/>
                  </a:cubicBezTo>
                  <a:close/>
                  <a:moveTo>
                    <a:pt x="291" y="109"/>
                  </a:moveTo>
                  <a:lnTo>
                    <a:pt x="309" y="120"/>
                  </a:lnTo>
                  <a:cubicBezTo>
                    <a:pt x="310" y="121"/>
                    <a:pt x="310" y="122"/>
                    <a:pt x="311" y="122"/>
                  </a:cubicBezTo>
                  <a:lnTo>
                    <a:pt x="467" y="102"/>
                  </a:lnTo>
                  <a:cubicBezTo>
                    <a:pt x="464" y="94"/>
                    <a:pt x="454" y="88"/>
                    <a:pt x="443" y="90"/>
                  </a:cubicBezTo>
                  <a:lnTo>
                    <a:pt x="291" y="109"/>
                  </a:lnTo>
                  <a:close/>
                  <a:moveTo>
                    <a:pt x="270" y="114"/>
                  </a:moveTo>
                  <a:lnTo>
                    <a:pt x="300" y="133"/>
                  </a:lnTo>
                  <a:cubicBezTo>
                    <a:pt x="304" y="136"/>
                    <a:pt x="308" y="144"/>
                    <a:pt x="308" y="151"/>
                  </a:cubicBezTo>
                  <a:lnTo>
                    <a:pt x="308" y="422"/>
                  </a:lnTo>
                  <a:cubicBezTo>
                    <a:pt x="308" y="428"/>
                    <a:pt x="304" y="432"/>
                    <a:pt x="300" y="429"/>
                  </a:cubicBezTo>
                  <a:lnTo>
                    <a:pt x="270" y="410"/>
                  </a:lnTo>
                  <a:cubicBezTo>
                    <a:pt x="266" y="407"/>
                    <a:pt x="263" y="400"/>
                    <a:pt x="263" y="393"/>
                  </a:cubicBezTo>
                  <a:lnTo>
                    <a:pt x="263" y="122"/>
                  </a:lnTo>
                  <a:cubicBezTo>
                    <a:pt x="263" y="115"/>
                    <a:pt x="266" y="111"/>
                    <a:pt x="270" y="114"/>
                  </a:cubicBezTo>
                  <a:close/>
                  <a:moveTo>
                    <a:pt x="322" y="145"/>
                  </a:moveTo>
                  <a:lnTo>
                    <a:pt x="486" y="124"/>
                  </a:lnTo>
                  <a:cubicBezTo>
                    <a:pt x="500" y="122"/>
                    <a:pt x="511" y="131"/>
                    <a:pt x="511" y="145"/>
                  </a:cubicBezTo>
                  <a:lnTo>
                    <a:pt x="511" y="378"/>
                  </a:lnTo>
                  <a:cubicBezTo>
                    <a:pt x="511" y="391"/>
                    <a:pt x="500" y="404"/>
                    <a:pt x="486" y="406"/>
                  </a:cubicBezTo>
                  <a:lnTo>
                    <a:pt x="322" y="426"/>
                  </a:lnTo>
                  <a:lnTo>
                    <a:pt x="322" y="145"/>
                  </a:lnTo>
                  <a:close/>
                  <a:moveTo>
                    <a:pt x="354" y="183"/>
                  </a:moveTo>
                  <a:lnTo>
                    <a:pt x="481" y="166"/>
                  </a:lnTo>
                  <a:lnTo>
                    <a:pt x="481" y="224"/>
                  </a:lnTo>
                  <a:lnTo>
                    <a:pt x="354" y="240"/>
                  </a:lnTo>
                  <a:lnTo>
                    <a:pt x="354" y="183"/>
                  </a:lnTo>
                  <a:close/>
                  <a:moveTo>
                    <a:pt x="221" y="56"/>
                  </a:moveTo>
                  <a:lnTo>
                    <a:pt x="384" y="35"/>
                  </a:lnTo>
                  <a:cubicBezTo>
                    <a:pt x="398" y="33"/>
                    <a:pt x="410" y="43"/>
                    <a:pt x="410" y="56"/>
                  </a:cubicBezTo>
                  <a:lnTo>
                    <a:pt x="410" y="63"/>
                  </a:lnTo>
                  <a:lnTo>
                    <a:pt x="255" y="83"/>
                  </a:lnTo>
                  <a:cubicBezTo>
                    <a:pt x="244" y="86"/>
                    <a:pt x="240" y="93"/>
                    <a:pt x="240" y="107"/>
                  </a:cubicBezTo>
                  <a:lnTo>
                    <a:pt x="240" y="335"/>
                  </a:lnTo>
                  <a:lnTo>
                    <a:pt x="221" y="338"/>
                  </a:lnTo>
                  <a:lnTo>
                    <a:pt x="221" y="56"/>
                  </a:lnTo>
                  <a:close/>
                  <a:moveTo>
                    <a:pt x="101" y="188"/>
                  </a:moveTo>
                  <a:lnTo>
                    <a:pt x="134" y="188"/>
                  </a:lnTo>
                  <a:lnTo>
                    <a:pt x="134" y="135"/>
                  </a:lnTo>
                  <a:lnTo>
                    <a:pt x="104" y="135"/>
                  </a:lnTo>
                  <a:cubicBezTo>
                    <a:pt x="76" y="135"/>
                    <a:pt x="54" y="158"/>
                    <a:pt x="54" y="186"/>
                  </a:cubicBezTo>
                  <a:lnTo>
                    <a:pt x="54" y="467"/>
                  </a:lnTo>
                  <a:cubicBezTo>
                    <a:pt x="54" y="490"/>
                    <a:pt x="69" y="509"/>
                    <a:pt x="90" y="515"/>
                  </a:cubicBezTo>
                  <a:lnTo>
                    <a:pt x="90" y="515"/>
                  </a:lnTo>
                  <a:lnTo>
                    <a:pt x="0" y="586"/>
                  </a:lnTo>
                  <a:lnTo>
                    <a:pt x="0" y="630"/>
                  </a:lnTo>
                  <a:lnTo>
                    <a:pt x="678" y="630"/>
                  </a:lnTo>
                  <a:lnTo>
                    <a:pt x="678" y="586"/>
                  </a:lnTo>
                  <a:lnTo>
                    <a:pt x="582" y="516"/>
                  </a:lnTo>
                  <a:cubicBezTo>
                    <a:pt x="604" y="511"/>
                    <a:pt x="621" y="491"/>
                    <a:pt x="621" y="467"/>
                  </a:cubicBezTo>
                  <a:lnTo>
                    <a:pt x="621" y="186"/>
                  </a:lnTo>
                  <a:cubicBezTo>
                    <a:pt x="621" y="158"/>
                    <a:pt x="598" y="135"/>
                    <a:pt x="571" y="135"/>
                  </a:cubicBezTo>
                  <a:lnTo>
                    <a:pt x="541" y="135"/>
                  </a:lnTo>
                  <a:lnTo>
                    <a:pt x="541" y="188"/>
                  </a:lnTo>
                  <a:lnTo>
                    <a:pt x="573" y="188"/>
                  </a:lnTo>
                  <a:lnTo>
                    <a:pt x="573" y="474"/>
                  </a:lnTo>
                  <a:lnTo>
                    <a:pt x="101" y="474"/>
                  </a:lnTo>
                  <a:lnTo>
                    <a:pt x="101" y="188"/>
                  </a:lnTo>
                  <a:close/>
                </a:path>
              </a:pathLst>
            </a:custGeom>
            <a:grpFill/>
            <a:ln>
              <a:noFill/>
            </a:ln>
          </p:spPr>
          <p:txBody>
            <a:bodyPr vert="horz" wrap="square" lIns="68571" tIns="34285" rIns="68571" bIns="34285" numCol="1" anchor="t" anchorCtr="0" compatLnSpc="1"/>
            <a:lstStyle/>
            <a:p>
              <a:endParaRPr lang="zh-CN" altLang="en-US"/>
            </a:p>
          </p:txBody>
        </p:sp>
        <p:sp>
          <p:nvSpPr>
            <p:cNvPr id="25" name="Freeform 27"/>
            <p:cNvSpPr>
              <a:spLocks noEditPoints="1"/>
            </p:cNvSpPr>
            <p:nvPr/>
          </p:nvSpPr>
          <p:spPr bwMode="auto">
            <a:xfrm>
              <a:off x="5373504" y="1101944"/>
              <a:ext cx="557763" cy="492752"/>
            </a:xfrm>
            <a:custGeom>
              <a:avLst/>
              <a:gdLst>
                <a:gd name="T0" fmla="*/ 284 w 683"/>
                <a:gd name="T1" fmla="*/ 381 h 601"/>
                <a:gd name="T2" fmla="*/ 595 w 683"/>
                <a:gd name="T3" fmla="*/ 392 h 601"/>
                <a:gd name="T4" fmla="*/ 589 w 683"/>
                <a:gd name="T5" fmla="*/ 359 h 601"/>
                <a:gd name="T6" fmla="*/ 285 w 683"/>
                <a:gd name="T7" fmla="*/ 371 h 601"/>
                <a:gd name="T8" fmla="*/ 589 w 683"/>
                <a:gd name="T9" fmla="*/ 359 h 601"/>
                <a:gd name="T10" fmla="*/ 282 w 683"/>
                <a:gd name="T11" fmla="*/ 338 h 601"/>
                <a:gd name="T12" fmla="*/ 591 w 683"/>
                <a:gd name="T13" fmla="*/ 349 h 601"/>
                <a:gd name="T14" fmla="*/ 269 w 683"/>
                <a:gd name="T15" fmla="*/ 324 h 601"/>
                <a:gd name="T16" fmla="*/ 607 w 683"/>
                <a:gd name="T17" fmla="*/ 408 h 601"/>
                <a:gd name="T18" fmla="*/ 261 w 683"/>
                <a:gd name="T19" fmla="*/ 432 h 601"/>
                <a:gd name="T20" fmla="*/ 242 w 683"/>
                <a:gd name="T21" fmla="*/ 316 h 601"/>
                <a:gd name="T22" fmla="*/ 607 w 683"/>
                <a:gd name="T23" fmla="*/ 300 h 601"/>
                <a:gd name="T24" fmla="*/ 269 w 683"/>
                <a:gd name="T25" fmla="*/ 324 h 601"/>
                <a:gd name="T26" fmla="*/ 345 w 683"/>
                <a:gd name="T27" fmla="*/ 39 h 601"/>
                <a:gd name="T28" fmla="*/ 335 w 683"/>
                <a:gd name="T29" fmla="*/ 3 h 601"/>
                <a:gd name="T30" fmla="*/ 350 w 683"/>
                <a:gd name="T31" fmla="*/ 1 h 601"/>
                <a:gd name="T32" fmla="*/ 411 w 683"/>
                <a:gd name="T33" fmla="*/ 39 h 601"/>
                <a:gd name="T34" fmla="*/ 367 w 683"/>
                <a:gd name="T35" fmla="*/ 56 h 601"/>
                <a:gd name="T36" fmla="*/ 366 w 683"/>
                <a:gd name="T37" fmla="*/ 105 h 601"/>
                <a:gd name="T38" fmla="*/ 353 w 683"/>
                <a:gd name="T39" fmla="*/ 218 h 601"/>
                <a:gd name="T40" fmla="*/ 380 w 683"/>
                <a:gd name="T41" fmla="*/ 107 h 601"/>
                <a:gd name="T42" fmla="*/ 486 w 683"/>
                <a:gd name="T43" fmla="*/ 87 h 601"/>
                <a:gd name="T44" fmla="*/ 441 w 683"/>
                <a:gd name="T45" fmla="*/ 285 h 601"/>
                <a:gd name="T46" fmla="*/ 406 w 683"/>
                <a:gd name="T47" fmla="*/ 285 h 601"/>
                <a:gd name="T48" fmla="*/ 361 w 683"/>
                <a:gd name="T49" fmla="*/ 87 h 601"/>
                <a:gd name="T50" fmla="*/ 430 w 683"/>
                <a:gd name="T51" fmla="*/ 30 h 601"/>
                <a:gd name="T52" fmla="*/ 429 w 683"/>
                <a:gd name="T53" fmla="*/ 88 h 601"/>
                <a:gd name="T54" fmla="*/ 237 w 683"/>
                <a:gd name="T55" fmla="*/ 540 h 601"/>
                <a:gd name="T56" fmla="*/ 637 w 683"/>
                <a:gd name="T57" fmla="*/ 553 h 601"/>
                <a:gd name="T58" fmla="*/ 237 w 683"/>
                <a:gd name="T59" fmla="*/ 540 h 601"/>
                <a:gd name="T60" fmla="*/ 634 w 683"/>
                <a:gd name="T61" fmla="*/ 515 h 601"/>
                <a:gd name="T62" fmla="*/ 239 w 683"/>
                <a:gd name="T63" fmla="*/ 528 h 601"/>
                <a:gd name="T64" fmla="*/ 231 w 683"/>
                <a:gd name="T65" fmla="*/ 491 h 601"/>
                <a:gd name="T66" fmla="*/ 635 w 683"/>
                <a:gd name="T67" fmla="*/ 504 h 601"/>
                <a:gd name="T68" fmla="*/ 231 w 683"/>
                <a:gd name="T69" fmla="*/ 491 h 601"/>
                <a:gd name="T70" fmla="*/ 652 w 683"/>
                <a:gd name="T71" fmla="*/ 570 h 601"/>
                <a:gd name="T72" fmla="*/ 219 w 683"/>
                <a:gd name="T73" fmla="*/ 598 h 601"/>
                <a:gd name="T74" fmla="*/ 683 w 683"/>
                <a:gd name="T75" fmla="*/ 580 h 601"/>
                <a:gd name="T76" fmla="*/ 662 w 683"/>
                <a:gd name="T77" fmla="*/ 447 h 601"/>
                <a:gd name="T78" fmla="*/ 219 w 683"/>
                <a:gd name="T79" fmla="*/ 475 h 601"/>
                <a:gd name="T80" fmla="*/ 223 w 683"/>
                <a:gd name="T81" fmla="*/ 189 h 601"/>
                <a:gd name="T82" fmla="*/ 103 w 683"/>
                <a:gd name="T83" fmla="*/ 549 h 601"/>
                <a:gd name="T84" fmla="*/ 223 w 683"/>
                <a:gd name="T85" fmla="*/ 189 h 601"/>
                <a:gd name="T86" fmla="*/ 72 w 683"/>
                <a:gd name="T87" fmla="*/ 534 h 601"/>
                <a:gd name="T88" fmla="*/ 213 w 683"/>
                <a:gd name="T89" fmla="*/ 187 h 601"/>
                <a:gd name="T90" fmla="*/ 183 w 683"/>
                <a:gd name="T91" fmla="*/ 168 h 601"/>
                <a:gd name="T92" fmla="*/ 62 w 683"/>
                <a:gd name="T93" fmla="*/ 531 h 601"/>
                <a:gd name="T94" fmla="*/ 183 w 683"/>
                <a:gd name="T95" fmla="*/ 168 h 601"/>
                <a:gd name="T96" fmla="*/ 114 w 683"/>
                <a:gd name="T97" fmla="*/ 568 h 601"/>
                <a:gd name="T98" fmla="*/ 280 w 683"/>
                <a:gd name="T99" fmla="*/ 192 h 601"/>
                <a:gd name="T100" fmla="*/ 112 w 683"/>
                <a:gd name="T101" fmla="*/ 597 h 601"/>
                <a:gd name="T102" fmla="*/ 4 w 683"/>
                <a:gd name="T103" fmla="*/ 536 h 601"/>
                <a:gd name="T104" fmla="*/ 173 w 683"/>
                <a:gd name="T105" fmla="*/ 152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83" h="601">
                  <a:moveTo>
                    <a:pt x="591" y="381"/>
                  </a:moveTo>
                  <a:lnTo>
                    <a:pt x="284" y="381"/>
                  </a:lnTo>
                  <a:cubicBezTo>
                    <a:pt x="284" y="385"/>
                    <a:pt x="283" y="389"/>
                    <a:pt x="282" y="392"/>
                  </a:cubicBezTo>
                  <a:lnTo>
                    <a:pt x="595" y="392"/>
                  </a:lnTo>
                  <a:cubicBezTo>
                    <a:pt x="593" y="389"/>
                    <a:pt x="592" y="385"/>
                    <a:pt x="591" y="381"/>
                  </a:cubicBezTo>
                  <a:close/>
                  <a:moveTo>
                    <a:pt x="589" y="359"/>
                  </a:moveTo>
                  <a:lnTo>
                    <a:pt x="285" y="359"/>
                  </a:lnTo>
                  <a:cubicBezTo>
                    <a:pt x="285" y="363"/>
                    <a:pt x="285" y="367"/>
                    <a:pt x="285" y="371"/>
                  </a:cubicBezTo>
                  <a:lnTo>
                    <a:pt x="589" y="371"/>
                  </a:lnTo>
                  <a:cubicBezTo>
                    <a:pt x="588" y="367"/>
                    <a:pt x="588" y="363"/>
                    <a:pt x="589" y="359"/>
                  </a:cubicBezTo>
                  <a:close/>
                  <a:moveTo>
                    <a:pt x="595" y="338"/>
                  </a:moveTo>
                  <a:lnTo>
                    <a:pt x="282" y="338"/>
                  </a:lnTo>
                  <a:cubicBezTo>
                    <a:pt x="283" y="342"/>
                    <a:pt x="284" y="345"/>
                    <a:pt x="284" y="349"/>
                  </a:cubicBezTo>
                  <a:lnTo>
                    <a:pt x="591" y="349"/>
                  </a:lnTo>
                  <a:cubicBezTo>
                    <a:pt x="592" y="345"/>
                    <a:pt x="593" y="341"/>
                    <a:pt x="595" y="338"/>
                  </a:cubicBezTo>
                  <a:close/>
                  <a:moveTo>
                    <a:pt x="269" y="324"/>
                  </a:moveTo>
                  <a:lnTo>
                    <a:pt x="269" y="408"/>
                  </a:lnTo>
                  <a:lnTo>
                    <a:pt x="607" y="408"/>
                  </a:lnTo>
                  <a:lnTo>
                    <a:pt x="607" y="432"/>
                  </a:lnTo>
                  <a:lnTo>
                    <a:pt x="261" y="432"/>
                  </a:lnTo>
                  <a:cubicBezTo>
                    <a:pt x="251" y="432"/>
                    <a:pt x="242" y="425"/>
                    <a:pt x="242" y="416"/>
                  </a:cubicBezTo>
                  <a:lnTo>
                    <a:pt x="242" y="316"/>
                  </a:lnTo>
                  <a:cubicBezTo>
                    <a:pt x="242" y="307"/>
                    <a:pt x="251" y="300"/>
                    <a:pt x="261" y="300"/>
                  </a:cubicBezTo>
                  <a:lnTo>
                    <a:pt x="607" y="300"/>
                  </a:lnTo>
                  <a:lnTo>
                    <a:pt x="607" y="324"/>
                  </a:lnTo>
                  <a:lnTo>
                    <a:pt x="269" y="324"/>
                  </a:lnTo>
                  <a:close/>
                  <a:moveTo>
                    <a:pt x="367" y="56"/>
                  </a:moveTo>
                  <a:cubicBezTo>
                    <a:pt x="354" y="55"/>
                    <a:pt x="348" y="48"/>
                    <a:pt x="345" y="39"/>
                  </a:cubicBezTo>
                  <a:cubicBezTo>
                    <a:pt x="342" y="31"/>
                    <a:pt x="343" y="26"/>
                    <a:pt x="343" y="18"/>
                  </a:cubicBezTo>
                  <a:cubicBezTo>
                    <a:pt x="342" y="8"/>
                    <a:pt x="336" y="5"/>
                    <a:pt x="335" y="3"/>
                  </a:cubicBezTo>
                  <a:cubicBezTo>
                    <a:pt x="335" y="2"/>
                    <a:pt x="337" y="1"/>
                    <a:pt x="341" y="1"/>
                  </a:cubicBezTo>
                  <a:cubicBezTo>
                    <a:pt x="344" y="1"/>
                    <a:pt x="347" y="0"/>
                    <a:pt x="350" y="1"/>
                  </a:cubicBezTo>
                  <a:cubicBezTo>
                    <a:pt x="356" y="1"/>
                    <a:pt x="365" y="2"/>
                    <a:pt x="366" y="2"/>
                  </a:cubicBezTo>
                  <a:cubicBezTo>
                    <a:pt x="385" y="6"/>
                    <a:pt x="409" y="16"/>
                    <a:pt x="411" y="39"/>
                  </a:cubicBezTo>
                  <a:cubicBezTo>
                    <a:pt x="413" y="49"/>
                    <a:pt x="412" y="61"/>
                    <a:pt x="402" y="65"/>
                  </a:cubicBezTo>
                  <a:cubicBezTo>
                    <a:pt x="395" y="55"/>
                    <a:pt x="378" y="57"/>
                    <a:pt x="367" y="56"/>
                  </a:cubicBezTo>
                  <a:close/>
                  <a:moveTo>
                    <a:pt x="394" y="102"/>
                  </a:moveTo>
                  <a:cubicBezTo>
                    <a:pt x="385" y="99"/>
                    <a:pt x="378" y="99"/>
                    <a:pt x="366" y="105"/>
                  </a:cubicBezTo>
                  <a:cubicBezTo>
                    <a:pt x="342" y="116"/>
                    <a:pt x="331" y="144"/>
                    <a:pt x="333" y="169"/>
                  </a:cubicBezTo>
                  <a:cubicBezTo>
                    <a:pt x="334" y="186"/>
                    <a:pt x="341" y="205"/>
                    <a:pt x="353" y="218"/>
                  </a:cubicBezTo>
                  <a:cubicBezTo>
                    <a:pt x="349" y="207"/>
                    <a:pt x="346" y="195"/>
                    <a:pt x="345" y="184"/>
                  </a:cubicBezTo>
                  <a:cubicBezTo>
                    <a:pt x="343" y="154"/>
                    <a:pt x="354" y="121"/>
                    <a:pt x="380" y="107"/>
                  </a:cubicBezTo>
                  <a:cubicBezTo>
                    <a:pt x="385" y="105"/>
                    <a:pt x="390" y="103"/>
                    <a:pt x="394" y="102"/>
                  </a:cubicBezTo>
                  <a:close/>
                  <a:moveTo>
                    <a:pt x="486" y="87"/>
                  </a:moveTo>
                  <a:cubicBezTo>
                    <a:pt x="519" y="102"/>
                    <a:pt x="539" y="139"/>
                    <a:pt x="537" y="182"/>
                  </a:cubicBezTo>
                  <a:cubicBezTo>
                    <a:pt x="533" y="239"/>
                    <a:pt x="490" y="285"/>
                    <a:pt x="441" y="285"/>
                  </a:cubicBezTo>
                  <a:cubicBezTo>
                    <a:pt x="435" y="285"/>
                    <a:pt x="429" y="280"/>
                    <a:pt x="424" y="278"/>
                  </a:cubicBezTo>
                  <a:cubicBezTo>
                    <a:pt x="418" y="280"/>
                    <a:pt x="412" y="285"/>
                    <a:pt x="406" y="285"/>
                  </a:cubicBezTo>
                  <a:cubicBezTo>
                    <a:pt x="357" y="285"/>
                    <a:pt x="315" y="239"/>
                    <a:pt x="311" y="182"/>
                  </a:cubicBezTo>
                  <a:cubicBezTo>
                    <a:pt x="308" y="139"/>
                    <a:pt x="329" y="102"/>
                    <a:pt x="361" y="87"/>
                  </a:cubicBezTo>
                  <a:cubicBezTo>
                    <a:pt x="385" y="75"/>
                    <a:pt x="397" y="79"/>
                    <a:pt x="417" y="88"/>
                  </a:cubicBezTo>
                  <a:cubicBezTo>
                    <a:pt x="415" y="72"/>
                    <a:pt x="414" y="48"/>
                    <a:pt x="430" y="30"/>
                  </a:cubicBezTo>
                  <a:cubicBezTo>
                    <a:pt x="434" y="28"/>
                    <a:pt x="443" y="32"/>
                    <a:pt x="443" y="40"/>
                  </a:cubicBezTo>
                  <a:cubicBezTo>
                    <a:pt x="430" y="55"/>
                    <a:pt x="429" y="76"/>
                    <a:pt x="429" y="88"/>
                  </a:cubicBezTo>
                  <a:cubicBezTo>
                    <a:pt x="450" y="79"/>
                    <a:pt x="462" y="75"/>
                    <a:pt x="486" y="87"/>
                  </a:cubicBezTo>
                  <a:close/>
                  <a:moveTo>
                    <a:pt x="237" y="540"/>
                  </a:moveTo>
                  <a:lnTo>
                    <a:pt x="635" y="540"/>
                  </a:lnTo>
                  <a:cubicBezTo>
                    <a:pt x="635" y="544"/>
                    <a:pt x="636" y="549"/>
                    <a:pt x="637" y="553"/>
                  </a:cubicBezTo>
                  <a:lnTo>
                    <a:pt x="231" y="553"/>
                  </a:lnTo>
                  <a:cubicBezTo>
                    <a:pt x="234" y="549"/>
                    <a:pt x="236" y="545"/>
                    <a:pt x="237" y="540"/>
                  </a:cubicBezTo>
                  <a:close/>
                  <a:moveTo>
                    <a:pt x="239" y="515"/>
                  </a:moveTo>
                  <a:lnTo>
                    <a:pt x="634" y="515"/>
                  </a:lnTo>
                  <a:cubicBezTo>
                    <a:pt x="634" y="520"/>
                    <a:pt x="634" y="524"/>
                    <a:pt x="634" y="528"/>
                  </a:cubicBezTo>
                  <a:lnTo>
                    <a:pt x="239" y="528"/>
                  </a:lnTo>
                  <a:cubicBezTo>
                    <a:pt x="240" y="524"/>
                    <a:pt x="240" y="520"/>
                    <a:pt x="239" y="515"/>
                  </a:cubicBezTo>
                  <a:close/>
                  <a:moveTo>
                    <a:pt x="231" y="491"/>
                  </a:moveTo>
                  <a:lnTo>
                    <a:pt x="637" y="491"/>
                  </a:lnTo>
                  <a:cubicBezTo>
                    <a:pt x="636" y="495"/>
                    <a:pt x="635" y="499"/>
                    <a:pt x="635" y="504"/>
                  </a:cubicBezTo>
                  <a:lnTo>
                    <a:pt x="237" y="504"/>
                  </a:lnTo>
                  <a:cubicBezTo>
                    <a:pt x="236" y="499"/>
                    <a:pt x="234" y="495"/>
                    <a:pt x="231" y="491"/>
                  </a:cubicBezTo>
                  <a:close/>
                  <a:moveTo>
                    <a:pt x="652" y="475"/>
                  </a:moveTo>
                  <a:lnTo>
                    <a:pt x="652" y="570"/>
                  </a:lnTo>
                  <a:lnTo>
                    <a:pt x="219" y="570"/>
                  </a:lnTo>
                  <a:lnTo>
                    <a:pt x="219" y="598"/>
                  </a:lnTo>
                  <a:lnTo>
                    <a:pt x="662" y="598"/>
                  </a:lnTo>
                  <a:cubicBezTo>
                    <a:pt x="674" y="598"/>
                    <a:pt x="683" y="590"/>
                    <a:pt x="683" y="580"/>
                  </a:cubicBezTo>
                  <a:lnTo>
                    <a:pt x="683" y="465"/>
                  </a:lnTo>
                  <a:cubicBezTo>
                    <a:pt x="683" y="455"/>
                    <a:pt x="674" y="447"/>
                    <a:pt x="662" y="447"/>
                  </a:cubicBezTo>
                  <a:lnTo>
                    <a:pt x="219" y="447"/>
                  </a:lnTo>
                  <a:lnTo>
                    <a:pt x="219" y="475"/>
                  </a:lnTo>
                  <a:lnTo>
                    <a:pt x="652" y="475"/>
                  </a:lnTo>
                  <a:close/>
                  <a:moveTo>
                    <a:pt x="223" y="189"/>
                  </a:moveTo>
                  <a:lnTo>
                    <a:pt x="93" y="543"/>
                  </a:lnTo>
                  <a:cubicBezTo>
                    <a:pt x="97" y="545"/>
                    <a:pt x="100" y="547"/>
                    <a:pt x="103" y="549"/>
                  </a:cubicBezTo>
                  <a:lnTo>
                    <a:pt x="236" y="188"/>
                  </a:lnTo>
                  <a:cubicBezTo>
                    <a:pt x="232" y="189"/>
                    <a:pt x="228" y="189"/>
                    <a:pt x="223" y="189"/>
                  </a:cubicBezTo>
                  <a:close/>
                  <a:moveTo>
                    <a:pt x="201" y="183"/>
                  </a:moveTo>
                  <a:lnTo>
                    <a:pt x="72" y="534"/>
                  </a:lnTo>
                  <a:cubicBezTo>
                    <a:pt x="76" y="535"/>
                    <a:pt x="79" y="537"/>
                    <a:pt x="83" y="538"/>
                  </a:cubicBezTo>
                  <a:lnTo>
                    <a:pt x="213" y="187"/>
                  </a:lnTo>
                  <a:cubicBezTo>
                    <a:pt x="209" y="186"/>
                    <a:pt x="205" y="185"/>
                    <a:pt x="201" y="183"/>
                  </a:cubicBezTo>
                  <a:close/>
                  <a:moveTo>
                    <a:pt x="183" y="168"/>
                  </a:moveTo>
                  <a:lnTo>
                    <a:pt x="50" y="529"/>
                  </a:lnTo>
                  <a:cubicBezTo>
                    <a:pt x="53" y="530"/>
                    <a:pt x="57" y="531"/>
                    <a:pt x="62" y="531"/>
                  </a:cubicBezTo>
                  <a:lnTo>
                    <a:pt x="192" y="177"/>
                  </a:lnTo>
                  <a:cubicBezTo>
                    <a:pt x="189" y="175"/>
                    <a:pt x="185" y="172"/>
                    <a:pt x="183" y="168"/>
                  </a:cubicBezTo>
                  <a:close/>
                  <a:moveTo>
                    <a:pt x="31" y="537"/>
                  </a:moveTo>
                  <a:lnTo>
                    <a:pt x="114" y="568"/>
                  </a:lnTo>
                  <a:lnTo>
                    <a:pt x="256" y="183"/>
                  </a:lnTo>
                  <a:lnTo>
                    <a:pt x="280" y="192"/>
                  </a:lnTo>
                  <a:lnTo>
                    <a:pt x="135" y="585"/>
                  </a:lnTo>
                  <a:cubicBezTo>
                    <a:pt x="131" y="595"/>
                    <a:pt x="121" y="601"/>
                    <a:pt x="112" y="597"/>
                  </a:cubicBezTo>
                  <a:lnTo>
                    <a:pt x="13" y="561"/>
                  </a:lnTo>
                  <a:cubicBezTo>
                    <a:pt x="4" y="558"/>
                    <a:pt x="0" y="547"/>
                    <a:pt x="4" y="536"/>
                  </a:cubicBezTo>
                  <a:lnTo>
                    <a:pt x="149" y="144"/>
                  </a:lnTo>
                  <a:lnTo>
                    <a:pt x="173" y="152"/>
                  </a:lnTo>
                  <a:lnTo>
                    <a:pt x="31" y="537"/>
                  </a:lnTo>
                  <a:close/>
                </a:path>
              </a:pathLst>
            </a:custGeom>
            <a:grpFill/>
            <a:ln>
              <a:noFill/>
            </a:ln>
          </p:spPr>
          <p:txBody>
            <a:bodyPr vert="horz" wrap="square" lIns="68571" tIns="34285" rIns="68571" bIns="34285" numCol="1" anchor="t" anchorCtr="0" compatLnSpc="1"/>
            <a:lstStyle/>
            <a:p>
              <a:endParaRPr lang="zh-CN" altLang="en-US"/>
            </a:p>
          </p:txBody>
        </p:sp>
        <p:sp>
          <p:nvSpPr>
            <p:cNvPr id="26" name="Freeform 28"/>
            <p:cNvSpPr>
              <a:spLocks noEditPoints="1"/>
            </p:cNvSpPr>
            <p:nvPr/>
          </p:nvSpPr>
          <p:spPr bwMode="auto">
            <a:xfrm>
              <a:off x="6578379" y="2568945"/>
              <a:ext cx="482604" cy="484837"/>
            </a:xfrm>
            <a:custGeom>
              <a:avLst/>
              <a:gdLst>
                <a:gd name="T0" fmla="*/ 584 w 591"/>
                <a:gd name="T1" fmla="*/ 217 h 591"/>
                <a:gd name="T2" fmla="*/ 509 w 591"/>
                <a:gd name="T3" fmla="*/ 82 h 591"/>
                <a:gd name="T4" fmla="*/ 370 w 591"/>
                <a:gd name="T5" fmla="*/ 6 h 591"/>
                <a:gd name="T6" fmla="*/ 370 w 591"/>
                <a:gd name="T7" fmla="*/ 217 h 591"/>
                <a:gd name="T8" fmla="*/ 584 w 591"/>
                <a:gd name="T9" fmla="*/ 217 h 591"/>
                <a:gd name="T10" fmla="*/ 299 w 591"/>
                <a:gd name="T11" fmla="*/ 252 h 591"/>
                <a:gd name="T12" fmla="*/ 299 w 591"/>
                <a:gd name="T13" fmla="*/ 0 h 591"/>
                <a:gd name="T14" fmla="*/ 111 w 591"/>
                <a:gd name="T15" fmla="*/ 82 h 591"/>
                <a:gd name="T16" fmla="*/ 111 w 591"/>
                <a:gd name="T17" fmla="*/ 481 h 591"/>
                <a:gd name="T18" fmla="*/ 509 w 591"/>
                <a:gd name="T19" fmla="*/ 481 h 591"/>
                <a:gd name="T20" fmla="*/ 591 w 591"/>
                <a:gd name="T21" fmla="*/ 287 h 591"/>
                <a:gd name="T22" fmla="*/ 334 w 591"/>
                <a:gd name="T23" fmla="*/ 287 h 591"/>
                <a:gd name="T24" fmla="*/ 299 w 591"/>
                <a:gd name="T25" fmla="*/ 25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1" h="591">
                  <a:moveTo>
                    <a:pt x="584" y="217"/>
                  </a:moveTo>
                  <a:cubicBezTo>
                    <a:pt x="572" y="167"/>
                    <a:pt x="547" y="121"/>
                    <a:pt x="509" y="82"/>
                  </a:cubicBezTo>
                  <a:cubicBezTo>
                    <a:pt x="469" y="43"/>
                    <a:pt x="421" y="17"/>
                    <a:pt x="370" y="6"/>
                  </a:cubicBezTo>
                  <a:lnTo>
                    <a:pt x="370" y="217"/>
                  </a:lnTo>
                  <a:lnTo>
                    <a:pt x="584" y="217"/>
                  </a:lnTo>
                  <a:close/>
                  <a:moveTo>
                    <a:pt x="299" y="252"/>
                  </a:moveTo>
                  <a:lnTo>
                    <a:pt x="299" y="0"/>
                  </a:lnTo>
                  <a:cubicBezTo>
                    <a:pt x="231" y="3"/>
                    <a:pt x="163" y="30"/>
                    <a:pt x="111" y="82"/>
                  </a:cubicBezTo>
                  <a:cubicBezTo>
                    <a:pt x="0" y="192"/>
                    <a:pt x="0" y="371"/>
                    <a:pt x="111" y="481"/>
                  </a:cubicBezTo>
                  <a:cubicBezTo>
                    <a:pt x="220" y="591"/>
                    <a:pt x="399" y="591"/>
                    <a:pt x="509" y="481"/>
                  </a:cubicBezTo>
                  <a:cubicBezTo>
                    <a:pt x="563" y="427"/>
                    <a:pt x="590" y="357"/>
                    <a:pt x="591" y="287"/>
                  </a:cubicBezTo>
                  <a:lnTo>
                    <a:pt x="334" y="287"/>
                  </a:lnTo>
                  <a:cubicBezTo>
                    <a:pt x="315" y="287"/>
                    <a:pt x="299" y="271"/>
                    <a:pt x="299" y="252"/>
                  </a:cubicBezTo>
                  <a:close/>
                </a:path>
              </a:pathLst>
            </a:custGeom>
            <a:grpFill/>
            <a:ln>
              <a:noFill/>
            </a:ln>
          </p:spPr>
          <p:txBody>
            <a:bodyPr vert="horz" wrap="square" lIns="68571" tIns="34285" rIns="68571" bIns="34285" numCol="1" anchor="t" anchorCtr="0" compatLnSpc="1"/>
            <a:lstStyle/>
            <a:p>
              <a:endParaRPr lang="zh-CN" altLang="en-US"/>
            </a:p>
          </p:txBody>
        </p:sp>
        <p:sp>
          <p:nvSpPr>
            <p:cNvPr id="27" name="Freeform 29"/>
            <p:cNvSpPr/>
            <p:nvPr/>
          </p:nvSpPr>
          <p:spPr bwMode="auto">
            <a:xfrm>
              <a:off x="1543209" y="3358421"/>
              <a:ext cx="235367" cy="235492"/>
            </a:xfrm>
            <a:custGeom>
              <a:avLst/>
              <a:gdLst>
                <a:gd name="T0" fmla="*/ 97 w 290"/>
                <a:gd name="T1" fmla="*/ 287 h 288"/>
                <a:gd name="T2" fmla="*/ 101 w 290"/>
                <a:gd name="T3" fmla="*/ 288 h 288"/>
                <a:gd name="T4" fmla="*/ 104 w 290"/>
                <a:gd name="T5" fmla="*/ 287 h 288"/>
                <a:gd name="T6" fmla="*/ 170 w 290"/>
                <a:gd name="T7" fmla="*/ 221 h 288"/>
                <a:gd name="T8" fmla="*/ 213 w 290"/>
                <a:gd name="T9" fmla="*/ 265 h 288"/>
                <a:gd name="T10" fmla="*/ 217 w 290"/>
                <a:gd name="T11" fmla="*/ 266 h 288"/>
                <a:gd name="T12" fmla="*/ 218 w 290"/>
                <a:gd name="T13" fmla="*/ 266 h 288"/>
                <a:gd name="T14" fmla="*/ 221 w 290"/>
                <a:gd name="T15" fmla="*/ 263 h 288"/>
                <a:gd name="T16" fmla="*/ 290 w 290"/>
                <a:gd name="T17" fmla="*/ 6 h 288"/>
                <a:gd name="T18" fmla="*/ 290 w 290"/>
                <a:gd name="T19" fmla="*/ 4 h 288"/>
                <a:gd name="T20" fmla="*/ 286 w 290"/>
                <a:gd name="T21" fmla="*/ 0 h 288"/>
                <a:gd name="T22" fmla="*/ 285 w 290"/>
                <a:gd name="T23" fmla="*/ 0 h 288"/>
                <a:gd name="T24" fmla="*/ 284 w 290"/>
                <a:gd name="T25" fmla="*/ 0 h 288"/>
                <a:gd name="T26" fmla="*/ 27 w 290"/>
                <a:gd name="T27" fmla="*/ 69 h 288"/>
                <a:gd name="T28" fmla="*/ 23 w 290"/>
                <a:gd name="T29" fmla="*/ 72 h 288"/>
                <a:gd name="T30" fmla="*/ 25 w 290"/>
                <a:gd name="T31" fmla="*/ 77 h 288"/>
                <a:gd name="T32" fmla="*/ 67 w 290"/>
                <a:gd name="T33" fmla="*/ 119 h 288"/>
                <a:gd name="T34" fmla="*/ 2 w 290"/>
                <a:gd name="T35" fmla="*/ 185 h 288"/>
                <a:gd name="T36" fmla="*/ 2 w 290"/>
                <a:gd name="T37" fmla="*/ 191 h 288"/>
                <a:gd name="T38" fmla="*/ 97 w 290"/>
                <a:gd name="T39" fmla="*/ 28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0" h="288">
                  <a:moveTo>
                    <a:pt x="97" y="287"/>
                  </a:moveTo>
                  <a:cubicBezTo>
                    <a:pt x="98" y="288"/>
                    <a:pt x="99" y="288"/>
                    <a:pt x="101" y="288"/>
                  </a:cubicBezTo>
                  <a:cubicBezTo>
                    <a:pt x="102" y="288"/>
                    <a:pt x="103" y="288"/>
                    <a:pt x="104" y="287"/>
                  </a:cubicBezTo>
                  <a:lnTo>
                    <a:pt x="170" y="221"/>
                  </a:lnTo>
                  <a:lnTo>
                    <a:pt x="213" y="265"/>
                  </a:lnTo>
                  <a:cubicBezTo>
                    <a:pt x="214" y="266"/>
                    <a:pt x="215" y="266"/>
                    <a:pt x="217" y="266"/>
                  </a:cubicBezTo>
                  <a:cubicBezTo>
                    <a:pt x="217" y="266"/>
                    <a:pt x="217" y="266"/>
                    <a:pt x="218" y="266"/>
                  </a:cubicBezTo>
                  <a:cubicBezTo>
                    <a:pt x="220" y="266"/>
                    <a:pt x="221" y="265"/>
                    <a:pt x="221" y="263"/>
                  </a:cubicBezTo>
                  <a:lnTo>
                    <a:pt x="290" y="6"/>
                  </a:lnTo>
                  <a:cubicBezTo>
                    <a:pt x="290" y="5"/>
                    <a:pt x="290" y="5"/>
                    <a:pt x="290" y="4"/>
                  </a:cubicBezTo>
                  <a:cubicBezTo>
                    <a:pt x="290" y="2"/>
                    <a:pt x="288" y="0"/>
                    <a:pt x="286" y="0"/>
                  </a:cubicBezTo>
                  <a:cubicBezTo>
                    <a:pt x="285" y="0"/>
                    <a:pt x="285" y="0"/>
                    <a:pt x="285" y="0"/>
                  </a:cubicBezTo>
                  <a:cubicBezTo>
                    <a:pt x="285" y="0"/>
                    <a:pt x="284" y="0"/>
                    <a:pt x="284" y="0"/>
                  </a:cubicBezTo>
                  <a:lnTo>
                    <a:pt x="27" y="69"/>
                  </a:lnTo>
                  <a:cubicBezTo>
                    <a:pt x="25" y="69"/>
                    <a:pt x="24" y="70"/>
                    <a:pt x="23" y="72"/>
                  </a:cubicBezTo>
                  <a:cubicBezTo>
                    <a:pt x="23" y="74"/>
                    <a:pt x="24" y="75"/>
                    <a:pt x="25" y="77"/>
                  </a:cubicBezTo>
                  <a:lnTo>
                    <a:pt x="67" y="119"/>
                  </a:lnTo>
                  <a:lnTo>
                    <a:pt x="2" y="185"/>
                  </a:lnTo>
                  <a:cubicBezTo>
                    <a:pt x="0" y="187"/>
                    <a:pt x="0" y="190"/>
                    <a:pt x="2" y="191"/>
                  </a:cubicBezTo>
                  <a:lnTo>
                    <a:pt x="97" y="287"/>
                  </a:lnTo>
                  <a:close/>
                </a:path>
              </a:pathLst>
            </a:custGeom>
            <a:grpFill/>
            <a:ln>
              <a:noFill/>
            </a:ln>
          </p:spPr>
          <p:txBody>
            <a:bodyPr vert="horz" wrap="square" lIns="68571" tIns="34285" rIns="68571" bIns="34285" numCol="1" anchor="t" anchorCtr="0" compatLnSpc="1"/>
            <a:lstStyle/>
            <a:p>
              <a:endParaRPr lang="zh-CN" altLang="en-US"/>
            </a:p>
          </p:txBody>
        </p:sp>
        <p:sp>
          <p:nvSpPr>
            <p:cNvPr id="28" name="Freeform 30"/>
            <p:cNvSpPr/>
            <p:nvPr/>
          </p:nvSpPr>
          <p:spPr bwMode="auto">
            <a:xfrm>
              <a:off x="1284105" y="3358421"/>
              <a:ext cx="237347" cy="235492"/>
            </a:xfrm>
            <a:custGeom>
              <a:avLst/>
              <a:gdLst>
                <a:gd name="T0" fmla="*/ 69 w 290"/>
                <a:gd name="T1" fmla="*/ 263 h 288"/>
                <a:gd name="T2" fmla="*/ 72 w 290"/>
                <a:gd name="T3" fmla="*/ 266 h 288"/>
                <a:gd name="T4" fmla="*/ 74 w 290"/>
                <a:gd name="T5" fmla="*/ 266 h 288"/>
                <a:gd name="T6" fmla="*/ 77 w 290"/>
                <a:gd name="T7" fmla="*/ 265 h 288"/>
                <a:gd name="T8" fmla="*/ 121 w 290"/>
                <a:gd name="T9" fmla="*/ 221 h 288"/>
                <a:gd name="T10" fmla="*/ 186 w 290"/>
                <a:gd name="T11" fmla="*/ 287 h 288"/>
                <a:gd name="T12" fmla="*/ 189 w 290"/>
                <a:gd name="T13" fmla="*/ 288 h 288"/>
                <a:gd name="T14" fmla="*/ 193 w 290"/>
                <a:gd name="T15" fmla="*/ 287 h 288"/>
                <a:gd name="T16" fmla="*/ 288 w 290"/>
                <a:gd name="T17" fmla="*/ 191 h 288"/>
                <a:gd name="T18" fmla="*/ 288 w 290"/>
                <a:gd name="T19" fmla="*/ 185 h 288"/>
                <a:gd name="T20" fmla="*/ 223 w 290"/>
                <a:gd name="T21" fmla="*/ 119 h 288"/>
                <a:gd name="T22" fmla="*/ 265 w 290"/>
                <a:gd name="T23" fmla="*/ 77 h 288"/>
                <a:gd name="T24" fmla="*/ 267 w 290"/>
                <a:gd name="T25" fmla="*/ 72 h 288"/>
                <a:gd name="T26" fmla="*/ 263 w 290"/>
                <a:gd name="T27" fmla="*/ 69 h 288"/>
                <a:gd name="T28" fmla="*/ 6 w 290"/>
                <a:gd name="T29" fmla="*/ 0 h 288"/>
                <a:gd name="T30" fmla="*/ 4 w 290"/>
                <a:gd name="T31" fmla="*/ 0 h 288"/>
                <a:gd name="T32" fmla="*/ 1 w 290"/>
                <a:gd name="T33" fmla="*/ 1 h 288"/>
                <a:gd name="T34" fmla="*/ 0 w 290"/>
                <a:gd name="T35" fmla="*/ 5 h 288"/>
                <a:gd name="T36" fmla="*/ 69 w 290"/>
                <a:gd name="T37" fmla="*/ 26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8">
                  <a:moveTo>
                    <a:pt x="69" y="263"/>
                  </a:moveTo>
                  <a:cubicBezTo>
                    <a:pt x="69" y="265"/>
                    <a:pt x="71" y="266"/>
                    <a:pt x="72" y="266"/>
                  </a:cubicBezTo>
                  <a:cubicBezTo>
                    <a:pt x="73" y="266"/>
                    <a:pt x="73" y="266"/>
                    <a:pt x="74" y="266"/>
                  </a:cubicBezTo>
                  <a:cubicBezTo>
                    <a:pt x="75" y="266"/>
                    <a:pt x="76" y="266"/>
                    <a:pt x="77" y="265"/>
                  </a:cubicBezTo>
                  <a:lnTo>
                    <a:pt x="121" y="221"/>
                  </a:lnTo>
                  <a:lnTo>
                    <a:pt x="186" y="287"/>
                  </a:lnTo>
                  <a:cubicBezTo>
                    <a:pt x="187" y="288"/>
                    <a:pt x="188" y="288"/>
                    <a:pt x="189" y="288"/>
                  </a:cubicBezTo>
                  <a:cubicBezTo>
                    <a:pt x="191" y="288"/>
                    <a:pt x="192" y="288"/>
                    <a:pt x="193" y="287"/>
                  </a:cubicBezTo>
                  <a:lnTo>
                    <a:pt x="288" y="191"/>
                  </a:lnTo>
                  <a:cubicBezTo>
                    <a:pt x="290" y="190"/>
                    <a:pt x="290" y="187"/>
                    <a:pt x="288" y="185"/>
                  </a:cubicBezTo>
                  <a:lnTo>
                    <a:pt x="223" y="119"/>
                  </a:lnTo>
                  <a:lnTo>
                    <a:pt x="265" y="77"/>
                  </a:lnTo>
                  <a:cubicBezTo>
                    <a:pt x="267" y="75"/>
                    <a:pt x="267" y="74"/>
                    <a:pt x="267" y="72"/>
                  </a:cubicBezTo>
                  <a:cubicBezTo>
                    <a:pt x="266" y="70"/>
                    <a:pt x="265" y="69"/>
                    <a:pt x="263" y="69"/>
                  </a:cubicBezTo>
                  <a:lnTo>
                    <a:pt x="6" y="0"/>
                  </a:lnTo>
                  <a:cubicBezTo>
                    <a:pt x="5" y="0"/>
                    <a:pt x="5" y="0"/>
                    <a:pt x="4" y="0"/>
                  </a:cubicBezTo>
                  <a:cubicBezTo>
                    <a:pt x="3" y="0"/>
                    <a:pt x="2" y="0"/>
                    <a:pt x="1" y="1"/>
                  </a:cubicBezTo>
                  <a:cubicBezTo>
                    <a:pt x="0" y="2"/>
                    <a:pt x="0" y="4"/>
                    <a:pt x="0" y="5"/>
                  </a:cubicBezTo>
                  <a:lnTo>
                    <a:pt x="69" y="263"/>
                  </a:lnTo>
                  <a:close/>
                </a:path>
              </a:pathLst>
            </a:custGeom>
            <a:grpFill/>
            <a:ln>
              <a:noFill/>
            </a:ln>
          </p:spPr>
          <p:txBody>
            <a:bodyPr vert="horz" wrap="square" lIns="68571" tIns="34285" rIns="68571" bIns="34285" numCol="1" anchor="t" anchorCtr="0" compatLnSpc="1"/>
            <a:lstStyle/>
            <a:p>
              <a:endParaRPr lang="zh-CN" altLang="en-US"/>
            </a:p>
          </p:txBody>
        </p:sp>
        <p:sp>
          <p:nvSpPr>
            <p:cNvPr id="29" name="Freeform 31"/>
            <p:cNvSpPr/>
            <p:nvPr/>
          </p:nvSpPr>
          <p:spPr bwMode="auto">
            <a:xfrm>
              <a:off x="1543209" y="3615681"/>
              <a:ext cx="237347" cy="237472"/>
            </a:xfrm>
            <a:custGeom>
              <a:avLst/>
              <a:gdLst>
                <a:gd name="T0" fmla="*/ 221 w 291"/>
                <a:gd name="T1" fmla="*/ 25 h 289"/>
                <a:gd name="T2" fmla="*/ 218 w 291"/>
                <a:gd name="T3" fmla="*/ 22 h 289"/>
                <a:gd name="T4" fmla="*/ 217 w 291"/>
                <a:gd name="T5" fmla="*/ 22 h 289"/>
                <a:gd name="T6" fmla="*/ 213 w 291"/>
                <a:gd name="T7" fmla="*/ 23 h 289"/>
                <a:gd name="T8" fmla="*/ 170 w 291"/>
                <a:gd name="T9" fmla="*/ 67 h 289"/>
                <a:gd name="T10" fmla="*/ 104 w 291"/>
                <a:gd name="T11" fmla="*/ 2 h 289"/>
                <a:gd name="T12" fmla="*/ 101 w 291"/>
                <a:gd name="T13" fmla="*/ 0 h 289"/>
                <a:gd name="T14" fmla="*/ 97 w 291"/>
                <a:gd name="T15" fmla="*/ 2 h 289"/>
                <a:gd name="T16" fmla="*/ 2 w 291"/>
                <a:gd name="T17" fmla="*/ 97 h 289"/>
                <a:gd name="T18" fmla="*/ 2 w 291"/>
                <a:gd name="T19" fmla="*/ 104 h 289"/>
                <a:gd name="T20" fmla="*/ 67 w 291"/>
                <a:gd name="T21" fmla="*/ 169 h 289"/>
                <a:gd name="T22" fmla="*/ 25 w 291"/>
                <a:gd name="T23" fmla="*/ 212 h 289"/>
                <a:gd name="T24" fmla="*/ 23 w 291"/>
                <a:gd name="T25" fmla="*/ 216 h 289"/>
                <a:gd name="T26" fmla="*/ 27 w 291"/>
                <a:gd name="T27" fmla="*/ 220 h 289"/>
                <a:gd name="T28" fmla="*/ 284 w 291"/>
                <a:gd name="T29" fmla="*/ 289 h 289"/>
                <a:gd name="T30" fmla="*/ 286 w 291"/>
                <a:gd name="T31" fmla="*/ 289 h 289"/>
                <a:gd name="T32" fmla="*/ 289 w 291"/>
                <a:gd name="T33" fmla="*/ 288 h 289"/>
                <a:gd name="T34" fmla="*/ 290 w 291"/>
                <a:gd name="T35" fmla="*/ 283 h 289"/>
                <a:gd name="T36" fmla="*/ 221 w 291"/>
                <a:gd name="T37" fmla="*/ 25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1" h="289">
                  <a:moveTo>
                    <a:pt x="221" y="25"/>
                  </a:moveTo>
                  <a:cubicBezTo>
                    <a:pt x="221" y="24"/>
                    <a:pt x="219" y="22"/>
                    <a:pt x="218" y="22"/>
                  </a:cubicBezTo>
                  <a:cubicBezTo>
                    <a:pt x="217" y="22"/>
                    <a:pt x="217" y="22"/>
                    <a:pt x="217" y="22"/>
                  </a:cubicBezTo>
                  <a:cubicBezTo>
                    <a:pt x="215" y="22"/>
                    <a:pt x="214" y="22"/>
                    <a:pt x="213" y="23"/>
                  </a:cubicBezTo>
                  <a:lnTo>
                    <a:pt x="170" y="67"/>
                  </a:lnTo>
                  <a:lnTo>
                    <a:pt x="104" y="2"/>
                  </a:lnTo>
                  <a:cubicBezTo>
                    <a:pt x="103" y="1"/>
                    <a:pt x="102" y="0"/>
                    <a:pt x="101" y="0"/>
                  </a:cubicBezTo>
                  <a:cubicBezTo>
                    <a:pt x="99" y="0"/>
                    <a:pt x="98" y="1"/>
                    <a:pt x="97" y="2"/>
                  </a:cubicBezTo>
                  <a:lnTo>
                    <a:pt x="2" y="97"/>
                  </a:lnTo>
                  <a:cubicBezTo>
                    <a:pt x="0" y="99"/>
                    <a:pt x="0" y="102"/>
                    <a:pt x="2" y="104"/>
                  </a:cubicBezTo>
                  <a:lnTo>
                    <a:pt x="67" y="169"/>
                  </a:lnTo>
                  <a:lnTo>
                    <a:pt x="25" y="212"/>
                  </a:lnTo>
                  <a:cubicBezTo>
                    <a:pt x="24" y="213"/>
                    <a:pt x="23" y="215"/>
                    <a:pt x="23" y="216"/>
                  </a:cubicBezTo>
                  <a:cubicBezTo>
                    <a:pt x="24" y="218"/>
                    <a:pt x="25" y="219"/>
                    <a:pt x="27" y="220"/>
                  </a:cubicBezTo>
                  <a:lnTo>
                    <a:pt x="284" y="289"/>
                  </a:lnTo>
                  <a:cubicBezTo>
                    <a:pt x="285" y="289"/>
                    <a:pt x="285" y="289"/>
                    <a:pt x="286" y="289"/>
                  </a:cubicBezTo>
                  <a:cubicBezTo>
                    <a:pt x="287" y="289"/>
                    <a:pt x="288" y="288"/>
                    <a:pt x="289" y="288"/>
                  </a:cubicBezTo>
                  <a:cubicBezTo>
                    <a:pt x="290" y="286"/>
                    <a:pt x="291" y="285"/>
                    <a:pt x="290" y="283"/>
                  </a:cubicBezTo>
                  <a:lnTo>
                    <a:pt x="221" y="25"/>
                  </a:lnTo>
                  <a:close/>
                </a:path>
              </a:pathLst>
            </a:custGeom>
            <a:grpFill/>
            <a:ln>
              <a:noFill/>
            </a:ln>
          </p:spPr>
          <p:txBody>
            <a:bodyPr vert="horz" wrap="square" lIns="68571" tIns="34285" rIns="68571" bIns="34285" numCol="1" anchor="t" anchorCtr="0" compatLnSpc="1"/>
            <a:lstStyle/>
            <a:p>
              <a:endParaRPr lang="zh-CN" altLang="en-US"/>
            </a:p>
          </p:txBody>
        </p:sp>
        <p:sp>
          <p:nvSpPr>
            <p:cNvPr id="30" name="Freeform 32"/>
            <p:cNvSpPr/>
            <p:nvPr/>
          </p:nvSpPr>
          <p:spPr bwMode="auto">
            <a:xfrm>
              <a:off x="1284105" y="3615681"/>
              <a:ext cx="237347" cy="237472"/>
            </a:xfrm>
            <a:custGeom>
              <a:avLst/>
              <a:gdLst>
                <a:gd name="T0" fmla="*/ 193 w 290"/>
                <a:gd name="T1" fmla="*/ 2 h 289"/>
                <a:gd name="T2" fmla="*/ 189 w 290"/>
                <a:gd name="T3" fmla="*/ 0 h 289"/>
                <a:gd name="T4" fmla="*/ 186 w 290"/>
                <a:gd name="T5" fmla="*/ 2 h 289"/>
                <a:gd name="T6" fmla="*/ 121 w 290"/>
                <a:gd name="T7" fmla="*/ 67 h 289"/>
                <a:gd name="T8" fmla="*/ 77 w 290"/>
                <a:gd name="T9" fmla="*/ 23 h 289"/>
                <a:gd name="T10" fmla="*/ 74 w 290"/>
                <a:gd name="T11" fmla="*/ 22 h 289"/>
                <a:gd name="T12" fmla="*/ 72 w 290"/>
                <a:gd name="T13" fmla="*/ 22 h 289"/>
                <a:gd name="T14" fmla="*/ 69 w 290"/>
                <a:gd name="T15" fmla="*/ 25 h 289"/>
                <a:gd name="T16" fmla="*/ 0 w 290"/>
                <a:gd name="T17" fmla="*/ 283 h 289"/>
                <a:gd name="T18" fmla="*/ 1 w 290"/>
                <a:gd name="T19" fmla="*/ 288 h 289"/>
                <a:gd name="T20" fmla="*/ 5 w 290"/>
                <a:gd name="T21" fmla="*/ 289 h 289"/>
                <a:gd name="T22" fmla="*/ 6 w 290"/>
                <a:gd name="T23" fmla="*/ 289 h 289"/>
                <a:gd name="T24" fmla="*/ 263 w 290"/>
                <a:gd name="T25" fmla="*/ 220 h 289"/>
                <a:gd name="T26" fmla="*/ 267 w 290"/>
                <a:gd name="T27" fmla="*/ 216 h 289"/>
                <a:gd name="T28" fmla="*/ 265 w 290"/>
                <a:gd name="T29" fmla="*/ 212 h 289"/>
                <a:gd name="T30" fmla="*/ 223 w 290"/>
                <a:gd name="T31" fmla="*/ 169 h 289"/>
                <a:gd name="T32" fmla="*/ 288 w 290"/>
                <a:gd name="T33" fmla="*/ 104 h 289"/>
                <a:gd name="T34" fmla="*/ 288 w 290"/>
                <a:gd name="T35" fmla="*/ 97 h 289"/>
                <a:gd name="T36" fmla="*/ 193 w 290"/>
                <a:gd name="T37" fmla="*/ 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9">
                  <a:moveTo>
                    <a:pt x="193" y="2"/>
                  </a:moveTo>
                  <a:cubicBezTo>
                    <a:pt x="192" y="1"/>
                    <a:pt x="191" y="0"/>
                    <a:pt x="189" y="0"/>
                  </a:cubicBezTo>
                  <a:cubicBezTo>
                    <a:pt x="188" y="0"/>
                    <a:pt x="187" y="1"/>
                    <a:pt x="186" y="2"/>
                  </a:cubicBezTo>
                  <a:lnTo>
                    <a:pt x="121" y="67"/>
                  </a:lnTo>
                  <a:lnTo>
                    <a:pt x="77" y="23"/>
                  </a:lnTo>
                  <a:cubicBezTo>
                    <a:pt x="76" y="22"/>
                    <a:pt x="75" y="22"/>
                    <a:pt x="74" y="22"/>
                  </a:cubicBezTo>
                  <a:cubicBezTo>
                    <a:pt x="73" y="22"/>
                    <a:pt x="73" y="22"/>
                    <a:pt x="72" y="22"/>
                  </a:cubicBezTo>
                  <a:cubicBezTo>
                    <a:pt x="71" y="22"/>
                    <a:pt x="69" y="24"/>
                    <a:pt x="69" y="25"/>
                  </a:cubicBezTo>
                  <a:lnTo>
                    <a:pt x="0" y="283"/>
                  </a:lnTo>
                  <a:cubicBezTo>
                    <a:pt x="0" y="285"/>
                    <a:pt x="0" y="286"/>
                    <a:pt x="1" y="288"/>
                  </a:cubicBezTo>
                  <a:cubicBezTo>
                    <a:pt x="2" y="288"/>
                    <a:pt x="3" y="289"/>
                    <a:pt x="5" y="289"/>
                  </a:cubicBezTo>
                  <a:cubicBezTo>
                    <a:pt x="5" y="289"/>
                    <a:pt x="5" y="289"/>
                    <a:pt x="6" y="289"/>
                  </a:cubicBezTo>
                  <a:lnTo>
                    <a:pt x="263" y="220"/>
                  </a:lnTo>
                  <a:cubicBezTo>
                    <a:pt x="265" y="219"/>
                    <a:pt x="266" y="218"/>
                    <a:pt x="267" y="216"/>
                  </a:cubicBezTo>
                  <a:cubicBezTo>
                    <a:pt x="267" y="215"/>
                    <a:pt x="267" y="213"/>
                    <a:pt x="265" y="212"/>
                  </a:cubicBezTo>
                  <a:lnTo>
                    <a:pt x="223" y="169"/>
                  </a:lnTo>
                  <a:lnTo>
                    <a:pt x="288" y="104"/>
                  </a:lnTo>
                  <a:cubicBezTo>
                    <a:pt x="290" y="102"/>
                    <a:pt x="290" y="99"/>
                    <a:pt x="288" y="97"/>
                  </a:cubicBezTo>
                  <a:lnTo>
                    <a:pt x="193" y="2"/>
                  </a:lnTo>
                  <a:close/>
                </a:path>
              </a:pathLst>
            </a:custGeom>
            <a:grpFill/>
            <a:ln>
              <a:noFill/>
            </a:ln>
          </p:spPr>
          <p:txBody>
            <a:bodyPr vert="horz" wrap="square" lIns="68571" tIns="34285" rIns="68571" bIns="34285" numCol="1" anchor="t" anchorCtr="0" compatLnSpc="1"/>
            <a:lstStyle/>
            <a:p>
              <a:endParaRPr lang="zh-CN" altLang="en-US"/>
            </a:p>
          </p:txBody>
        </p:sp>
        <p:grpSp>
          <p:nvGrpSpPr>
            <p:cNvPr id="31" name="组合 30"/>
            <p:cNvGrpSpPr/>
            <p:nvPr/>
          </p:nvGrpSpPr>
          <p:grpSpPr>
            <a:xfrm>
              <a:off x="2308353" y="4146108"/>
              <a:ext cx="526117" cy="496711"/>
              <a:chOff x="2308353" y="4146108"/>
              <a:chExt cx="526117" cy="496711"/>
            </a:xfrm>
            <a:grpFill/>
          </p:grpSpPr>
          <p:sp>
            <p:nvSpPr>
              <p:cNvPr id="45" name="Freeform 33"/>
              <p:cNvSpPr/>
              <p:nvPr/>
            </p:nvSpPr>
            <p:spPr bwMode="auto">
              <a:xfrm>
                <a:off x="2316264" y="4146108"/>
                <a:ext cx="510294" cy="245386"/>
              </a:xfrm>
              <a:custGeom>
                <a:avLst/>
                <a:gdLst>
                  <a:gd name="T0" fmla="*/ 530 w 626"/>
                  <a:gd name="T1" fmla="*/ 0 h 300"/>
                  <a:gd name="T2" fmla="*/ 97 w 626"/>
                  <a:gd name="T3" fmla="*/ 0 h 300"/>
                  <a:gd name="T4" fmla="*/ 0 w 626"/>
                  <a:gd name="T5" fmla="*/ 73 h 300"/>
                  <a:gd name="T6" fmla="*/ 313 w 626"/>
                  <a:gd name="T7" fmla="*/ 300 h 300"/>
                  <a:gd name="T8" fmla="*/ 626 w 626"/>
                  <a:gd name="T9" fmla="*/ 73 h 300"/>
                  <a:gd name="T10" fmla="*/ 530 w 626"/>
                  <a:gd name="T11" fmla="*/ 0 h 300"/>
                </a:gdLst>
                <a:ahLst/>
                <a:cxnLst>
                  <a:cxn ang="0">
                    <a:pos x="T0" y="T1"/>
                  </a:cxn>
                  <a:cxn ang="0">
                    <a:pos x="T2" y="T3"/>
                  </a:cxn>
                  <a:cxn ang="0">
                    <a:pos x="T4" y="T5"/>
                  </a:cxn>
                  <a:cxn ang="0">
                    <a:pos x="T6" y="T7"/>
                  </a:cxn>
                  <a:cxn ang="0">
                    <a:pos x="T8" y="T9"/>
                  </a:cxn>
                  <a:cxn ang="0">
                    <a:pos x="T10" y="T11"/>
                  </a:cxn>
                </a:cxnLst>
                <a:rect l="0" t="0" r="r" b="b"/>
                <a:pathLst>
                  <a:path w="626" h="300">
                    <a:moveTo>
                      <a:pt x="530" y="0"/>
                    </a:moveTo>
                    <a:lnTo>
                      <a:pt x="97" y="0"/>
                    </a:lnTo>
                    <a:cubicBezTo>
                      <a:pt x="54" y="0"/>
                      <a:pt x="17" y="30"/>
                      <a:pt x="0" y="73"/>
                    </a:cubicBezTo>
                    <a:lnTo>
                      <a:pt x="313" y="300"/>
                    </a:lnTo>
                    <a:lnTo>
                      <a:pt x="626" y="73"/>
                    </a:lnTo>
                    <a:cubicBezTo>
                      <a:pt x="609" y="30"/>
                      <a:pt x="572" y="0"/>
                      <a:pt x="530" y="0"/>
                    </a:cubicBezTo>
                    <a:close/>
                  </a:path>
                </a:pathLst>
              </a:custGeom>
              <a:grpFill/>
              <a:ln>
                <a:noFill/>
              </a:ln>
            </p:spPr>
            <p:txBody>
              <a:bodyPr vert="horz" wrap="square" lIns="68571" tIns="34285" rIns="68571" bIns="34285" numCol="1" anchor="t" anchorCtr="0" compatLnSpc="1"/>
              <a:lstStyle/>
              <a:p>
                <a:endParaRPr lang="zh-CN" altLang="en-US"/>
              </a:p>
            </p:txBody>
          </p:sp>
          <p:sp>
            <p:nvSpPr>
              <p:cNvPr id="46" name="Freeform 34"/>
              <p:cNvSpPr/>
              <p:nvPr/>
            </p:nvSpPr>
            <p:spPr bwMode="auto">
              <a:xfrm>
                <a:off x="2308353" y="4282655"/>
                <a:ext cx="526117" cy="360164"/>
              </a:xfrm>
              <a:custGeom>
                <a:avLst/>
                <a:gdLst>
                  <a:gd name="T0" fmla="*/ 322 w 644"/>
                  <a:gd name="T1" fmla="*/ 230 h 440"/>
                  <a:gd name="T2" fmla="*/ 311 w 644"/>
                  <a:gd name="T3" fmla="*/ 226 h 440"/>
                  <a:gd name="T4" fmla="*/ 0 w 644"/>
                  <a:gd name="T5" fmla="*/ 0 h 440"/>
                  <a:gd name="T6" fmla="*/ 0 w 644"/>
                  <a:gd name="T7" fmla="*/ 317 h 440"/>
                  <a:gd name="T8" fmla="*/ 106 w 644"/>
                  <a:gd name="T9" fmla="*/ 440 h 440"/>
                  <a:gd name="T10" fmla="*/ 539 w 644"/>
                  <a:gd name="T11" fmla="*/ 440 h 440"/>
                  <a:gd name="T12" fmla="*/ 644 w 644"/>
                  <a:gd name="T13" fmla="*/ 317 h 440"/>
                  <a:gd name="T14" fmla="*/ 644 w 644"/>
                  <a:gd name="T15" fmla="*/ 0 h 440"/>
                  <a:gd name="T16" fmla="*/ 333 w 644"/>
                  <a:gd name="T17" fmla="*/ 226 h 440"/>
                  <a:gd name="T18" fmla="*/ 322 w 644"/>
                  <a:gd name="T19" fmla="*/ 23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4" h="440">
                    <a:moveTo>
                      <a:pt x="322" y="230"/>
                    </a:moveTo>
                    <a:cubicBezTo>
                      <a:pt x="318" y="230"/>
                      <a:pt x="315" y="229"/>
                      <a:pt x="311" y="226"/>
                    </a:cubicBezTo>
                    <a:lnTo>
                      <a:pt x="0" y="0"/>
                    </a:lnTo>
                    <a:lnTo>
                      <a:pt x="0" y="317"/>
                    </a:lnTo>
                    <a:cubicBezTo>
                      <a:pt x="0" y="385"/>
                      <a:pt x="47" y="440"/>
                      <a:pt x="106" y="440"/>
                    </a:cubicBezTo>
                    <a:lnTo>
                      <a:pt x="539" y="440"/>
                    </a:lnTo>
                    <a:cubicBezTo>
                      <a:pt x="597" y="440"/>
                      <a:pt x="644" y="385"/>
                      <a:pt x="644" y="317"/>
                    </a:cubicBezTo>
                    <a:lnTo>
                      <a:pt x="644" y="0"/>
                    </a:lnTo>
                    <a:lnTo>
                      <a:pt x="333" y="226"/>
                    </a:lnTo>
                    <a:cubicBezTo>
                      <a:pt x="330" y="229"/>
                      <a:pt x="326" y="230"/>
                      <a:pt x="322" y="230"/>
                    </a:cubicBezTo>
                    <a:close/>
                  </a:path>
                </a:pathLst>
              </a:custGeom>
              <a:grpFill/>
              <a:ln>
                <a:noFill/>
              </a:ln>
            </p:spPr>
            <p:txBody>
              <a:bodyPr vert="horz" wrap="square" lIns="68571" tIns="34285" rIns="68571" bIns="34285" numCol="1" anchor="t" anchorCtr="0" compatLnSpc="1"/>
              <a:lstStyle/>
              <a:p>
                <a:endParaRPr lang="zh-CN" altLang="en-US"/>
              </a:p>
            </p:txBody>
          </p:sp>
        </p:grpSp>
        <p:sp>
          <p:nvSpPr>
            <p:cNvPr id="32" name="Freeform 35"/>
            <p:cNvSpPr>
              <a:spLocks noEditPoints="1"/>
            </p:cNvSpPr>
            <p:nvPr/>
          </p:nvSpPr>
          <p:spPr bwMode="auto">
            <a:xfrm>
              <a:off x="4400942" y="4150067"/>
              <a:ext cx="397554" cy="488795"/>
            </a:xfrm>
            <a:custGeom>
              <a:avLst/>
              <a:gdLst>
                <a:gd name="T0" fmla="*/ 0 w 486"/>
                <a:gd name="T1" fmla="*/ 262 h 598"/>
                <a:gd name="T2" fmla="*/ 0 w 486"/>
                <a:gd name="T3" fmla="*/ 500 h 598"/>
                <a:gd name="T4" fmla="*/ 98 w 486"/>
                <a:gd name="T5" fmla="*/ 598 h 598"/>
                <a:gd name="T6" fmla="*/ 388 w 486"/>
                <a:gd name="T7" fmla="*/ 598 h 598"/>
                <a:gd name="T8" fmla="*/ 486 w 486"/>
                <a:gd name="T9" fmla="*/ 500 h 598"/>
                <a:gd name="T10" fmla="*/ 486 w 486"/>
                <a:gd name="T11" fmla="*/ 262 h 598"/>
                <a:gd name="T12" fmla="*/ 445 w 486"/>
                <a:gd name="T13" fmla="*/ 262 h 598"/>
                <a:gd name="T14" fmla="*/ 445 w 486"/>
                <a:gd name="T15" fmla="*/ 199 h 598"/>
                <a:gd name="T16" fmla="*/ 246 w 486"/>
                <a:gd name="T17" fmla="*/ 0 h 598"/>
                <a:gd name="T18" fmla="*/ 48 w 486"/>
                <a:gd name="T19" fmla="*/ 199 h 598"/>
                <a:gd name="T20" fmla="*/ 48 w 486"/>
                <a:gd name="T21" fmla="*/ 262 h 598"/>
                <a:gd name="T22" fmla="*/ 0 w 486"/>
                <a:gd name="T23" fmla="*/ 262 h 598"/>
                <a:gd name="T24" fmla="*/ 370 w 486"/>
                <a:gd name="T25" fmla="*/ 262 h 598"/>
                <a:gd name="T26" fmla="*/ 122 w 486"/>
                <a:gd name="T27" fmla="*/ 262 h 598"/>
                <a:gd name="T28" fmla="*/ 123 w 486"/>
                <a:gd name="T29" fmla="*/ 199 h 598"/>
                <a:gd name="T30" fmla="*/ 246 w 486"/>
                <a:gd name="T31" fmla="*/ 75 h 598"/>
                <a:gd name="T32" fmla="*/ 370 w 486"/>
                <a:gd name="T33" fmla="*/ 199 h 598"/>
                <a:gd name="T34" fmla="*/ 370 w 486"/>
                <a:gd name="T35" fmla="*/ 262 h 598"/>
                <a:gd name="T36" fmla="*/ 276 w 486"/>
                <a:gd name="T37" fmla="*/ 438 h 598"/>
                <a:gd name="T38" fmla="*/ 276 w 486"/>
                <a:gd name="T39" fmla="*/ 438 h 598"/>
                <a:gd name="T40" fmla="*/ 276 w 486"/>
                <a:gd name="T41" fmla="*/ 491 h 598"/>
                <a:gd name="T42" fmla="*/ 243 w 486"/>
                <a:gd name="T43" fmla="*/ 523 h 598"/>
                <a:gd name="T44" fmla="*/ 210 w 486"/>
                <a:gd name="T45" fmla="*/ 491 h 598"/>
                <a:gd name="T46" fmla="*/ 210 w 486"/>
                <a:gd name="T47" fmla="*/ 438 h 598"/>
                <a:gd name="T48" fmla="*/ 187 w 486"/>
                <a:gd name="T49" fmla="*/ 392 h 598"/>
                <a:gd name="T50" fmla="*/ 243 w 486"/>
                <a:gd name="T51" fmla="*/ 336 h 598"/>
                <a:gd name="T52" fmla="*/ 299 w 486"/>
                <a:gd name="T53" fmla="*/ 392 h 598"/>
                <a:gd name="T54" fmla="*/ 276 w 486"/>
                <a:gd name="T55" fmla="*/ 438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6" h="598">
                  <a:moveTo>
                    <a:pt x="0" y="262"/>
                  </a:moveTo>
                  <a:lnTo>
                    <a:pt x="0" y="500"/>
                  </a:lnTo>
                  <a:cubicBezTo>
                    <a:pt x="0" y="554"/>
                    <a:pt x="44" y="598"/>
                    <a:pt x="98" y="598"/>
                  </a:cubicBezTo>
                  <a:lnTo>
                    <a:pt x="388" y="598"/>
                  </a:lnTo>
                  <a:cubicBezTo>
                    <a:pt x="442" y="598"/>
                    <a:pt x="486" y="554"/>
                    <a:pt x="486" y="500"/>
                  </a:cubicBezTo>
                  <a:lnTo>
                    <a:pt x="486" y="262"/>
                  </a:lnTo>
                  <a:lnTo>
                    <a:pt x="445" y="262"/>
                  </a:lnTo>
                  <a:lnTo>
                    <a:pt x="445" y="199"/>
                  </a:lnTo>
                  <a:cubicBezTo>
                    <a:pt x="445" y="89"/>
                    <a:pt x="356" y="0"/>
                    <a:pt x="246" y="0"/>
                  </a:cubicBezTo>
                  <a:cubicBezTo>
                    <a:pt x="137" y="0"/>
                    <a:pt x="48" y="89"/>
                    <a:pt x="48" y="199"/>
                  </a:cubicBezTo>
                  <a:lnTo>
                    <a:pt x="48" y="262"/>
                  </a:lnTo>
                  <a:lnTo>
                    <a:pt x="0" y="262"/>
                  </a:lnTo>
                  <a:close/>
                  <a:moveTo>
                    <a:pt x="370" y="262"/>
                  </a:moveTo>
                  <a:lnTo>
                    <a:pt x="122" y="262"/>
                  </a:lnTo>
                  <a:lnTo>
                    <a:pt x="123" y="199"/>
                  </a:lnTo>
                  <a:cubicBezTo>
                    <a:pt x="123" y="131"/>
                    <a:pt x="178" y="75"/>
                    <a:pt x="246" y="75"/>
                  </a:cubicBezTo>
                  <a:cubicBezTo>
                    <a:pt x="315" y="75"/>
                    <a:pt x="370" y="131"/>
                    <a:pt x="370" y="199"/>
                  </a:cubicBezTo>
                  <a:lnTo>
                    <a:pt x="370" y="262"/>
                  </a:lnTo>
                  <a:close/>
                  <a:moveTo>
                    <a:pt x="276" y="438"/>
                  </a:moveTo>
                  <a:lnTo>
                    <a:pt x="276" y="438"/>
                  </a:lnTo>
                  <a:lnTo>
                    <a:pt x="276" y="491"/>
                  </a:lnTo>
                  <a:cubicBezTo>
                    <a:pt x="276" y="509"/>
                    <a:pt x="261" y="523"/>
                    <a:pt x="243" y="523"/>
                  </a:cubicBezTo>
                  <a:cubicBezTo>
                    <a:pt x="225" y="523"/>
                    <a:pt x="210" y="509"/>
                    <a:pt x="210" y="491"/>
                  </a:cubicBezTo>
                  <a:lnTo>
                    <a:pt x="210" y="438"/>
                  </a:lnTo>
                  <a:cubicBezTo>
                    <a:pt x="196" y="428"/>
                    <a:pt x="187" y="411"/>
                    <a:pt x="187" y="392"/>
                  </a:cubicBezTo>
                  <a:cubicBezTo>
                    <a:pt x="187" y="362"/>
                    <a:pt x="212" y="336"/>
                    <a:pt x="243" y="336"/>
                  </a:cubicBezTo>
                  <a:cubicBezTo>
                    <a:pt x="274" y="336"/>
                    <a:pt x="299" y="362"/>
                    <a:pt x="299" y="392"/>
                  </a:cubicBezTo>
                  <a:cubicBezTo>
                    <a:pt x="299" y="411"/>
                    <a:pt x="290" y="428"/>
                    <a:pt x="276" y="438"/>
                  </a:cubicBezTo>
                  <a:close/>
                </a:path>
              </a:pathLst>
            </a:custGeom>
            <a:grpFill/>
            <a:ln>
              <a:noFill/>
            </a:ln>
          </p:spPr>
          <p:txBody>
            <a:bodyPr vert="horz" wrap="square" lIns="68571" tIns="34285" rIns="68571" bIns="34285" numCol="1" anchor="t" anchorCtr="0" compatLnSpc="1"/>
            <a:lstStyle/>
            <a:p>
              <a:endParaRPr lang="zh-CN" altLang="en-US"/>
            </a:p>
          </p:txBody>
        </p:sp>
        <p:sp>
          <p:nvSpPr>
            <p:cNvPr id="33" name="Freeform 36"/>
            <p:cNvSpPr>
              <a:spLocks noEditPoints="1"/>
            </p:cNvSpPr>
            <p:nvPr/>
          </p:nvSpPr>
          <p:spPr bwMode="auto">
            <a:xfrm>
              <a:off x="1203012" y="1030703"/>
              <a:ext cx="656657" cy="554099"/>
            </a:xfrm>
            <a:custGeom>
              <a:avLst/>
              <a:gdLst>
                <a:gd name="T0" fmla="*/ 563 w 803"/>
                <a:gd name="T1" fmla="*/ 421 h 678"/>
                <a:gd name="T2" fmla="*/ 445 w 803"/>
                <a:gd name="T3" fmla="*/ 421 h 678"/>
                <a:gd name="T4" fmla="*/ 445 w 803"/>
                <a:gd name="T5" fmla="*/ 540 h 678"/>
                <a:gd name="T6" fmla="*/ 358 w 803"/>
                <a:gd name="T7" fmla="*/ 540 h 678"/>
                <a:gd name="T8" fmla="*/ 358 w 803"/>
                <a:gd name="T9" fmla="*/ 421 h 678"/>
                <a:gd name="T10" fmla="*/ 240 w 803"/>
                <a:gd name="T11" fmla="*/ 421 h 678"/>
                <a:gd name="T12" fmla="*/ 240 w 803"/>
                <a:gd name="T13" fmla="*/ 334 h 678"/>
                <a:gd name="T14" fmla="*/ 358 w 803"/>
                <a:gd name="T15" fmla="*/ 334 h 678"/>
                <a:gd name="T16" fmla="*/ 358 w 803"/>
                <a:gd name="T17" fmla="*/ 215 h 678"/>
                <a:gd name="T18" fmla="*/ 445 w 803"/>
                <a:gd name="T19" fmla="*/ 215 h 678"/>
                <a:gd name="T20" fmla="*/ 445 w 803"/>
                <a:gd name="T21" fmla="*/ 334 h 678"/>
                <a:gd name="T22" fmla="*/ 563 w 803"/>
                <a:gd name="T23" fmla="*/ 334 h 678"/>
                <a:gd name="T24" fmla="*/ 563 w 803"/>
                <a:gd name="T25" fmla="*/ 421 h 678"/>
                <a:gd name="T26" fmla="*/ 737 w 803"/>
                <a:gd name="T27" fmla="*/ 218 h 678"/>
                <a:gd name="T28" fmla="*/ 401 w 803"/>
                <a:gd name="T29" fmla="*/ 161 h 678"/>
                <a:gd name="T30" fmla="*/ 66 w 803"/>
                <a:gd name="T31" fmla="*/ 218 h 678"/>
                <a:gd name="T32" fmla="*/ 402 w 803"/>
                <a:gd name="T33" fmla="*/ 678 h 678"/>
                <a:gd name="T34" fmla="*/ 737 w 803"/>
                <a:gd name="T35" fmla="*/ 21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3" h="678">
                  <a:moveTo>
                    <a:pt x="563" y="421"/>
                  </a:moveTo>
                  <a:lnTo>
                    <a:pt x="445" y="421"/>
                  </a:lnTo>
                  <a:lnTo>
                    <a:pt x="445" y="540"/>
                  </a:lnTo>
                  <a:lnTo>
                    <a:pt x="358" y="540"/>
                  </a:lnTo>
                  <a:lnTo>
                    <a:pt x="358" y="421"/>
                  </a:lnTo>
                  <a:lnTo>
                    <a:pt x="240" y="421"/>
                  </a:lnTo>
                  <a:lnTo>
                    <a:pt x="240" y="334"/>
                  </a:lnTo>
                  <a:lnTo>
                    <a:pt x="358" y="334"/>
                  </a:lnTo>
                  <a:lnTo>
                    <a:pt x="358" y="215"/>
                  </a:lnTo>
                  <a:lnTo>
                    <a:pt x="445" y="215"/>
                  </a:lnTo>
                  <a:lnTo>
                    <a:pt x="445" y="334"/>
                  </a:lnTo>
                  <a:lnTo>
                    <a:pt x="563" y="334"/>
                  </a:lnTo>
                  <a:lnTo>
                    <a:pt x="563" y="421"/>
                  </a:lnTo>
                  <a:close/>
                  <a:moveTo>
                    <a:pt x="737" y="218"/>
                  </a:moveTo>
                  <a:cubicBezTo>
                    <a:pt x="680" y="0"/>
                    <a:pt x="440" y="138"/>
                    <a:pt x="401" y="161"/>
                  </a:cubicBezTo>
                  <a:cubicBezTo>
                    <a:pt x="360" y="136"/>
                    <a:pt x="123" y="1"/>
                    <a:pt x="66" y="218"/>
                  </a:cubicBezTo>
                  <a:cubicBezTo>
                    <a:pt x="0" y="469"/>
                    <a:pt x="400" y="676"/>
                    <a:pt x="402" y="678"/>
                  </a:cubicBezTo>
                  <a:cubicBezTo>
                    <a:pt x="402" y="678"/>
                    <a:pt x="803" y="466"/>
                    <a:pt x="737" y="218"/>
                  </a:cubicBezTo>
                  <a:close/>
                </a:path>
              </a:pathLst>
            </a:custGeom>
            <a:grpFill/>
            <a:ln>
              <a:noFill/>
            </a:ln>
          </p:spPr>
          <p:txBody>
            <a:bodyPr vert="horz" wrap="square" lIns="68571" tIns="34285" rIns="68571" bIns="34285" numCol="1" anchor="t" anchorCtr="0" compatLnSpc="1"/>
            <a:lstStyle/>
            <a:p>
              <a:endParaRPr lang="zh-CN" altLang="en-US"/>
            </a:p>
          </p:txBody>
        </p:sp>
        <p:sp>
          <p:nvSpPr>
            <p:cNvPr id="34" name="Freeform 37"/>
            <p:cNvSpPr>
              <a:spLocks noEditPoints="1"/>
            </p:cNvSpPr>
            <p:nvPr/>
          </p:nvSpPr>
          <p:spPr bwMode="auto">
            <a:xfrm>
              <a:off x="4367317" y="2563008"/>
              <a:ext cx="462825" cy="502647"/>
            </a:xfrm>
            <a:custGeom>
              <a:avLst/>
              <a:gdLst>
                <a:gd name="T0" fmla="*/ 38 w 566"/>
                <a:gd name="T1" fmla="*/ 38 h 613"/>
                <a:gd name="T2" fmla="*/ 151 w 566"/>
                <a:gd name="T3" fmla="*/ 37 h 613"/>
                <a:gd name="T4" fmla="*/ 271 w 566"/>
                <a:gd name="T5" fmla="*/ 5 h 613"/>
                <a:gd name="T6" fmla="*/ 283 w 566"/>
                <a:gd name="T7" fmla="*/ 0 h 613"/>
                <a:gd name="T8" fmla="*/ 294 w 566"/>
                <a:gd name="T9" fmla="*/ 5 h 613"/>
                <a:gd name="T10" fmla="*/ 415 w 566"/>
                <a:gd name="T11" fmla="*/ 37 h 613"/>
                <a:gd name="T12" fmla="*/ 528 w 566"/>
                <a:gd name="T13" fmla="*/ 38 h 613"/>
                <a:gd name="T14" fmla="*/ 566 w 566"/>
                <a:gd name="T15" fmla="*/ 33 h 613"/>
                <a:gd name="T16" fmla="*/ 566 w 566"/>
                <a:gd name="T17" fmla="*/ 77 h 613"/>
                <a:gd name="T18" fmla="*/ 486 w 566"/>
                <a:gd name="T19" fmla="*/ 464 h 613"/>
                <a:gd name="T20" fmla="*/ 291 w 566"/>
                <a:gd name="T21" fmla="*/ 611 h 613"/>
                <a:gd name="T22" fmla="*/ 283 w 566"/>
                <a:gd name="T23" fmla="*/ 613 h 613"/>
                <a:gd name="T24" fmla="*/ 275 w 566"/>
                <a:gd name="T25" fmla="*/ 611 h 613"/>
                <a:gd name="T26" fmla="*/ 80 w 566"/>
                <a:gd name="T27" fmla="*/ 464 h 613"/>
                <a:gd name="T28" fmla="*/ 0 w 566"/>
                <a:gd name="T29" fmla="*/ 77 h 613"/>
                <a:gd name="T30" fmla="*/ 0 w 566"/>
                <a:gd name="T31" fmla="*/ 33 h 613"/>
                <a:gd name="T32" fmla="*/ 38 w 566"/>
                <a:gd name="T33" fmla="*/ 38 h 613"/>
                <a:gd name="T34" fmla="*/ 283 w 566"/>
                <a:gd name="T35" fmla="*/ 312 h 613"/>
                <a:gd name="T36" fmla="*/ 283 w 566"/>
                <a:gd name="T37" fmla="*/ 312 h 613"/>
                <a:gd name="T38" fmla="*/ 472 w 566"/>
                <a:gd name="T39" fmla="*/ 312 h 613"/>
                <a:gd name="T40" fmla="*/ 496 w 566"/>
                <a:gd name="T41" fmla="*/ 117 h 613"/>
                <a:gd name="T42" fmla="*/ 407 w 566"/>
                <a:gd name="T43" fmla="*/ 113 h 613"/>
                <a:gd name="T44" fmla="*/ 283 w 566"/>
                <a:gd name="T45" fmla="*/ 81 h 613"/>
                <a:gd name="T46" fmla="*/ 283 w 566"/>
                <a:gd name="T47" fmla="*/ 312 h 613"/>
                <a:gd name="T48" fmla="*/ 283 w 566"/>
                <a:gd name="T49" fmla="*/ 535 h 613"/>
                <a:gd name="T50" fmla="*/ 283 w 566"/>
                <a:gd name="T51" fmla="*/ 535 h 613"/>
                <a:gd name="T52" fmla="*/ 283 w 566"/>
                <a:gd name="T53" fmla="*/ 312 h 613"/>
                <a:gd name="T54" fmla="*/ 94 w 566"/>
                <a:gd name="T55" fmla="*/ 312 h 613"/>
                <a:gd name="T56" fmla="*/ 137 w 566"/>
                <a:gd name="T57" fmla="*/ 423 h 613"/>
                <a:gd name="T58" fmla="*/ 283 w 566"/>
                <a:gd name="T59" fmla="*/ 535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6" h="613">
                  <a:moveTo>
                    <a:pt x="38" y="38"/>
                  </a:moveTo>
                  <a:cubicBezTo>
                    <a:pt x="74" y="43"/>
                    <a:pt x="112" y="42"/>
                    <a:pt x="151" y="37"/>
                  </a:cubicBezTo>
                  <a:cubicBezTo>
                    <a:pt x="190" y="32"/>
                    <a:pt x="230" y="21"/>
                    <a:pt x="271" y="5"/>
                  </a:cubicBezTo>
                  <a:lnTo>
                    <a:pt x="283" y="0"/>
                  </a:lnTo>
                  <a:lnTo>
                    <a:pt x="294" y="5"/>
                  </a:lnTo>
                  <a:cubicBezTo>
                    <a:pt x="336" y="21"/>
                    <a:pt x="376" y="32"/>
                    <a:pt x="415" y="37"/>
                  </a:cubicBezTo>
                  <a:cubicBezTo>
                    <a:pt x="454" y="42"/>
                    <a:pt x="491" y="43"/>
                    <a:pt x="528" y="38"/>
                  </a:cubicBezTo>
                  <a:lnTo>
                    <a:pt x="566" y="33"/>
                  </a:lnTo>
                  <a:lnTo>
                    <a:pt x="566" y="77"/>
                  </a:lnTo>
                  <a:cubicBezTo>
                    <a:pt x="564" y="260"/>
                    <a:pt x="534" y="382"/>
                    <a:pt x="486" y="464"/>
                  </a:cubicBezTo>
                  <a:cubicBezTo>
                    <a:pt x="436" y="550"/>
                    <a:pt x="368" y="591"/>
                    <a:pt x="291" y="611"/>
                  </a:cubicBezTo>
                  <a:lnTo>
                    <a:pt x="283" y="613"/>
                  </a:lnTo>
                  <a:lnTo>
                    <a:pt x="275" y="611"/>
                  </a:lnTo>
                  <a:cubicBezTo>
                    <a:pt x="198" y="591"/>
                    <a:pt x="130" y="550"/>
                    <a:pt x="80" y="464"/>
                  </a:cubicBezTo>
                  <a:cubicBezTo>
                    <a:pt x="32" y="382"/>
                    <a:pt x="2" y="260"/>
                    <a:pt x="0" y="77"/>
                  </a:cubicBezTo>
                  <a:lnTo>
                    <a:pt x="0" y="33"/>
                  </a:lnTo>
                  <a:lnTo>
                    <a:pt x="38" y="38"/>
                  </a:lnTo>
                  <a:close/>
                  <a:moveTo>
                    <a:pt x="283" y="312"/>
                  </a:moveTo>
                  <a:lnTo>
                    <a:pt x="283" y="312"/>
                  </a:lnTo>
                  <a:lnTo>
                    <a:pt x="472" y="312"/>
                  </a:lnTo>
                  <a:cubicBezTo>
                    <a:pt x="485" y="259"/>
                    <a:pt x="493" y="195"/>
                    <a:pt x="496" y="117"/>
                  </a:cubicBezTo>
                  <a:cubicBezTo>
                    <a:pt x="467" y="119"/>
                    <a:pt x="437" y="117"/>
                    <a:pt x="407" y="113"/>
                  </a:cubicBezTo>
                  <a:cubicBezTo>
                    <a:pt x="367" y="108"/>
                    <a:pt x="325" y="97"/>
                    <a:pt x="283" y="81"/>
                  </a:cubicBezTo>
                  <a:lnTo>
                    <a:pt x="283" y="312"/>
                  </a:lnTo>
                  <a:close/>
                  <a:moveTo>
                    <a:pt x="283" y="535"/>
                  </a:moveTo>
                  <a:lnTo>
                    <a:pt x="283" y="535"/>
                  </a:lnTo>
                  <a:lnTo>
                    <a:pt x="283" y="312"/>
                  </a:lnTo>
                  <a:lnTo>
                    <a:pt x="94" y="312"/>
                  </a:lnTo>
                  <a:cubicBezTo>
                    <a:pt x="105" y="357"/>
                    <a:pt x="120" y="393"/>
                    <a:pt x="137" y="423"/>
                  </a:cubicBezTo>
                  <a:cubicBezTo>
                    <a:pt x="174" y="486"/>
                    <a:pt x="225" y="518"/>
                    <a:pt x="283" y="535"/>
                  </a:cubicBezTo>
                  <a:close/>
                </a:path>
              </a:pathLst>
            </a:custGeom>
            <a:grpFill/>
            <a:ln>
              <a:noFill/>
            </a:ln>
          </p:spPr>
          <p:txBody>
            <a:bodyPr vert="horz" wrap="square" lIns="68571" tIns="34285" rIns="68571" bIns="34285" numCol="1" anchor="t" anchorCtr="0" compatLnSpc="1"/>
            <a:lstStyle/>
            <a:p>
              <a:endParaRPr lang="zh-CN" altLang="en-US"/>
            </a:p>
          </p:txBody>
        </p:sp>
        <p:sp>
          <p:nvSpPr>
            <p:cNvPr id="35" name="Freeform 38"/>
            <p:cNvSpPr>
              <a:spLocks noEditPoints="1"/>
            </p:cNvSpPr>
            <p:nvPr/>
          </p:nvSpPr>
          <p:spPr bwMode="auto">
            <a:xfrm>
              <a:off x="2369668" y="2545198"/>
              <a:ext cx="401509" cy="516499"/>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2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30 h 631"/>
                <a:gd name="T68" fmla="*/ 409 w 491"/>
                <a:gd name="T69" fmla="*/ 630 h 631"/>
                <a:gd name="T70" fmla="*/ 409 w 491"/>
                <a:gd name="T71" fmla="*/ 560 h 631"/>
                <a:gd name="T72" fmla="*/ 303 w 491"/>
                <a:gd name="T73" fmla="*/ 560 h 631"/>
                <a:gd name="T74" fmla="*/ 303 w 491"/>
                <a:gd name="T75" fmla="*/ 630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9"/>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2"/>
                    <a:pt x="198" y="319"/>
                    <a:pt x="198" y="305"/>
                  </a:cubicBezTo>
                  <a:cubicBezTo>
                    <a:pt x="198" y="288"/>
                    <a:pt x="205" y="272"/>
                    <a:pt x="217" y="262"/>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6"/>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6"/>
                    <a:pt x="455" y="270"/>
                    <a:pt x="436" y="270"/>
                  </a:cubicBezTo>
                  <a:lnTo>
                    <a:pt x="349" y="270"/>
                  </a:lnTo>
                  <a:lnTo>
                    <a:pt x="265" y="270"/>
                  </a:lnTo>
                  <a:lnTo>
                    <a:pt x="256" y="270"/>
                  </a:lnTo>
                  <a:close/>
                  <a:moveTo>
                    <a:pt x="349" y="366"/>
                  </a:moveTo>
                  <a:lnTo>
                    <a:pt x="221" y="366"/>
                  </a:lnTo>
                  <a:cubicBezTo>
                    <a:pt x="209" y="366"/>
                    <a:pt x="198" y="372"/>
                    <a:pt x="192" y="382"/>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30"/>
                  </a:moveTo>
                  <a:lnTo>
                    <a:pt x="315" y="630"/>
                  </a:lnTo>
                  <a:lnTo>
                    <a:pt x="409" y="630"/>
                  </a:lnTo>
                  <a:cubicBezTo>
                    <a:pt x="429" y="630"/>
                    <a:pt x="444" y="614"/>
                    <a:pt x="444" y="595"/>
                  </a:cubicBezTo>
                  <a:cubicBezTo>
                    <a:pt x="444" y="575"/>
                    <a:pt x="429" y="560"/>
                    <a:pt x="409" y="560"/>
                  </a:cubicBezTo>
                  <a:lnTo>
                    <a:pt x="315" y="560"/>
                  </a:lnTo>
                  <a:lnTo>
                    <a:pt x="303" y="560"/>
                  </a:lnTo>
                  <a:cubicBezTo>
                    <a:pt x="283" y="560"/>
                    <a:pt x="268" y="575"/>
                    <a:pt x="268" y="595"/>
                  </a:cubicBezTo>
                  <a:cubicBezTo>
                    <a:pt x="268" y="614"/>
                    <a:pt x="283" y="630"/>
                    <a:pt x="303" y="630"/>
                  </a:cubicBezTo>
                  <a:close/>
                </a:path>
              </a:pathLst>
            </a:custGeom>
            <a:grpFill/>
            <a:ln>
              <a:noFill/>
            </a:ln>
          </p:spPr>
          <p:txBody>
            <a:bodyPr vert="horz" wrap="square" lIns="68571" tIns="34285" rIns="68571" bIns="34285" numCol="1" anchor="t" anchorCtr="0" compatLnSpc="1"/>
            <a:lstStyle/>
            <a:p>
              <a:endParaRPr lang="zh-CN" altLang="en-US"/>
            </a:p>
          </p:txBody>
        </p:sp>
        <p:sp>
          <p:nvSpPr>
            <p:cNvPr id="36" name="Freeform 39"/>
            <p:cNvSpPr>
              <a:spLocks noEditPoints="1"/>
            </p:cNvSpPr>
            <p:nvPr/>
          </p:nvSpPr>
          <p:spPr bwMode="auto">
            <a:xfrm>
              <a:off x="2343954" y="3352483"/>
              <a:ext cx="454913" cy="504626"/>
            </a:xfrm>
            <a:custGeom>
              <a:avLst/>
              <a:gdLst>
                <a:gd name="T0" fmla="*/ 78 w 556"/>
                <a:gd name="T1" fmla="*/ 286 h 614"/>
                <a:gd name="T2" fmla="*/ 94 w 556"/>
                <a:gd name="T3" fmla="*/ 292 h 614"/>
                <a:gd name="T4" fmla="*/ 113 w 556"/>
                <a:gd name="T5" fmla="*/ 299 h 614"/>
                <a:gd name="T6" fmla="*/ 132 w 556"/>
                <a:gd name="T7" fmla="*/ 303 h 614"/>
                <a:gd name="T8" fmla="*/ 158 w 556"/>
                <a:gd name="T9" fmla="*/ 308 h 614"/>
                <a:gd name="T10" fmla="*/ 182 w 556"/>
                <a:gd name="T11" fmla="*/ 311 h 614"/>
                <a:gd name="T12" fmla="*/ 215 w 556"/>
                <a:gd name="T13" fmla="*/ 312 h 614"/>
                <a:gd name="T14" fmla="*/ 248 w 556"/>
                <a:gd name="T15" fmla="*/ 311 h 614"/>
                <a:gd name="T16" fmla="*/ 272 w 556"/>
                <a:gd name="T17" fmla="*/ 308 h 614"/>
                <a:gd name="T18" fmla="*/ 298 w 556"/>
                <a:gd name="T19" fmla="*/ 303 h 614"/>
                <a:gd name="T20" fmla="*/ 317 w 556"/>
                <a:gd name="T21" fmla="*/ 299 h 614"/>
                <a:gd name="T22" fmla="*/ 336 w 556"/>
                <a:gd name="T23" fmla="*/ 292 h 614"/>
                <a:gd name="T24" fmla="*/ 352 w 556"/>
                <a:gd name="T25" fmla="*/ 286 h 614"/>
                <a:gd name="T26" fmla="*/ 389 w 556"/>
                <a:gd name="T27" fmla="*/ 253 h 614"/>
                <a:gd name="T28" fmla="*/ 41 w 556"/>
                <a:gd name="T29" fmla="*/ 253 h 614"/>
                <a:gd name="T30" fmla="*/ 462 w 556"/>
                <a:gd name="T31" fmla="*/ 302 h 614"/>
                <a:gd name="T32" fmla="*/ 430 w 556"/>
                <a:gd name="T33" fmla="*/ 307 h 614"/>
                <a:gd name="T34" fmla="*/ 426 w 556"/>
                <a:gd name="T35" fmla="*/ 272 h 614"/>
                <a:gd name="T36" fmla="*/ 4 w 556"/>
                <a:gd name="T37" fmla="*/ 272 h 614"/>
                <a:gd name="T38" fmla="*/ 0 w 556"/>
                <a:gd name="T39" fmla="*/ 526 h 614"/>
                <a:gd name="T40" fmla="*/ 342 w 556"/>
                <a:gd name="T41" fmla="*/ 614 h 614"/>
                <a:gd name="T42" fmla="*/ 430 w 556"/>
                <a:gd name="T43" fmla="*/ 485 h 614"/>
                <a:gd name="T44" fmla="*/ 556 w 556"/>
                <a:gd name="T45" fmla="*/ 396 h 614"/>
                <a:gd name="T46" fmla="*/ 462 w 556"/>
                <a:gd name="T47" fmla="*/ 448 h 614"/>
                <a:gd name="T48" fmla="*/ 430 w 556"/>
                <a:gd name="T49" fmla="*/ 437 h 614"/>
                <a:gd name="T50" fmla="*/ 462 w 556"/>
                <a:gd name="T51" fmla="*/ 345 h 614"/>
                <a:gd name="T52" fmla="*/ 462 w 556"/>
                <a:gd name="T53" fmla="*/ 448 h 614"/>
                <a:gd name="T54" fmla="*/ 139 w 556"/>
                <a:gd name="T55" fmla="*/ 143 h 614"/>
                <a:gd name="T56" fmla="*/ 162 w 556"/>
                <a:gd name="T57" fmla="*/ 53 h 614"/>
                <a:gd name="T58" fmla="*/ 116 w 556"/>
                <a:gd name="T59" fmla="*/ 53 h 614"/>
                <a:gd name="T60" fmla="*/ 139 w 556"/>
                <a:gd name="T61" fmla="*/ 143 h 614"/>
                <a:gd name="T62" fmla="*/ 211 w 556"/>
                <a:gd name="T63" fmla="*/ 114 h 614"/>
                <a:gd name="T64" fmla="*/ 234 w 556"/>
                <a:gd name="T65" fmla="*/ 23 h 614"/>
                <a:gd name="T66" fmla="*/ 188 w 556"/>
                <a:gd name="T67" fmla="*/ 23 h 614"/>
                <a:gd name="T68" fmla="*/ 211 w 556"/>
                <a:gd name="T69" fmla="*/ 114 h 614"/>
                <a:gd name="T70" fmla="*/ 283 w 556"/>
                <a:gd name="T71" fmla="*/ 172 h 614"/>
                <a:gd name="T72" fmla="*/ 305 w 556"/>
                <a:gd name="T73" fmla="*/ 82 h 614"/>
                <a:gd name="T74" fmla="*/ 260 w 556"/>
                <a:gd name="T75" fmla="*/ 82 h 614"/>
                <a:gd name="T76" fmla="*/ 283 w 556"/>
                <a:gd name="T77" fmla="*/ 17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6" h="614">
                  <a:moveTo>
                    <a:pt x="55" y="272"/>
                  </a:moveTo>
                  <a:cubicBezTo>
                    <a:pt x="61" y="276"/>
                    <a:pt x="69" y="281"/>
                    <a:pt x="78" y="286"/>
                  </a:cubicBezTo>
                  <a:cubicBezTo>
                    <a:pt x="79" y="286"/>
                    <a:pt x="79" y="286"/>
                    <a:pt x="80" y="286"/>
                  </a:cubicBezTo>
                  <a:cubicBezTo>
                    <a:pt x="84" y="288"/>
                    <a:pt x="89" y="290"/>
                    <a:pt x="94" y="292"/>
                  </a:cubicBezTo>
                  <a:cubicBezTo>
                    <a:pt x="94" y="292"/>
                    <a:pt x="95" y="293"/>
                    <a:pt x="95" y="293"/>
                  </a:cubicBezTo>
                  <a:cubicBezTo>
                    <a:pt x="101" y="295"/>
                    <a:pt x="107" y="297"/>
                    <a:pt x="113" y="299"/>
                  </a:cubicBezTo>
                  <a:cubicBezTo>
                    <a:pt x="114" y="299"/>
                    <a:pt x="115" y="299"/>
                    <a:pt x="116" y="299"/>
                  </a:cubicBezTo>
                  <a:cubicBezTo>
                    <a:pt x="121" y="301"/>
                    <a:pt x="126" y="302"/>
                    <a:pt x="132" y="303"/>
                  </a:cubicBezTo>
                  <a:cubicBezTo>
                    <a:pt x="134" y="304"/>
                    <a:pt x="135" y="304"/>
                    <a:pt x="137" y="304"/>
                  </a:cubicBezTo>
                  <a:cubicBezTo>
                    <a:pt x="144" y="306"/>
                    <a:pt x="151" y="307"/>
                    <a:pt x="158" y="308"/>
                  </a:cubicBezTo>
                  <a:cubicBezTo>
                    <a:pt x="159" y="308"/>
                    <a:pt x="161" y="309"/>
                    <a:pt x="162" y="309"/>
                  </a:cubicBezTo>
                  <a:cubicBezTo>
                    <a:pt x="168" y="310"/>
                    <a:pt x="175" y="310"/>
                    <a:pt x="182" y="311"/>
                  </a:cubicBezTo>
                  <a:cubicBezTo>
                    <a:pt x="184" y="311"/>
                    <a:pt x="187" y="311"/>
                    <a:pt x="189" y="311"/>
                  </a:cubicBezTo>
                  <a:cubicBezTo>
                    <a:pt x="197" y="312"/>
                    <a:pt x="206" y="312"/>
                    <a:pt x="215" y="312"/>
                  </a:cubicBezTo>
                  <a:cubicBezTo>
                    <a:pt x="224" y="312"/>
                    <a:pt x="233" y="312"/>
                    <a:pt x="241" y="311"/>
                  </a:cubicBezTo>
                  <a:cubicBezTo>
                    <a:pt x="243" y="311"/>
                    <a:pt x="246" y="311"/>
                    <a:pt x="248" y="311"/>
                  </a:cubicBezTo>
                  <a:cubicBezTo>
                    <a:pt x="255" y="310"/>
                    <a:pt x="262" y="310"/>
                    <a:pt x="268" y="309"/>
                  </a:cubicBezTo>
                  <a:cubicBezTo>
                    <a:pt x="269" y="309"/>
                    <a:pt x="271" y="308"/>
                    <a:pt x="272" y="308"/>
                  </a:cubicBezTo>
                  <a:cubicBezTo>
                    <a:pt x="279" y="307"/>
                    <a:pt x="286" y="306"/>
                    <a:pt x="293" y="304"/>
                  </a:cubicBezTo>
                  <a:cubicBezTo>
                    <a:pt x="295" y="304"/>
                    <a:pt x="296" y="304"/>
                    <a:pt x="298" y="303"/>
                  </a:cubicBezTo>
                  <a:cubicBezTo>
                    <a:pt x="304" y="302"/>
                    <a:pt x="309" y="301"/>
                    <a:pt x="314" y="299"/>
                  </a:cubicBezTo>
                  <a:cubicBezTo>
                    <a:pt x="315" y="299"/>
                    <a:pt x="316" y="299"/>
                    <a:pt x="317" y="299"/>
                  </a:cubicBezTo>
                  <a:cubicBezTo>
                    <a:pt x="323" y="297"/>
                    <a:pt x="329" y="295"/>
                    <a:pt x="335" y="293"/>
                  </a:cubicBezTo>
                  <a:cubicBezTo>
                    <a:pt x="335" y="293"/>
                    <a:pt x="336" y="292"/>
                    <a:pt x="336" y="292"/>
                  </a:cubicBezTo>
                  <a:cubicBezTo>
                    <a:pt x="341" y="290"/>
                    <a:pt x="346" y="288"/>
                    <a:pt x="350" y="286"/>
                  </a:cubicBezTo>
                  <a:cubicBezTo>
                    <a:pt x="351" y="286"/>
                    <a:pt x="351" y="286"/>
                    <a:pt x="352" y="286"/>
                  </a:cubicBezTo>
                  <a:cubicBezTo>
                    <a:pt x="361" y="281"/>
                    <a:pt x="369" y="276"/>
                    <a:pt x="375" y="272"/>
                  </a:cubicBezTo>
                  <a:cubicBezTo>
                    <a:pt x="384" y="264"/>
                    <a:pt x="389" y="258"/>
                    <a:pt x="389" y="253"/>
                  </a:cubicBezTo>
                  <a:cubicBezTo>
                    <a:pt x="389" y="236"/>
                    <a:pt x="328" y="194"/>
                    <a:pt x="215" y="194"/>
                  </a:cubicBezTo>
                  <a:cubicBezTo>
                    <a:pt x="102" y="194"/>
                    <a:pt x="41" y="236"/>
                    <a:pt x="41" y="253"/>
                  </a:cubicBezTo>
                  <a:cubicBezTo>
                    <a:pt x="41" y="258"/>
                    <a:pt x="46" y="264"/>
                    <a:pt x="55" y="272"/>
                  </a:cubicBezTo>
                  <a:close/>
                  <a:moveTo>
                    <a:pt x="462" y="302"/>
                  </a:moveTo>
                  <a:lnTo>
                    <a:pt x="462" y="302"/>
                  </a:lnTo>
                  <a:cubicBezTo>
                    <a:pt x="451" y="302"/>
                    <a:pt x="440" y="304"/>
                    <a:pt x="430" y="307"/>
                  </a:cubicBezTo>
                  <a:lnTo>
                    <a:pt x="430" y="272"/>
                  </a:lnTo>
                  <a:lnTo>
                    <a:pt x="426" y="272"/>
                  </a:lnTo>
                  <a:cubicBezTo>
                    <a:pt x="407" y="318"/>
                    <a:pt x="320" y="353"/>
                    <a:pt x="215" y="353"/>
                  </a:cubicBezTo>
                  <a:cubicBezTo>
                    <a:pt x="110" y="353"/>
                    <a:pt x="23" y="318"/>
                    <a:pt x="4" y="272"/>
                  </a:cubicBezTo>
                  <a:lnTo>
                    <a:pt x="0" y="272"/>
                  </a:lnTo>
                  <a:lnTo>
                    <a:pt x="0" y="526"/>
                  </a:lnTo>
                  <a:cubicBezTo>
                    <a:pt x="0" y="575"/>
                    <a:pt x="39" y="614"/>
                    <a:pt x="88" y="614"/>
                  </a:cubicBezTo>
                  <a:lnTo>
                    <a:pt x="342" y="614"/>
                  </a:lnTo>
                  <a:cubicBezTo>
                    <a:pt x="391" y="614"/>
                    <a:pt x="430" y="575"/>
                    <a:pt x="430" y="526"/>
                  </a:cubicBezTo>
                  <a:lnTo>
                    <a:pt x="430" y="485"/>
                  </a:lnTo>
                  <a:cubicBezTo>
                    <a:pt x="440" y="489"/>
                    <a:pt x="451" y="491"/>
                    <a:pt x="462" y="491"/>
                  </a:cubicBezTo>
                  <a:cubicBezTo>
                    <a:pt x="514" y="491"/>
                    <a:pt x="556" y="449"/>
                    <a:pt x="556" y="396"/>
                  </a:cubicBezTo>
                  <a:cubicBezTo>
                    <a:pt x="556" y="344"/>
                    <a:pt x="514" y="302"/>
                    <a:pt x="462" y="302"/>
                  </a:cubicBezTo>
                  <a:close/>
                  <a:moveTo>
                    <a:pt x="462" y="448"/>
                  </a:moveTo>
                  <a:lnTo>
                    <a:pt x="462" y="448"/>
                  </a:lnTo>
                  <a:cubicBezTo>
                    <a:pt x="450" y="448"/>
                    <a:pt x="439" y="444"/>
                    <a:pt x="430" y="437"/>
                  </a:cubicBezTo>
                  <a:lnTo>
                    <a:pt x="430" y="356"/>
                  </a:lnTo>
                  <a:cubicBezTo>
                    <a:pt x="439" y="349"/>
                    <a:pt x="450" y="345"/>
                    <a:pt x="462" y="345"/>
                  </a:cubicBezTo>
                  <a:cubicBezTo>
                    <a:pt x="490" y="345"/>
                    <a:pt x="513" y="368"/>
                    <a:pt x="513" y="396"/>
                  </a:cubicBezTo>
                  <a:cubicBezTo>
                    <a:pt x="513" y="425"/>
                    <a:pt x="490" y="448"/>
                    <a:pt x="462" y="448"/>
                  </a:cubicBezTo>
                  <a:close/>
                  <a:moveTo>
                    <a:pt x="139" y="143"/>
                  </a:moveTo>
                  <a:lnTo>
                    <a:pt x="139" y="143"/>
                  </a:lnTo>
                  <a:cubicBezTo>
                    <a:pt x="152" y="143"/>
                    <a:pt x="162" y="133"/>
                    <a:pt x="162" y="120"/>
                  </a:cubicBezTo>
                  <a:lnTo>
                    <a:pt x="162" y="53"/>
                  </a:lnTo>
                  <a:cubicBezTo>
                    <a:pt x="162" y="40"/>
                    <a:pt x="152" y="30"/>
                    <a:pt x="139" y="30"/>
                  </a:cubicBezTo>
                  <a:cubicBezTo>
                    <a:pt x="126" y="30"/>
                    <a:pt x="116" y="40"/>
                    <a:pt x="116" y="53"/>
                  </a:cubicBezTo>
                  <a:lnTo>
                    <a:pt x="116" y="120"/>
                  </a:lnTo>
                  <a:cubicBezTo>
                    <a:pt x="116" y="133"/>
                    <a:pt x="126" y="143"/>
                    <a:pt x="139" y="143"/>
                  </a:cubicBezTo>
                  <a:close/>
                  <a:moveTo>
                    <a:pt x="211" y="114"/>
                  </a:moveTo>
                  <a:lnTo>
                    <a:pt x="211" y="114"/>
                  </a:lnTo>
                  <a:cubicBezTo>
                    <a:pt x="223" y="114"/>
                    <a:pt x="234" y="104"/>
                    <a:pt x="234" y="91"/>
                  </a:cubicBezTo>
                  <a:lnTo>
                    <a:pt x="234" y="23"/>
                  </a:lnTo>
                  <a:cubicBezTo>
                    <a:pt x="234" y="11"/>
                    <a:pt x="223" y="0"/>
                    <a:pt x="211" y="0"/>
                  </a:cubicBezTo>
                  <a:cubicBezTo>
                    <a:pt x="198" y="0"/>
                    <a:pt x="188" y="11"/>
                    <a:pt x="188" y="23"/>
                  </a:cubicBezTo>
                  <a:lnTo>
                    <a:pt x="188" y="91"/>
                  </a:lnTo>
                  <a:cubicBezTo>
                    <a:pt x="188" y="104"/>
                    <a:pt x="198" y="114"/>
                    <a:pt x="211" y="114"/>
                  </a:cubicBezTo>
                  <a:close/>
                  <a:moveTo>
                    <a:pt x="283" y="172"/>
                  </a:moveTo>
                  <a:lnTo>
                    <a:pt x="283" y="172"/>
                  </a:lnTo>
                  <a:cubicBezTo>
                    <a:pt x="295" y="172"/>
                    <a:pt x="305" y="162"/>
                    <a:pt x="305" y="150"/>
                  </a:cubicBezTo>
                  <a:lnTo>
                    <a:pt x="305" y="82"/>
                  </a:lnTo>
                  <a:cubicBezTo>
                    <a:pt x="305" y="69"/>
                    <a:pt x="295" y="59"/>
                    <a:pt x="283" y="59"/>
                  </a:cubicBezTo>
                  <a:cubicBezTo>
                    <a:pt x="270" y="59"/>
                    <a:pt x="260" y="69"/>
                    <a:pt x="260" y="82"/>
                  </a:cubicBezTo>
                  <a:lnTo>
                    <a:pt x="260" y="150"/>
                  </a:lnTo>
                  <a:cubicBezTo>
                    <a:pt x="260" y="162"/>
                    <a:pt x="270" y="172"/>
                    <a:pt x="283" y="172"/>
                  </a:cubicBezTo>
                  <a:close/>
                </a:path>
              </a:pathLst>
            </a:custGeom>
            <a:grpFill/>
            <a:ln>
              <a:noFill/>
            </a:ln>
          </p:spPr>
          <p:txBody>
            <a:bodyPr vert="horz" wrap="square" lIns="68571" tIns="34285" rIns="68571" bIns="34285" numCol="1" anchor="t" anchorCtr="0" compatLnSpc="1"/>
            <a:lstStyle/>
            <a:p>
              <a:endParaRPr lang="zh-CN" altLang="en-US"/>
            </a:p>
          </p:txBody>
        </p:sp>
        <p:sp>
          <p:nvSpPr>
            <p:cNvPr id="37" name="Freeform 40"/>
            <p:cNvSpPr/>
            <p:nvPr/>
          </p:nvSpPr>
          <p:spPr bwMode="auto">
            <a:xfrm>
              <a:off x="4335671" y="1829964"/>
              <a:ext cx="528095" cy="486816"/>
            </a:xfrm>
            <a:custGeom>
              <a:avLst/>
              <a:gdLst>
                <a:gd name="T0" fmla="*/ 646 w 646"/>
                <a:gd name="T1" fmla="*/ 149 h 595"/>
                <a:gd name="T2" fmla="*/ 601 w 646"/>
                <a:gd name="T3" fmla="*/ 98 h 595"/>
                <a:gd name="T4" fmla="*/ 282 w 646"/>
                <a:gd name="T5" fmla="*/ 54 h 595"/>
                <a:gd name="T6" fmla="*/ 282 w 646"/>
                <a:gd name="T7" fmla="*/ 42 h 595"/>
                <a:gd name="T8" fmla="*/ 259 w 646"/>
                <a:gd name="T9" fmla="*/ 11 h 595"/>
                <a:gd name="T10" fmla="*/ 173 w 646"/>
                <a:gd name="T11" fmla="*/ 0 h 595"/>
                <a:gd name="T12" fmla="*/ 150 w 646"/>
                <a:gd name="T13" fmla="*/ 12 h 595"/>
                <a:gd name="T14" fmla="*/ 204 w 646"/>
                <a:gd name="T15" fmla="*/ 18 h 595"/>
                <a:gd name="T16" fmla="*/ 240 w 646"/>
                <a:gd name="T17" fmla="*/ 47 h 595"/>
                <a:gd name="T18" fmla="*/ 248 w 646"/>
                <a:gd name="T19" fmla="*/ 74 h 595"/>
                <a:gd name="T20" fmla="*/ 569 w 646"/>
                <a:gd name="T21" fmla="*/ 115 h 595"/>
                <a:gd name="T22" fmla="*/ 617 w 646"/>
                <a:gd name="T23" fmla="*/ 164 h 595"/>
                <a:gd name="T24" fmla="*/ 609 w 646"/>
                <a:gd name="T25" fmla="*/ 530 h 595"/>
                <a:gd name="T26" fmla="*/ 575 w 646"/>
                <a:gd name="T27" fmla="*/ 206 h 595"/>
                <a:gd name="T28" fmla="*/ 534 w 646"/>
                <a:gd name="T29" fmla="*/ 159 h 595"/>
                <a:gd name="T30" fmla="*/ 226 w 646"/>
                <a:gd name="T31" fmla="*/ 118 h 595"/>
                <a:gd name="T32" fmla="*/ 184 w 646"/>
                <a:gd name="T33" fmla="*/ 59 h 595"/>
                <a:gd name="T34" fmla="*/ 76 w 646"/>
                <a:gd name="T35" fmla="*/ 45 h 595"/>
                <a:gd name="T36" fmla="*/ 68 w 646"/>
                <a:gd name="T37" fmla="*/ 105 h 595"/>
                <a:gd name="T38" fmla="*/ 0 w 646"/>
                <a:gd name="T39" fmla="*/ 99 h 595"/>
                <a:gd name="T40" fmla="*/ 60 w 646"/>
                <a:gd name="T41" fmla="*/ 508 h 595"/>
                <a:gd name="T42" fmla="*/ 622 w 646"/>
                <a:gd name="T43" fmla="*/ 595 h 595"/>
                <a:gd name="T44" fmla="*/ 646 w 646"/>
                <a:gd name="T45" fmla="*/ 149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6" h="595">
                  <a:moveTo>
                    <a:pt x="646" y="149"/>
                  </a:moveTo>
                  <a:cubicBezTo>
                    <a:pt x="646" y="149"/>
                    <a:pt x="643" y="106"/>
                    <a:pt x="601" y="98"/>
                  </a:cubicBezTo>
                  <a:cubicBezTo>
                    <a:pt x="571" y="92"/>
                    <a:pt x="282" y="54"/>
                    <a:pt x="282" y="54"/>
                  </a:cubicBezTo>
                  <a:lnTo>
                    <a:pt x="282" y="42"/>
                  </a:lnTo>
                  <a:cubicBezTo>
                    <a:pt x="282" y="42"/>
                    <a:pt x="283" y="17"/>
                    <a:pt x="259" y="11"/>
                  </a:cubicBezTo>
                  <a:cubicBezTo>
                    <a:pt x="234" y="6"/>
                    <a:pt x="173" y="0"/>
                    <a:pt x="173" y="0"/>
                  </a:cubicBezTo>
                  <a:lnTo>
                    <a:pt x="150" y="12"/>
                  </a:lnTo>
                  <a:lnTo>
                    <a:pt x="204" y="18"/>
                  </a:lnTo>
                  <a:cubicBezTo>
                    <a:pt x="204" y="18"/>
                    <a:pt x="232" y="20"/>
                    <a:pt x="240" y="47"/>
                  </a:cubicBezTo>
                  <a:cubicBezTo>
                    <a:pt x="248" y="74"/>
                    <a:pt x="248" y="74"/>
                    <a:pt x="248" y="74"/>
                  </a:cubicBezTo>
                  <a:lnTo>
                    <a:pt x="569" y="115"/>
                  </a:lnTo>
                  <a:cubicBezTo>
                    <a:pt x="569" y="115"/>
                    <a:pt x="608" y="115"/>
                    <a:pt x="617" y="164"/>
                  </a:cubicBezTo>
                  <a:cubicBezTo>
                    <a:pt x="621" y="189"/>
                    <a:pt x="605" y="432"/>
                    <a:pt x="609" y="530"/>
                  </a:cubicBezTo>
                  <a:lnTo>
                    <a:pt x="575" y="206"/>
                  </a:lnTo>
                  <a:cubicBezTo>
                    <a:pt x="575" y="206"/>
                    <a:pt x="574" y="164"/>
                    <a:pt x="534" y="159"/>
                  </a:cubicBezTo>
                  <a:cubicBezTo>
                    <a:pt x="493" y="154"/>
                    <a:pt x="226" y="118"/>
                    <a:pt x="226" y="118"/>
                  </a:cubicBezTo>
                  <a:cubicBezTo>
                    <a:pt x="226" y="118"/>
                    <a:pt x="217" y="62"/>
                    <a:pt x="184" y="59"/>
                  </a:cubicBezTo>
                  <a:cubicBezTo>
                    <a:pt x="151" y="56"/>
                    <a:pt x="76" y="45"/>
                    <a:pt x="76" y="45"/>
                  </a:cubicBezTo>
                  <a:cubicBezTo>
                    <a:pt x="76" y="45"/>
                    <a:pt x="49" y="42"/>
                    <a:pt x="68" y="105"/>
                  </a:cubicBezTo>
                  <a:lnTo>
                    <a:pt x="0" y="99"/>
                  </a:lnTo>
                  <a:lnTo>
                    <a:pt x="60" y="508"/>
                  </a:lnTo>
                  <a:lnTo>
                    <a:pt x="622" y="595"/>
                  </a:lnTo>
                  <a:lnTo>
                    <a:pt x="646" y="149"/>
                  </a:lnTo>
                  <a:close/>
                </a:path>
              </a:pathLst>
            </a:custGeom>
            <a:grpFill/>
            <a:ln>
              <a:noFill/>
            </a:ln>
          </p:spPr>
          <p:txBody>
            <a:bodyPr vert="horz" wrap="square" lIns="68571" tIns="34285" rIns="68571" bIns="34285" numCol="1" anchor="t" anchorCtr="0" compatLnSpc="1"/>
            <a:lstStyle/>
            <a:p>
              <a:endParaRPr lang="zh-CN" altLang="en-US"/>
            </a:p>
          </p:txBody>
        </p:sp>
        <p:sp>
          <p:nvSpPr>
            <p:cNvPr id="38" name="Freeform 41"/>
            <p:cNvSpPr>
              <a:spLocks noEditPoints="1"/>
            </p:cNvSpPr>
            <p:nvPr/>
          </p:nvSpPr>
          <p:spPr bwMode="auto">
            <a:xfrm>
              <a:off x="5397238" y="4148088"/>
              <a:ext cx="512272" cy="492752"/>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5 h 600"/>
                <a:gd name="T10" fmla="*/ 424 w 628"/>
                <a:gd name="T11" fmla="*/ 315 h 600"/>
                <a:gd name="T12" fmla="*/ 441 w 628"/>
                <a:gd name="T13" fmla="*/ 330 h 600"/>
                <a:gd name="T14" fmla="*/ 453 w 628"/>
                <a:gd name="T15" fmla="*/ 335 h 600"/>
                <a:gd name="T16" fmla="*/ 478 w 628"/>
                <a:gd name="T17" fmla="*/ 200 h 600"/>
                <a:gd name="T18" fmla="*/ 449 w 628"/>
                <a:gd name="T19" fmla="*/ 207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49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0 w 628"/>
                <a:gd name="T75" fmla="*/ 340 h 600"/>
                <a:gd name="T76" fmla="*/ 186 w 628"/>
                <a:gd name="T77" fmla="*/ 330 h 600"/>
                <a:gd name="T78" fmla="*/ 196 w 628"/>
                <a:gd name="T79" fmla="*/ 323 h 600"/>
                <a:gd name="T80" fmla="*/ 216 w 628"/>
                <a:gd name="T81" fmla="*/ 295 h 600"/>
                <a:gd name="T82" fmla="*/ 219 w 628"/>
                <a:gd name="T83" fmla="*/ 282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0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grpFill/>
            <a:ln>
              <a:noFill/>
            </a:ln>
          </p:spPr>
          <p:txBody>
            <a:bodyPr vert="horz" wrap="square" lIns="68571" tIns="34285" rIns="68571" bIns="34285" numCol="1" anchor="t" anchorCtr="0" compatLnSpc="1"/>
            <a:lstStyle/>
            <a:p>
              <a:endParaRPr lang="zh-CN" altLang="en-US"/>
            </a:p>
          </p:txBody>
        </p:sp>
        <p:sp>
          <p:nvSpPr>
            <p:cNvPr id="39" name="Freeform 42"/>
            <p:cNvSpPr>
              <a:spLocks noEditPoints="1"/>
            </p:cNvSpPr>
            <p:nvPr/>
          </p:nvSpPr>
          <p:spPr bwMode="auto">
            <a:xfrm>
              <a:off x="6588268" y="3409873"/>
              <a:ext cx="486560" cy="476921"/>
            </a:xfrm>
            <a:custGeom>
              <a:avLst/>
              <a:gdLst>
                <a:gd name="T0" fmla="*/ 25 w 596"/>
                <a:gd name="T1" fmla="*/ 345 h 583"/>
                <a:gd name="T2" fmla="*/ 25 w 596"/>
                <a:gd name="T3" fmla="*/ 62 h 583"/>
                <a:gd name="T4" fmla="*/ 61 w 596"/>
                <a:gd name="T5" fmla="*/ 26 h 583"/>
                <a:gd name="T6" fmla="*/ 534 w 596"/>
                <a:gd name="T7" fmla="*/ 26 h 583"/>
                <a:gd name="T8" fmla="*/ 570 w 596"/>
                <a:gd name="T9" fmla="*/ 62 h 583"/>
                <a:gd name="T10" fmla="*/ 570 w 596"/>
                <a:gd name="T11" fmla="*/ 345 h 583"/>
                <a:gd name="T12" fmla="*/ 534 w 596"/>
                <a:gd name="T13" fmla="*/ 381 h 583"/>
                <a:gd name="T14" fmla="*/ 61 w 596"/>
                <a:gd name="T15" fmla="*/ 381 h 583"/>
                <a:gd name="T16" fmla="*/ 25 w 596"/>
                <a:gd name="T17" fmla="*/ 345 h 583"/>
                <a:gd name="T18" fmla="*/ 534 w 596"/>
                <a:gd name="T19" fmla="*/ 406 h 583"/>
                <a:gd name="T20" fmla="*/ 596 w 596"/>
                <a:gd name="T21" fmla="*/ 345 h 583"/>
                <a:gd name="T22" fmla="*/ 596 w 596"/>
                <a:gd name="T23" fmla="*/ 62 h 583"/>
                <a:gd name="T24" fmla="*/ 534 w 596"/>
                <a:gd name="T25" fmla="*/ 0 h 583"/>
                <a:gd name="T26" fmla="*/ 61 w 596"/>
                <a:gd name="T27" fmla="*/ 0 h 583"/>
                <a:gd name="T28" fmla="*/ 0 w 596"/>
                <a:gd name="T29" fmla="*/ 62 h 583"/>
                <a:gd name="T30" fmla="*/ 0 w 596"/>
                <a:gd name="T31" fmla="*/ 345 h 583"/>
                <a:gd name="T32" fmla="*/ 61 w 596"/>
                <a:gd name="T33" fmla="*/ 406 h 583"/>
                <a:gd name="T34" fmla="*/ 245 w 596"/>
                <a:gd name="T35" fmla="*/ 406 h 583"/>
                <a:gd name="T36" fmla="*/ 245 w 596"/>
                <a:gd name="T37" fmla="*/ 462 h 583"/>
                <a:gd name="T38" fmla="*/ 61 w 596"/>
                <a:gd name="T39" fmla="*/ 462 h 583"/>
                <a:gd name="T40" fmla="*/ 0 w 596"/>
                <a:gd name="T41" fmla="*/ 524 h 583"/>
                <a:gd name="T42" fmla="*/ 0 w 596"/>
                <a:gd name="T43" fmla="*/ 570 h 583"/>
                <a:gd name="T44" fmla="*/ 12 w 596"/>
                <a:gd name="T45" fmla="*/ 583 h 583"/>
                <a:gd name="T46" fmla="*/ 583 w 596"/>
                <a:gd name="T47" fmla="*/ 583 h 583"/>
                <a:gd name="T48" fmla="*/ 596 w 596"/>
                <a:gd name="T49" fmla="*/ 570 h 583"/>
                <a:gd name="T50" fmla="*/ 596 w 596"/>
                <a:gd name="T51" fmla="*/ 524 h 583"/>
                <a:gd name="T52" fmla="*/ 534 w 596"/>
                <a:gd name="T53" fmla="*/ 462 h 583"/>
                <a:gd name="T54" fmla="*/ 351 w 596"/>
                <a:gd name="T55" fmla="*/ 462 h 583"/>
                <a:gd name="T56" fmla="*/ 351 w 596"/>
                <a:gd name="T57" fmla="*/ 406 h 583"/>
                <a:gd name="T58" fmla="*/ 534 w 596"/>
                <a:gd name="T59" fmla="*/ 406 h 583"/>
                <a:gd name="T60" fmla="*/ 544 w 596"/>
                <a:gd name="T61" fmla="*/ 345 h 583"/>
                <a:gd name="T62" fmla="*/ 544 w 596"/>
                <a:gd name="T63" fmla="*/ 62 h 583"/>
                <a:gd name="T64" fmla="*/ 534 w 596"/>
                <a:gd name="T65" fmla="*/ 52 h 583"/>
                <a:gd name="T66" fmla="*/ 61 w 596"/>
                <a:gd name="T67" fmla="*/ 52 h 583"/>
                <a:gd name="T68" fmla="*/ 51 w 596"/>
                <a:gd name="T69" fmla="*/ 62 h 583"/>
                <a:gd name="T70" fmla="*/ 51 w 596"/>
                <a:gd name="T71" fmla="*/ 345 h 583"/>
                <a:gd name="T72" fmla="*/ 61 w 596"/>
                <a:gd name="T73" fmla="*/ 355 h 583"/>
                <a:gd name="T74" fmla="*/ 534 w 596"/>
                <a:gd name="T75" fmla="*/ 355 h 583"/>
                <a:gd name="T76" fmla="*/ 544 w 596"/>
                <a:gd name="T77" fmla="*/ 345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6" h="583">
                  <a:moveTo>
                    <a:pt x="25" y="345"/>
                  </a:moveTo>
                  <a:lnTo>
                    <a:pt x="25" y="62"/>
                  </a:lnTo>
                  <a:cubicBezTo>
                    <a:pt x="25" y="42"/>
                    <a:pt x="41" y="26"/>
                    <a:pt x="61" y="26"/>
                  </a:cubicBezTo>
                  <a:lnTo>
                    <a:pt x="534" y="26"/>
                  </a:lnTo>
                  <a:cubicBezTo>
                    <a:pt x="554" y="26"/>
                    <a:pt x="570" y="42"/>
                    <a:pt x="570" y="62"/>
                  </a:cubicBezTo>
                  <a:lnTo>
                    <a:pt x="570" y="345"/>
                  </a:lnTo>
                  <a:cubicBezTo>
                    <a:pt x="570" y="365"/>
                    <a:pt x="554" y="381"/>
                    <a:pt x="534" y="381"/>
                  </a:cubicBezTo>
                  <a:lnTo>
                    <a:pt x="61" y="381"/>
                  </a:lnTo>
                  <a:cubicBezTo>
                    <a:pt x="41" y="381"/>
                    <a:pt x="25" y="365"/>
                    <a:pt x="25" y="345"/>
                  </a:cubicBezTo>
                  <a:close/>
                  <a:moveTo>
                    <a:pt x="534" y="406"/>
                  </a:moveTo>
                  <a:cubicBezTo>
                    <a:pt x="568" y="406"/>
                    <a:pt x="596" y="379"/>
                    <a:pt x="596" y="345"/>
                  </a:cubicBezTo>
                  <a:lnTo>
                    <a:pt x="596" y="62"/>
                  </a:lnTo>
                  <a:cubicBezTo>
                    <a:pt x="596" y="28"/>
                    <a:pt x="568" y="0"/>
                    <a:pt x="534" y="0"/>
                  </a:cubicBezTo>
                  <a:lnTo>
                    <a:pt x="61" y="0"/>
                  </a:lnTo>
                  <a:cubicBezTo>
                    <a:pt x="27" y="0"/>
                    <a:pt x="0" y="28"/>
                    <a:pt x="0" y="62"/>
                  </a:cubicBezTo>
                  <a:lnTo>
                    <a:pt x="0" y="345"/>
                  </a:lnTo>
                  <a:cubicBezTo>
                    <a:pt x="0" y="379"/>
                    <a:pt x="27" y="406"/>
                    <a:pt x="61" y="406"/>
                  </a:cubicBezTo>
                  <a:lnTo>
                    <a:pt x="245" y="406"/>
                  </a:lnTo>
                  <a:lnTo>
                    <a:pt x="245" y="462"/>
                  </a:lnTo>
                  <a:lnTo>
                    <a:pt x="61" y="462"/>
                  </a:lnTo>
                  <a:cubicBezTo>
                    <a:pt x="27" y="462"/>
                    <a:pt x="0" y="490"/>
                    <a:pt x="0" y="524"/>
                  </a:cubicBezTo>
                  <a:lnTo>
                    <a:pt x="0" y="570"/>
                  </a:lnTo>
                  <a:cubicBezTo>
                    <a:pt x="0" y="577"/>
                    <a:pt x="5" y="583"/>
                    <a:pt x="12" y="583"/>
                  </a:cubicBezTo>
                  <a:lnTo>
                    <a:pt x="583" y="583"/>
                  </a:lnTo>
                  <a:cubicBezTo>
                    <a:pt x="590" y="583"/>
                    <a:pt x="596" y="577"/>
                    <a:pt x="596" y="570"/>
                  </a:cubicBezTo>
                  <a:lnTo>
                    <a:pt x="596" y="524"/>
                  </a:lnTo>
                  <a:cubicBezTo>
                    <a:pt x="596" y="490"/>
                    <a:pt x="568" y="462"/>
                    <a:pt x="534" y="462"/>
                  </a:cubicBezTo>
                  <a:lnTo>
                    <a:pt x="351" y="462"/>
                  </a:lnTo>
                  <a:lnTo>
                    <a:pt x="351" y="406"/>
                  </a:lnTo>
                  <a:lnTo>
                    <a:pt x="534" y="406"/>
                  </a:lnTo>
                  <a:close/>
                  <a:moveTo>
                    <a:pt x="544" y="345"/>
                  </a:moveTo>
                  <a:lnTo>
                    <a:pt x="544" y="62"/>
                  </a:lnTo>
                  <a:cubicBezTo>
                    <a:pt x="544" y="56"/>
                    <a:pt x="540" y="52"/>
                    <a:pt x="534" y="52"/>
                  </a:cubicBezTo>
                  <a:lnTo>
                    <a:pt x="61" y="52"/>
                  </a:lnTo>
                  <a:cubicBezTo>
                    <a:pt x="56" y="52"/>
                    <a:pt x="51" y="56"/>
                    <a:pt x="51" y="62"/>
                  </a:cubicBezTo>
                  <a:lnTo>
                    <a:pt x="51" y="345"/>
                  </a:lnTo>
                  <a:cubicBezTo>
                    <a:pt x="51" y="350"/>
                    <a:pt x="56" y="355"/>
                    <a:pt x="61" y="355"/>
                  </a:cubicBezTo>
                  <a:lnTo>
                    <a:pt x="534" y="355"/>
                  </a:lnTo>
                  <a:cubicBezTo>
                    <a:pt x="540" y="355"/>
                    <a:pt x="544" y="350"/>
                    <a:pt x="544" y="345"/>
                  </a:cubicBezTo>
                  <a:close/>
                </a:path>
              </a:pathLst>
            </a:custGeom>
            <a:grpFill/>
            <a:ln>
              <a:noFill/>
            </a:ln>
          </p:spPr>
          <p:txBody>
            <a:bodyPr vert="horz" wrap="square" lIns="68571" tIns="34285" rIns="68571" bIns="34285" numCol="1" anchor="t" anchorCtr="0" compatLnSpc="1"/>
            <a:lstStyle/>
            <a:p>
              <a:endParaRPr lang="zh-CN" altLang="en-US"/>
            </a:p>
          </p:txBody>
        </p:sp>
        <p:grpSp>
          <p:nvGrpSpPr>
            <p:cNvPr id="40" name="组合 39"/>
            <p:cNvGrpSpPr/>
            <p:nvPr/>
          </p:nvGrpSpPr>
          <p:grpSpPr>
            <a:xfrm>
              <a:off x="7574675" y="3380188"/>
              <a:ext cx="579519" cy="536289"/>
              <a:chOff x="2438399" y="4906963"/>
              <a:chExt cx="465137" cy="430213"/>
            </a:xfrm>
            <a:grpFill/>
          </p:grpSpPr>
          <p:sp>
            <p:nvSpPr>
              <p:cNvPr id="42" name="Freeform 43"/>
              <p:cNvSpPr>
                <a:spLocks noEditPoints="1"/>
              </p:cNvSpPr>
              <p:nvPr/>
            </p:nvSpPr>
            <p:spPr bwMode="auto">
              <a:xfrm>
                <a:off x="2438399" y="5080001"/>
                <a:ext cx="230187" cy="231775"/>
              </a:xfrm>
              <a:custGeom>
                <a:avLst/>
                <a:gdLst>
                  <a:gd name="T0" fmla="*/ 101 w 351"/>
                  <a:gd name="T1" fmla="*/ 239 h 353"/>
                  <a:gd name="T2" fmla="*/ 172 w 351"/>
                  <a:gd name="T3" fmla="*/ 119 h 353"/>
                  <a:gd name="T4" fmla="*/ 234 w 351"/>
                  <a:gd name="T5" fmla="*/ 151 h 353"/>
                  <a:gd name="T6" fmla="*/ 188 w 351"/>
                  <a:gd name="T7" fmla="*/ 0 h 353"/>
                  <a:gd name="T8" fmla="*/ 1 w 351"/>
                  <a:gd name="T9" fmla="*/ 31 h 353"/>
                  <a:gd name="T10" fmla="*/ 56 w 351"/>
                  <a:gd name="T11" fmla="*/ 60 h 353"/>
                  <a:gd name="T12" fmla="*/ 14 w 351"/>
                  <a:gd name="T13" fmla="*/ 123 h 353"/>
                  <a:gd name="T14" fmla="*/ 29 w 351"/>
                  <a:gd name="T15" fmla="*/ 201 h 353"/>
                  <a:gd name="T16" fmla="*/ 120 w 351"/>
                  <a:gd name="T17" fmla="*/ 332 h 353"/>
                  <a:gd name="T18" fmla="*/ 101 w 351"/>
                  <a:gd name="T19" fmla="*/ 239 h 353"/>
                  <a:gd name="T20" fmla="*/ 334 w 351"/>
                  <a:gd name="T21" fmla="*/ 214 h 353"/>
                  <a:gd name="T22" fmla="*/ 334 w 351"/>
                  <a:gd name="T23" fmla="*/ 214 h 353"/>
                  <a:gd name="T24" fmla="*/ 132 w 351"/>
                  <a:gd name="T25" fmla="*/ 221 h 353"/>
                  <a:gd name="T26" fmla="*/ 125 w 351"/>
                  <a:gd name="T27" fmla="*/ 282 h 353"/>
                  <a:gd name="T28" fmla="*/ 144 w 351"/>
                  <a:gd name="T29" fmla="*/ 340 h 353"/>
                  <a:gd name="T30" fmla="*/ 185 w 351"/>
                  <a:gd name="T31" fmla="*/ 353 h 353"/>
                  <a:gd name="T32" fmla="*/ 351 w 351"/>
                  <a:gd name="T33" fmla="*/ 345 h 353"/>
                  <a:gd name="T34" fmla="*/ 334 w 351"/>
                  <a:gd name="T35" fmla="*/ 214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1" h="353">
                    <a:moveTo>
                      <a:pt x="101" y="239"/>
                    </a:moveTo>
                    <a:cubicBezTo>
                      <a:pt x="102" y="212"/>
                      <a:pt x="149" y="149"/>
                      <a:pt x="172" y="119"/>
                    </a:cubicBezTo>
                    <a:lnTo>
                      <a:pt x="234" y="151"/>
                    </a:lnTo>
                    <a:lnTo>
                      <a:pt x="188" y="0"/>
                    </a:lnTo>
                    <a:lnTo>
                      <a:pt x="1" y="31"/>
                    </a:lnTo>
                    <a:lnTo>
                      <a:pt x="56" y="60"/>
                    </a:lnTo>
                    <a:cubicBezTo>
                      <a:pt x="43" y="77"/>
                      <a:pt x="24" y="104"/>
                      <a:pt x="14" y="123"/>
                    </a:cubicBezTo>
                    <a:cubicBezTo>
                      <a:pt x="0" y="154"/>
                      <a:pt x="14" y="172"/>
                      <a:pt x="29" y="201"/>
                    </a:cubicBezTo>
                    <a:cubicBezTo>
                      <a:pt x="44" y="230"/>
                      <a:pt x="120" y="332"/>
                      <a:pt x="120" y="332"/>
                    </a:cubicBezTo>
                    <a:cubicBezTo>
                      <a:pt x="120" y="332"/>
                      <a:pt x="100" y="276"/>
                      <a:pt x="101" y="239"/>
                    </a:cubicBezTo>
                    <a:close/>
                    <a:moveTo>
                      <a:pt x="334" y="214"/>
                    </a:moveTo>
                    <a:lnTo>
                      <a:pt x="334" y="214"/>
                    </a:lnTo>
                    <a:lnTo>
                      <a:pt x="132" y="221"/>
                    </a:lnTo>
                    <a:cubicBezTo>
                      <a:pt x="132" y="221"/>
                      <a:pt x="115" y="229"/>
                      <a:pt x="125" y="282"/>
                    </a:cubicBezTo>
                    <a:cubicBezTo>
                      <a:pt x="133" y="322"/>
                      <a:pt x="144" y="340"/>
                      <a:pt x="144" y="340"/>
                    </a:cubicBezTo>
                    <a:cubicBezTo>
                      <a:pt x="144" y="340"/>
                      <a:pt x="151" y="352"/>
                      <a:pt x="185" y="353"/>
                    </a:cubicBezTo>
                    <a:cubicBezTo>
                      <a:pt x="214" y="353"/>
                      <a:pt x="351" y="345"/>
                      <a:pt x="351" y="345"/>
                    </a:cubicBezTo>
                    <a:lnTo>
                      <a:pt x="334" y="2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44"/>
              <p:cNvSpPr>
                <a:spLocks noEditPoints="1"/>
              </p:cNvSpPr>
              <p:nvPr/>
            </p:nvSpPr>
            <p:spPr bwMode="auto">
              <a:xfrm>
                <a:off x="2522537" y="4906963"/>
                <a:ext cx="295275" cy="161925"/>
              </a:xfrm>
              <a:custGeom>
                <a:avLst/>
                <a:gdLst>
                  <a:gd name="T0" fmla="*/ 222 w 450"/>
                  <a:gd name="T1" fmla="*/ 42 h 247"/>
                  <a:gd name="T2" fmla="*/ 285 w 450"/>
                  <a:gd name="T3" fmla="*/ 170 h 247"/>
                  <a:gd name="T4" fmla="*/ 226 w 450"/>
                  <a:gd name="T5" fmla="*/ 202 h 247"/>
                  <a:gd name="T6" fmla="*/ 401 w 450"/>
                  <a:gd name="T7" fmla="*/ 226 h 247"/>
                  <a:gd name="T8" fmla="*/ 450 w 450"/>
                  <a:gd name="T9" fmla="*/ 81 h 247"/>
                  <a:gd name="T10" fmla="*/ 397 w 450"/>
                  <a:gd name="T11" fmla="*/ 110 h 247"/>
                  <a:gd name="T12" fmla="*/ 366 w 450"/>
                  <a:gd name="T13" fmla="*/ 38 h 247"/>
                  <a:gd name="T14" fmla="*/ 293 w 450"/>
                  <a:gd name="T15" fmla="*/ 5 h 247"/>
                  <a:gd name="T16" fmla="*/ 134 w 450"/>
                  <a:gd name="T17" fmla="*/ 3 h 247"/>
                  <a:gd name="T18" fmla="*/ 222 w 450"/>
                  <a:gd name="T19" fmla="*/ 42 h 247"/>
                  <a:gd name="T20" fmla="*/ 119 w 450"/>
                  <a:gd name="T21" fmla="*/ 247 h 247"/>
                  <a:gd name="T22" fmla="*/ 119 w 450"/>
                  <a:gd name="T23" fmla="*/ 247 h 247"/>
                  <a:gd name="T24" fmla="*/ 221 w 450"/>
                  <a:gd name="T25" fmla="*/ 78 h 247"/>
                  <a:gd name="T26" fmla="*/ 173 w 450"/>
                  <a:gd name="T27" fmla="*/ 37 h 247"/>
                  <a:gd name="T28" fmla="*/ 115 w 450"/>
                  <a:gd name="T29" fmla="*/ 18 h 247"/>
                  <a:gd name="T30" fmla="*/ 82 w 450"/>
                  <a:gd name="T31" fmla="*/ 44 h 247"/>
                  <a:gd name="T32" fmla="*/ 0 w 450"/>
                  <a:gd name="T33" fmla="*/ 185 h 247"/>
                  <a:gd name="T34" fmla="*/ 119 w 450"/>
                  <a:gd name="T35" fmla="*/ 24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0" h="247">
                    <a:moveTo>
                      <a:pt x="222" y="42"/>
                    </a:moveTo>
                    <a:cubicBezTo>
                      <a:pt x="245" y="58"/>
                      <a:pt x="273" y="134"/>
                      <a:pt x="285" y="170"/>
                    </a:cubicBezTo>
                    <a:lnTo>
                      <a:pt x="226" y="202"/>
                    </a:lnTo>
                    <a:lnTo>
                      <a:pt x="401" y="226"/>
                    </a:lnTo>
                    <a:lnTo>
                      <a:pt x="450" y="81"/>
                    </a:lnTo>
                    <a:lnTo>
                      <a:pt x="397" y="110"/>
                    </a:lnTo>
                    <a:cubicBezTo>
                      <a:pt x="389" y="89"/>
                      <a:pt x="377" y="57"/>
                      <a:pt x="366" y="38"/>
                    </a:cubicBezTo>
                    <a:cubicBezTo>
                      <a:pt x="347" y="8"/>
                      <a:pt x="325" y="10"/>
                      <a:pt x="293" y="5"/>
                    </a:cubicBezTo>
                    <a:cubicBezTo>
                      <a:pt x="260" y="0"/>
                      <a:pt x="134" y="3"/>
                      <a:pt x="134" y="3"/>
                    </a:cubicBezTo>
                    <a:cubicBezTo>
                      <a:pt x="134" y="3"/>
                      <a:pt x="192" y="19"/>
                      <a:pt x="222" y="42"/>
                    </a:cubicBezTo>
                    <a:close/>
                    <a:moveTo>
                      <a:pt x="119" y="247"/>
                    </a:moveTo>
                    <a:lnTo>
                      <a:pt x="119" y="247"/>
                    </a:lnTo>
                    <a:lnTo>
                      <a:pt x="221" y="78"/>
                    </a:lnTo>
                    <a:cubicBezTo>
                      <a:pt x="221" y="78"/>
                      <a:pt x="223" y="60"/>
                      <a:pt x="173" y="37"/>
                    </a:cubicBezTo>
                    <a:cubicBezTo>
                      <a:pt x="136" y="19"/>
                      <a:pt x="115" y="18"/>
                      <a:pt x="115" y="18"/>
                    </a:cubicBezTo>
                    <a:cubicBezTo>
                      <a:pt x="115" y="18"/>
                      <a:pt x="100" y="17"/>
                      <a:pt x="82" y="44"/>
                    </a:cubicBezTo>
                    <a:cubicBezTo>
                      <a:pt x="66" y="68"/>
                      <a:pt x="0" y="185"/>
                      <a:pt x="0" y="185"/>
                    </a:cubicBezTo>
                    <a:lnTo>
                      <a:pt x="119" y="2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45"/>
              <p:cNvSpPr>
                <a:spLocks noEditPoints="1"/>
              </p:cNvSpPr>
              <p:nvPr/>
            </p:nvSpPr>
            <p:spPr bwMode="auto">
              <a:xfrm>
                <a:off x="2692399" y="5038726"/>
                <a:ext cx="211137" cy="298450"/>
              </a:xfrm>
              <a:custGeom>
                <a:avLst/>
                <a:gdLst>
                  <a:gd name="T0" fmla="*/ 256 w 324"/>
                  <a:gd name="T1" fmla="*/ 262 h 453"/>
                  <a:gd name="T2" fmla="*/ 114 w 324"/>
                  <a:gd name="T3" fmla="*/ 265 h 453"/>
                  <a:gd name="T4" fmla="*/ 105 w 324"/>
                  <a:gd name="T5" fmla="*/ 198 h 453"/>
                  <a:gd name="T6" fmla="*/ 0 w 324"/>
                  <a:gd name="T7" fmla="*/ 331 h 453"/>
                  <a:gd name="T8" fmla="*/ 137 w 324"/>
                  <a:gd name="T9" fmla="*/ 453 h 453"/>
                  <a:gd name="T10" fmla="*/ 130 w 324"/>
                  <a:gd name="T11" fmla="*/ 392 h 453"/>
                  <a:gd name="T12" fmla="*/ 207 w 324"/>
                  <a:gd name="T13" fmla="*/ 394 h 453"/>
                  <a:gd name="T14" fmla="*/ 265 w 324"/>
                  <a:gd name="T15" fmla="*/ 341 h 453"/>
                  <a:gd name="T16" fmla="*/ 324 w 324"/>
                  <a:gd name="T17" fmla="*/ 198 h 453"/>
                  <a:gd name="T18" fmla="*/ 256 w 324"/>
                  <a:gd name="T19" fmla="*/ 262 h 453"/>
                  <a:gd name="T20" fmla="*/ 102 w 324"/>
                  <a:gd name="T21" fmla="*/ 82 h 453"/>
                  <a:gd name="T22" fmla="*/ 102 w 324"/>
                  <a:gd name="T23" fmla="*/ 82 h 453"/>
                  <a:gd name="T24" fmla="*/ 223 w 324"/>
                  <a:gd name="T25" fmla="*/ 246 h 453"/>
                  <a:gd name="T26" fmla="*/ 279 w 324"/>
                  <a:gd name="T27" fmla="*/ 219 h 453"/>
                  <a:gd name="T28" fmla="*/ 317 w 324"/>
                  <a:gd name="T29" fmla="*/ 174 h 453"/>
                  <a:gd name="T30" fmla="*/ 305 w 324"/>
                  <a:gd name="T31" fmla="*/ 134 h 453"/>
                  <a:gd name="T32" fmla="*/ 203 w 324"/>
                  <a:gd name="T33" fmla="*/ 0 h 453"/>
                  <a:gd name="T34" fmla="*/ 102 w 324"/>
                  <a:gd name="T35" fmla="*/ 8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4" h="453">
                    <a:moveTo>
                      <a:pt x="256" y="262"/>
                    </a:moveTo>
                    <a:cubicBezTo>
                      <a:pt x="232" y="276"/>
                      <a:pt x="152" y="269"/>
                      <a:pt x="114" y="265"/>
                    </a:cubicBezTo>
                    <a:lnTo>
                      <a:pt x="105" y="198"/>
                    </a:lnTo>
                    <a:lnTo>
                      <a:pt x="0" y="331"/>
                    </a:lnTo>
                    <a:lnTo>
                      <a:pt x="137" y="453"/>
                    </a:lnTo>
                    <a:lnTo>
                      <a:pt x="130" y="392"/>
                    </a:lnTo>
                    <a:cubicBezTo>
                      <a:pt x="152" y="394"/>
                      <a:pt x="186" y="396"/>
                      <a:pt x="207" y="394"/>
                    </a:cubicBezTo>
                    <a:cubicBezTo>
                      <a:pt x="242" y="390"/>
                      <a:pt x="249" y="369"/>
                      <a:pt x="265" y="341"/>
                    </a:cubicBezTo>
                    <a:cubicBezTo>
                      <a:pt x="281" y="314"/>
                      <a:pt x="324" y="198"/>
                      <a:pt x="324" y="198"/>
                    </a:cubicBezTo>
                    <a:cubicBezTo>
                      <a:pt x="324" y="198"/>
                      <a:pt x="288" y="243"/>
                      <a:pt x="256" y="262"/>
                    </a:cubicBezTo>
                    <a:close/>
                    <a:moveTo>
                      <a:pt x="102" y="82"/>
                    </a:moveTo>
                    <a:lnTo>
                      <a:pt x="102" y="82"/>
                    </a:lnTo>
                    <a:lnTo>
                      <a:pt x="223" y="246"/>
                    </a:lnTo>
                    <a:cubicBezTo>
                      <a:pt x="223" y="246"/>
                      <a:pt x="239" y="255"/>
                      <a:pt x="279" y="219"/>
                    </a:cubicBezTo>
                    <a:cubicBezTo>
                      <a:pt x="308" y="192"/>
                      <a:pt x="317" y="174"/>
                      <a:pt x="317" y="174"/>
                    </a:cubicBezTo>
                    <a:cubicBezTo>
                      <a:pt x="317" y="174"/>
                      <a:pt x="323" y="161"/>
                      <a:pt x="305" y="134"/>
                    </a:cubicBezTo>
                    <a:cubicBezTo>
                      <a:pt x="288" y="108"/>
                      <a:pt x="203" y="0"/>
                      <a:pt x="203" y="0"/>
                    </a:cubicBezTo>
                    <a:lnTo>
                      <a:pt x="102"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1" name="Freeform 46"/>
            <p:cNvSpPr>
              <a:spLocks noEditPoints="1"/>
            </p:cNvSpPr>
            <p:nvPr/>
          </p:nvSpPr>
          <p:spPr bwMode="auto">
            <a:xfrm>
              <a:off x="7679503" y="4150066"/>
              <a:ext cx="431179" cy="556078"/>
            </a:xfrm>
            <a:custGeom>
              <a:avLst/>
              <a:gdLst>
                <a:gd name="T0" fmla="*/ 394 w 527"/>
                <a:gd name="T1" fmla="*/ 362 h 679"/>
                <a:gd name="T2" fmla="*/ 340 w 527"/>
                <a:gd name="T3" fmla="*/ 239 h 679"/>
                <a:gd name="T4" fmla="*/ 276 w 527"/>
                <a:gd name="T5" fmla="*/ 270 h 679"/>
                <a:gd name="T6" fmla="*/ 257 w 527"/>
                <a:gd name="T7" fmla="*/ 247 h 679"/>
                <a:gd name="T8" fmla="*/ 256 w 527"/>
                <a:gd name="T9" fmla="*/ 242 h 679"/>
                <a:gd name="T10" fmla="*/ 255 w 527"/>
                <a:gd name="T11" fmla="*/ 237 h 679"/>
                <a:gd name="T12" fmla="*/ 255 w 527"/>
                <a:gd name="T13" fmla="*/ 231 h 679"/>
                <a:gd name="T14" fmla="*/ 255 w 527"/>
                <a:gd name="T15" fmla="*/ 227 h 679"/>
                <a:gd name="T16" fmla="*/ 256 w 527"/>
                <a:gd name="T17" fmla="*/ 222 h 679"/>
                <a:gd name="T18" fmla="*/ 258 w 527"/>
                <a:gd name="T19" fmla="*/ 217 h 679"/>
                <a:gd name="T20" fmla="*/ 261 w 527"/>
                <a:gd name="T21" fmla="*/ 211 h 679"/>
                <a:gd name="T22" fmla="*/ 275 w 527"/>
                <a:gd name="T23" fmla="*/ 196 h 679"/>
                <a:gd name="T24" fmla="*/ 437 w 527"/>
                <a:gd name="T25" fmla="*/ 174 h 679"/>
                <a:gd name="T26" fmla="*/ 349 w 527"/>
                <a:gd name="T27" fmla="*/ 69 h 679"/>
                <a:gd name="T28" fmla="*/ 274 w 527"/>
                <a:gd name="T29" fmla="*/ 138 h 679"/>
                <a:gd name="T30" fmla="*/ 254 w 527"/>
                <a:gd name="T31" fmla="*/ 138 h 679"/>
                <a:gd name="T32" fmla="*/ 225 w 527"/>
                <a:gd name="T33" fmla="*/ 144 h 679"/>
                <a:gd name="T34" fmla="*/ 207 w 527"/>
                <a:gd name="T35" fmla="*/ 150 h 679"/>
                <a:gd name="T36" fmla="*/ 198 w 527"/>
                <a:gd name="T37" fmla="*/ 155 h 679"/>
                <a:gd name="T38" fmla="*/ 189 w 527"/>
                <a:gd name="T39" fmla="*/ 159 h 679"/>
                <a:gd name="T40" fmla="*/ 181 w 527"/>
                <a:gd name="T41" fmla="*/ 165 h 679"/>
                <a:gd name="T42" fmla="*/ 165 w 527"/>
                <a:gd name="T43" fmla="*/ 177 h 679"/>
                <a:gd name="T44" fmla="*/ 158 w 527"/>
                <a:gd name="T45" fmla="*/ 184 h 679"/>
                <a:gd name="T46" fmla="*/ 151 w 527"/>
                <a:gd name="T47" fmla="*/ 193 h 679"/>
                <a:gd name="T48" fmla="*/ 145 w 527"/>
                <a:gd name="T49" fmla="*/ 200 h 679"/>
                <a:gd name="T50" fmla="*/ 138 w 527"/>
                <a:gd name="T51" fmla="*/ 211 h 679"/>
                <a:gd name="T52" fmla="*/ 181 w 527"/>
                <a:gd name="T53" fmla="*/ 430 h 679"/>
                <a:gd name="T54" fmla="*/ 17 w 527"/>
                <a:gd name="T55" fmla="*/ 580 h 679"/>
                <a:gd name="T56" fmla="*/ 44 w 527"/>
                <a:gd name="T57" fmla="*/ 667 h 679"/>
                <a:gd name="T58" fmla="*/ 91 w 527"/>
                <a:gd name="T59" fmla="*/ 614 h 679"/>
                <a:gd name="T60" fmla="*/ 140 w 527"/>
                <a:gd name="T61" fmla="*/ 532 h 679"/>
                <a:gd name="T62" fmla="*/ 253 w 527"/>
                <a:gd name="T63" fmla="*/ 434 h 679"/>
                <a:gd name="T64" fmla="*/ 256 w 527"/>
                <a:gd name="T65" fmla="*/ 434 h 679"/>
                <a:gd name="T66" fmla="*/ 264 w 527"/>
                <a:gd name="T67" fmla="*/ 435 h 679"/>
                <a:gd name="T68" fmla="*/ 272 w 527"/>
                <a:gd name="T69" fmla="*/ 435 h 679"/>
                <a:gd name="T70" fmla="*/ 280 w 527"/>
                <a:gd name="T71" fmla="*/ 434 h 679"/>
                <a:gd name="T72" fmla="*/ 301 w 527"/>
                <a:gd name="T73" fmla="*/ 198 h 679"/>
                <a:gd name="T74" fmla="*/ 298 w 527"/>
                <a:gd name="T75" fmla="*/ 190 h 679"/>
                <a:gd name="T76" fmla="*/ 329 w 527"/>
                <a:gd name="T77" fmla="*/ 203 h 679"/>
                <a:gd name="T78" fmla="*/ 364 w 527"/>
                <a:gd name="T79" fmla="*/ 87 h 679"/>
                <a:gd name="T80" fmla="*/ 485 w 527"/>
                <a:gd name="T81" fmla="*/ 44 h 679"/>
                <a:gd name="T82" fmla="*/ 376 w 527"/>
                <a:gd name="T83" fmla="*/ 187 h 679"/>
                <a:gd name="T84" fmla="*/ 366 w 527"/>
                <a:gd name="T85" fmla="*/ 176 h 679"/>
                <a:gd name="T86" fmla="*/ 364 w 527"/>
                <a:gd name="T87" fmla="*/ 175 h 679"/>
                <a:gd name="T88" fmla="*/ 358 w 527"/>
                <a:gd name="T89" fmla="*/ 170 h 679"/>
                <a:gd name="T90" fmla="*/ 351 w 527"/>
                <a:gd name="T91" fmla="*/ 165 h 679"/>
                <a:gd name="T92" fmla="*/ 342 w 527"/>
                <a:gd name="T93" fmla="*/ 159 h 679"/>
                <a:gd name="T94" fmla="*/ 333 w 527"/>
                <a:gd name="T95" fmla="*/ 154 h 679"/>
                <a:gd name="T96" fmla="*/ 313 w 527"/>
                <a:gd name="T97" fmla="*/ 145 h 679"/>
                <a:gd name="T98" fmla="*/ 37 w 527"/>
                <a:gd name="T99" fmla="*/ 592 h 679"/>
                <a:gd name="T100" fmla="*/ 125 w 527"/>
                <a:gd name="T101" fmla="*/ 444 h 679"/>
                <a:gd name="T102" fmla="*/ 41 w 527"/>
                <a:gd name="T103" fmla="*/ 613 h 679"/>
                <a:gd name="T104" fmla="*/ 37 w 527"/>
                <a:gd name="T105" fmla="*/ 592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27" h="679">
                  <a:moveTo>
                    <a:pt x="320" y="425"/>
                  </a:moveTo>
                  <a:cubicBezTo>
                    <a:pt x="350" y="413"/>
                    <a:pt x="376" y="392"/>
                    <a:pt x="394" y="362"/>
                  </a:cubicBezTo>
                  <a:cubicBezTo>
                    <a:pt x="421" y="316"/>
                    <a:pt x="421" y="262"/>
                    <a:pt x="398" y="217"/>
                  </a:cubicBezTo>
                  <a:cubicBezTo>
                    <a:pt x="378" y="228"/>
                    <a:pt x="358" y="236"/>
                    <a:pt x="340" y="239"/>
                  </a:cubicBezTo>
                  <a:cubicBezTo>
                    <a:pt x="339" y="245"/>
                    <a:pt x="338" y="250"/>
                    <a:pt x="335" y="255"/>
                  </a:cubicBezTo>
                  <a:cubicBezTo>
                    <a:pt x="322" y="275"/>
                    <a:pt x="296" y="282"/>
                    <a:pt x="276" y="270"/>
                  </a:cubicBezTo>
                  <a:cubicBezTo>
                    <a:pt x="268" y="265"/>
                    <a:pt x="262" y="259"/>
                    <a:pt x="259" y="251"/>
                  </a:cubicBezTo>
                  <a:cubicBezTo>
                    <a:pt x="258" y="250"/>
                    <a:pt x="257" y="248"/>
                    <a:pt x="257" y="247"/>
                  </a:cubicBezTo>
                  <a:cubicBezTo>
                    <a:pt x="257" y="246"/>
                    <a:pt x="257" y="246"/>
                    <a:pt x="257" y="246"/>
                  </a:cubicBezTo>
                  <a:cubicBezTo>
                    <a:pt x="256" y="245"/>
                    <a:pt x="256" y="243"/>
                    <a:pt x="256" y="242"/>
                  </a:cubicBezTo>
                  <a:cubicBezTo>
                    <a:pt x="256" y="242"/>
                    <a:pt x="256" y="241"/>
                    <a:pt x="255" y="241"/>
                  </a:cubicBezTo>
                  <a:cubicBezTo>
                    <a:pt x="255" y="240"/>
                    <a:pt x="255" y="238"/>
                    <a:pt x="255" y="237"/>
                  </a:cubicBezTo>
                  <a:cubicBezTo>
                    <a:pt x="255" y="237"/>
                    <a:pt x="255" y="236"/>
                    <a:pt x="255" y="236"/>
                  </a:cubicBezTo>
                  <a:cubicBezTo>
                    <a:pt x="255" y="235"/>
                    <a:pt x="255" y="233"/>
                    <a:pt x="255" y="231"/>
                  </a:cubicBezTo>
                  <a:cubicBezTo>
                    <a:pt x="255" y="231"/>
                    <a:pt x="255" y="231"/>
                    <a:pt x="255" y="231"/>
                  </a:cubicBezTo>
                  <a:cubicBezTo>
                    <a:pt x="255" y="230"/>
                    <a:pt x="255" y="228"/>
                    <a:pt x="255" y="227"/>
                  </a:cubicBezTo>
                  <a:cubicBezTo>
                    <a:pt x="255" y="226"/>
                    <a:pt x="255" y="226"/>
                    <a:pt x="255" y="225"/>
                  </a:cubicBezTo>
                  <a:cubicBezTo>
                    <a:pt x="256" y="224"/>
                    <a:pt x="256" y="223"/>
                    <a:pt x="256" y="222"/>
                  </a:cubicBezTo>
                  <a:cubicBezTo>
                    <a:pt x="256" y="221"/>
                    <a:pt x="257" y="221"/>
                    <a:pt x="257" y="220"/>
                  </a:cubicBezTo>
                  <a:cubicBezTo>
                    <a:pt x="257" y="219"/>
                    <a:pt x="257" y="218"/>
                    <a:pt x="258" y="217"/>
                  </a:cubicBezTo>
                  <a:cubicBezTo>
                    <a:pt x="258" y="217"/>
                    <a:pt x="258" y="216"/>
                    <a:pt x="258" y="216"/>
                  </a:cubicBezTo>
                  <a:cubicBezTo>
                    <a:pt x="259" y="214"/>
                    <a:pt x="260" y="213"/>
                    <a:pt x="261" y="211"/>
                  </a:cubicBezTo>
                  <a:cubicBezTo>
                    <a:pt x="262" y="210"/>
                    <a:pt x="263" y="208"/>
                    <a:pt x="264" y="207"/>
                  </a:cubicBezTo>
                  <a:cubicBezTo>
                    <a:pt x="267" y="203"/>
                    <a:pt x="271" y="199"/>
                    <a:pt x="275" y="196"/>
                  </a:cubicBezTo>
                  <a:cubicBezTo>
                    <a:pt x="277" y="203"/>
                    <a:pt x="279" y="209"/>
                    <a:pt x="283" y="213"/>
                  </a:cubicBezTo>
                  <a:cubicBezTo>
                    <a:pt x="307" y="242"/>
                    <a:pt x="376" y="225"/>
                    <a:pt x="437" y="174"/>
                  </a:cubicBezTo>
                  <a:cubicBezTo>
                    <a:pt x="498" y="123"/>
                    <a:pt x="527" y="58"/>
                    <a:pt x="503" y="29"/>
                  </a:cubicBezTo>
                  <a:cubicBezTo>
                    <a:pt x="479" y="0"/>
                    <a:pt x="410" y="18"/>
                    <a:pt x="349" y="69"/>
                  </a:cubicBezTo>
                  <a:cubicBezTo>
                    <a:pt x="322" y="91"/>
                    <a:pt x="302" y="116"/>
                    <a:pt x="289" y="140"/>
                  </a:cubicBezTo>
                  <a:cubicBezTo>
                    <a:pt x="284" y="139"/>
                    <a:pt x="279" y="138"/>
                    <a:pt x="274" y="138"/>
                  </a:cubicBezTo>
                  <a:lnTo>
                    <a:pt x="274" y="138"/>
                  </a:lnTo>
                  <a:cubicBezTo>
                    <a:pt x="268" y="138"/>
                    <a:pt x="261" y="138"/>
                    <a:pt x="254" y="138"/>
                  </a:cubicBezTo>
                  <a:cubicBezTo>
                    <a:pt x="254" y="138"/>
                    <a:pt x="254" y="138"/>
                    <a:pt x="254" y="138"/>
                  </a:cubicBezTo>
                  <a:cubicBezTo>
                    <a:pt x="244" y="139"/>
                    <a:pt x="235" y="141"/>
                    <a:pt x="225" y="144"/>
                  </a:cubicBezTo>
                  <a:cubicBezTo>
                    <a:pt x="225" y="144"/>
                    <a:pt x="225" y="144"/>
                    <a:pt x="225" y="144"/>
                  </a:cubicBezTo>
                  <a:cubicBezTo>
                    <a:pt x="219" y="145"/>
                    <a:pt x="213" y="148"/>
                    <a:pt x="207" y="150"/>
                  </a:cubicBezTo>
                  <a:cubicBezTo>
                    <a:pt x="206" y="150"/>
                    <a:pt x="206" y="151"/>
                    <a:pt x="206" y="151"/>
                  </a:cubicBezTo>
                  <a:cubicBezTo>
                    <a:pt x="203" y="152"/>
                    <a:pt x="200" y="153"/>
                    <a:pt x="198" y="155"/>
                  </a:cubicBezTo>
                  <a:cubicBezTo>
                    <a:pt x="197" y="155"/>
                    <a:pt x="197" y="155"/>
                    <a:pt x="197" y="155"/>
                  </a:cubicBezTo>
                  <a:cubicBezTo>
                    <a:pt x="194" y="156"/>
                    <a:pt x="191" y="158"/>
                    <a:pt x="189" y="159"/>
                  </a:cubicBezTo>
                  <a:cubicBezTo>
                    <a:pt x="188" y="160"/>
                    <a:pt x="188" y="160"/>
                    <a:pt x="188" y="160"/>
                  </a:cubicBezTo>
                  <a:cubicBezTo>
                    <a:pt x="185" y="162"/>
                    <a:pt x="183" y="163"/>
                    <a:pt x="181" y="165"/>
                  </a:cubicBezTo>
                  <a:cubicBezTo>
                    <a:pt x="180" y="165"/>
                    <a:pt x="180" y="165"/>
                    <a:pt x="179" y="166"/>
                  </a:cubicBezTo>
                  <a:cubicBezTo>
                    <a:pt x="174" y="169"/>
                    <a:pt x="170" y="173"/>
                    <a:pt x="165" y="177"/>
                  </a:cubicBezTo>
                  <a:cubicBezTo>
                    <a:pt x="165" y="178"/>
                    <a:pt x="164" y="178"/>
                    <a:pt x="163" y="179"/>
                  </a:cubicBezTo>
                  <a:cubicBezTo>
                    <a:pt x="162" y="181"/>
                    <a:pt x="160" y="183"/>
                    <a:pt x="158" y="184"/>
                  </a:cubicBezTo>
                  <a:cubicBezTo>
                    <a:pt x="158" y="185"/>
                    <a:pt x="157" y="185"/>
                    <a:pt x="157" y="186"/>
                  </a:cubicBezTo>
                  <a:cubicBezTo>
                    <a:pt x="155" y="188"/>
                    <a:pt x="153" y="190"/>
                    <a:pt x="151" y="193"/>
                  </a:cubicBezTo>
                  <a:cubicBezTo>
                    <a:pt x="150" y="193"/>
                    <a:pt x="150" y="194"/>
                    <a:pt x="149" y="194"/>
                  </a:cubicBezTo>
                  <a:cubicBezTo>
                    <a:pt x="148" y="196"/>
                    <a:pt x="146" y="198"/>
                    <a:pt x="145" y="200"/>
                  </a:cubicBezTo>
                  <a:cubicBezTo>
                    <a:pt x="144" y="201"/>
                    <a:pt x="144" y="202"/>
                    <a:pt x="143" y="203"/>
                  </a:cubicBezTo>
                  <a:cubicBezTo>
                    <a:pt x="142" y="205"/>
                    <a:pt x="140" y="208"/>
                    <a:pt x="138" y="211"/>
                  </a:cubicBezTo>
                  <a:cubicBezTo>
                    <a:pt x="96" y="281"/>
                    <a:pt x="120" y="372"/>
                    <a:pt x="190" y="414"/>
                  </a:cubicBezTo>
                  <a:lnTo>
                    <a:pt x="181" y="430"/>
                  </a:lnTo>
                  <a:cubicBezTo>
                    <a:pt x="161" y="418"/>
                    <a:pt x="145" y="403"/>
                    <a:pt x="132" y="386"/>
                  </a:cubicBezTo>
                  <a:lnTo>
                    <a:pt x="17" y="580"/>
                  </a:lnTo>
                  <a:cubicBezTo>
                    <a:pt x="0" y="609"/>
                    <a:pt x="9" y="647"/>
                    <a:pt x="39" y="664"/>
                  </a:cubicBezTo>
                  <a:lnTo>
                    <a:pt x="44" y="667"/>
                  </a:lnTo>
                  <a:cubicBezTo>
                    <a:pt x="64" y="679"/>
                    <a:pt x="88" y="678"/>
                    <a:pt x="106" y="667"/>
                  </a:cubicBezTo>
                  <a:lnTo>
                    <a:pt x="91" y="614"/>
                  </a:lnTo>
                  <a:lnTo>
                    <a:pt x="158" y="595"/>
                  </a:lnTo>
                  <a:lnTo>
                    <a:pt x="140" y="532"/>
                  </a:lnTo>
                  <a:lnTo>
                    <a:pt x="204" y="519"/>
                  </a:lnTo>
                  <a:lnTo>
                    <a:pt x="253" y="434"/>
                  </a:lnTo>
                  <a:cubicBezTo>
                    <a:pt x="254" y="434"/>
                    <a:pt x="254" y="434"/>
                    <a:pt x="255" y="434"/>
                  </a:cubicBezTo>
                  <a:cubicBezTo>
                    <a:pt x="255" y="434"/>
                    <a:pt x="256" y="434"/>
                    <a:pt x="256" y="434"/>
                  </a:cubicBezTo>
                  <a:cubicBezTo>
                    <a:pt x="258" y="435"/>
                    <a:pt x="260" y="435"/>
                    <a:pt x="263" y="435"/>
                  </a:cubicBezTo>
                  <a:cubicBezTo>
                    <a:pt x="263" y="435"/>
                    <a:pt x="264" y="435"/>
                    <a:pt x="264" y="435"/>
                  </a:cubicBezTo>
                  <a:cubicBezTo>
                    <a:pt x="266" y="435"/>
                    <a:pt x="269" y="435"/>
                    <a:pt x="271" y="435"/>
                  </a:cubicBezTo>
                  <a:cubicBezTo>
                    <a:pt x="271" y="435"/>
                    <a:pt x="272" y="435"/>
                    <a:pt x="272" y="435"/>
                  </a:cubicBezTo>
                  <a:cubicBezTo>
                    <a:pt x="275" y="435"/>
                    <a:pt x="277" y="434"/>
                    <a:pt x="280" y="434"/>
                  </a:cubicBezTo>
                  <a:cubicBezTo>
                    <a:pt x="280" y="434"/>
                    <a:pt x="280" y="434"/>
                    <a:pt x="280" y="434"/>
                  </a:cubicBezTo>
                  <a:cubicBezTo>
                    <a:pt x="294" y="433"/>
                    <a:pt x="307" y="430"/>
                    <a:pt x="320" y="425"/>
                  </a:cubicBezTo>
                  <a:close/>
                  <a:moveTo>
                    <a:pt x="301" y="198"/>
                  </a:moveTo>
                  <a:lnTo>
                    <a:pt x="301" y="198"/>
                  </a:lnTo>
                  <a:cubicBezTo>
                    <a:pt x="299" y="196"/>
                    <a:pt x="298" y="194"/>
                    <a:pt x="298" y="190"/>
                  </a:cubicBezTo>
                  <a:cubicBezTo>
                    <a:pt x="305" y="190"/>
                    <a:pt x="313" y="192"/>
                    <a:pt x="320" y="196"/>
                  </a:cubicBezTo>
                  <a:cubicBezTo>
                    <a:pt x="323" y="198"/>
                    <a:pt x="326" y="201"/>
                    <a:pt x="329" y="203"/>
                  </a:cubicBezTo>
                  <a:cubicBezTo>
                    <a:pt x="315" y="205"/>
                    <a:pt x="305" y="203"/>
                    <a:pt x="301" y="198"/>
                  </a:cubicBezTo>
                  <a:close/>
                  <a:moveTo>
                    <a:pt x="364" y="87"/>
                  </a:moveTo>
                  <a:lnTo>
                    <a:pt x="364" y="87"/>
                  </a:lnTo>
                  <a:cubicBezTo>
                    <a:pt x="419" y="40"/>
                    <a:pt x="474" y="30"/>
                    <a:pt x="485" y="44"/>
                  </a:cubicBezTo>
                  <a:cubicBezTo>
                    <a:pt x="497" y="58"/>
                    <a:pt x="477" y="110"/>
                    <a:pt x="422" y="156"/>
                  </a:cubicBezTo>
                  <a:cubicBezTo>
                    <a:pt x="406" y="169"/>
                    <a:pt x="391" y="179"/>
                    <a:pt x="376" y="187"/>
                  </a:cubicBezTo>
                  <a:cubicBezTo>
                    <a:pt x="373" y="183"/>
                    <a:pt x="370" y="180"/>
                    <a:pt x="366" y="176"/>
                  </a:cubicBezTo>
                  <a:cubicBezTo>
                    <a:pt x="366" y="176"/>
                    <a:pt x="366" y="176"/>
                    <a:pt x="366" y="176"/>
                  </a:cubicBezTo>
                  <a:cubicBezTo>
                    <a:pt x="366" y="176"/>
                    <a:pt x="366" y="176"/>
                    <a:pt x="366" y="176"/>
                  </a:cubicBezTo>
                  <a:cubicBezTo>
                    <a:pt x="365" y="176"/>
                    <a:pt x="365" y="175"/>
                    <a:pt x="364" y="175"/>
                  </a:cubicBezTo>
                  <a:cubicBezTo>
                    <a:pt x="363" y="174"/>
                    <a:pt x="362" y="173"/>
                    <a:pt x="360" y="171"/>
                  </a:cubicBezTo>
                  <a:cubicBezTo>
                    <a:pt x="360" y="171"/>
                    <a:pt x="359" y="170"/>
                    <a:pt x="358" y="170"/>
                  </a:cubicBezTo>
                  <a:cubicBezTo>
                    <a:pt x="357" y="169"/>
                    <a:pt x="356" y="168"/>
                    <a:pt x="354" y="167"/>
                  </a:cubicBezTo>
                  <a:cubicBezTo>
                    <a:pt x="353" y="166"/>
                    <a:pt x="352" y="165"/>
                    <a:pt x="351" y="165"/>
                  </a:cubicBezTo>
                  <a:cubicBezTo>
                    <a:pt x="350" y="164"/>
                    <a:pt x="349" y="163"/>
                    <a:pt x="348" y="163"/>
                  </a:cubicBezTo>
                  <a:cubicBezTo>
                    <a:pt x="346" y="161"/>
                    <a:pt x="344" y="160"/>
                    <a:pt x="342" y="159"/>
                  </a:cubicBezTo>
                  <a:cubicBezTo>
                    <a:pt x="339" y="157"/>
                    <a:pt x="337" y="156"/>
                    <a:pt x="334" y="154"/>
                  </a:cubicBezTo>
                  <a:cubicBezTo>
                    <a:pt x="334" y="154"/>
                    <a:pt x="334" y="154"/>
                    <a:pt x="333" y="154"/>
                  </a:cubicBezTo>
                  <a:cubicBezTo>
                    <a:pt x="331" y="153"/>
                    <a:pt x="328" y="151"/>
                    <a:pt x="326" y="150"/>
                  </a:cubicBezTo>
                  <a:cubicBezTo>
                    <a:pt x="321" y="148"/>
                    <a:pt x="317" y="147"/>
                    <a:pt x="313" y="145"/>
                  </a:cubicBezTo>
                  <a:cubicBezTo>
                    <a:pt x="323" y="127"/>
                    <a:pt x="340" y="106"/>
                    <a:pt x="364" y="87"/>
                  </a:cubicBezTo>
                  <a:close/>
                  <a:moveTo>
                    <a:pt x="37" y="592"/>
                  </a:moveTo>
                  <a:lnTo>
                    <a:pt x="37" y="592"/>
                  </a:lnTo>
                  <a:lnTo>
                    <a:pt x="125" y="444"/>
                  </a:lnTo>
                  <a:lnTo>
                    <a:pt x="136" y="451"/>
                  </a:lnTo>
                  <a:lnTo>
                    <a:pt x="41" y="613"/>
                  </a:lnTo>
                  <a:cubicBezTo>
                    <a:pt x="38" y="618"/>
                    <a:pt x="36" y="623"/>
                    <a:pt x="36" y="628"/>
                  </a:cubicBezTo>
                  <a:cubicBezTo>
                    <a:pt x="30" y="617"/>
                    <a:pt x="30" y="603"/>
                    <a:pt x="37" y="592"/>
                  </a:cubicBezTo>
                  <a:close/>
                </a:path>
              </a:pathLst>
            </a:custGeom>
            <a:grpFill/>
            <a:ln>
              <a:noFill/>
            </a:ln>
          </p:spPr>
          <p:txBody>
            <a:bodyPr vert="horz" wrap="square" lIns="68571" tIns="34285" rIns="68571" bIns="34285" numCol="1" anchor="t" anchorCtr="0" compatLnSpc="1"/>
            <a:lstStyle/>
            <a:p>
              <a:endParaRPr lang="zh-CN" altLang="en-US"/>
            </a:p>
          </p:txBody>
        </p:sp>
      </p:gr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MH" val="20161209173105"/>
  <p:tag name="MH_LIBRARY" val="GRAPHIC"/>
  <p:tag name="MH_TYPE" val="Other"/>
  <p:tag name="MH_ORDER" val="9"/>
</p:tagLst>
</file>

<file path=ppt/tags/tag2.xml><?xml version="1.0" encoding="utf-8"?>
<p:tagLst xmlns:p="http://schemas.openxmlformats.org/presentationml/2006/main">
  <p:tag name="MH" val="20161209173105"/>
  <p:tag name="MH_LIBRARY" val="GRAPHIC"/>
  <p:tag name="MH_TYPE" val="Other"/>
  <p:tag name="MH_ORDER" val="10"/>
</p:tagLst>
</file>

<file path=ppt/tags/tag3.xml><?xml version="1.0" encoding="utf-8"?>
<p:tagLst xmlns:p="http://schemas.openxmlformats.org/presentationml/2006/main">
  <p:tag name="MH" val="20161209173105"/>
  <p:tag name="MH_LIBRARY" val="GRAPHIC"/>
  <p:tag name="MH_TYPE" val="Other"/>
  <p:tag name="MH_ORDER" val="11"/>
</p:tagLst>
</file>

<file path=ppt/tags/tag4.xml><?xml version="1.0" encoding="utf-8"?>
<p:tagLst xmlns:p="http://schemas.openxmlformats.org/presentationml/2006/main">
  <p:tag name="MH" val="20161209173105"/>
  <p:tag name="MH_LIBRARY" val="GRAPHIC"/>
  <p:tag name="MH_TYPE" val="Other"/>
  <p:tag name="MH_ORDER" val="12"/>
</p:tagLst>
</file>

<file path=ppt/tags/tag5.xml><?xml version="1.0" encoding="utf-8"?>
<p:tagLst xmlns:p="http://schemas.openxmlformats.org/presentationml/2006/main">
  <p:tag name="MH" val="20161209173105"/>
  <p:tag name="MH_LIBRARY" val="GRAPHIC"/>
  <p:tag name="MH_TYPE" val="Other"/>
  <p:tag name="MH_ORDER" val="3"/>
</p:tagLst>
</file>

<file path=ppt/tags/tag6.xml><?xml version="1.0" encoding="utf-8"?>
<p:tagLst xmlns:p="http://schemas.openxmlformats.org/presentationml/2006/main">
  <p:tag name="MH" val="20161209173105"/>
  <p:tag name="MH_LIBRARY" val="GRAPHIC"/>
  <p:tag name="MH_TYPE" val="Other"/>
  <p:tag name="MH_ORDER" val="4"/>
</p:tagLst>
</file>

<file path=ppt/tags/tag7.xml><?xml version="1.0" encoding="utf-8"?>
<p:tagLst xmlns:p="http://schemas.openxmlformats.org/presentationml/2006/main">
  <p:tag name="MH" val="20161209173105"/>
  <p:tag name="MH_LIBRARY" val="GRAPHIC"/>
  <p:tag name="MH_TYPE" val="Other"/>
  <p:tag name="MH_ORDER" val="5"/>
</p:tagLst>
</file>

<file path=ppt/tags/tag8.xml><?xml version="1.0" encoding="utf-8"?>
<p:tagLst xmlns:p="http://schemas.openxmlformats.org/presentationml/2006/main">
  <p:tag name="MH" val="20161209173105"/>
  <p:tag name="MH_LIBRARY" val="GRAPHIC"/>
  <p:tag name="MH_TYPE" val="Other"/>
  <p:tag name="MH_ORDER" val="6"/>
</p:tagLst>
</file>

<file path=ppt/tags/tag9.xml><?xml version="1.0" encoding="utf-8"?>
<p:tagLst xmlns:p="http://schemas.openxmlformats.org/presentationml/2006/main">
  <p:tag name="MH" val="20161209173105"/>
  <p:tag name="MH_LIBRARY" val="GRAPHIC"/>
  <p:tag name="MH_TYPE" val="Other"/>
  <p:tag name="MH_ORDER" val="9"/>
</p:tagLst>
</file>

<file path=ppt/tags/tag10.xml><?xml version="1.0" encoding="utf-8"?>
<p:tagLst xmlns:p="http://schemas.openxmlformats.org/presentationml/2006/main">
  <p:tag name="MH" val="20161209173105"/>
  <p:tag name="MH_LIBRARY" val="GRAPHIC"/>
  <p:tag name="MH_TYPE" val="Other"/>
  <p:tag name="MH_ORDER" val="10"/>
</p:tagLst>
</file>

<file path=ppt/tags/tag11.xml><?xml version="1.0" encoding="utf-8"?>
<p:tagLst xmlns:p="http://schemas.openxmlformats.org/presentationml/2006/main">
  <p:tag name="MH" val="20161209173105"/>
  <p:tag name="MH_LIBRARY" val="GRAPHIC"/>
  <p:tag name="MH_TYPE" val="Other"/>
  <p:tag name="MH_ORDER" val="11"/>
</p:tagLst>
</file>

<file path=ppt/tags/tag12.xml><?xml version="1.0" encoding="utf-8"?>
<p:tagLst xmlns:p="http://schemas.openxmlformats.org/presentationml/2006/main">
  <p:tag name="MH" val="20161209173105"/>
  <p:tag name="MH_LIBRARY" val="GRAPHIC"/>
  <p:tag name="MH_TYPE" val="Other"/>
  <p:tag name="MH_ORDER" val="12"/>
</p:tagLst>
</file>

<file path=ppt/tags/tag13.xml><?xml version="1.0" encoding="utf-8"?>
<p:tagLst xmlns:p="http://schemas.openxmlformats.org/presentationml/2006/main">
  <p:tag name="MH" val="20161209173105"/>
  <p:tag name="MH_LIBRARY" val="GRAPHIC"/>
  <p:tag name="MH_TYPE" val="Other"/>
  <p:tag name="MH_ORDER" val="3"/>
</p:tagLst>
</file>

<file path=ppt/tags/tag14.xml><?xml version="1.0" encoding="utf-8"?>
<p:tagLst xmlns:p="http://schemas.openxmlformats.org/presentationml/2006/main">
  <p:tag name="MH" val="20161209173105"/>
  <p:tag name="MH_LIBRARY" val="GRAPHIC"/>
  <p:tag name="MH_TYPE" val="Other"/>
  <p:tag name="MH_ORDER" val="4"/>
</p:tagLst>
</file>

<file path=ppt/tags/tag15.xml><?xml version="1.0" encoding="utf-8"?>
<p:tagLst xmlns:p="http://schemas.openxmlformats.org/presentationml/2006/main">
  <p:tag name="MH" val="20161209173105"/>
  <p:tag name="MH_LIBRARY" val="GRAPHIC"/>
  <p:tag name="MH_TYPE" val="Other"/>
  <p:tag name="MH_ORDER" val="5"/>
</p:tagLst>
</file>

<file path=ppt/tags/tag16.xml><?xml version="1.0" encoding="utf-8"?>
<p:tagLst xmlns:p="http://schemas.openxmlformats.org/presentationml/2006/main">
  <p:tag name="MH" val="20161209173105"/>
  <p:tag name="MH_LIBRARY" val="GRAPHIC"/>
  <p:tag name="MH_TYPE" val="Other"/>
  <p:tag name="MH_ORDER" val="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6512</Words>
  <Application>WPS 演示</Application>
  <PresentationFormat>宽屏</PresentationFormat>
  <Paragraphs>441</Paragraphs>
  <Slides>28</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28</vt:i4>
      </vt:variant>
    </vt:vector>
  </HeadingPairs>
  <TitlesOfParts>
    <vt:vector size="42" baseType="lpstr">
      <vt:lpstr>Arial</vt:lpstr>
      <vt:lpstr>宋体</vt:lpstr>
      <vt:lpstr>Wingdings</vt:lpstr>
      <vt:lpstr>微软雅黑</vt:lpstr>
      <vt:lpstr>Calibri</vt:lpstr>
      <vt:lpstr>Gill Sans</vt:lpstr>
      <vt:lpstr>Calibri Light</vt:lpstr>
      <vt:lpstr>Impact</vt:lpstr>
      <vt:lpstr>Calibri</vt:lpstr>
      <vt:lpstr>华文黑体</vt:lpstr>
      <vt:lpstr>Segoe UI Light</vt:lpstr>
      <vt:lpstr>Gill Sans MT</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赵春波</dc:creator>
  <cp:lastModifiedBy>Administrator</cp:lastModifiedBy>
  <cp:revision>28</cp:revision>
  <dcterms:created xsi:type="dcterms:W3CDTF">2017-01-11T02:03:00Z</dcterms:created>
  <dcterms:modified xsi:type="dcterms:W3CDTF">2017-03-15T02:25:49Z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