
<file path=[Content_Types].xml><?xml version="1.0" encoding="utf-8"?>
<Types xmlns="http://schemas.openxmlformats.org/package/2006/content-types">
  <Default Extension="wdp" ContentType="image/vnd.ms-photo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13"/>
  </p:notesMasterIdLst>
  <p:sldIdLst>
    <p:sldId id="256" r:id="rId4"/>
    <p:sldId id="258" r:id="rId5"/>
    <p:sldId id="327" r:id="rId6"/>
    <p:sldId id="260" r:id="rId7"/>
    <p:sldId id="281" r:id="rId8"/>
    <p:sldId id="310" r:id="rId9"/>
    <p:sldId id="261" r:id="rId10"/>
    <p:sldId id="264" r:id="rId11"/>
    <p:sldId id="297" r:id="rId12"/>
    <p:sldId id="268" r:id="rId14"/>
    <p:sldId id="267" r:id="rId15"/>
    <p:sldId id="266" r:id="rId16"/>
    <p:sldId id="270" r:id="rId17"/>
    <p:sldId id="262" r:id="rId18"/>
    <p:sldId id="282" r:id="rId19"/>
    <p:sldId id="272" r:id="rId20"/>
    <p:sldId id="346" r:id="rId21"/>
    <p:sldId id="265" r:id="rId22"/>
    <p:sldId id="347" r:id="rId23"/>
    <p:sldId id="326" r:id="rId24"/>
    <p:sldId id="269" r:id="rId25"/>
    <p:sldId id="257" r:id="rId26"/>
  </p:sldIdLst>
  <p:sldSz cx="12192000" cy="6858000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等线" panose="02010600030101010101" charset="-122"/>
        <a:ea typeface="等线" panose="02010600030101010101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等线" panose="02010600030101010101" charset="-122"/>
        <a:ea typeface="等线" panose="02010600030101010101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等线" panose="02010600030101010101" charset="-122"/>
        <a:ea typeface="等线" panose="02010600030101010101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等线" panose="02010600030101010101" charset="-122"/>
        <a:ea typeface="等线" panose="02010600030101010101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等线" panose="02010600030101010101" charset="-122"/>
        <a:ea typeface="等线" panose="02010600030101010101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等线" panose="02010600030101010101" charset="-122"/>
        <a:ea typeface="等线" panose="02010600030101010101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等线" panose="02010600030101010101" charset="-122"/>
        <a:ea typeface="等线" panose="02010600030101010101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等线" panose="02010600030101010101" charset="-122"/>
        <a:ea typeface="等线" panose="02010600030101010101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等线" panose="02010600030101010101" charset="-122"/>
        <a:ea typeface="等线" panose="02010600030101010101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 showGuides="1">
      <p:cViewPr varScale="1">
        <p:scale>
          <a:sx n="68" d="100"/>
          <a:sy n="68" d="100"/>
        </p:scale>
        <p:origin x="792" y="60"/>
      </p:cViewPr>
      <p:guideLst>
        <p:guide orient="horz" pos="2158"/>
        <p:guide pos="289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5" cy="72005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notesMaster" Target="notesMasters/notesMaster1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fontAlgn="base"/>
            <a:fld id="{D2A48B96-639E-45A3-A0BA-2464DFDB1FAA}" type="datetimeFigureOut">
              <a:rPr lang="zh-CN" altLang="en-US" strike="noStrike" noProof="1" smtClean="0"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124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125" name="备注占位符 4"/>
          <p:cNvSpPr>
            <a:spLocks noGrp="1"/>
          </p:cNvSpPr>
          <p:nvPr>
            <p:ph type="body" sz="quarter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t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0"/>
            <a:r>
              <a:rPr lang="zh-CN" altLang="en-US"/>
              <a:t>第二级</a:t>
            </a:r>
            <a:endParaRPr lang="zh-CN" altLang="en-US"/>
          </a:p>
          <a:p>
            <a:pPr lvl="2" indent="0"/>
            <a:r>
              <a:rPr lang="zh-CN" altLang="en-US"/>
              <a:t>第三级</a:t>
            </a:r>
            <a:endParaRPr lang="zh-CN" altLang="en-US"/>
          </a:p>
          <a:p>
            <a:pPr lvl="3" indent="0"/>
            <a:r>
              <a:rPr lang="zh-CN" altLang="en-US"/>
              <a:t>第四级</a:t>
            </a:r>
            <a:endParaRPr lang="zh-CN" altLang="en-US"/>
          </a:p>
          <a:p>
            <a:pPr lvl="4" indent="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fontAlgn="base"/>
            <a:fld id="{A6837353-30EB-4A48-80EB-173D804AEFBD}" type="slidenum">
              <a:rPr lang="zh-CN" altLang="en-US" strike="noStrike" noProof="1" smtClean="0"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361" name="幻灯片图像占位符 1"/>
          <p:cNvSpPr>
            <a:spLocks noGrp="1" noRot="1"/>
          </p:cNvSpPr>
          <p:nvPr>
            <p:ph type="sldImg"/>
          </p:nvPr>
        </p:nvSpPr>
        <p:spPr>
          <a:ln/>
        </p:spPr>
      </p:sp>
      <p:sp>
        <p:nvSpPr>
          <p:cNvPr id="15362" name="文本占位符 2"/>
          <p:cNvSpPr>
            <a:spLocks noGrp="1"/>
          </p:cNvSpPr>
          <p:nvPr>
            <p:ph type="body"/>
          </p:nvPr>
        </p:nvSpPr>
        <p:spPr>
          <a:ln/>
        </p:spPr>
        <p:txBody>
          <a:bodyPr lIns="91440" tIns="45720" rIns="91440" bIns="45720" anchor="t"/>
          <a:p>
            <a:pPr lvl="0"/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auto"/>
            <a:r>
              <a:rPr lang="zh-CN" altLang="en-US" strike="noStrike" noProof="1"/>
              <a:t>单击以编辑母版副标题样式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F8BB783C-8E27-48CF-9751-B120D3CD86F9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A21E5389-325A-4D66-8B0D-A6AA23E4D897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 advClick="0" advTm="3000">
        <p:diamond/>
      </p:transition>
    </mc:Choice>
    <mc:Fallback>
      <p:transition spd="slow" advClick="0" advTm="3000">
        <p:diamond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 fontAlgn="auto"/>
            <a:r>
              <a:rPr lang="zh-CN" altLang="en-US" strike="noStrike" noProof="1"/>
              <a:t>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F8BB783C-8E27-48CF-9751-B120D3CD86F9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A21E5389-325A-4D66-8B0D-A6AA23E4D897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 advClick="0" advTm="3000">
        <p:diamond/>
      </p:transition>
    </mc:Choice>
    <mc:Fallback>
      <p:transition spd="slow" advClick="0" advTm="3000">
        <p:diamond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trike="noStrike" noProof="1"/>
              <a:t>编辑母版文本样式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F8BB783C-8E27-48CF-9751-B120D3CD86F9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A21E5389-325A-4D66-8B0D-A6AA23E4D897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 advClick="0" advTm="3000">
        <p:diamond/>
      </p:transition>
    </mc:Choice>
    <mc:Fallback>
      <p:transition spd="slow" advClick="0" advTm="3000">
        <p:diamond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F8BB783C-8E27-48CF-9751-B120D3CD86F9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A21E5389-325A-4D66-8B0D-A6AA23E4D897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 advClick="0" advTm="3000">
        <p:diamond/>
      </p:transition>
    </mc:Choice>
    <mc:Fallback>
      <p:transition spd="slow" advClick="0" advTm="3000">
        <p:diamond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/>
              <a:t>编辑母版文本样式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/>
              <a:t>编辑母版文本样式</a:t>
            </a:r>
            <a:endParaRPr lang="zh-CN" altLang="en-US" strike="noStrike" noProof="1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F8BB783C-8E27-48CF-9751-B120D3CD86F9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A21E5389-325A-4D66-8B0D-A6AA23E4D897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 advClick="0" advTm="3000">
        <p:diamond/>
      </p:transition>
    </mc:Choice>
    <mc:Fallback>
      <p:transition spd="slow" advClick="0" advTm="3000">
        <p:diamond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F8BB783C-8E27-48CF-9751-B120D3CD86F9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A21E5389-325A-4D66-8B0D-A6AA23E4D897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 advClick="0" advTm="3000">
        <p:diamond/>
      </p:transition>
    </mc:Choice>
    <mc:Fallback>
      <p:transition spd="slow" advClick="0" advTm="3000">
        <p:diamond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88" y="1588"/>
            <a:ext cx="12190412" cy="685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fontAlgn="auto"/>
            <a:fld id="{F8BB783C-8E27-48CF-9751-B120D3CD86F9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fontAlgn="auto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fontAlgn="auto"/>
            <a:fld id="{A21E5389-325A-4D66-8B0D-A6AA23E4D897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 advClick="0" advTm="3000">
        <p:diamond/>
      </p:transition>
    </mc:Choice>
    <mc:Fallback>
      <p:transition spd="slow" advClick="0" advTm="3000">
        <p:diamond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fontAlgn="auto"/>
            <a:fld id="{F8BB783C-8E27-48CF-9751-B120D3CD86F9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fontAlgn="auto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fontAlgn="auto"/>
            <a:fld id="{A21E5389-325A-4D66-8B0D-A6AA23E4D897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 advClick="0" advTm="3000">
        <p:diamond/>
      </p:transition>
    </mc:Choice>
    <mc:Fallback>
      <p:transition spd="slow" advClick="0" advTm="3000">
        <p:diamond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fontAlgn="auto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auto"/>
            <a:r>
              <a:rPr lang="zh-CN" altLang="en-US" strike="noStrike" noProof="1"/>
              <a:t>编辑母版文本样式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F8BB783C-8E27-48CF-9751-B120D3CD86F9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A21E5389-325A-4D66-8B0D-A6AA23E4D897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 advClick="0" advTm="3000">
        <p:diamond/>
      </p:transition>
    </mc:Choice>
    <mc:Fallback>
      <p:transition spd="slow" advClick="0" advTm="3000">
        <p:diamond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 fontAlgn="auto"/>
            <a:r>
              <a:rPr lang="zh-CN" altLang="en-US" strike="noStrike" noProof="1"/>
              <a:t>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F8BB783C-8E27-48CF-9751-B120D3CD86F9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A21E5389-325A-4D66-8B0D-A6AA23E4D897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 advClick="0" advTm="3000">
        <p:diamond/>
      </p:transition>
    </mc:Choice>
    <mc:Fallback>
      <p:transition spd="slow" advClick="0" advTm="3000">
        <p:diamond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 fontAlgn="auto"/>
            <a:r>
              <a:rPr lang="zh-CN" altLang="en-US" strike="noStrike" noProof="1"/>
              <a:t>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F8BB783C-8E27-48CF-9751-B120D3CD86F9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A21E5389-325A-4D66-8B0D-A6AA23E4D897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 advClick="0" advTm="3000">
        <p:diamond/>
      </p:transition>
    </mc:Choice>
    <mc:Fallback>
      <p:transition spd="slow" advClick="0" advTm="3000">
        <p:diamond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auto"/>
            <a:r>
              <a:rPr lang="zh-CN" altLang="en-US" strike="noStrike" noProof="1"/>
              <a:t>单击以编辑母版副标题样式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F8BB783C-8E27-48CF-9751-B120D3CD86F9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A21E5389-325A-4D66-8B0D-A6AA23E4D897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 advClick="0" advTm="3000">
        <p:diamond/>
      </p:transition>
    </mc:Choice>
    <mc:Fallback>
      <p:transition spd="slow" advClick="0" advTm="3000">
        <p:diamond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 fontAlgn="auto"/>
            <a:r>
              <a:rPr lang="zh-CN" altLang="en-US" strike="noStrike" noProof="1"/>
              <a:t>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F8BB783C-8E27-48CF-9751-B120D3CD86F9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A21E5389-325A-4D66-8B0D-A6AA23E4D897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 advClick="0" advTm="3000">
        <p:diamond/>
      </p:transition>
    </mc:Choice>
    <mc:Fallback>
      <p:transition spd="slow" advClick="0" advTm="3000">
        <p:diamond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trike="noStrike" noProof="1"/>
              <a:t>编辑母版文本样式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F8BB783C-8E27-48CF-9751-B120D3CD86F9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A21E5389-325A-4D66-8B0D-A6AA23E4D897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 advClick="0" advTm="3000">
        <p:diamond/>
      </p:transition>
    </mc:Choice>
    <mc:Fallback>
      <p:transition spd="slow" advClick="0" advTm="3000">
        <p:diamond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F8BB783C-8E27-48CF-9751-B120D3CD86F9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A21E5389-325A-4D66-8B0D-A6AA23E4D897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 advClick="0" advTm="3000">
        <p:diamond/>
      </p:transition>
    </mc:Choice>
    <mc:Fallback>
      <p:transition spd="slow" advClick="0" advTm="3000">
        <p:diamond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/>
              <a:t>编辑母版文本样式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/>
              <a:t>编辑母版文本样式</a:t>
            </a:r>
            <a:endParaRPr lang="zh-CN" altLang="en-US" strike="noStrike" noProof="1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F8BB783C-8E27-48CF-9751-B120D3CD86F9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A21E5389-325A-4D66-8B0D-A6AA23E4D897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 advClick="0" advTm="3000">
        <p:diamond/>
      </p:transition>
    </mc:Choice>
    <mc:Fallback>
      <p:transition spd="slow" advClick="0" advTm="3000">
        <p:diamond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F8BB783C-8E27-48CF-9751-B120D3CD86F9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A21E5389-325A-4D66-8B0D-A6AA23E4D897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 advClick="0" advTm="3000">
        <p:diamond/>
      </p:transition>
    </mc:Choice>
    <mc:Fallback>
      <p:transition spd="slow" advClick="0" advTm="3000">
        <p:diamond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F8BB783C-8E27-48CF-9751-B120D3CD86F9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A21E5389-325A-4D66-8B0D-A6AA23E4D897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 advClick="0" advTm="3000">
        <p:diamond/>
      </p:transition>
    </mc:Choice>
    <mc:Fallback>
      <p:transition spd="slow" advClick="0" advTm="3000">
        <p:diamond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auto"/>
            <a:r>
              <a:rPr lang="zh-CN" altLang="en-US" strike="noStrike" noProof="1"/>
              <a:t>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auto"/>
            <a:r>
              <a:rPr lang="zh-CN" altLang="en-US" strike="noStrike" noProof="1"/>
              <a:t>编辑母版文本样式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F8BB783C-8E27-48CF-9751-B120D3CD86F9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A21E5389-325A-4D66-8B0D-A6AA23E4D897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 advClick="0" advTm="3000">
        <p:diamond/>
      </p:transition>
    </mc:Choice>
    <mc:Fallback>
      <p:transition spd="slow" advClick="0" advTm="3000">
        <p:diamond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fontAlgn="auto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auto"/>
            <a:r>
              <a:rPr lang="zh-CN" altLang="en-US" strike="noStrike" noProof="1"/>
              <a:t>编辑母版文本样式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F8BB783C-8E27-48CF-9751-B120D3CD86F9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A21E5389-325A-4D66-8B0D-A6AA23E4D897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 advClick="0" advTm="3000">
        <p:diamond/>
      </p:transition>
    </mc:Choice>
    <mc:Fallback>
      <p:transition spd="slow" advClick="0" advTm="3000">
        <p:diamond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 fontAlgn="auto"/>
            <a:r>
              <a:rPr lang="zh-CN" altLang="en-US" strike="noStrike" noProof="1"/>
              <a:t>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F8BB783C-8E27-48CF-9751-B120D3CD86F9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A21E5389-325A-4D66-8B0D-A6AA23E4D897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 advClick="0" advTm="3000">
        <p:diamond/>
      </p:transition>
    </mc:Choice>
    <mc:Fallback>
      <p:transition spd="slow" advClick="0" advTm="3000">
        <p:diamond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 fontAlgn="auto"/>
            <a:r>
              <a:rPr lang="zh-CN" altLang="en-US" strike="noStrike" noProof="1"/>
              <a:t>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auto"/>
            <a:fld id="{F8BB783C-8E27-48CF-9751-B120D3CD86F9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auto"/>
            <a:fld id="{A21E5389-325A-4D66-8B0D-A6AA23E4D897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 advClick="0" advTm="3000">
        <p:diamond/>
      </p:transition>
    </mc:Choice>
    <mc:Fallback>
      <p:transition spd="slow" advClick="0" advTm="3000">
        <p:diamond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ctr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t"/>
          <a:p>
            <a:pPr lvl="0" indent="-228600"/>
            <a:r>
              <a:rPr lang="zh-CN" altLang="en-US"/>
              <a:t>编辑母版文本样式</a:t>
            </a:r>
            <a:endParaRPr lang="zh-CN" altLang="en-US"/>
          </a:p>
          <a:p>
            <a:pPr lvl="1" indent="-228600"/>
            <a:r>
              <a:rPr lang="zh-CN" altLang="en-US"/>
              <a:t>第二级</a:t>
            </a:r>
            <a:endParaRPr lang="zh-CN" altLang="en-US"/>
          </a:p>
          <a:p>
            <a:pPr lvl="2" indent="-228600"/>
            <a:r>
              <a:rPr lang="zh-CN" altLang="en-US"/>
              <a:t>第三级</a:t>
            </a:r>
            <a:endParaRPr lang="zh-CN" altLang="en-US"/>
          </a:p>
          <a:p>
            <a:pPr lvl="3" indent="-228600"/>
            <a:r>
              <a:rPr lang="zh-CN" altLang="en-US"/>
              <a:t>第四级</a:t>
            </a:r>
            <a:endParaRPr lang="zh-CN" altLang="en-US"/>
          </a:p>
          <a:p>
            <a:pPr lvl="4" indent="-22860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fld id="{F8BB783C-8E27-48CF-9751-B120D3CD86F9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fld id="{A21E5389-325A-4D66-8B0D-A6AA23E4D897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Click="0" advTm="3000">
    <p:diamond/>
  </p:transition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050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ctr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2051" name="文本占位符 2"/>
          <p:cNvSpPr>
            <a:spLocks noGrp="1"/>
          </p:cNvSpPr>
          <p:nvPr>
            <p:ph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t"/>
          <a:p>
            <a:pPr lvl="0" indent="-228600"/>
            <a:r>
              <a:rPr lang="zh-CN" altLang="en-US"/>
              <a:t>编辑母版文本样式</a:t>
            </a:r>
            <a:endParaRPr lang="zh-CN" altLang="en-US"/>
          </a:p>
          <a:p>
            <a:pPr lvl="1" indent="-228600"/>
            <a:r>
              <a:rPr lang="zh-CN" altLang="en-US"/>
              <a:t>第二级</a:t>
            </a:r>
            <a:endParaRPr lang="zh-CN" altLang="en-US"/>
          </a:p>
          <a:p>
            <a:pPr lvl="2" indent="-228600"/>
            <a:r>
              <a:rPr lang="zh-CN" altLang="en-US"/>
              <a:t>第三级</a:t>
            </a:r>
            <a:endParaRPr lang="zh-CN" altLang="en-US"/>
          </a:p>
          <a:p>
            <a:pPr lvl="3" indent="-228600"/>
            <a:r>
              <a:rPr lang="zh-CN" altLang="en-US"/>
              <a:t>第四级</a:t>
            </a:r>
            <a:endParaRPr lang="zh-CN" altLang="en-US"/>
          </a:p>
          <a:p>
            <a:pPr lvl="4" indent="-22860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fld id="{F8BB783C-8E27-48CF-9751-B120D3CD86F9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fld id="{A21E5389-325A-4D66-8B0D-A6AA23E4D897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 advClick="0" advTm="3000">
    <p:diamond/>
  </p:transition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8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8.xml"/><Relationship Id="rId4" Type="http://schemas.openxmlformats.org/officeDocument/2006/relationships/image" Target="../media/image8.png"/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8.xml"/><Relationship Id="rId4" Type="http://schemas.openxmlformats.org/officeDocument/2006/relationships/image" Target="../media/image7.jpeg"/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8.xml"/><Relationship Id="rId4" Type="http://schemas.openxmlformats.org/officeDocument/2006/relationships/image" Target="../media/image5.png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14.emf"/><Relationship Id="rId1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16.png"/><Relationship Id="rId1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8.xml"/><Relationship Id="rId4" Type="http://schemas.openxmlformats.org/officeDocument/2006/relationships/image" Target="../media/image16.png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8.xml"/><Relationship Id="rId3" Type="http://schemas.openxmlformats.org/officeDocument/2006/relationships/image" Target="../media/image16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8.xml"/><Relationship Id="rId4" Type="http://schemas.openxmlformats.org/officeDocument/2006/relationships/image" Target="../media/image5.png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24.png"/><Relationship Id="rId2" Type="http://schemas.openxmlformats.org/officeDocument/2006/relationships/image" Target="../media/image10.png"/><Relationship Id="rId1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8.xml"/><Relationship Id="rId5" Type="http://schemas.microsoft.com/office/2007/relationships/hdphoto" Target="../media/hdphoto1.wdp"/><Relationship Id="rId4" Type="http://schemas.openxmlformats.org/officeDocument/2006/relationships/image" Target="../media/image28.png"/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8.xml"/><Relationship Id="rId5" Type="http://schemas.openxmlformats.org/officeDocument/2006/relationships/image" Target="../media/image29.png"/><Relationship Id="rId4" Type="http://schemas.microsoft.com/office/2007/relationships/hdphoto" Target="../media/hdphoto1.wdp"/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8.xml"/><Relationship Id="rId6" Type="http://schemas.openxmlformats.org/officeDocument/2006/relationships/image" Target="../media/image31.png"/><Relationship Id="rId5" Type="http://schemas.microsoft.com/office/2007/relationships/hdphoto" Target="../media/hdphoto1.wdp"/><Relationship Id="rId4" Type="http://schemas.openxmlformats.org/officeDocument/2006/relationships/image" Target="../media/image28.png"/><Relationship Id="rId3" Type="http://schemas.openxmlformats.org/officeDocument/2006/relationships/image" Target="../media/image27.png"/><Relationship Id="rId2" Type="http://schemas.openxmlformats.org/officeDocument/2006/relationships/image" Target="../media/image25.png"/><Relationship Id="rId1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8.xml"/><Relationship Id="rId4" Type="http://schemas.microsoft.com/office/2007/relationships/hdphoto" Target="../media/hdphoto1.wdp"/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34.jpeg"/><Relationship Id="rId1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145" name="图片 3"/>
          <p:cNvPicPr>
            <a:picLocks noChangeAspect="1"/>
          </p:cNvPicPr>
          <p:nvPr/>
        </p:nvPicPr>
        <p:blipFill>
          <a:blip r:embed="rId1">
            <a:grayscl/>
          </a:blip>
          <a:srcRect b="-2"/>
          <a:stretch>
            <a:fillRect/>
          </a:stretch>
        </p:blipFill>
        <p:spPr>
          <a:xfrm>
            <a:off x="6480175" y="2787650"/>
            <a:ext cx="5711825" cy="4070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146" name="文本框 5"/>
          <p:cNvSpPr txBox="1"/>
          <p:nvPr/>
        </p:nvSpPr>
        <p:spPr>
          <a:xfrm>
            <a:off x="3381375" y="661988"/>
            <a:ext cx="963613" cy="230663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/>
            <a:r>
              <a:rPr lang="zh-CN" altLang="en-US" sz="7200" dirty="0">
                <a:latin typeface="华文新魏" panose="02010800040101010101" pitchFamily="2" charset="-122"/>
                <a:ea typeface="华文新魏" panose="02010800040101010101" pitchFamily="2" charset="-122"/>
              </a:rPr>
              <a:t>家风</a:t>
            </a:r>
            <a:endParaRPr lang="zh-CN" altLang="en-US" sz="72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6147" name="文本框 1"/>
          <p:cNvSpPr txBox="1"/>
          <p:nvPr/>
        </p:nvSpPr>
        <p:spPr>
          <a:xfrm>
            <a:off x="4344988" y="1955800"/>
            <a:ext cx="963612" cy="2306638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/>
            <a:r>
              <a:rPr lang="zh-CN" altLang="en-US" sz="7200" dirty="0">
                <a:latin typeface="华文新魏" panose="02010800040101010101" pitchFamily="2" charset="-122"/>
                <a:ea typeface="华文新魏" panose="02010800040101010101" pitchFamily="2" charset="-122"/>
              </a:rPr>
              <a:t>家规</a:t>
            </a:r>
            <a:endParaRPr lang="zh-CN" altLang="en-US" sz="72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6148" name="文本框 2"/>
          <p:cNvSpPr txBox="1"/>
          <p:nvPr/>
        </p:nvSpPr>
        <p:spPr>
          <a:xfrm>
            <a:off x="5308600" y="3295650"/>
            <a:ext cx="963613" cy="2306638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/>
            <a:r>
              <a:rPr lang="zh-CN" altLang="en-US" sz="7200" dirty="0">
                <a:latin typeface="华文新魏" panose="02010800040101010101" pitchFamily="2" charset="-122"/>
                <a:ea typeface="华文新魏" panose="02010800040101010101" pitchFamily="2" charset="-122"/>
              </a:rPr>
              <a:t>家训</a:t>
            </a:r>
            <a:endParaRPr lang="zh-CN" altLang="en-US" sz="72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pic>
        <p:nvPicPr>
          <p:cNvPr id="6149" name="图片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-96837" y="5143500"/>
            <a:ext cx="2655887" cy="185737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6150" name="组合 8"/>
          <p:cNvGrpSpPr/>
          <p:nvPr/>
        </p:nvGrpSpPr>
        <p:grpSpPr>
          <a:xfrm>
            <a:off x="2344738" y="2395538"/>
            <a:ext cx="1036637" cy="3622675"/>
            <a:chOff x="4363" y="4112"/>
            <a:chExt cx="1632" cy="5704"/>
          </a:xfrm>
        </p:grpSpPr>
        <p:sp>
          <p:nvSpPr>
            <p:cNvPr id="6151" name="文本框 6"/>
            <p:cNvSpPr txBox="1"/>
            <p:nvPr/>
          </p:nvSpPr>
          <p:spPr>
            <a:xfrm>
              <a:off x="4362" y="4111"/>
              <a:ext cx="772" cy="5704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eaVert" wrap="square" anchor="t">
              <a:spAutoFit/>
            </a:bodyPr>
            <a:p>
              <a:r>
                <a:rPr lang="zh-CN" altLang="zh-CN" sz="2000" dirty="0">
                  <a:latin typeface="华文新魏" panose="02010800040101010101" pitchFamily="2" charset="-122"/>
                  <a:ea typeface="华文新魏" panose="02010800040101010101" pitchFamily="2" charset="-122"/>
                </a:rPr>
                <a:t>传统文化家风建设</a:t>
              </a:r>
              <a:r>
                <a:rPr lang="en-US" altLang="zh-CN" sz="2000" dirty="0">
                  <a:latin typeface="华文新魏" panose="02010800040101010101" pitchFamily="2" charset="-122"/>
                  <a:ea typeface="华文新魏" panose="02010800040101010101" pitchFamily="2" charset="-122"/>
                </a:rPr>
                <a:t>ppt</a:t>
              </a:r>
              <a:endParaRPr lang="en-US" altLang="zh-CN" sz="2000" dirty="0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grpSp>
          <p:nvGrpSpPr>
            <p:cNvPr id="6152" name="组合 13"/>
            <p:cNvGrpSpPr/>
            <p:nvPr/>
          </p:nvGrpSpPr>
          <p:grpSpPr>
            <a:xfrm>
              <a:off x="4933" y="4266"/>
              <a:ext cx="530" cy="1049"/>
              <a:chOff x="5788002" y="2278910"/>
              <a:chExt cx="449353" cy="888408"/>
            </a:xfrm>
          </p:grpSpPr>
          <p:sp>
            <p:nvSpPr>
              <p:cNvPr id="15" name="椭圆 14"/>
              <p:cNvSpPr/>
              <p:nvPr/>
            </p:nvSpPr>
            <p:spPr>
              <a:xfrm>
                <a:off x="5838169" y="2303931"/>
                <a:ext cx="399186" cy="39918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 fontAlgn="auto"/>
                <a:endParaRPr lang="zh-CN" altLang="en-US" sz="1350" strike="noStrike" noProof="1"/>
              </a:p>
            </p:txBody>
          </p:sp>
          <p:sp>
            <p:nvSpPr>
              <p:cNvPr id="6154" name="文本框 15"/>
              <p:cNvSpPr txBox="1"/>
              <p:nvPr/>
            </p:nvSpPr>
            <p:spPr>
              <a:xfrm>
                <a:off x="5788002" y="2278910"/>
                <a:ext cx="408711" cy="32194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p>
                <a:r>
                  <a:rPr lang="zh-CN" altLang="en-US" sz="1500" dirty="0">
                    <a:latin typeface="等线" panose="02010600030101010101" charset="-122"/>
                    <a:ea typeface="金桥繁隶书" pitchFamily="2" charset="-122"/>
                  </a:rPr>
                  <a:t>古</a:t>
                </a:r>
                <a:endParaRPr lang="zh-CN" altLang="en-US" sz="1500" dirty="0">
                  <a:latin typeface="等线" panose="02010600030101010101" charset="-122"/>
                  <a:ea typeface="金桥繁隶书" pitchFamily="2" charset="-122"/>
                </a:endParaRPr>
              </a:p>
            </p:txBody>
          </p:sp>
          <p:sp>
            <p:nvSpPr>
              <p:cNvPr id="6155" name="文本框 16"/>
              <p:cNvSpPr txBox="1"/>
              <p:nvPr/>
            </p:nvSpPr>
            <p:spPr>
              <a:xfrm>
                <a:off x="5797528" y="2738058"/>
                <a:ext cx="408711" cy="42926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p>
                <a:r>
                  <a:rPr lang="zh-CN" altLang="en-US" sz="1500" dirty="0">
                    <a:latin typeface="等线" panose="02010600030101010101" charset="-122"/>
                    <a:ea typeface="金桥繁隶书" pitchFamily="2" charset="-122"/>
                  </a:rPr>
                  <a:t>风</a:t>
                </a:r>
                <a:endParaRPr lang="zh-CN" altLang="en-US" sz="1500" dirty="0">
                  <a:latin typeface="等线" panose="02010600030101010101" charset="-122"/>
                  <a:ea typeface="金桥繁隶书" pitchFamily="2" charset="-122"/>
                </a:endParaRPr>
              </a:p>
            </p:txBody>
          </p:sp>
          <p:sp>
            <p:nvSpPr>
              <p:cNvPr id="18" name="椭圆 17"/>
              <p:cNvSpPr/>
              <p:nvPr/>
            </p:nvSpPr>
            <p:spPr>
              <a:xfrm>
                <a:off x="5838169" y="2754463"/>
                <a:ext cx="399186" cy="39918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 fontAlgn="auto"/>
                <a:endParaRPr lang="zh-CN" altLang="en-US" sz="1350" strike="noStrike" noProof="1"/>
              </a:p>
            </p:txBody>
          </p:sp>
        </p:grpSp>
        <p:grpSp>
          <p:nvGrpSpPr>
            <p:cNvPr id="6157" name="组合 9"/>
            <p:cNvGrpSpPr/>
            <p:nvPr/>
          </p:nvGrpSpPr>
          <p:grpSpPr>
            <a:xfrm>
              <a:off x="5574" y="4327"/>
              <a:ext cx="420" cy="571"/>
              <a:chOff x="4755469" y="4479245"/>
              <a:chExt cx="355600" cy="484188"/>
            </a:xfrm>
          </p:grpSpPr>
          <p:sp>
            <p:nvSpPr>
              <p:cNvPr id="11" name="Freeform 150"/>
              <p:cNvSpPr/>
              <p:nvPr/>
            </p:nvSpPr>
            <p:spPr bwMode="auto">
              <a:xfrm>
                <a:off x="4755469" y="4479245"/>
                <a:ext cx="355600" cy="484188"/>
              </a:xfrm>
              <a:custGeom>
                <a:avLst/>
                <a:gdLst>
                  <a:gd name="T0" fmla="*/ 12 w 931"/>
                  <a:gd name="T1" fmla="*/ 1096 h 1310"/>
                  <a:gd name="T2" fmla="*/ 16 w 931"/>
                  <a:gd name="T3" fmla="*/ 1046 h 1310"/>
                  <a:gd name="T4" fmla="*/ 16 w 931"/>
                  <a:gd name="T5" fmla="*/ 967 h 1310"/>
                  <a:gd name="T6" fmla="*/ 19 w 931"/>
                  <a:gd name="T7" fmla="*/ 909 h 1310"/>
                  <a:gd name="T8" fmla="*/ 19 w 931"/>
                  <a:gd name="T9" fmla="*/ 785 h 1310"/>
                  <a:gd name="T10" fmla="*/ 28 w 931"/>
                  <a:gd name="T11" fmla="*/ 529 h 1310"/>
                  <a:gd name="T12" fmla="*/ 16 w 931"/>
                  <a:gd name="T13" fmla="*/ 388 h 1310"/>
                  <a:gd name="T14" fmla="*/ 19 w 931"/>
                  <a:gd name="T15" fmla="*/ 356 h 1310"/>
                  <a:gd name="T16" fmla="*/ 191 w 931"/>
                  <a:gd name="T17" fmla="*/ 254 h 1310"/>
                  <a:gd name="T18" fmla="*/ 236 w 931"/>
                  <a:gd name="T19" fmla="*/ 136 h 1310"/>
                  <a:gd name="T20" fmla="*/ 278 w 931"/>
                  <a:gd name="T21" fmla="*/ 147 h 1310"/>
                  <a:gd name="T22" fmla="*/ 316 w 931"/>
                  <a:gd name="T23" fmla="*/ 129 h 1310"/>
                  <a:gd name="T24" fmla="*/ 317 w 931"/>
                  <a:gd name="T25" fmla="*/ 72 h 1310"/>
                  <a:gd name="T26" fmla="*/ 359 w 931"/>
                  <a:gd name="T27" fmla="*/ 7 h 1310"/>
                  <a:gd name="T28" fmla="*/ 431 w 931"/>
                  <a:gd name="T29" fmla="*/ 18 h 1310"/>
                  <a:gd name="T30" fmla="*/ 479 w 931"/>
                  <a:gd name="T31" fmla="*/ 18 h 1310"/>
                  <a:gd name="T32" fmla="*/ 542 w 931"/>
                  <a:gd name="T33" fmla="*/ 18 h 1310"/>
                  <a:gd name="T34" fmla="*/ 602 w 931"/>
                  <a:gd name="T35" fmla="*/ 18 h 1310"/>
                  <a:gd name="T36" fmla="*/ 641 w 931"/>
                  <a:gd name="T37" fmla="*/ 13 h 1310"/>
                  <a:gd name="T38" fmla="*/ 694 w 931"/>
                  <a:gd name="T39" fmla="*/ 32 h 1310"/>
                  <a:gd name="T40" fmla="*/ 725 w 931"/>
                  <a:gd name="T41" fmla="*/ 32 h 1310"/>
                  <a:gd name="T42" fmla="*/ 776 w 931"/>
                  <a:gd name="T43" fmla="*/ 42 h 1310"/>
                  <a:gd name="T44" fmla="*/ 847 w 931"/>
                  <a:gd name="T45" fmla="*/ 13 h 1310"/>
                  <a:gd name="T46" fmla="*/ 907 w 931"/>
                  <a:gd name="T47" fmla="*/ 70 h 1310"/>
                  <a:gd name="T48" fmla="*/ 919 w 931"/>
                  <a:gd name="T49" fmla="*/ 152 h 1310"/>
                  <a:gd name="T50" fmla="*/ 922 w 931"/>
                  <a:gd name="T51" fmla="*/ 216 h 1310"/>
                  <a:gd name="T52" fmla="*/ 903 w 931"/>
                  <a:gd name="T53" fmla="*/ 373 h 1310"/>
                  <a:gd name="T54" fmla="*/ 915 w 931"/>
                  <a:gd name="T55" fmla="*/ 405 h 1310"/>
                  <a:gd name="T56" fmla="*/ 919 w 931"/>
                  <a:gd name="T57" fmla="*/ 447 h 1310"/>
                  <a:gd name="T58" fmla="*/ 908 w 931"/>
                  <a:gd name="T59" fmla="*/ 578 h 1310"/>
                  <a:gd name="T60" fmla="*/ 903 w 931"/>
                  <a:gd name="T61" fmla="*/ 661 h 1310"/>
                  <a:gd name="T62" fmla="*/ 887 w 931"/>
                  <a:gd name="T63" fmla="*/ 738 h 1310"/>
                  <a:gd name="T64" fmla="*/ 903 w 931"/>
                  <a:gd name="T65" fmla="*/ 795 h 1310"/>
                  <a:gd name="T66" fmla="*/ 903 w 931"/>
                  <a:gd name="T67" fmla="*/ 872 h 1310"/>
                  <a:gd name="T68" fmla="*/ 907 w 931"/>
                  <a:gd name="T69" fmla="*/ 939 h 1310"/>
                  <a:gd name="T70" fmla="*/ 910 w 931"/>
                  <a:gd name="T71" fmla="*/ 1026 h 1310"/>
                  <a:gd name="T72" fmla="*/ 903 w 931"/>
                  <a:gd name="T73" fmla="*/ 1091 h 1310"/>
                  <a:gd name="T74" fmla="*/ 900 w 931"/>
                  <a:gd name="T75" fmla="*/ 1198 h 1310"/>
                  <a:gd name="T76" fmla="*/ 861 w 931"/>
                  <a:gd name="T77" fmla="*/ 1290 h 1310"/>
                  <a:gd name="T78" fmla="*/ 806 w 931"/>
                  <a:gd name="T79" fmla="*/ 1287 h 1310"/>
                  <a:gd name="T80" fmla="*/ 739 w 931"/>
                  <a:gd name="T81" fmla="*/ 1300 h 1310"/>
                  <a:gd name="T82" fmla="*/ 680 w 931"/>
                  <a:gd name="T83" fmla="*/ 1305 h 1310"/>
                  <a:gd name="T84" fmla="*/ 618 w 931"/>
                  <a:gd name="T85" fmla="*/ 1282 h 1310"/>
                  <a:gd name="T86" fmla="*/ 546 w 931"/>
                  <a:gd name="T87" fmla="*/ 1282 h 1310"/>
                  <a:gd name="T88" fmla="*/ 477 w 931"/>
                  <a:gd name="T89" fmla="*/ 1295 h 1310"/>
                  <a:gd name="T90" fmla="*/ 438 w 931"/>
                  <a:gd name="T91" fmla="*/ 1300 h 1310"/>
                  <a:gd name="T92" fmla="*/ 354 w 931"/>
                  <a:gd name="T93" fmla="*/ 1295 h 1310"/>
                  <a:gd name="T94" fmla="*/ 236 w 931"/>
                  <a:gd name="T95" fmla="*/ 1300 h 1310"/>
                  <a:gd name="T96" fmla="*/ 174 w 931"/>
                  <a:gd name="T97" fmla="*/ 1299 h 1310"/>
                  <a:gd name="T98" fmla="*/ 92 w 931"/>
                  <a:gd name="T99" fmla="*/ 1305 h 1310"/>
                  <a:gd name="T100" fmla="*/ 0 w 931"/>
                  <a:gd name="T101" fmla="*/ 1213 h 1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931" h="1310">
                    <a:moveTo>
                      <a:pt x="5" y="1138"/>
                    </a:moveTo>
                    <a:lnTo>
                      <a:pt x="5" y="1121"/>
                    </a:lnTo>
                    <a:cubicBezTo>
                      <a:pt x="8" y="1116"/>
                      <a:pt x="9" y="1116"/>
                      <a:pt x="9" y="1111"/>
                    </a:cubicBezTo>
                    <a:lnTo>
                      <a:pt x="9" y="1096"/>
                    </a:lnTo>
                    <a:lnTo>
                      <a:pt x="12" y="1096"/>
                    </a:lnTo>
                    <a:lnTo>
                      <a:pt x="12" y="1091"/>
                    </a:lnTo>
                    <a:lnTo>
                      <a:pt x="18" y="1091"/>
                    </a:lnTo>
                    <a:cubicBezTo>
                      <a:pt x="22" y="1091"/>
                      <a:pt x="23" y="1092"/>
                      <a:pt x="26" y="1093"/>
                    </a:cubicBezTo>
                    <a:lnTo>
                      <a:pt x="28" y="1066"/>
                    </a:lnTo>
                    <a:cubicBezTo>
                      <a:pt x="23" y="1062"/>
                      <a:pt x="16" y="1057"/>
                      <a:pt x="16" y="1046"/>
                    </a:cubicBezTo>
                    <a:lnTo>
                      <a:pt x="16" y="1044"/>
                    </a:lnTo>
                    <a:cubicBezTo>
                      <a:pt x="16" y="1031"/>
                      <a:pt x="32" y="1039"/>
                      <a:pt x="32" y="1004"/>
                    </a:cubicBezTo>
                    <a:cubicBezTo>
                      <a:pt x="32" y="1000"/>
                      <a:pt x="27" y="975"/>
                      <a:pt x="25" y="970"/>
                    </a:cubicBezTo>
                    <a:lnTo>
                      <a:pt x="16" y="987"/>
                    </a:lnTo>
                    <a:lnTo>
                      <a:pt x="16" y="967"/>
                    </a:lnTo>
                    <a:cubicBezTo>
                      <a:pt x="18" y="962"/>
                      <a:pt x="19" y="962"/>
                      <a:pt x="19" y="957"/>
                    </a:cubicBezTo>
                    <a:lnTo>
                      <a:pt x="19" y="934"/>
                    </a:lnTo>
                    <a:cubicBezTo>
                      <a:pt x="19" y="925"/>
                      <a:pt x="17" y="934"/>
                      <a:pt x="16" y="919"/>
                    </a:cubicBezTo>
                    <a:lnTo>
                      <a:pt x="19" y="919"/>
                    </a:lnTo>
                    <a:lnTo>
                      <a:pt x="19" y="909"/>
                    </a:lnTo>
                    <a:cubicBezTo>
                      <a:pt x="19" y="903"/>
                      <a:pt x="24" y="900"/>
                      <a:pt x="27" y="894"/>
                    </a:cubicBezTo>
                    <a:lnTo>
                      <a:pt x="23" y="887"/>
                    </a:lnTo>
                    <a:lnTo>
                      <a:pt x="23" y="857"/>
                    </a:lnTo>
                    <a:cubicBezTo>
                      <a:pt x="21" y="853"/>
                      <a:pt x="19" y="853"/>
                      <a:pt x="19" y="847"/>
                    </a:cubicBezTo>
                    <a:lnTo>
                      <a:pt x="19" y="785"/>
                    </a:lnTo>
                    <a:cubicBezTo>
                      <a:pt x="23" y="783"/>
                      <a:pt x="28" y="770"/>
                      <a:pt x="28" y="763"/>
                    </a:cubicBezTo>
                    <a:lnTo>
                      <a:pt x="28" y="572"/>
                    </a:lnTo>
                    <a:cubicBezTo>
                      <a:pt x="28" y="562"/>
                      <a:pt x="23" y="566"/>
                      <a:pt x="23" y="557"/>
                    </a:cubicBezTo>
                    <a:lnTo>
                      <a:pt x="23" y="544"/>
                    </a:lnTo>
                    <a:cubicBezTo>
                      <a:pt x="23" y="535"/>
                      <a:pt x="28" y="538"/>
                      <a:pt x="28" y="529"/>
                    </a:cubicBezTo>
                    <a:lnTo>
                      <a:pt x="28" y="465"/>
                    </a:lnTo>
                    <a:cubicBezTo>
                      <a:pt x="28" y="459"/>
                      <a:pt x="25" y="457"/>
                      <a:pt x="23" y="452"/>
                    </a:cubicBezTo>
                    <a:lnTo>
                      <a:pt x="23" y="437"/>
                    </a:lnTo>
                    <a:cubicBezTo>
                      <a:pt x="22" y="435"/>
                      <a:pt x="16" y="415"/>
                      <a:pt x="16" y="413"/>
                    </a:cubicBezTo>
                    <a:lnTo>
                      <a:pt x="16" y="388"/>
                    </a:lnTo>
                    <a:lnTo>
                      <a:pt x="19" y="388"/>
                    </a:lnTo>
                    <a:lnTo>
                      <a:pt x="19" y="375"/>
                    </a:lnTo>
                    <a:lnTo>
                      <a:pt x="16" y="375"/>
                    </a:lnTo>
                    <a:cubicBezTo>
                      <a:pt x="17" y="361"/>
                      <a:pt x="19" y="370"/>
                      <a:pt x="19" y="360"/>
                    </a:cubicBezTo>
                    <a:lnTo>
                      <a:pt x="19" y="356"/>
                    </a:lnTo>
                    <a:lnTo>
                      <a:pt x="105" y="323"/>
                    </a:lnTo>
                    <a:cubicBezTo>
                      <a:pt x="108" y="319"/>
                      <a:pt x="113" y="316"/>
                      <a:pt x="117" y="315"/>
                    </a:cubicBezTo>
                    <a:cubicBezTo>
                      <a:pt x="124" y="313"/>
                      <a:pt x="122" y="310"/>
                      <a:pt x="128" y="309"/>
                    </a:cubicBezTo>
                    <a:cubicBezTo>
                      <a:pt x="138" y="306"/>
                      <a:pt x="164" y="335"/>
                      <a:pt x="176" y="292"/>
                    </a:cubicBezTo>
                    <a:cubicBezTo>
                      <a:pt x="179" y="283"/>
                      <a:pt x="187" y="263"/>
                      <a:pt x="191" y="254"/>
                    </a:cubicBezTo>
                    <a:cubicBezTo>
                      <a:pt x="197" y="240"/>
                      <a:pt x="204" y="238"/>
                      <a:pt x="210" y="230"/>
                    </a:cubicBezTo>
                    <a:cubicBezTo>
                      <a:pt x="211" y="228"/>
                      <a:pt x="216" y="193"/>
                      <a:pt x="217" y="189"/>
                    </a:cubicBezTo>
                    <a:cubicBezTo>
                      <a:pt x="218" y="184"/>
                      <a:pt x="226" y="152"/>
                      <a:pt x="225" y="149"/>
                    </a:cubicBezTo>
                    <a:lnTo>
                      <a:pt x="228" y="150"/>
                    </a:lnTo>
                    <a:cubicBezTo>
                      <a:pt x="227" y="141"/>
                      <a:pt x="231" y="137"/>
                      <a:pt x="236" y="136"/>
                    </a:cubicBezTo>
                    <a:lnTo>
                      <a:pt x="239" y="135"/>
                    </a:lnTo>
                    <a:lnTo>
                      <a:pt x="244" y="135"/>
                    </a:lnTo>
                    <a:cubicBezTo>
                      <a:pt x="245" y="142"/>
                      <a:pt x="250" y="142"/>
                      <a:pt x="252" y="147"/>
                    </a:cubicBezTo>
                    <a:cubicBezTo>
                      <a:pt x="254" y="151"/>
                      <a:pt x="254" y="157"/>
                      <a:pt x="259" y="158"/>
                    </a:cubicBezTo>
                    <a:cubicBezTo>
                      <a:pt x="263" y="159"/>
                      <a:pt x="271" y="148"/>
                      <a:pt x="278" y="147"/>
                    </a:cubicBezTo>
                    <a:lnTo>
                      <a:pt x="283" y="145"/>
                    </a:lnTo>
                    <a:lnTo>
                      <a:pt x="288" y="144"/>
                    </a:lnTo>
                    <a:cubicBezTo>
                      <a:pt x="294" y="144"/>
                      <a:pt x="298" y="145"/>
                      <a:pt x="302" y="147"/>
                    </a:cubicBezTo>
                    <a:lnTo>
                      <a:pt x="305" y="162"/>
                    </a:lnTo>
                    <a:lnTo>
                      <a:pt x="316" y="129"/>
                    </a:lnTo>
                    <a:cubicBezTo>
                      <a:pt x="321" y="131"/>
                      <a:pt x="334" y="137"/>
                      <a:pt x="340" y="136"/>
                    </a:cubicBezTo>
                    <a:cubicBezTo>
                      <a:pt x="347" y="134"/>
                      <a:pt x="346" y="103"/>
                      <a:pt x="352" y="96"/>
                    </a:cubicBezTo>
                    <a:cubicBezTo>
                      <a:pt x="349" y="90"/>
                      <a:pt x="345" y="76"/>
                      <a:pt x="340" y="81"/>
                    </a:cubicBezTo>
                    <a:lnTo>
                      <a:pt x="339" y="76"/>
                    </a:lnTo>
                    <a:cubicBezTo>
                      <a:pt x="337" y="78"/>
                      <a:pt x="321" y="71"/>
                      <a:pt x="317" y="72"/>
                    </a:cubicBezTo>
                    <a:cubicBezTo>
                      <a:pt x="314" y="73"/>
                      <a:pt x="296" y="75"/>
                      <a:pt x="291" y="78"/>
                    </a:cubicBezTo>
                    <a:cubicBezTo>
                      <a:pt x="277" y="72"/>
                      <a:pt x="297" y="58"/>
                      <a:pt x="299" y="51"/>
                    </a:cubicBezTo>
                    <a:cubicBezTo>
                      <a:pt x="304" y="54"/>
                      <a:pt x="305" y="53"/>
                      <a:pt x="311" y="51"/>
                    </a:cubicBezTo>
                    <a:cubicBezTo>
                      <a:pt x="324" y="48"/>
                      <a:pt x="322" y="46"/>
                      <a:pt x="336" y="31"/>
                    </a:cubicBezTo>
                    <a:cubicBezTo>
                      <a:pt x="343" y="22"/>
                      <a:pt x="349" y="9"/>
                      <a:pt x="359" y="7"/>
                    </a:cubicBezTo>
                    <a:lnTo>
                      <a:pt x="362" y="6"/>
                    </a:lnTo>
                    <a:cubicBezTo>
                      <a:pt x="366" y="5"/>
                      <a:pt x="374" y="10"/>
                      <a:pt x="373" y="0"/>
                    </a:cubicBezTo>
                    <a:lnTo>
                      <a:pt x="403" y="0"/>
                    </a:lnTo>
                    <a:cubicBezTo>
                      <a:pt x="406" y="9"/>
                      <a:pt x="409" y="8"/>
                      <a:pt x="417" y="8"/>
                    </a:cubicBezTo>
                    <a:cubicBezTo>
                      <a:pt x="419" y="9"/>
                      <a:pt x="429" y="17"/>
                      <a:pt x="431" y="18"/>
                    </a:cubicBezTo>
                    <a:lnTo>
                      <a:pt x="435" y="18"/>
                    </a:lnTo>
                    <a:cubicBezTo>
                      <a:pt x="441" y="18"/>
                      <a:pt x="438" y="13"/>
                      <a:pt x="444" y="13"/>
                    </a:cubicBezTo>
                    <a:lnTo>
                      <a:pt x="458" y="13"/>
                    </a:lnTo>
                    <a:lnTo>
                      <a:pt x="458" y="18"/>
                    </a:lnTo>
                    <a:lnTo>
                      <a:pt x="479" y="18"/>
                    </a:lnTo>
                    <a:cubicBezTo>
                      <a:pt x="481" y="18"/>
                      <a:pt x="494" y="27"/>
                      <a:pt x="496" y="27"/>
                    </a:cubicBezTo>
                    <a:lnTo>
                      <a:pt x="504" y="27"/>
                    </a:lnTo>
                    <a:cubicBezTo>
                      <a:pt x="507" y="27"/>
                      <a:pt x="507" y="26"/>
                      <a:pt x="511" y="23"/>
                    </a:cubicBezTo>
                    <a:cubicBezTo>
                      <a:pt x="512" y="27"/>
                      <a:pt x="523" y="37"/>
                      <a:pt x="526" y="37"/>
                    </a:cubicBezTo>
                    <a:cubicBezTo>
                      <a:pt x="532" y="37"/>
                      <a:pt x="541" y="23"/>
                      <a:pt x="542" y="18"/>
                    </a:cubicBezTo>
                    <a:lnTo>
                      <a:pt x="560" y="18"/>
                    </a:lnTo>
                    <a:cubicBezTo>
                      <a:pt x="566" y="18"/>
                      <a:pt x="563" y="13"/>
                      <a:pt x="569" y="13"/>
                    </a:cubicBezTo>
                    <a:lnTo>
                      <a:pt x="595" y="13"/>
                    </a:lnTo>
                    <a:lnTo>
                      <a:pt x="595" y="18"/>
                    </a:lnTo>
                    <a:lnTo>
                      <a:pt x="602" y="18"/>
                    </a:lnTo>
                    <a:cubicBezTo>
                      <a:pt x="608" y="18"/>
                      <a:pt x="605" y="13"/>
                      <a:pt x="611" y="13"/>
                    </a:cubicBezTo>
                    <a:lnTo>
                      <a:pt x="618" y="13"/>
                    </a:lnTo>
                    <a:lnTo>
                      <a:pt x="618" y="18"/>
                    </a:lnTo>
                    <a:cubicBezTo>
                      <a:pt x="630" y="17"/>
                      <a:pt x="623" y="13"/>
                      <a:pt x="630" y="13"/>
                    </a:cubicBezTo>
                    <a:lnTo>
                      <a:pt x="641" y="13"/>
                    </a:lnTo>
                    <a:cubicBezTo>
                      <a:pt x="646" y="13"/>
                      <a:pt x="644" y="14"/>
                      <a:pt x="646" y="18"/>
                    </a:cubicBezTo>
                    <a:cubicBezTo>
                      <a:pt x="647" y="16"/>
                      <a:pt x="650" y="13"/>
                      <a:pt x="651" y="13"/>
                    </a:cubicBezTo>
                    <a:cubicBezTo>
                      <a:pt x="655" y="13"/>
                      <a:pt x="655" y="14"/>
                      <a:pt x="658" y="18"/>
                    </a:cubicBezTo>
                    <a:lnTo>
                      <a:pt x="676" y="18"/>
                    </a:lnTo>
                    <a:lnTo>
                      <a:pt x="694" y="32"/>
                    </a:lnTo>
                    <a:lnTo>
                      <a:pt x="702" y="32"/>
                    </a:lnTo>
                    <a:lnTo>
                      <a:pt x="702" y="28"/>
                    </a:lnTo>
                    <a:lnTo>
                      <a:pt x="716" y="27"/>
                    </a:lnTo>
                    <a:lnTo>
                      <a:pt x="716" y="32"/>
                    </a:lnTo>
                    <a:lnTo>
                      <a:pt x="725" y="32"/>
                    </a:lnTo>
                    <a:cubicBezTo>
                      <a:pt x="731" y="32"/>
                      <a:pt x="728" y="27"/>
                      <a:pt x="734" y="27"/>
                    </a:cubicBezTo>
                    <a:lnTo>
                      <a:pt x="739" y="27"/>
                    </a:lnTo>
                    <a:cubicBezTo>
                      <a:pt x="740" y="30"/>
                      <a:pt x="752" y="55"/>
                      <a:pt x="755" y="55"/>
                    </a:cubicBezTo>
                    <a:cubicBezTo>
                      <a:pt x="761" y="55"/>
                      <a:pt x="767" y="41"/>
                      <a:pt x="771" y="37"/>
                    </a:cubicBezTo>
                    <a:lnTo>
                      <a:pt x="776" y="42"/>
                    </a:lnTo>
                    <a:lnTo>
                      <a:pt x="794" y="23"/>
                    </a:lnTo>
                    <a:lnTo>
                      <a:pt x="801" y="22"/>
                    </a:lnTo>
                    <a:cubicBezTo>
                      <a:pt x="805" y="22"/>
                      <a:pt x="805" y="21"/>
                      <a:pt x="808" y="18"/>
                    </a:cubicBezTo>
                    <a:lnTo>
                      <a:pt x="840" y="18"/>
                    </a:lnTo>
                    <a:cubicBezTo>
                      <a:pt x="843" y="15"/>
                      <a:pt x="843" y="13"/>
                      <a:pt x="847" y="13"/>
                    </a:cubicBezTo>
                    <a:lnTo>
                      <a:pt x="857" y="13"/>
                    </a:lnTo>
                    <a:cubicBezTo>
                      <a:pt x="863" y="12"/>
                      <a:pt x="860" y="18"/>
                      <a:pt x="866" y="18"/>
                    </a:cubicBezTo>
                    <a:lnTo>
                      <a:pt x="877" y="18"/>
                    </a:lnTo>
                    <a:cubicBezTo>
                      <a:pt x="879" y="25"/>
                      <a:pt x="907" y="36"/>
                      <a:pt x="907" y="60"/>
                    </a:cubicBezTo>
                    <a:lnTo>
                      <a:pt x="907" y="70"/>
                    </a:lnTo>
                    <a:lnTo>
                      <a:pt x="910" y="70"/>
                    </a:lnTo>
                    <a:lnTo>
                      <a:pt x="910" y="95"/>
                    </a:lnTo>
                    <a:cubicBezTo>
                      <a:pt x="910" y="104"/>
                      <a:pt x="915" y="100"/>
                      <a:pt x="915" y="109"/>
                    </a:cubicBezTo>
                    <a:lnTo>
                      <a:pt x="915" y="152"/>
                    </a:lnTo>
                    <a:lnTo>
                      <a:pt x="919" y="152"/>
                    </a:lnTo>
                    <a:lnTo>
                      <a:pt x="919" y="172"/>
                    </a:lnTo>
                    <a:cubicBezTo>
                      <a:pt x="919" y="177"/>
                      <a:pt x="920" y="177"/>
                      <a:pt x="922" y="182"/>
                    </a:cubicBezTo>
                    <a:lnTo>
                      <a:pt x="919" y="181"/>
                    </a:lnTo>
                    <a:lnTo>
                      <a:pt x="919" y="204"/>
                    </a:lnTo>
                    <a:cubicBezTo>
                      <a:pt x="919" y="213"/>
                      <a:pt x="922" y="208"/>
                      <a:pt x="922" y="216"/>
                    </a:cubicBezTo>
                    <a:lnTo>
                      <a:pt x="922" y="219"/>
                    </a:lnTo>
                    <a:cubicBezTo>
                      <a:pt x="922" y="227"/>
                      <a:pt x="919" y="223"/>
                      <a:pt x="919" y="231"/>
                    </a:cubicBezTo>
                    <a:lnTo>
                      <a:pt x="919" y="273"/>
                    </a:lnTo>
                    <a:cubicBezTo>
                      <a:pt x="919" y="282"/>
                      <a:pt x="931" y="297"/>
                      <a:pt x="931" y="311"/>
                    </a:cubicBezTo>
                    <a:cubicBezTo>
                      <a:pt x="931" y="326"/>
                      <a:pt x="909" y="361"/>
                      <a:pt x="903" y="373"/>
                    </a:cubicBezTo>
                    <a:cubicBezTo>
                      <a:pt x="905" y="377"/>
                      <a:pt x="907" y="377"/>
                      <a:pt x="907" y="383"/>
                    </a:cubicBezTo>
                    <a:lnTo>
                      <a:pt x="906" y="390"/>
                    </a:lnTo>
                    <a:lnTo>
                      <a:pt x="899" y="393"/>
                    </a:lnTo>
                    <a:lnTo>
                      <a:pt x="905" y="405"/>
                    </a:lnTo>
                    <a:lnTo>
                      <a:pt x="915" y="405"/>
                    </a:lnTo>
                    <a:cubicBezTo>
                      <a:pt x="918" y="410"/>
                      <a:pt x="919" y="409"/>
                      <a:pt x="919" y="415"/>
                    </a:cubicBezTo>
                    <a:lnTo>
                      <a:pt x="919" y="427"/>
                    </a:lnTo>
                    <a:cubicBezTo>
                      <a:pt x="919" y="436"/>
                      <a:pt x="915" y="431"/>
                      <a:pt x="915" y="440"/>
                    </a:cubicBezTo>
                    <a:lnTo>
                      <a:pt x="915" y="447"/>
                    </a:lnTo>
                    <a:lnTo>
                      <a:pt x="919" y="447"/>
                    </a:lnTo>
                    <a:lnTo>
                      <a:pt x="918" y="481"/>
                    </a:lnTo>
                    <a:lnTo>
                      <a:pt x="910" y="500"/>
                    </a:lnTo>
                    <a:lnTo>
                      <a:pt x="910" y="545"/>
                    </a:lnTo>
                    <a:lnTo>
                      <a:pt x="907" y="552"/>
                    </a:lnTo>
                    <a:lnTo>
                      <a:pt x="908" y="578"/>
                    </a:lnTo>
                    <a:lnTo>
                      <a:pt x="888" y="607"/>
                    </a:lnTo>
                    <a:lnTo>
                      <a:pt x="890" y="607"/>
                    </a:lnTo>
                    <a:lnTo>
                      <a:pt x="900" y="624"/>
                    </a:lnTo>
                    <a:lnTo>
                      <a:pt x="900" y="661"/>
                    </a:lnTo>
                    <a:lnTo>
                      <a:pt x="903" y="661"/>
                    </a:lnTo>
                    <a:lnTo>
                      <a:pt x="903" y="693"/>
                    </a:lnTo>
                    <a:lnTo>
                      <a:pt x="907" y="693"/>
                    </a:lnTo>
                    <a:cubicBezTo>
                      <a:pt x="906" y="710"/>
                      <a:pt x="903" y="701"/>
                      <a:pt x="903" y="711"/>
                    </a:cubicBezTo>
                    <a:lnTo>
                      <a:pt x="903" y="718"/>
                    </a:lnTo>
                    <a:cubicBezTo>
                      <a:pt x="897" y="719"/>
                      <a:pt x="887" y="729"/>
                      <a:pt x="887" y="738"/>
                    </a:cubicBezTo>
                    <a:lnTo>
                      <a:pt x="887" y="745"/>
                    </a:lnTo>
                    <a:cubicBezTo>
                      <a:pt x="887" y="757"/>
                      <a:pt x="899" y="757"/>
                      <a:pt x="900" y="773"/>
                    </a:cubicBezTo>
                    <a:lnTo>
                      <a:pt x="896" y="773"/>
                    </a:lnTo>
                    <a:lnTo>
                      <a:pt x="897" y="784"/>
                    </a:lnTo>
                    <a:lnTo>
                      <a:pt x="903" y="795"/>
                    </a:lnTo>
                    <a:lnTo>
                      <a:pt x="903" y="805"/>
                    </a:lnTo>
                    <a:cubicBezTo>
                      <a:pt x="903" y="814"/>
                      <a:pt x="907" y="809"/>
                      <a:pt x="907" y="818"/>
                    </a:cubicBezTo>
                    <a:lnTo>
                      <a:pt x="907" y="842"/>
                    </a:lnTo>
                    <a:cubicBezTo>
                      <a:pt x="907" y="848"/>
                      <a:pt x="905" y="848"/>
                      <a:pt x="903" y="852"/>
                    </a:cubicBezTo>
                    <a:lnTo>
                      <a:pt x="903" y="872"/>
                    </a:lnTo>
                    <a:cubicBezTo>
                      <a:pt x="901" y="877"/>
                      <a:pt x="900" y="877"/>
                      <a:pt x="900" y="882"/>
                    </a:cubicBezTo>
                    <a:lnTo>
                      <a:pt x="900" y="902"/>
                    </a:lnTo>
                    <a:lnTo>
                      <a:pt x="896" y="902"/>
                    </a:lnTo>
                    <a:lnTo>
                      <a:pt x="907" y="924"/>
                    </a:lnTo>
                    <a:lnTo>
                      <a:pt x="907" y="939"/>
                    </a:lnTo>
                    <a:cubicBezTo>
                      <a:pt x="907" y="948"/>
                      <a:pt x="910" y="943"/>
                      <a:pt x="910" y="952"/>
                    </a:cubicBezTo>
                    <a:lnTo>
                      <a:pt x="910" y="972"/>
                    </a:lnTo>
                    <a:cubicBezTo>
                      <a:pt x="910" y="980"/>
                      <a:pt x="907" y="975"/>
                      <a:pt x="907" y="984"/>
                    </a:cubicBezTo>
                    <a:lnTo>
                      <a:pt x="907" y="1014"/>
                    </a:lnTo>
                    <a:cubicBezTo>
                      <a:pt x="907" y="1022"/>
                      <a:pt x="910" y="1018"/>
                      <a:pt x="910" y="1026"/>
                    </a:cubicBezTo>
                    <a:lnTo>
                      <a:pt x="910" y="1059"/>
                    </a:lnTo>
                    <a:lnTo>
                      <a:pt x="907" y="1059"/>
                    </a:lnTo>
                    <a:lnTo>
                      <a:pt x="907" y="1069"/>
                    </a:lnTo>
                    <a:cubicBezTo>
                      <a:pt x="907" y="1077"/>
                      <a:pt x="903" y="1072"/>
                      <a:pt x="903" y="1081"/>
                    </a:cubicBezTo>
                    <a:lnTo>
                      <a:pt x="903" y="1091"/>
                    </a:lnTo>
                    <a:lnTo>
                      <a:pt x="907" y="1091"/>
                    </a:lnTo>
                    <a:lnTo>
                      <a:pt x="907" y="1101"/>
                    </a:lnTo>
                    <a:cubicBezTo>
                      <a:pt x="907" y="1109"/>
                      <a:pt x="903" y="1105"/>
                      <a:pt x="903" y="1113"/>
                    </a:cubicBezTo>
                    <a:lnTo>
                      <a:pt x="903" y="1198"/>
                    </a:lnTo>
                    <a:lnTo>
                      <a:pt x="900" y="1198"/>
                    </a:lnTo>
                    <a:lnTo>
                      <a:pt x="900" y="1208"/>
                    </a:lnTo>
                    <a:cubicBezTo>
                      <a:pt x="900" y="1209"/>
                      <a:pt x="893" y="1233"/>
                      <a:pt x="893" y="1235"/>
                    </a:cubicBezTo>
                    <a:lnTo>
                      <a:pt x="893" y="1245"/>
                    </a:lnTo>
                    <a:cubicBezTo>
                      <a:pt x="886" y="1248"/>
                      <a:pt x="882" y="1290"/>
                      <a:pt x="868" y="1290"/>
                    </a:cubicBezTo>
                    <a:lnTo>
                      <a:pt x="861" y="1290"/>
                    </a:lnTo>
                    <a:lnTo>
                      <a:pt x="861" y="1295"/>
                    </a:lnTo>
                    <a:lnTo>
                      <a:pt x="836" y="1295"/>
                    </a:lnTo>
                    <a:cubicBezTo>
                      <a:pt x="835" y="1290"/>
                      <a:pt x="826" y="1282"/>
                      <a:pt x="822" y="1282"/>
                    </a:cubicBezTo>
                    <a:lnTo>
                      <a:pt x="820" y="1282"/>
                    </a:lnTo>
                    <a:cubicBezTo>
                      <a:pt x="814" y="1282"/>
                      <a:pt x="810" y="1284"/>
                      <a:pt x="806" y="1287"/>
                    </a:cubicBezTo>
                    <a:cubicBezTo>
                      <a:pt x="800" y="1283"/>
                      <a:pt x="759" y="1257"/>
                      <a:pt x="755" y="1257"/>
                    </a:cubicBezTo>
                    <a:lnTo>
                      <a:pt x="694" y="1257"/>
                    </a:lnTo>
                    <a:cubicBezTo>
                      <a:pt x="696" y="1267"/>
                      <a:pt x="705" y="1267"/>
                      <a:pt x="712" y="1276"/>
                    </a:cubicBezTo>
                    <a:cubicBezTo>
                      <a:pt x="717" y="1282"/>
                      <a:pt x="726" y="1290"/>
                      <a:pt x="734" y="1290"/>
                    </a:cubicBezTo>
                    <a:lnTo>
                      <a:pt x="739" y="1300"/>
                    </a:lnTo>
                    <a:lnTo>
                      <a:pt x="736" y="1300"/>
                    </a:lnTo>
                    <a:lnTo>
                      <a:pt x="736" y="1305"/>
                    </a:lnTo>
                    <a:cubicBezTo>
                      <a:pt x="733" y="1301"/>
                      <a:pt x="733" y="1300"/>
                      <a:pt x="729" y="1300"/>
                    </a:cubicBezTo>
                    <a:cubicBezTo>
                      <a:pt x="723" y="1300"/>
                      <a:pt x="726" y="1305"/>
                      <a:pt x="720" y="1304"/>
                    </a:cubicBezTo>
                    <a:lnTo>
                      <a:pt x="680" y="1305"/>
                    </a:lnTo>
                    <a:cubicBezTo>
                      <a:pt x="678" y="1305"/>
                      <a:pt x="661" y="1295"/>
                      <a:pt x="660" y="1295"/>
                    </a:cubicBezTo>
                    <a:lnTo>
                      <a:pt x="650" y="1295"/>
                    </a:lnTo>
                    <a:lnTo>
                      <a:pt x="650" y="1290"/>
                    </a:lnTo>
                    <a:lnTo>
                      <a:pt x="627" y="1290"/>
                    </a:lnTo>
                    <a:cubicBezTo>
                      <a:pt x="622" y="1290"/>
                      <a:pt x="622" y="1286"/>
                      <a:pt x="618" y="1282"/>
                    </a:cubicBezTo>
                    <a:lnTo>
                      <a:pt x="609" y="1295"/>
                    </a:lnTo>
                    <a:lnTo>
                      <a:pt x="562" y="1295"/>
                    </a:lnTo>
                    <a:lnTo>
                      <a:pt x="562" y="1290"/>
                    </a:lnTo>
                    <a:lnTo>
                      <a:pt x="555" y="1290"/>
                    </a:lnTo>
                    <a:cubicBezTo>
                      <a:pt x="548" y="1290"/>
                      <a:pt x="549" y="1282"/>
                      <a:pt x="546" y="1282"/>
                    </a:cubicBezTo>
                    <a:cubicBezTo>
                      <a:pt x="541" y="1282"/>
                      <a:pt x="538" y="1290"/>
                      <a:pt x="537" y="1295"/>
                    </a:cubicBezTo>
                    <a:lnTo>
                      <a:pt x="511" y="1295"/>
                    </a:lnTo>
                    <a:lnTo>
                      <a:pt x="511" y="1300"/>
                    </a:lnTo>
                    <a:lnTo>
                      <a:pt x="477" y="1300"/>
                    </a:lnTo>
                    <a:lnTo>
                      <a:pt x="477" y="1295"/>
                    </a:lnTo>
                    <a:cubicBezTo>
                      <a:pt x="470" y="1297"/>
                      <a:pt x="474" y="1300"/>
                      <a:pt x="468" y="1300"/>
                    </a:cubicBezTo>
                    <a:lnTo>
                      <a:pt x="451" y="1300"/>
                    </a:lnTo>
                    <a:lnTo>
                      <a:pt x="451" y="1295"/>
                    </a:lnTo>
                    <a:lnTo>
                      <a:pt x="438" y="1295"/>
                    </a:lnTo>
                    <a:lnTo>
                      <a:pt x="438" y="1300"/>
                    </a:lnTo>
                    <a:lnTo>
                      <a:pt x="383" y="1299"/>
                    </a:lnTo>
                    <a:lnTo>
                      <a:pt x="379" y="1290"/>
                    </a:lnTo>
                    <a:lnTo>
                      <a:pt x="371" y="1290"/>
                    </a:lnTo>
                    <a:cubicBezTo>
                      <a:pt x="365" y="1290"/>
                      <a:pt x="366" y="1282"/>
                      <a:pt x="363" y="1282"/>
                    </a:cubicBezTo>
                    <a:cubicBezTo>
                      <a:pt x="358" y="1282"/>
                      <a:pt x="355" y="1290"/>
                      <a:pt x="354" y="1295"/>
                    </a:cubicBezTo>
                    <a:lnTo>
                      <a:pt x="271" y="1295"/>
                    </a:lnTo>
                    <a:cubicBezTo>
                      <a:pt x="265" y="1295"/>
                      <a:pt x="267" y="1300"/>
                      <a:pt x="264" y="1300"/>
                    </a:cubicBezTo>
                    <a:cubicBezTo>
                      <a:pt x="258" y="1300"/>
                      <a:pt x="261" y="1295"/>
                      <a:pt x="255" y="1295"/>
                    </a:cubicBezTo>
                    <a:lnTo>
                      <a:pt x="236" y="1295"/>
                    </a:lnTo>
                    <a:lnTo>
                      <a:pt x="236" y="1300"/>
                    </a:lnTo>
                    <a:lnTo>
                      <a:pt x="218" y="1300"/>
                    </a:lnTo>
                    <a:lnTo>
                      <a:pt x="218" y="1295"/>
                    </a:lnTo>
                    <a:lnTo>
                      <a:pt x="203" y="1295"/>
                    </a:lnTo>
                    <a:cubicBezTo>
                      <a:pt x="199" y="1295"/>
                      <a:pt x="199" y="1297"/>
                      <a:pt x="195" y="1300"/>
                    </a:cubicBezTo>
                    <a:lnTo>
                      <a:pt x="174" y="1299"/>
                    </a:lnTo>
                    <a:lnTo>
                      <a:pt x="169" y="1305"/>
                    </a:lnTo>
                    <a:lnTo>
                      <a:pt x="106" y="1305"/>
                    </a:lnTo>
                    <a:cubicBezTo>
                      <a:pt x="103" y="1308"/>
                      <a:pt x="103" y="1310"/>
                      <a:pt x="99" y="1310"/>
                    </a:cubicBezTo>
                    <a:lnTo>
                      <a:pt x="92" y="1309"/>
                    </a:lnTo>
                    <a:lnTo>
                      <a:pt x="92" y="1305"/>
                    </a:lnTo>
                    <a:lnTo>
                      <a:pt x="51" y="1305"/>
                    </a:lnTo>
                    <a:cubicBezTo>
                      <a:pt x="47" y="1304"/>
                      <a:pt x="47" y="1303"/>
                      <a:pt x="44" y="1300"/>
                    </a:cubicBezTo>
                    <a:lnTo>
                      <a:pt x="34" y="1300"/>
                    </a:lnTo>
                    <a:cubicBezTo>
                      <a:pt x="23" y="1289"/>
                      <a:pt x="13" y="1275"/>
                      <a:pt x="5" y="1260"/>
                    </a:cubicBezTo>
                    <a:cubicBezTo>
                      <a:pt x="5" y="1244"/>
                      <a:pt x="9" y="1217"/>
                      <a:pt x="0" y="1213"/>
                    </a:cubicBezTo>
                    <a:lnTo>
                      <a:pt x="0" y="1141"/>
                    </a:lnTo>
                    <a:lnTo>
                      <a:pt x="5" y="1138"/>
                    </a:lnTo>
                    <a:close/>
                  </a:path>
                </a:pathLst>
              </a:custGeom>
              <a:solidFill>
                <a:srgbClr val="E50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p>
                <a:pPr fontAlgn="auto"/>
                <a:endParaRPr lang="zh-CN" altLang="en-US" sz="1050" strike="noStrike" noProof="1">
                  <a:solidFill>
                    <a:prstClr val="black"/>
                  </a:solidFill>
                  <a:latin typeface="Calibri" panose="020F0502020204030204"/>
                  <a:ea typeface="腾祥铁山楷书简" charset="-122"/>
                </a:endParaRPr>
              </a:p>
            </p:txBody>
          </p:sp>
          <p:sp>
            <p:nvSpPr>
              <p:cNvPr id="12" name="Freeform 151"/>
              <p:cNvSpPr>
                <a:spLocks noEditPoints="1"/>
              </p:cNvSpPr>
              <p:nvPr/>
            </p:nvSpPr>
            <p:spPr bwMode="auto">
              <a:xfrm>
                <a:off x="4933269" y="4482420"/>
                <a:ext cx="138113" cy="458788"/>
              </a:xfrm>
              <a:custGeom>
                <a:avLst/>
                <a:gdLst>
                  <a:gd name="T0" fmla="*/ 170 w 366"/>
                  <a:gd name="T1" fmla="*/ 179 h 1245"/>
                  <a:gd name="T2" fmla="*/ 182 w 366"/>
                  <a:gd name="T3" fmla="*/ 3 h 1245"/>
                  <a:gd name="T4" fmla="*/ 208 w 366"/>
                  <a:gd name="T5" fmla="*/ 118 h 1245"/>
                  <a:gd name="T6" fmla="*/ 310 w 366"/>
                  <a:gd name="T7" fmla="*/ 92 h 1245"/>
                  <a:gd name="T8" fmla="*/ 342 w 366"/>
                  <a:gd name="T9" fmla="*/ 74 h 1245"/>
                  <a:gd name="T10" fmla="*/ 352 w 366"/>
                  <a:gd name="T11" fmla="*/ 184 h 1245"/>
                  <a:gd name="T12" fmla="*/ 209 w 366"/>
                  <a:gd name="T13" fmla="*/ 337 h 1245"/>
                  <a:gd name="T14" fmla="*/ 212 w 366"/>
                  <a:gd name="T15" fmla="*/ 610 h 1245"/>
                  <a:gd name="T16" fmla="*/ 170 w 366"/>
                  <a:gd name="T17" fmla="*/ 592 h 1245"/>
                  <a:gd name="T18" fmla="*/ 70 w 366"/>
                  <a:gd name="T19" fmla="*/ 330 h 1245"/>
                  <a:gd name="T20" fmla="*/ 15 w 366"/>
                  <a:gd name="T21" fmla="*/ 191 h 1245"/>
                  <a:gd name="T22" fmla="*/ 39 w 366"/>
                  <a:gd name="T23" fmla="*/ 76 h 1245"/>
                  <a:gd name="T24" fmla="*/ 57 w 366"/>
                  <a:gd name="T25" fmla="*/ 144 h 1245"/>
                  <a:gd name="T26" fmla="*/ 54 w 366"/>
                  <a:gd name="T27" fmla="*/ 220 h 1245"/>
                  <a:gd name="T28" fmla="*/ 79 w 366"/>
                  <a:gd name="T29" fmla="*/ 287 h 1245"/>
                  <a:gd name="T30" fmla="*/ 170 w 366"/>
                  <a:gd name="T31" fmla="*/ 295 h 1245"/>
                  <a:gd name="T32" fmla="*/ 209 w 366"/>
                  <a:gd name="T33" fmla="*/ 254 h 1245"/>
                  <a:gd name="T34" fmla="*/ 315 w 366"/>
                  <a:gd name="T35" fmla="*/ 230 h 1245"/>
                  <a:gd name="T36" fmla="*/ 209 w 366"/>
                  <a:gd name="T37" fmla="*/ 254 h 1245"/>
                  <a:gd name="T38" fmla="*/ 134 w 366"/>
                  <a:gd name="T39" fmla="*/ 909 h 1245"/>
                  <a:gd name="T40" fmla="*/ 200 w 366"/>
                  <a:gd name="T41" fmla="*/ 987 h 1245"/>
                  <a:gd name="T42" fmla="*/ 74 w 366"/>
                  <a:gd name="T43" fmla="*/ 1026 h 1245"/>
                  <a:gd name="T44" fmla="*/ 157 w 366"/>
                  <a:gd name="T45" fmla="*/ 1000 h 1245"/>
                  <a:gd name="T46" fmla="*/ 142 w 366"/>
                  <a:gd name="T47" fmla="*/ 947 h 1245"/>
                  <a:gd name="T48" fmla="*/ 101 w 366"/>
                  <a:gd name="T49" fmla="*/ 994 h 1245"/>
                  <a:gd name="T50" fmla="*/ 0 w 366"/>
                  <a:gd name="T51" fmla="*/ 880 h 1245"/>
                  <a:gd name="T52" fmla="*/ 232 w 366"/>
                  <a:gd name="T53" fmla="*/ 697 h 1245"/>
                  <a:gd name="T54" fmla="*/ 364 w 366"/>
                  <a:gd name="T55" fmla="*/ 859 h 1245"/>
                  <a:gd name="T56" fmla="*/ 338 w 366"/>
                  <a:gd name="T57" fmla="*/ 1192 h 1245"/>
                  <a:gd name="T58" fmla="*/ 156 w 366"/>
                  <a:gd name="T59" fmla="*/ 1245 h 1245"/>
                  <a:gd name="T60" fmla="*/ 7 w 366"/>
                  <a:gd name="T61" fmla="*/ 1120 h 1245"/>
                  <a:gd name="T62" fmla="*/ 41 w 366"/>
                  <a:gd name="T63" fmla="*/ 1002 h 1245"/>
                  <a:gd name="T64" fmla="*/ 57 w 366"/>
                  <a:gd name="T65" fmla="*/ 1156 h 1245"/>
                  <a:gd name="T66" fmla="*/ 294 w 366"/>
                  <a:gd name="T67" fmla="*/ 1190 h 1245"/>
                  <a:gd name="T68" fmla="*/ 323 w 366"/>
                  <a:gd name="T69" fmla="*/ 1062 h 1245"/>
                  <a:gd name="T70" fmla="*/ 249 w 366"/>
                  <a:gd name="T71" fmla="*/ 1036 h 1245"/>
                  <a:gd name="T72" fmla="*/ 271 w 366"/>
                  <a:gd name="T73" fmla="*/ 1178 h 1245"/>
                  <a:gd name="T74" fmla="*/ 259 w 366"/>
                  <a:gd name="T75" fmla="*/ 1203 h 1245"/>
                  <a:gd name="T76" fmla="*/ 212 w 366"/>
                  <a:gd name="T77" fmla="*/ 1103 h 1245"/>
                  <a:gd name="T78" fmla="*/ 81 w 366"/>
                  <a:gd name="T79" fmla="*/ 1117 h 1245"/>
                  <a:gd name="T80" fmla="*/ 192 w 366"/>
                  <a:gd name="T81" fmla="*/ 1081 h 1245"/>
                  <a:gd name="T82" fmla="*/ 211 w 366"/>
                  <a:gd name="T83" fmla="*/ 1074 h 1245"/>
                  <a:gd name="T84" fmla="*/ 221 w 366"/>
                  <a:gd name="T85" fmla="*/ 975 h 1245"/>
                  <a:gd name="T86" fmla="*/ 113 w 366"/>
                  <a:gd name="T87" fmla="*/ 869 h 1245"/>
                  <a:gd name="T88" fmla="*/ 90 w 366"/>
                  <a:gd name="T89" fmla="*/ 833 h 1245"/>
                  <a:gd name="T90" fmla="*/ 184 w 366"/>
                  <a:gd name="T91" fmla="*/ 802 h 1245"/>
                  <a:gd name="T92" fmla="*/ 192 w 366"/>
                  <a:gd name="T93" fmla="*/ 735 h 1245"/>
                  <a:gd name="T94" fmla="*/ 86 w 366"/>
                  <a:gd name="T95" fmla="*/ 745 h 1245"/>
                  <a:gd name="T96" fmla="*/ 42 w 366"/>
                  <a:gd name="T97" fmla="*/ 888 h 1245"/>
                  <a:gd name="T98" fmla="*/ 223 w 366"/>
                  <a:gd name="T99" fmla="*/ 761 h 1245"/>
                  <a:gd name="T100" fmla="*/ 235 w 366"/>
                  <a:gd name="T101" fmla="*/ 781 h 1245"/>
                  <a:gd name="T102" fmla="*/ 310 w 366"/>
                  <a:gd name="T103" fmla="*/ 767 h 1245"/>
                  <a:gd name="T104" fmla="*/ 274 w 366"/>
                  <a:gd name="T105" fmla="*/ 829 h 1245"/>
                  <a:gd name="T106" fmla="*/ 292 w 366"/>
                  <a:gd name="T107" fmla="*/ 867 h 1245"/>
                  <a:gd name="T108" fmla="*/ 227 w 366"/>
                  <a:gd name="T109" fmla="*/ 867 h 1245"/>
                  <a:gd name="T110" fmla="*/ 299 w 366"/>
                  <a:gd name="T111" fmla="*/ 891 h 1245"/>
                  <a:gd name="T112" fmla="*/ 276 w 366"/>
                  <a:gd name="T113" fmla="*/ 950 h 1245"/>
                  <a:gd name="T114" fmla="*/ 266 w 366"/>
                  <a:gd name="T115" fmla="*/ 972 h 1245"/>
                  <a:gd name="T116" fmla="*/ 324 w 366"/>
                  <a:gd name="T117" fmla="*/ 1035 h 1245"/>
                  <a:gd name="T118" fmla="*/ 322 w 366"/>
                  <a:gd name="T119" fmla="*/ 869 h 1245"/>
                  <a:gd name="T120" fmla="*/ 213 w 366"/>
                  <a:gd name="T121" fmla="*/ 735 h 1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66" h="1245">
                    <a:moveTo>
                      <a:pt x="54" y="181"/>
                    </a:moveTo>
                    <a:lnTo>
                      <a:pt x="62" y="180"/>
                    </a:lnTo>
                    <a:lnTo>
                      <a:pt x="170" y="179"/>
                    </a:lnTo>
                    <a:lnTo>
                      <a:pt x="165" y="49"/>
                    </a:lnTo>
                    <a:cubicBezTo>
                      <a:pt x="164" y="31"/>
                      <a:pt x="165" y="20"/>
                      <a:pt x="168" y="15"/>
                    </a:cubicBezTo>
                    <a:cubicBezTo>
                      <a:pt x="172" y="11"/>
                      <a:pt x="176" y="7"/>
                      <a:pt x="182" y="3"/>
                    </a:cubicBezTo>
                    <a:cubicBezTo>
                      <a:pt x="188" y="0"/>
                      <a:pt x="194" y="0"/>
                      <a:pt x="200" y="3"/>
                    </a:cubicBezTo>
                    <a:cubicBezTo>
                      <a:pt x="205" y="8"/>
                      <a:pt x="208" y="14"/>
                      <a:pt x="208" y="21"/>
                    </a:cubicBezTo>
                    <a:lnTo>
                      <a:pt x="208" y="118"/>
                    </a:lnTo>
                    <a:lnTo>
                      <a:pt x="209" y="177"/>
                    </a:lnTo>
                    <a:lnTo>
                      <a:pt x="315" y="176"/>
                    </a:lnTo>
                    <a:lnTo>
                      <a:pt x="310" y="92"/>
                    </a:lnTo>
                    <a:cubicBezTo>
                      <a:pt x="309" y="84"/>
                      <a:pt x="310" y="77"/>
                      <a:pt x="314" y="73"/>
                    </a:cubicBezTo>
                    <a:cubicBezTo>
                      <a:pt x="317" y="68"/>
                      <a:pt x="322" y="66"/>
                      <a:pt x="328" y="65"/>
                    </a:cubicBezTo>
                    <a:cubicBezTo>
                      <a:pt x="333" y="65"/>
                      <a:pt x="337" y="68"/>
                      <a:pt x="342" y="74"/>
                    </a:cubicBezTo>
                    <a:cubicBezTo>
                      <a:pt x="346" y="81"/>
                      <a:pt x="349" y="93"/>
                      <a:pt x="350" y="112"/>
                    </a:cubicBezTo>
                    <a:lnTo>
                      <a:pt x="352" y="156"/>
                    </a:lnTo>
                    <a:cubicBezTo>
                      <a:pt x="352" y="163"/>
                      <a:pt x="352" y="172"/>
                      <a:pt x="352" y="184"/>
                    </a:cubicBezTo>
                    <a:cubicBezTo>
                      <a:pt x="352" y="215"/>
                      <a:pt x="349" y="242"/>
                      <a:pt x="345" y="264"/>
                    </a:cubicBezTo>
                    <a:cubicBezTo>
                      <a:pt x="341" y="287"/>
                      <a:pt x="331" y="303"/>
                      <a:pt x="314" y="313"/>
                    </a:cubicBezTo>
                    <a:cubicBezTo>
                      <a:pt x="298" y="324"/>
                      <a:pt x="263" y="331"/>
                      <a:pt x="209" y="337"/>
                    </a:cubicBezTo>
                    <a:lnTo>
                      <a:pt x="209" y="519"/>
                    </a:lnTo>
                    <a:cubicBezTo>
                      <a:pt x="209" y="548"/>
                      <a:pt x="210" y="570"/>
                      <a:pt x="211" y="583"/>
                    </a:cubicBezTo>
                    <a:cubicBezTo>
                      <a:pt x="211" y="596"/>
                      <a:pt x="212" y="605"/>
                      <a:pt x="212" y="610"/>
                    </a:cubicBezTo>
                    <a:cubicBezTo>
                      <a:pt x="211" y="620"/>
                      <a:pt x="209" y="628"/>
                      <a:pt x="205" y="634"/>
                    </a:cubicBezTo>
                    <a:cubicBezTo>
                      <a:pt x="202" y="641"/>
                      <a:pt x="197" y="644"/>
                      <a:pt x="192" y="643"/>
                    </a:cubicBezTo>
                    <a:cubicBezTo>
                      <a:pt x="178" y="643"/>
                      <a:pt x="170" y="626"/>
                      <a:pt x="170" y="592"/>
                    </a:cubicBezTo>
                    <a:lnTo>
                      <a:pt x="170" y="507"/>
                    </a:lnTo>
                    <a:lnTo>
                      <a:pt x="169" y="337"/>
                    </a:lnTo>
                    <a:cubicBezTo>
                      <a:pt x="125" y="337"/>
                      <a:pt x="92" y="334"/>
                      <a:pt x="70" y="330"/>
                    </a:cubicBezTo>
                    <a:cubicBezTo>
                      <a:pt x="48" y="325"/>
                      <a:pt x="33" y="310"/>
                      <a:pt x="26" y="284"/>
                    </a:cubicBezTo>
                    <a:cubicBezTo>
                      <a:pt x="19" y="259"/>
                      <a:pt x="15" y="237"/>
                      <a:pt x="15" y="221"/>
                    </a:cubicBezTo>
                    <a:cubicBezTo>
                      <a:pt x="15" y="204"/>
                      <a:pt x="15" y="194"/>
                      <a:pt x="15" y="191"/>
                    </a:cubicBezTo>
                    <a:lnTo>
                      <a:pt x="15" y="121"/>
                    </a:lnTo>
                    <a:cubicBezTo>
                      <a:pt x="15" y="106"/>
                      <a:pt x="18" y="95"/>
                      <a:pt x="22" y="87"/>
                    </a:cubicBezTo>
                    <a:cubicBezTo>
                      <a:pt x="27" y="79"/>
                      <a:pt x="33" y="76"/>
                      <a:pt x="39" y="76"/>
                    </a:cubicBezTo>
                    <a:cubicBezTo>
                      <a:pt x="45" y="77"/>
                      <a:pt x="50" y="80"/>
                      <a:pt x="54" y="87"/>
                    </a:cubicBezTo>
                    <a:cubicBezTo>
                      <a:pt x="58" y="94"/>
                      <a:pt x="61" y="102"/>
                      <a:pt x="61" y="112"/>
                    </a:cubicBezTo>
                    <a:lnTo>
                      <a:pt x="57" y="144"/>
                    </a:lnTo>
                    <a:lnTo>
                      <a:pt x="55" y="168"/>
                    </a:lnTo>
                    <a:lnTo>
                      <a:pt x="54" y="181"/>
                    </a:lnTo>
                    <a:close/>
                    <a:moveTo>
                      <a:pt x="54" y="220"/>
                    </a:moveTo>
                    <a:cubicBezTo>
                      <a:pt x="53" y="231"/>
                      <a:pt x="53" y="239"/>
                      <a:pt x="54" y="243"/>
                    </a:cubicBezTo>
                    <a:cubicBezTo>
                      <a:pt x="55" y="247"/>
                      <a:pt x="57" y="254"/>
                      <a:pt x="61" y="264"/>
                    </a:cubicBezTo>
                    <a:cubicBezTo>
                      <a:pt x="65" y="273"/>
                      <a:pt x="71" y="281"/>
                      <a:pt x="79" y="287"/>
                    </a:cubicBezTo>
                    <a:cubicBezTo>
                      <a:pt x="86" y="293"/>
                      <a:pt x="111" y="296"/>
                      <a:pt x="152" y="295"/>
                    </a:cubicBezTo>
                    <a:lnTo>
                      <a:pt x="161" y="295"/>
                    </a:lnTo>
                    <a:lnTo>
                      <a:pt x="170" y="295"/>
                    </a:lnTo>
                    <a:lnTo>
                      <a:pt x="169" y="218"/>
                    </a:lnTo>
                    <a:lnTo>
                      <a:pt x="54" y="220"/>
                    </a:lnTo>
                    <a:close/>
                    <a:moveTo>
                      <a:pt x="209" y="254"/>
                    </a:moveTo>
                    <a:lnTo>
                      <a:pt x="209" y="294"/>
                    </a:lnTo>
                    <a:cubicBezTo>
                      <a:pt x="245" y="294"/>
                      <a:pt x="272" y="289"/>
                      <a:pt x="289" y="280"/>
                    </a:cubicBezTo>
                    <a:cubicBezTo>
                      <a:pt x="306" y="272"/>
                      <a:pt x="315" y="255"/>
                      <a:pt x="315" y="230"/>
                    </a:cubicBezTo>
                    <a:lnTo>
                      <a:pt x="315" y="216"/>
                    </a:lnTo>
                    <a:lnTo>
                      <a:pt x="209" y="218"/>
                    </a:lnTo>
                    <a:lnTo>
                      <a:pt x="209" y="254"/>
                    </a:lnTo>
                    <a:close/>
                    <a:moveTo>
                      <a:pt x="62" y="975"/>
                    </a:moveTo>
                    <a:cubicBezTo>
                      <a:pt x="61" y="946"/>
                      <a:pt x="67" y="929"/>
                      <a:pt x="80" y="921"/>
                    </a:cubicBezTo>
                    <a:cubicBezTo>
                      <a:pt x="93" y="914"/>
                      <a:pt x="111" y="910"/>
                      <a:pt x="134" y="909"/>
                    </a:cubicBezTo>
                    <a:cubicBezTo>
                      <a:pt x="158" y="907"/>
                      <a:pt x="173" y="909"/>
                      <a:pt x="181" y="915"/>
                    </a:cubicBezTo>
                    <a:cubicBezTo>
                      <a:pt x="192" y="924"/>
                      <a:pt x="198" y="937"/>
                      <a:pt x="199" y="956"/>
                    </a:cubicBezTo>
                    <a:cubicBezTo>
                      <a:pt x="199" y="974"/>
                      <a:pt x="200" y="984"/>
                      <a:pt x="200" y="987"/>
                    </a:cubicBezTo>
                    <a:cubicBezTo>
                      <a:pt x="199" y="998"/>
                      <a:pt x="195" y="1010"/>
                      <a:pt x="187" y="1024"/>
                    </a:cubicBezTo>
                    <a:cubicBezTo>
                      <a:pt x="178" y="1038"/>
                      <a:pt x="158" y="1045"/>
                      <a:pt x="126" y="1045"/>
                    </a:cubicBezTo>
                    <a:cubicBezTo>
                      <a:pt x="99" y="1045"/>
                      <a:pt x="82" y="1039"/>
                      <a:pt x="74" y="1026"/>
                    </a:cubicBezTo>
                    <a:cubicBezTo>
                      <a:pt x="66" y="1014"/>
                      <a:pt x="62" y="996"/>
                      <a:pt x="62" y="975"/>
                    </a:cubicBezTo>
                    <a:close/>
                    <a:moveTo>
                      <a:pt x="124" y="1006"/>
                    </a:moveTo>
                    <a:cubicBezTo>
                      <a:pt x="141" y="1007"/>
                      <a:pt x="153" y="1006"/>
                      <a:pt x="157" y="1000"/>
                    </a:cubicBezTo>
                    <a:cubicBezTo>
                      <a:pt x="162" y="995"/>
                      <a:pt x="164" y="987"/>
                      <a:pt x="164" y="977"/>
                    </a:cubicBezTo>
                    <a:cubicBezTo>
                      <a:pt x="165" y="967"/>
                      <a:pt x="164" y="960"/>
                      <a:pt x="162" y="956"/>
                    </a:cubicBezTo>
                    <a:cubicBezTo>
                      <a:pt x="158" y="951"/>
                      <a:pt x="151" y="948"/>
                      <a:pt x="142" y="947"/>
                    </a:cubicBezTo>
                    <a:cubicBezTo>
                      <a:pt x="110" y="946"/>
                      <a:pt x="95" y="954"/>
                      <a:pt x="98" y="970"/>
                    </a:cubicBezTo>
                    <a:lnTo>
                      <a:pt x="99" y="975"/>
                    </a:lnTo>
                    <a:lnTo>
                      <a:pt x="101" y="994"/>
                    </a:lnTo>
                    <a:cubicBezTo>
                      <a:pt x="102" y="1002"/>
                      <a:pt x="109" y="1006"/>
                      <a:pt x="124" y="1006"/>
                    </a:cubicBezTo>
                    <a:close/>
                    <a:moveTo>
                      <a:pt x="0" y="964"/>
                    </a:moveTo>
                    <a:lnTo>
                      <a:pt x="0" y="880"/>
                    </a:lnTo>
                    <a:cubicBezTo>
                      <a:pt x="0" y="865"/>
                      <a:pt x="2" y="842"/>
                      <a:pt x="4" y="811"/>
                    </a:cubicBezTo>
                    <a:cubicBezTo>
                      <a:pt x="6" y="780"/>
                      <a:pt x="15" y="752"/>
                      <a:pt x="30" y="727"/>
                    </a:cubicBezTo>
                    <a:cubicBezTo>
                      <a:pt x="46" y="702"/>
                      <a:pt x="113" y="692"/>
                      <a:pt x="232" y="697"/>
                    </a:cubicBezTo>
                    <a:cubicBezTo>
                      <a:pt x="286" y="699"/>
                      <a:pt x="320" y="709"/>
                      <a:pt x="335" y="727"/>
                    </a:cubicBezTo>
                    <a:cubicBezTo>
                      <a:pt x="350" y="744"/>
                      <a:pt x="359" y="764"/>
                      <a:pt x="360" y="788"/>
                    </a:cubicBezTo>
                    <a:lnTo>
                      <a:pt x="364" y="859"/>
                    </a:lnTo>
                    <a:lnTo>
                      <a:pt x="366" y="991"/>
                    </a:lnTo>
                    <a:lnTo>
                      <a:pt x="362" y="1090"/>
                    </a:lnTo>
                    <a:cubicBezTo>
                      <a:pt x="359" y="1136"/>
                      <a:pt x="351" y="1170"/>
                      <a:pt x="338" y="1192"/>
                    </a:cubicBezTo>
                    <a:cubicBezTo>
                      <a:pt x="326" y="1213"/>
                      <a:pt x="312" y="1227"/>
                      <a:pt x="299" y="1235"/>
                    </a:cubicBezTo>
                    <a:cubicBezTo>
                      <a:pt x="286" y="1242"/>
                      <a:pt x="267" y="1245"/>
                      <a:pt x="244" y="1245"/>
                    </a:cubicBezTo>
                    <a:lnTo>
                      <a:pt x="156" y="1245"/>
                    </a:lnTo>
                    <a:cubicBezTo>
                      <a:pt x="111" y="1245"/>
                      <a:pt x="81" y="1241"/>
                      <a:pt x="67" y="1232"/>
                    </a:cubicBezTo>
                    <a:cubicBezTo>
                      <a:pt x="52" y="1223"/>
                      <a:pt x="39" y="1209"/>
                      <a:pt x="26" y="1191"/>
                    </a:cubicBezTo>
                    <a:cubicBezTo>
                      <a:pt x="14" y="1173"/>
                      <a:pt x="8" y="1149"/>
                      <a:pt x="7" y="1120"/>
                    </a:cubicBezTo>
                    <a:lnTo>
                      <a:pt x="3" y="1049"/>
                    </a:lnTo>
                    <a:lnTo>
                      <a:pt x="0" y="964"/>
                    </a:lnTo>
                    <a:close/>
                    <a:moveTo>
                      <a:pt x="41" y="1002"/>
                    </a:moveTo>
                    <a:lnTo>
                      <a:pt x="43" y="1063"/>
                    </a:lnTo>
                    <a:cubicBezTo>
                      <a:pt x="43" y="1070"/>
                      <a:pt x="44" y="1084"/>
                      <a:pt x="47" y="1105"/>
                    </a:cubicBezTo>
                    <a:cubicBezTo>
                      <a:pt x="49" y="1125"/>
                      <a:pt x="52" y="1142"/>
                      <a:pt x="57" y="1156"/>
                    </a:cubicBezTo>
                    <a:cubicBezTo>
                      <a:pt x="62" y="1170"/>
                      <a:pt x="72" y="1183"/>
                      <a:pt x="86" y="1194"/>
                    </a:cubicBezTo>
                    <a:cubicBezTo>
                      <a:pt x="100" y="1206"/>
                      <a:pt x="136" y="1211"/>
                      <a:pt x="193" y="1211"/>
                    </a:cubicBezTo>
                    <a:cubicBezTo>
                      <a:pt x="251" y="1211"/>
                      <a:pt x="285" y="1204"/>
                      <a:pt x="294" y="1190"/>
                    </a:cubicBezTo>
                    <a:cubicBezTo>
                      <a:pt x="304" y="1176"/>
                      <a:pt x="311" y="1157"/>
                      <a:pt x="316" y="1134"/>
                    </a:cubicBezTo>
                    <a:cubicBezTo>
                      <a:pt x="321" y="1111"/>
                      <a:pt x="323" y="1092"/>
                      <a:pt x="323" y="1077"/>
                    </a:cubicBezTo>
                    <a:lnTo>
                      <a:pt x="323" y="1062"/>
                    </a:lnTo>
                    <a:cubicBezTo>
                      <a:pt x="314" y="1066"/>
                      <a:pt x="306" y="1066"/>
                      <a:pt x="299" y="1063"/>
                    </a:cubicBezTo>
                    <a:cubicBezTo>
                      <a:pt x="292" y="1059"/>
                      <a:pt x="276" y="1045"/>
                      <a:pt x="251" y="1019"/>
                    </a:cubicBezTo>
                    <a:cubicBezTo>
                      <a:pt x="250" y="1025"/>
                      <a:pt x="249" y="1030"/>
                      <a:pt x="249" y="1036"/>
                    </a:cubicBezTo>
                    <a:cubicBezTo>
                      <a:pt x="248" y="1042"/>
                      <a:pt x="248" y="1053"/>
                      <a:pt x="247" y="1071"/>
                    </a:cubicBezTo>
                    <a:cubicBezTo>
                      <a:pt x="247" y="1088"/>
                      <a:pt x="249" y="1105"/>
                      <a:pt x="255" y="1121"/>
                    </a:cubicBezTo>
                    <a:cubicBezTo>
                      <a:pt x="265" y="1158"/>
                      <a:pt x="270" y="1178"/>
                      <a:pt x="271" y="1178"/>
                    </a:cubicBezTo>
                    <a:lnTo>
                      <a:pt x="271" y="1185"/>
                    </a:lnTo>
                    <a:cubicBezTo>
                      <a:pt x="271" y="1191"/>
                      <a:pt x="270" y="1195"/>
                      <a:pt x="269" y="1196"/>
                    </a:cubicBezTo>
                    <a:cubicBezTo>
                      <a:pt x="268" y="1198"/>
                      <a:pt x="264" y="1201"/>
                      <a:pt x="259" y="1203"/>
                    </a:cubicBezTo>
                    <a:cubicBezTo>
                      <a:pt x="254" y="1205"/>
                      <a:pt x="249" y="1204"/>
                      <a:pt x="244" y="1198"/>
                    </a:cubicBezTo>
                    <a:cubicBezTo>
                      <a:pt x="235" y="1192"/>
                      <a:pt x="228" y="1178"/>
                      <a:pt x="223" y="1154"/>
                    </a:cubicBezTo>
                    <a:cubicBezTo>
                      <a:pt x="217" y="1131"/>
                      <a:pt x="214" y="1114"/>
                      <a:pt x="212" y="1103"/>
                    </a:cubicBezTo>
                    <a:cubicBezTo>
                      <a:pt x="207" y="1109"/>
                      <a:pt x="204" y="1112"/>
                      <a:pt x="201" y="1114"/>
                    </a:cubicBezTo>
                    <a:cubicBezTo>
                      <a:pt x="197" y="1116"/>
                      <a:pt x="189" y="1117"/>
                      <a:pt x="174" y="1117"/>
                    </a:cubicBezTo>
                    <a:lnTo>
                      <a:pt x="81" y="1117"/>
                    </a:lnTo>
                    <a:cubicBezTo>
                      <a:pt x="64" y="1117"/>
                      <a:pt x="56" y="1112"/>
                      <a:pt x="57" y="1102"/>
                    </a:cubicBezTo>
                    <a:cubicBezTo>
                      <a:pt x="57" y="1087"/>
                      <a:pt x="75" y="1080"/>
                      <a:pt x="111" y="1081"/>
                    </a:cubicBezTo>
                    <a:lnTo>
                      <a:pt x="192" y="1081"/>
                    </a:lnTo>
                    <a:cubicBezTo>
                      <a:pt x="198" y="1082"/>
                      <a:pt x="204" y="1084"/>
                      <a:pt x="211" y="1087"/>
                    </a:cubicBezTo>
                    <a:cubicBezTo>
                      <a:pt x="211" y="1084"/>
                      <a:pt x="210" y="1081"/>
                      <a:pt x="210" y="1079"/>
                    </a:cubicBezTo>
                    <a:cubicBezTo>
                      <a:pt x="209" y="1076"/>
                      <a:pt x="210" y="1075"/>
                      <a:pt x="211" y="1074"/>
                    </a:cubicBezTo>
                    <a:lnTo>
                      <a:pt x="213" y="1022"/>
                    </a:lnTo>
                    <a:cubicBezTo>
                      <a:pt x="213" y="1006"/>
                      <a:pt x="215" y="995"/>
                      <a:pt x="217" y="988"/>
                    </a:cubicBezTo>
                    <a:cubicBezTo>
                      <a:pt x="220" y="982"/>
                      <a:pt x="221" y="978"/>
                      <a:pt x="221" y="975"/>
                    </a:cubicBezTo>
                    <a:lnTo>
                      <a:pt x="195" y="895"/>
                    </a:lnTo>
                    <a:lnTo>
                      <a:pt x="188" y="867"/>
                    </a:lnTo>
                    <a:lnTo>
                      <a:pt x="113" y="869"/>
                    </a:lnTo>
                    <a:lnTo>
                      <a:pt x="74" y="872"/>
                    </a:lnTo>
                    <a:cubicBezTo>
                      <a:pt x="64" y="870"/>
                      <a:pt x="60" y="864"/>
                      <a:pt x="61" y="855"/>
                    </a:cubicBezTo>
                    <a:cubicBezTo>
                      <a:pt x="61" y="841"/>
                      <a:pt x="70" y="834"/>
                      <a:pt x="90" y="833"/>
                    </a:cubicBezTo>
                    <a:lnTo>
                      <a:pt x="188" y="829"/>
                    </a:lnTo>
                    <a:cubicBezTo>
                      <a:pt x="187" y="824"/>
                      <a:pt x="187" y="820"/>
                      <a:pt x="187" y="817"/>
                    </a:cubicBezTo>
                    <a:lnTo>
                      <a:pt x="184" y="802"/>
                    </a:lnTo>
                    <a:lnTo>
                      <a:pt x="184" y="770"/>
                    </a:lnTo>
                    <a:cubicBezTo>
                      <a:pt x="183" y="756"/>
                      <a:pt x="183" y="748"/>
                      <a:pt x="185" y="746"/>
                    </a:cubicBezTo>
                    <a:lnTo>
                      <a:pt x="192" y="735"/>
                    </a:lnTo>
                    <a:lnTo>
                      <a:pt x="183" y="735"/>
                    </a:lnTo>
                    <a:cubicBezTo>
                      <a:pt x="172" y="735"/>
                      <a:pt x="159" y="736"/>
                      <a:pt x="145" y="738"/>
                    </a:cubicBezTo>
                    <a:lnTo>
                      <a:pt x="86" y="745"/>
                    </a:lnTo>
                    <a:cubicBezTo>
                      <a:pt x="71" y="747"/>
                      <a:pt x="60" y="755"/>
                      <a:pt x="53" y="767"/>
                    </a:cubicBezTo>
                    <a:cubicBezTo>
                      <a:pt x="47" y="779"/>
                      <a:pt x="43" y="793"/>
                      <a:pt x="43" y="808"/>
                    </a:cubicBezTo>
                    <a:lnTo>
                      <a:pt x="42" y="888"/>
                    </a:lnTo>
                    <a:lnTo>
                      <a:pt x="41" y="1002"/>
                    </a:lnTo>
                    <a:close/>
                    <a:moveTo>
                      <a:pt x="213" y="735"/>
                    </a:moveTo>
                    <a:cubicBezTo>
                      <a:pt x="219" y="742"/>
                      <a:pt x="222" y="751"/>
                      <a:pt x="223" y="761"/>
                    </a:cubicBezTo>
                    <a:cubicBezTo>
                      <a:pt x="223" y="767"/>
                      <a:pt x="223" y="771"/>
                      <a:pt x="223" y="771"/>
                    </a:cubicBezTo>
                    <a:lnTo>
                      <a:pt x="221" y="783"/>
                    </a:lnTo>
                    <a:cubicBezTo>
                      <a:pt x="226" y="783"/>
                      <a:pt x="230" y="782"/>
                      <a:pt x="235" y="781"/>
                    </a:cubicBezTo>
                    <a:cubicBezTo>
                      <a:pt x="240" y="780"/>
                      <a:pt x="244" y="779"/>
                      <a:pt x="247" y="777"/>
                    </a:cubicBezTo>
                    <a:lnTo>
                      <a:pt x="299" y="754"/>
                    </a:lnTo>
                    <a:cubicBezTo>
                      <a:pt x="306" y="757"/>
                      <a:pt x="310" y="761"/>
                      <a:pt x="310" y="767"/>
                    </a:cubicBezTo>
                    <a:cubicBezTo>
                      <a:pt x="309" y="792"/>
                      <a:pt x="280" y="808"/>
                      <a:pt x="223" y="816"/>
                    </a:cubicBezTo>
                    <a:lnTo>
                      <a:pt x="223" y="828"/>
                    </a:lnTo>
                    <a:cubicBezTo>
                      <a:pt x="238" y="830"/>
                      <a:pt x="255" y="830"/>
                      <a:pt x="274" y="829"/>
                    </a:cubicBezTo>
                    <a:cubicBezTo>
                      <a:pt x="293" y="828"/>
                      <a:pt x="303" y="832"/>
                      <a:pt x="302" y="840"/>
                    </a:cubicBezTo>
                    <a:cubicBezTo>
                      <a:pt x="302" y="848"/>
                      <a:pt x="301" y="854"/>
                      <a:pt x="299" y="858"/>
                    </a:cubicBezTo>
                    <a:cubicBezTo>
                      <a:pt x="297" y="862"/>
                      <a:pt x="295" y="865"/>
                      <a:pt x="292" y="867"/>
                    </a:cubicBezTo>
                    <a:cubicBezTo>
                      <a:pt x="288" y="868"/>
                      <a:pt x="284" y="869"/>
                      <a:pt x="278" y="868"/>
                    </a:cubicBezTo>
                    <a:lnTo>
                      <a:pt x="245" y="867"/>
                    </a:lnTo>
                    <a:lnTo>
                      <a:pt x="227" y="867"/>
                    </a:lnTo>
                    <a:cubicBezTo>
                      <a:pt x="234" y="898"/>
                      <a:pt x="238" y="915"/>
                      <a:pt x="240" y="917"/>
                    </a:cubicBezTo>
                    <a:lnTo>
                      <a:pt x="245" y="932"/>
                    </a:lnTo>
                    <a:cubicBezTo>
                      <a:pt x="268" y="905"/>
                      <a:pt x="286" y="892"/>
                      <a:pt x="299" y="891"/>
                    </a:cubicBezTo>
                    <a:cubicBezTo>
                      <a:pt x="309" y="891"/>
                      <a:pt x="314" y="895"/>
                      <a:pt x="314" y="905"/>
                    </a:cubicBezTo>
                    <a:cubicBezTo>
                      <a:pt x="315" y="914"/>
                      <a:pt x="315" y="920"/>
                      <a:pt x="314" y="921"/>
                    </a:cubicBezTo>
                    <a:cubicBezTo>
                      <a:pt x="312" y="925"/>
                      <a:pt x="299" y="934"/>
                      <a:pt x="276" y="950"/>
                    </a:cubicBezTo>
                    <a:lnTo>
                      <a:pt x="267" y="963"/>
                    </a:lnTo>
                    <a:cubicBezTo>
                      <a:pt x="264" y="966"/>
                      <a:pt x="263" y="967"/>
                      <a:pt x="264" y="968"/>
                    </a:cubicBezTo>
                    <a:cubicBezTo>
                      <a:pt x="264" y="969"/>
                      <a:pt x="265" y="970"/>
                      <a:pt x="266" y="972"/>
                    </a:cubicBezTo>
                    <a:cubicBezTo>
                      <a:pt x="268" y="973"/>
                      <a:pt x="273" y="980"/>
                      <a:pt x="282" y="992"/>
                    </a:cubicBezTo>
                    <a:lnTo>
                      <a:pt x="316" y="1026"/>
                    </a:lnTo>
                    <a:lnTo>
                      <a:pt x="324" y="1035"/>
                    </a:lnTo>
                    <a:lnTo>
                      <a:pt x="324" y="945"/>
                    </a:lnTo>
                    <a:cubicBezTo>
                      <a:pt x="324" y="938"/>
                      <a:pt x="324" y="926"/>
                      <a:pt x="323" y="909"/>
                    </a:cubicBezTo>
                    <a:cubicBezTo>
                      <a:pt x="322" y="892"/>
                      <a:pt x="322" y="879"/>
                      <a:pt x="322" y="869"/>
                    </a:cubicBezTo>
                    <a:lnTo>
                      <a:pt x="322" y="801"/>
                    </a:lnTo>
                    <a:cubicBezTo>
                      <a:pt x="320" y="775"/>
                      <a:pt x="315" y="759"/>
                      <a:pt x="307" y="753"/>
                    </a:cubicBezTo>
                    <a:cubicBezTo>
                      <a:pt x="299" y="748"/>
                      <a:pt x="268" y="742"/>
                      <a:pt x="213" y="735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p>
                <a:pPr fontAlgn="auto"/>
                <a:endParaRPr lang="zh-CN" altLang="en-US" sz="1050" strike="noStrike" noProof="1">
                  <a:solidFill>
                    <a:prstClr val="black"/>
                  </a:solidFill>
                  <a:latin typeface="Calibri" panose="020F0502020204030204"/>
                  <a:ea typeface="腾祥铁山楷书简" charset="-122"/>
                </a:endParaRPr>
              </a:p>
            </p:txBody>
          </p:sp>
          <p:sp>
            <p:nvSpPr>
              <p:cNvPr id="13" name="Freeform 152"/>
              <p:cNvSpPr>
                <a:spLocks noEditPoints="1"/>
              </p:cNvSpPr>
              <p:nvPr/>
            </p:nvSpPr>
            <p:spPr bwMode="auto">
              <a:xfrm>
                <a:off x="4777694" y="4674508"/>
                <a:ext cx="138113" cy="228600"/>
              </a:xfrm>
              <a:custGeom>
                <a:avLst/>
                <a:gdLst>
                  <a:gd name="T0" fmla="*/ 201 w 361"/>
                  <a:gd name="T1" fmla="*/ 259 h 618"/>
                  <a:gd name="T2" fmla="*/ 202 w 361"/>
                  <a:gd name="T3" fmla="*/ 287 h 618"/>
                  <a:gd name="T4" fmla="*/ 309 w 361"/>
                  <a:gd name="T5" fmla="*/ 337 h 618"/>
                  <a:gd name="T6" fmla="*/ 242 w 361"/>
                  <a:gd name="T7" fmla="*/ 421 h 618"/>
                  <a:gd name="T8" fmla="*/ 197 w 361"/>
                  <a:gd name="T9" fmla="*/ 394 h 618"/>
                  <a:gd name="T10" fmla="*/ 211 w 361"/>
                  <a:gd name="T11" fmla="*/ 374 h 618"/>
                  <a:gd name="T12" fmla="*/ 268 w 361"/>
                  <a:gd name="T13" fmla="*/ 378 h 618"/>
                  <a:gd name="T14" fmla="*/ 256 w 361"/>
                  <a:gd name="T15" fmla="*/ 328 h 618"/>
                  <a:gd name="T16" fmla="*/ 184 w 361"/>
                  <a:gd name="T17" fmla="*/ 321 h 618"/>
                  <a:gd name="T18" fmla="*/ 94 w 361"/>
                  <a:gd name="T19" fmla="*/ 358 h 618"/>
                  <a:gd name="T20" fmla="*/ 110 w 361"/>
                  <a:gd name="T21" fmla="*/ 398 h 618"/>
                  <a:gd name="T22" fmla="*/ 189 w 361"/>
                  <a:gd name="T23" fmla="*/ 391 h 618"/>
                  <a:gd name="T24" fmla="*/ 168 w 361"/>
                  <a:gd name="T25" fmla="*/ 483 h 618"/>
                  <a:gd name="T26" fmla="*/ 211 w 361"/>
                  <a:gd name="T27" fmla="*/ 567 h 618"/>
                  <a:gd name="T28" fmla="*/ 213 w 361"/>
                  <a:gd name="T29" fmla="*/ 494 h 618"/>
                  <a:gd name="T30" fmla="*/ 300 w 361"/>
                  <a:gd name="T31" fmla="*/ 440 h 618"/>
                  <a:gd name="T32" fmla="*/ 321 w 361"/>
                  <a:gd name="T33" fmla="*/ 502 h 618"/>
                  <a:gd name="T34" fmla="*/ 280 w 361"/>
                  <a:gd name="T35" fmla="*/ 475 h 618"/>
                  <a:gd name="T36" fmla="*/ 248 w 361"/>
                  <a:gd name="T37" fmla="*/ 501 h 618"/>
                  <a:gd name="T38" fmla="*/ 246 w 361"/>
                  <a:gd name="T39" fmla="*/ 583 h 618"/>
                  <a:gd name="T40" fmla="*/ 133 w 361"/>
                  <a:gd name="T41" fmla="*/ 590 h 618"/>
                  <a:gd name="T42" fmla="*/ 158 w 361"/>
                  <a:gd name="T43" fmla="*/ 432 h 618"/>
                  <a:gd name="T44" fmla="*/ 136 w 361"/>
                  <a:gd name="T45" fmla="*/ 426 h 618"/>
                  <a:gd name="T46" fmla="*/ 55 w 361"/>
                  <a:gd name="T47" fmla="*/ 380 h 618"/>
                  <a:gd name="T48" fmla="*/ 110 w 361"/>
                  <a:gd name="T49" fmla="*/ 302 h 618"/>
                  <a:gd name="T50" fmla="*/ 166 w 361"/>
                  <a:gd name="T51" fmla="*/ 281 h 618"/>
                  <a:gd name="T52" fmla="*/ 166 w 361"/>
                  <a:gd name="T53" fmla="*/ 257 h 618"/>
                  <a:gd name="T54" fmla="*/ 103 w 361"/>
                  <a:gd name="T55" fmla="*/ 231 h 618"/>
                  <a:gd name="T56" fmla="*/ 172 w 361"/>
                  <a:gd name="T57" fmla="*/ 142 h 618"/>
                  <a:gd name="T58" fmla="*/ 287 w 361"/>
                  <a:gd name="T59" fmla="*/ 94 h 618"/>
                  <a:gd name="T60" fmla="*/ 250 w 361"/>
                  <a:gd name="T61" fmla="*/ 39 h 618"/>
                  <a:gd name="T62" fmla="*/ 80 w 361"/>
                  <a:gd name="T63" fmla="*/ 160 h 618"/>
                  <a:gd name="T64" fmla="*/ 51 w 361"/>
                  <a:gd name="T65" fmla="*/ 324 h 618"/>
                  <a:gd name="T66" fmla="*/ 0 w 361"/>
                  <a:gd name="T67" fmla="*/ 344 h 618"/>
                  <a:gd name="T68" fmla="*/ 41 w 361"/>
                  <a:gd name="T69" fmla="*/ 179 h 618"/>
                  <a:gd name="T70" fmla="*/ 53 w 361"/>
                  <a:gd name="T71" fmla="*/ 34 h 618"/>
                  <a:gd name="T72" fmla="*/ 321 w 361"/>
                  <a:gd name="T73" fmla="*/ 31 h 618"/>
                  <a:gd name="T74" fmla="*/ 246 w 361"/>
                  <a:gd name="T75" fmla="*/ 177 h 618"/>
                  <a:gd name="T76" fmla="*/ 132 w 361"/>
                  <a:gd name="T77" fmla="*/ 202 h 618"/>
                  <a:gd name="T78" fmla="*/ 222 w 361"/>
                  <a:gd name="T79" fmla="*/ 204 h 618"/>
                  <a:gd name="T80" fmla="*/ 358 w 361"/>
                  <a:gd name="T81" fmla="*/ 324 h 618"/>
                  <a:gd name="T82" fmla="*/ 343 w 361"/>
                  <a:gd name="T83" fmla="*/ 379 h 618"/>
                  <a:gd name="T84" fmla="*/ 321 w 361"/>
                  <a:gd name="T85" fmla="*/ 337 h 618"/>
                  <a:gd name="T86" fmla="*/ 247 w 361"/>
                  <a:gd name="T87" fmla="*/ 246 h 618"/>
                  <a:gd name="T88" fmla="*/ 166 w 361"/>
                  <a:gd name="T89" fmla="*/ 112 h 618"/>
                  <a:gd name="T90" fmla="*/ 104 w 361"/>
                  <a:gd name="T91" fmla="*/ 113 h 618"/>
                  <a:gd name="T92" fmla="*/ 112 w 361"/>
                  <a:gd name="T93" fmla="*/ 83 h 618"/>
                  <a:gd name="T94" fmla="*/ 264 w 361"/>
                  <a:gd name="T95" fmla="*/ 83 h 6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61" h="618">
                    <a:moveTo>
                      <a:pt x="199" y="244"/>
                    </a:moveTo>
                    <a:cubicBezTo>
                      <a:pt x="200" y="250"/>
                      <a:pt x="201" y="253"/>
                      <a:pt x="201" y="255"/>
                    </a:cubicBezTo>
                    <a:cubicBezTo>
                      <a:pt x="202" y="256"/>
                      <a:pt x="202" y="258"/>
                      <a:pt x="201" y="259"/>
                    </a:cubicBezTo>
                    <a:cubicBezTo>
                      <a:pt x="201" y="261"/>
                      <a:pt x="201" y="265"/>
                      <a:pt x="202" y="273"/>
                    </a:cubicBezTo>
                    <a:lnTo>
                      <a:pt x="202" y="283"/>
                    </a:lnTo>
                    <a:lnTo>
                      <a:pt x="202" y="287"/>
                    </a:lnTo>
                    <a:cubicBezTo>
                      <a:pt x="211" y="286"/>
                      <a:pt x="219" y="286"/>
                      <a:pt x="228" y="286"/>
                    </a:cubicBezTo>
                    <a:cubicBezTo>
                      <a:pt x="266" y="288"/>
                      <a:pt x="288" y="296"/>
                      <a:pt x="295" y="307"/>
                    </a:cubicBezTo>
                    <a:cubicBezTo>
                      <a:pt x="302" y="319"/>
                      <a:pt x="307" y="329"/>
                      <a:pt x="309" y="337"/>
                    </a:cubicBezTo>
                    <a:cubicBezTo>
                      <a:pt x="311" y="345"/>
                      <a:pt x="312" y="353"/>
                      <a:pt x="312" y="361"/>
                    </a:cubicBezTo>
                    <a:cubicBezTo>
                      <a:pt x="313" y="368"/>
                      <a:pt x="310" y="377"/>
                      <a:pt x="304" y="386"/>
                    </a:cubicBezTo>
                    <a:cubicBezTo>
                      <a:pt x="291" y="409"/>
                      <a:pt x="270" y="421"/>
                      <a:pt x="242" y="421"/>
                    </a:cubicBezTo>
                    <a:cubicBezTo>
                      <a:pt x="229" y="422"/>
                      <a:pt x="219" y="420"/>
                      <a:pt x="213" y="416"/>
                    </a:cubicBezTo>
                    <a:cubicBezTo>
                      <a:pt x="208" y="412"/>
                      <a:pt x="204" y="408"/>
                      <a:pt x="201" y="404"/>
                    </a:cubicBezTo>
                    <a:cubicBezTo>
                      <a:pt x="199" y="400"/>
                      <a:pt x="198" y="397"/>
                      <a:pt x="197" y="394"/>
                    </a:cubicBezTo>
                    <a:cubicBezTo>
                      <a:pt x="197" y="392"/>
                      <a:pt x="197" y="390"/>
                      <a:pt x="197" y="388"/>
                    </a:cubicBezTo>
                    <a:cubicBezTo>
                      <a:pt x="198" y="386"/>
                      <a:pt x="199" y="383"/>
                      <a:pt x="203" y="379"/>
                    </a:cubicBezTo>
                    <a:cubicBezTo>
                      <a:pt x="206" y="376"/>
                      <a:pt x="209" y="374"/>
                      <a:pt x="211" y="374"/>
                    </a:cubicBezTo>
                    <a:cubicBezTo>
                      <a:pt x="211" y="375"/>
                      <a:pt x="213" y="377"/>
                      <a:pt x="217" y="379"/>
                    </a:cubicBezTo>
                    <a:cubicBezTo>
                      <a:pt x="221" y="382"/>
                      <a:pt x="233" y="383"/>
                      <a:pt x="253" y="382"/>
                    </a:cubicBezTo>
                    <a:cubicBezTo>
                      <a:pt x="261" y="382"/>
                      <a:pt x="266" y="381"/>
                      <a:pt x="268" y="378"/>
                    </a:cubicBezTo>
                    <a:cubicBezTo>
                      <a:pt x="271" y="375"/>
                      <a:pt x="272" y="369"/>
                      <a:pt x="272" y="361"/>
                    </a:cubicBezTo>
                    <a:cubicBezTo>
                      <a:pt x="271" y="350"/>
                      <a:pt x="269" y="343"/>
                      <a:pt x="267" y="339"/>
                    </a:cubicBezTo>
                    <a:cubicBezTo>
                      <a:pt x="264" y="335"/>
                      <a:pt x="261" y="331"/>
                      <a:pt x="256" y="328"/>
                    </a:cubicBezTo>
                    <a:cubicBezTo>
                      <a:pt x="251" y="325"/>
                      <a:pt x="240" y="324"/>
                      <a:pt x="223" y="325"/>
                    </a:cubicBezTo>
                    <a:cubicBezTo>
                      <a:pt x="206" y="325"/>
                      <a:pt x="196" y="325"/>
                      <a:pt x="191" y="323"/>
                    </a:cubicBezTo>
                    <a:cubicBezTo>
                      <a:pt x="187" y="322"/>
                      <a:pt x="185" y="321"/>
                      <a:pt x="184" y="321"/>
                    </a:cubicBezTo>
                    <a:cubicBezTo>
                      <a:pt x="183" y="322"/>
                      <a:pt x="176" y="325"/>
                      <a:pt x="164" y="330"/>
                    </a:cubicBezTo>
                    <a:lnTo>
                      <a:pt x="124" y="335"/>
                    </a:lnTo>
                    <a:cubicBezTo>
                      <a:pt x="105" y="341"/>
                      <a:pt x="95" y="349"/>
                      <a:pt x="94" y="358"/>
                    </a:cubicBezTo>
                    <a:cubicBezTo>
                      <a:pt x="93" y="367"/>
                      <a:pt x="93" y="375"/>
                      <a:pt x="94" y="381"/>
                    </a:cubicBezTo>
                    <a:cubicBezTo>
                      <a:pt x="94" y="387"/>
                      <a:pt x="96" y="392"/>
                      <a:pt x="100" y="395"/>
                    </a:cubicBezTo>
                    <a:cubicBezTo>
                      <a:pt x="104" y="398"/>
                      <a:pt x="107" y="399"/>
                      <a:pt x="110" y="398"/>
                    </a:cubicBezTo>
                    <a:cubicBezTo>
                      <a:pt x="111" y="398"/>
                      <a:pt x="117" y="394"/>
                      <a:pt x="130" y="387"/>
                    </a:cubicBezTo>
                    <a:cubicBezTo>
                      <a:pt x="143" y="380"/>
                      <a:pt x="153" y="376"/>
                      <a:pt x="161" y="375"/>
                    </a:cubicBezTo>
                    <a:cubicBezTo>
                      <a:pt x="174" y="375"/>
                      <a:pt x="184" y="380"/>
                      <a:pt x="189" y="391"/>
                    </a:cubicBezTo>
                    <a:cubicBezTo>
                      <a:pt x="195" y="401"/>
                      <a:pt x="198" y="411"/>
                      <a:pt x="198" y="419"/>
                    </a:cubicBezTo>
                    <a:cubicBezTo>
                      <a:pt x="197" y="430"/>
                      <a:pt x="194" y="440"/>
                      <a:pt x="189" y="449"/>
                    </a:cubicBezTo>
                    <a:lnTo>
                      <a:pt x="168" y="483"/>
                    </a:lnTo>
                    <a:cubicBezTo>
                      <a:pt x="160" y="497"/>
                      <a:pt x="157" y="513"/>
                      <a:pt x="158" y="530"/>
                    </a:cubicBezTo>
                    <a:cubicBezTo>
                      <a:pt x="158" y="561"/>
                      <a:pt x="169" y="577"/>
                      <a:pt x="191" y="577"/>
                    </a:cubicBezTo>
                    <a:cubicBezTo>
                      <a:pt x="200" y="578"/>
                      <a:pt x="207" y="575"/>
                      <a:pt x="211" y="567"/>
                    </a:cubicBezTo>
                    <a:cubicBezTo>
                      <a:pt x="216" y="559"/>
                      <a:pt x="218" y="553"/>
                      <a:pt x="218" y="548"/>
                    </a:cubicBezTo>
                    <a:cubicBezTo>
                      <a:pt x="219" y="544"/>
                      <a:pt x="218" y="536"/>
                      <a:pt x="216" y="524"/>
                    </a:cubicBezTo>
                    <a:cubicBezTo>
                      <a:pt x="214" y="513"/>
                      <a:pt x="213" y="503"/>
                      <a:pt x="213" y="494"/>
                    </a:cubicBezTo>
                    <a:cubicBezTo>
                      <a:pt x="212" y="485"/>
                      <a:pt x="216" y="474"/>
                      <a:pt x="223" y="462"/>
                    </a:cubicBezTo>
                    <a:cubicBezTo>
                      <a:pt x="233" y="445"/>
                      <a:pt x="249" y="436"/>
                      <a:pt x="273" y="435"/>
                    </a:cubicBezTo>
                    <a:cubicBezTo>
                      <a:pt x="285" y="435"/>
                      <a:pt x="294" y="437"/>
                      <a:pt x="300" y="440"/>
                    </a:cubicBezTo>
                    <a:cubicBezTo>
                      <a:pt x="307" y="444"/>
                      <a:pt x="314" y="452"/>
                      <a:pt x="323" y="465"/>
                    </a:cubicBezTo>
                    <a:cubicBezTo>
                      <a:pt x="331" y="478"/>
                      <a:pt x="336" y="487"/>
                      <a:pt x="336" y="492"/>
                    </a:cubicBezTo>
                    <a:cubicBezTo>
                      <a:pt x="335" y="497"/>
                      <a:pt x="330" y="501"/>
                      <a:pt x="321" y="502"/>
                    </a:cubicBezTo>
                    <a:cubicBezTo>
                      <a:pt x="318" y="503"/>
                      <a:pt x="315" y="503"/>
                      <a:pt x="313" y="502"/>
                    </a:cubicBezTo>
                    <a:cubicBezTo>
                      <a:pt x="311" y="501"/>
                      <a:pt x="306" y="496"/>
                      <a:pt x="298" y="489"/>
                    </a:cubicBezTo>
                    <a:cubicBezTo>
                      <a:pt x="290" y="481"/>
                      <a:pt x="284" y="477"/>
                      <a:pt x="280" y="475"/>
                    </a:cubicBezTo>
                    <a:cubicBezTo>
                      <a:pt x="276" y="474"/>
                      <a:pt x="273" y="473"/>
                      <a:pt x="269" y="473"/>
                    </a:cubicBezTo>
                    <a:cubicBezTo>
                      <a:pt x="260" y="474"/>
                      <a:pt x="255" y="477"/>
                      <a:pt x="253" y="482"/>
                    </a:cubicBezTo>
                    <a:cubicBezTo>
                      <a:pt x="250" y="486"/>
                      <a:pt x="249" y="493"/>
                      <a:pt x="248" y="501"/>
                    </a:cubicBezTo>
                    <a:cubicBezTo>
                      <a:pt x="247" y="509"/>
                      <a:pt x="247" y="519"/>
                      <a:pt x="249" y="530"/>
                    </a:cubicBezTo>
                    <a:cubicBezTo>
                      <a:pt x="251" y="541"/>
                      <a:pt x="252" y="551"/>
                      <a:pt x="253" y="558"/>
                    </a:cubicBezTo>
                    <a:cubicBezTo>
                      <a:pt x="253" y="565"/>
                      <a:pt x="251" y="573"/>
                      <a:pt x="246" y="583"/>
                    </a:cubicBezTo>
                    <a:cubicBezTo>
                      <a:pt x="240" y="593"/>
                      <a:pt x="232" y="602"/>
                      <a:pt x="221" y="608"/>
                    </a:cubicBezTo>
                    <a:cubicBezTo>
                      <a:pt x="210" y="615"/>
                      <a:pt x="199" y="618"/>
                      <a:pt x="188" y="617"/>
                    </a:cubicBezTo>
                    <a:cubicBezTo>
                      <a:pt x="163" y="617"/>
                      <a:pt x="145" y="608"/>
                      <a:pt x="133" y="590"/>
                    </a:cubicBezTo>
                    <a:cubicBezTo>
                      <a:pt x="121" y="572"/>
                      <a:pt x="116" y="555"/>
                      <a:pt x="117" y="539"/>
                    </a:cubicBezTo>
                    <a:cubicBezTo>
                      <a:pt x="117" y="507"/>
                      <a:pt x="123" y="482"/>
                      <a:pt x="137" y="462"/>
                    </a:cubicBezTo>
                    <a:lnTo>
                      <a:pt x="158" y="432"/>
                    </a:lnTo>
                    <a:cubicBezTo>
                      <a:pt x="161" y="427"/>
                      <a:pt x="162" y="423"/>
                      <a:pt x="162" y="421"/>
                    </a:cubicBezTo>
                    <a:cubicBezTo>
                      <a:pt x="160" y="416"/>
                      <a:pt x="157" y="413"/>
                      <a:pt x="152" y="413"/>
                    </a:cubicBezTo>
                    <a:cubicBezTo>
                      <a:pt x="151" y="414"/>
                      <a:pt x="146" y="419"/>
                      <a:pt x="136" y="426"/>
                    </a:cubicBezTo>
                    <a:cubicBezTo>
                      <a:pt x="126" y="434"/>
                      <a:pt x="116" y="437"/>
                      <a:pt x="107" y="436"/>
                    </a:cubicBezTo>
                    <a:cubicBezTo>
                      <a:pt x="87" y="436"/>
                      <a:pt x="73" y="431"/>
                      <a:pt x="66" y="420"/>
                    </a:cubicBezTo>
                    <a:cubicBezTo>
                      <a:pt x="59" y="409"/>
                      <a:pt x="55" y="396"/>
                      <a:pt x="55" y="380"/>
                    </a:cubicBezTo>
                    <a:cubicBezTo>
                      <a:pt x="54" y="364"/>
                      <a:pt x="59" y="349"/>
                      <a:pt x="68" y="334"/>
                    </a:cubicBezTo>
                    <a:cubicBezTo>
                      <a:pt x="72" y="327"/>
                      <a:pt x="77" y="321"/>
                      <a:pt x="83" y="316"/>
                    </a:cubicBezTo>
                    <a:cubicBezTo>
                      <a:pt x="89" y="311"/>
                      <a:pt x="98" y="306"/>
                      <a:pt x="110" y="302"/>
                    </a:cubicBezTo>
                    <a:cubicBezTo>
                      <a:pt x="121" y="298"/>
                      <a:pt x="133" y="295"/>
                      <a:pt x="145" y="293"/>
                    </a:cubicBezTo>
                    <a:cubicBezTo>
                      <a:pt x="158" y="292"/>
                      <a:pt x="164" y="290"/>
                      <a:pt x="165" y="288"/>
                    </a:cubicBezTo>
                    <a:cubicBezTo>
                      <a:pt x="166" y="286"/>
                      <a:pt x="166" y="284"/>
                      <a:pt x="166" y="281"/>
                    </a:cubicBezTo>
                    <a:lnTo>
                      <a:pt x="166" y="268"/>
                    </a:lnTo>
                    <a:cubicBezTo>
                      <a:pt x="165" y="265"/>
                      <a:pt x="164" y="262"/>
                      <a:pt x="165" y="261"/>
                    </a:cubicBezTo>
                    <a:lnTo>
                      <a:pt x="166" y="257"/>
                    </a:lnTo>
                    <a:lnTo>
                      <a:pt x="168" y="247"/>
                    </a:lnTo>
                    <a:cubicBezTo>
                      <a:pt x="138" y="252"/>
                      <a:pt x="120" y="251"/>
                      <a:pt x="114" y="246"/>
                    </a:cubicBezTo>
                    <a:cubicBezTo>
                      <a:pt x="110" y="244"/>
                      <a:pt x="106" y="239"/>
                      <a:pt x="103" y="231"/>
                    </a:cubicBezTo>
                    <a:cubicBezTo>
                      <a:pt x="99" y="224"/>
                      <a:pt x="96" y="212"/>
                      <a:pt x="95" y="197"/>
                    </a:cubicBezTo>
                    <a:cubicBezTo>
                      <a:pt x="94" y="181"/>
                      <a:pt x="102" y="168"/>
                      <a:pt x="117" y="158"/>
                    </a:cubicBezTo>
                    <a:cubicBezTo>
                      <a:pt x="132" y="148"/>
                      <a:pt x="150" y="143"/>
                      <a:pt x="172" y="142"/>
                    </a:cubicBezTo>
                    <a:lnTo>
                      <a:pt x="233" y="140"/>
                    </a:lnTo>
                    <a:cubicBezTo>
                      <a:pt x="256" y="140"/>
                      <a:pt x="271" y="136"/>
                      <a:pt x="277" y="126"/>
                    </a:cubicBezTo>
                    <a:cubicBezTo>
                      <a:pt x="284" y="117"/>
                      <a:pt x="287" y="106"/>
                      <a:pt x="287" y="94"/>
                    </a:cubicBezTo>
                    <a:cubicBezTo>
                      <a:pt x="286" y="82"/>
                      <a:pt x="286" y="73"/>
                      <a:pt x="287" y="65"/>
                    </a:cubicBezTo>
                    <a:cubicBezTo>
                      <a:pt x="287" y="58"/>
                      <a:pt x="286" y="52"/>
                      <a:pt x="283" y="48"/>
                    </a:cubicBezTo>
                    <a:cubicBezTo>
                      <a:pt x="277" y="42"/>
                      <a:pt x="266" y="39"/>
                      <a:pt x="250" y="39"/>
                    </a:cubicBezTo>
                    <a:cubicBezTo>
                      <a:pt x="157" y="40"/>
                      <a:pt x="104" y="45"/>
                      <a:pt x="93" y="52"/>
                    </a:cubicBezTo>
                    <a:cubicBezTo>
                      <a:pt x="81" y="60"/>
                      <a:pt x="76" y="69"/>
                      <a:pt x="77" y="81"/>
                    </a:cubicBezTo>
                    <a:lnTo>
                      <a:pt x="80" y="160"/>
                    </a:lnTo>
                    <a:cubicBezTo>
                      <a:pt x="80" y="172"/>
                      <a:pt x="78" y="190"/>
                      <a:pt x="75" y="216"/>
                    </a:cubicBezTo>
                    <a:cubicBezTo>
                      <a:pt x="71" y="241"/>
                      <a:pt x="69" y="259"/>
                      <a:pt x="67" y="268"/>
                    </a:cubicBezTo>
                    <a:cubicBezTo>
                      <a:pt x="65" y="277"/>
                      <a:pt x="60" y="295"/>
                      <a:pt x="51" y="324"/>
                    </a:cubicBezTo>
                    <a:cubicBezTo>
                      <a:pt x="43" y="352"/>
                      <a:pt x="30" y="366"/>
                      <a:pt x="13" y="366"/>
                    </a:cubicBezTo>
                    <a:cubicBezTo>
                      <a:pt x="4" y="367"/>
                      <a:pt x="0" y="364"/>
                      <a:pt x="0" y="357"/>
                    </a:cubicBezTo>
                    <a:cubicBezTo>
                      <a:pt x="0" y="349"/>
                      <a:pt x="0" y="345"/>
                      <a:pt x="0" y="344"/>
                    </a:cubicBezTo>
                    <a:cubicBezTo>
                      <a:pt x="0" y="340"/>
                      <a:pt x="4" y="329"/>
                      <a:pt x="12" y="311"/>
                    </a:cubicBezTo>
                    <a:cubicBezTo>
                      <a:pt x="20" y="293"/>
                      <a:pt x="27" y="270"/>
                      <a:pt x="32" y="241"/>
                    </a:cubicBezTo>
                    <a:cubicBezTo>
                      <a:pt x="37" y="213"/>
                      <a:pt x="40" y="192"/>
                      <a:pt x="41" y="179"/>
                    </a:cubicBezTo>
                    <a:cubicBezTo>
                      <a:pt x="41" y="166"/>
                      <a:pt x="41" y="158"/>
                      <a:pt x="41" y="158"/>
                    </a:cubicBezTo>
                    <a:lnTo>
                      <a:pt x="38" y="86"/>
                    </a:lnTo>
                    <a:cubicBezTo>
                      <a:pt x="38" y="70"/>
                      <a:pt x="42" y="53"/>
                      <a:pt x="53" y="34"/>
                    </a:cubicBezTo>
                    <a:cubicBezTo>
                      <a:pt x="63" y="16"/>
                      <a:pt x="95" y="6"/>
                      <a:pt x="148" y="4"/>
                    </a:cubicBezTo>
                    <a:lnTo>
                      <a:pt x="256" y="0"/>
                    </a:lnTo>
                    <a:cubicBezTo>
                      <a:pt x="296" y="2"/>
                      <a:pt x="317" y="12"/>
                      <a:pt x="321" y="31"/>
                    </a:cubicBezTo>
                    <a:cubicBezTo>
                      <a:pt x="324" y="50"/>
                      <a:pt x="326" y="66"/>
                      <a:pt x="326" y="78"/>
                    </a:cubicBezTo>
                    <a:cubicBezTo>
                      <a:pt x="325" y="100"/>
                      <a:pt x="321" y="121"/>
                      <a:pt x="316" y="143"/>
                    </a:cubicBezTo>
                    <a:cubicBezTo>
                      <a:pt x="310" y="165"/>
                      <a:pt x="287" y="176"/>
                      <a:pt x="246" y="177"/>
                    </a:cubicBezTo>
                    <a:lnTo>
                      <a:pt x="154" y="180"/>
                    </a:lnTo>
                    <a:cubicBezTo>
                      <a:pt x="144" y="181"/>
                      <a:pt x="138" y="184"/>
                      <a:pt x="135" y="190"/>
                    </a:cubicBezTo>
                    <a:cubicBezTo>
                      <a:pt x="132" y="195"/>
                      <a:pt x="131" y="199"/>
                      <a:pt x="132" y="202"/>
                    </a:cubicBezTo>
                    <a:cubicBezTo>
                      <a:pt x="132" y="207"/>
                      <a:pt x="136" y="211"/>
                      <a:pt x="144" y="212"/>
                    </a:cubicBezTo>
                    <a:cubicBezTo>
                      <a:pt x="148" y="212"/>
                      <a:pt x="156" y="212"/>
                      <a:pt x="169" y="209"/>
                    </a:cubicBezTo>
                    <a:cubicBezTo>
                      <a:pt x="183" y="206"/>
                      <a:pt x="200" y="204"/>
                      <a:pt x="222" y="204"/>
                    </a:cubicBezTo>
                    <a:cubicBezTo>
                      <a:pt x="265" y="205"/>
                      <a:pt x="295" y="212"/>
                      <a:pt x="314" y="224"/>
                    </a:cubicBezTo>
                    <a:cubicBezTo>
                      <a:pt x="332" y="237"/>
                      <a:pt x="344" y="253"/>
                      <a:pt x="348" y="273"/>
                    </a:cubicBezTo>
                    <a:cubicBezTo>
                      <a:pt x="353" y="294"/>
                      <a:pt x="357" y="311"/>
                      <a:pt x="358" y="324"/>
                    </a:cubicBezTo>
                    <a:cubicBezTo>
                      <a:pt x="360" y="337"/>
                      <a:pt x="361" y="346"/>
                      <a:pt x="361" y="349"/>
                    </a:cubicBezTo>
                    <a:cubicBezTo>
                      <a:pt x="360" y="357"/>
                      <a:pt x="358" y="364"/>
                      <a:pt x="356" y="369"/>
                    </a:cubicBezTo>
                    <a:cubicBezTo>
                      <a:pt x="353" y="375"/>
                      <a:pt x="348" y="378"/>
                      <a:pt x="343" y="379"/>
                    </a:cubicBezTo>
                    <a:cubicBezTo>
                      <a:pt x="337" y="379"/>
                      <a:pt x="333" y="378"/>
                      <a:pt x="331" y="375"/>
                    </a:cubicBezTo>
                    <a:cubicBezTo>
                      <a:pt x="330" y="374"/>
                      <a:pt x="328" y="372"/>
                      <a:pt x="326" y="370"/>
                    </a:cubicBezTo>
                    <a:cubicBezTo>
                      <a:pt x="325" y="368"/>
                      <a:pt x="323" y="357"/>
                      <a:pt x="321" y="337"/>
                    </a:cubicBezTo>
                    <a:cubicBezTo>
                      <a:pt x="320" y="318"/>
                      <a:pt x="316" y="301"/>
                      <a:pt x="311" y="287"/>
                    </a:cubicBezTo>
                    <a:cubicBezTo>
                      <a:pt x="307" y="273"/>
                      <a:pt x="300" y="263"/>
                      <a:pt x="291" y="258"/>
                    </a:cubicBezTo>
                    <a:cubicBezTo>
                      <a:pt x="282" y="253"/>
                      <a:pt x="267" y="249"/>
                      <a:pt x="247" y="246"/>
                    </a:cubicBezTo>
                    <a:cubicBezTo>
                      <a:pt x="226" y="244"/>
                      <a:pt x="211" y="243"/>
                      <a:pt x="199" y="244"/>
                    </a:cubicBezTo>
                    <a:close/>
                    <a:moveTo>
                      <a:pt x="232" y="112"/>
                    </a:moveTo>
                    <a:lnTo>
                      <a:pt x="166" y="112"/>
                    </a:lnTo>
                    <a:cubicBezTo>
                      <a:pt x="149" y="112"/>
                      <a:pt x="137" y="113"/>
                      <a:pt x="130" y="115"/>
                    </a:cubicBezTo>
                    <a:cubicBezTo>
                      <a:pt x="123" y="117"/>
                      <a:pt x="119" y="118"/>
                      <a:pt x="118" y="118"/>
                    </a:cubicBezTo>
                    <a:cubicBezTo>
                      <a:pt x="112" y="119"/>
                      <a:pt x="107" y="117"/>
                      <a:pt x="104" y="113"/>
                    </a:cubicBezTo>
                    <a:cubicBezTo>
                      <a:pt x="101" y="108"/>
                      <a:pt x="99" y="105"/>
                      <a:pt x="99" y="102"/>
                    </a:cubicBezTo>
                    <a:cubicBezTo>
                      <a:pt x="99" y="99"/>
                      <a:pt x="99" y="96"/>
                      <a:pt x="101" y="93"/>
                    </a:cubicBezTo>
                    <a:cubicBezTo>
                      <a:pt x="103" y="89"/>
                      <a:pt x="107" y="85"/>
                      <a:pt x="112" y="83"/>
                    </a:cubicBezTo>
                    <a:cubicBezTo>
                      <a:pt x="118" y="82"/>
                      <a:pt x="137" y="79"/>
                      <a:pt x="169" y="76"/>
                    </a:cubicBezTo>
                    <a:cubicBezTo>
                      <a:pt x="205" y="75"/>
                      <a:pt x="229" y="74"/>
                      <a:pt x="240" y="74"/>
                    </a:cubicBezTo>
                    <a:cubicBezTo>
                      <a:pt x="253" y="75"/>
                      <a:pt x="261" y="78"/>
                      <a:pt x="264" y="83"/>
                    </a:cubicBezTo>
                    <a:cubicBezTo>
                      <a:pt x="267" y="88"/>
                      <a:pt x="269" y="92"/>
                      <a:pt x="269" y="93"/>
                    </a:cubicBezTo>
                    <a:cubicBezTo>
                      <a:pt x="268" y="106"/>
                      <a:pt x="256" y="112"/>
                      <a:pt x="232" y="112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p>
                <a:pPr fontAlgn="auto"/>
                <a:endParaRPr lang="zh-CN" altLang="en-US" sz="1050" strike="noStrike" noProof="1">
                  <a:solidFill>
                    <a:prstClr val="black"/>
                  </a:solidFill>
                  <a:latin typeface="Calibri" panose="020F0502020204030204"/>
                  <a:ea typeface="腾祥铁山楷书简" charset="-122"/>
                </a:endParaRPr>
              </a:p>
            </p:txBody>
          </p:sp>
        </p:grpSp>
      </p:grpSp>
      <p:pic>
        <p:nvPicPr>
          <p:cNvPr id="6161" name="Picture 3"/>
          <p:cNvPicPr>
            <a:picLocks noChangeAspect="1"/>
          </p:cNvPicPr>
          <p:nvPr/>
        </p:nvPicPr>
        <p:blipFill>
          <a:blip r:embed="rId3"/>
          <a:srcRect l="16856" t="12561" r="-2" b="8900"/>
          <a:stretch>
            <a:fillRect/>
          </a:stretch>
        </p:blipFill>
        <p:spPr>
          <a:xfrm>
            <a:off x="-20637" y="0"/>
            <a:ext cx="2487612" cy="23955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 advClick="0" advTm="3000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47" grpId="0"/>
      <p:bldP spid="614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4097" name="组合 4"/>
          <p:cNvGrpSpPr/>
          <p:nvPr/>
        </p:nvGrpSpPr>
        <p:grpSpPr>
          <a:xfrm>
            <a:off x="4084638" y="1668463"/>
            <a:ext cx="6459537" cy="930275"/>
            <a:chOff x="4056373" y="1260992"/>
            <a:chExt cx="6460106" cy="929411"/>
          </a:xfrm>
        </p:grpSpPr>
        <p:grpSp>
          <p:nvGrpSpPr>
            <p:cNvPr id="7170" name="Group 3"/>
            <p:cNvGrpSpPr/>
            <p:nvPr/>
          </p:nvGrpSpPr>
          <p:grpSpPr>
            <a:xfrm>
              <a:off x="4056373" y="1260992"/>
              <a:ext cx="6460106" cy="929411"/>
              <a:chOff x="0" y="0"/>
              <a:chExt cx="5616624" cy="864096"/>
            </a:xfrm>
          </p:grpSpPr>
          <p:sp>
            <p:nvSpPr>
              <p:cNvPr id="7171" name="矩形 26"/>
              <p:cNvSpPr/>
              <p:nvPr/>
            </p:nvSpPr>
            <p:spPr>
              <a:xfrm>
                <a:off x="0" y="0"/>
                <a:ext cx="864096" cy="86409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ctr"/>
              <a:p>
                <a:pPr algn="ctr"/>
                <a:r>
                  <a:rPr lang="en-US" altLang="zh-CN" sz="2000" b="1">
                    <a:latin typeface="华文新魏" panose="02010800040101010101" pitchFamily="2" charset="-122"/>
                    <a:ea typeface="华文新魏" panose="02010800040101010101" pitchFamily="2" charset="-122"/>
                  </a:rPr>
                  <a:t>1</a:t>
                </a:r>
                <a:endParaRPr lang="zh-CN" altLang="en-US" sz="2000" b="1">
                  <a:latin typeface="华文新魏" panose="02010800040101010101" pitchFamily="2" charset="-122"/>
                  <a:ea typeface="华文新魏" panose="02010800040101010101" pitchFamily="2" charset="-122"/>
                </a:endParaRPr>
              </a:p>
            </p:txBody>
          </p:sp>
          <p:pic>
            <p:nvPicPr>
              <p:cNvPr id="7172" name="图片 24" descr="D_042.jpg"/>
              <p:cNvPicPr>
                <a:picLocks noChangeAspect="1"/>
              </p:cNvPicPr>
              <p:nvPr/>
            </p:nvPicPr>
            <p:blipFill>
              <a:blip r:embed="rId1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72008" y="144016"/>
                <a:ext cx="681449" cy="648072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7173" name="矩形 27"/>
              <p:cNvSpPr/>
              <p:nvPr/>
            </p:nvSpPr>
            <p:spPr>
              <a:xfrm>
                <a:off x="792088" y="144016"/>
                <a:ext cx="4824536" cy="57606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ctr"/>
              <a:p>
                <a:endParaRPr lang="zh-CN" altLang="en-US" sz="2400" b="1">
                  <a:latin typeface="华文新魏" panose="02010800040101010101" pitchFamily="2" charset="-122"/>
                  <a:ea typeface="华文新魏" panose="02010800040101010101" pitchFamily="2" charset="-122"/>
                </a:endParaRPr>
              </a:p>
            </p:txBody>
          </p:sp>
          <p:pic>
            <p:nvPicPr>
              <p:cNvPr id="7174" name="图片 28" descr="C_108.jpg"/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04058" y="648232"/>
                <a:ext cx="3777947" cy="100364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7" name="矩形 6"/>
            <p:cNvSpPr/>
            <p:nvPr/>
          </p:nvSpPr>
          <p:spPr bwMode="auto">
            <a:xfrm>
              <a:off x="5133333" y="1410217"/>
              <a:ext cx="2275840" cy="54991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50000"/>
                </a:spcBef>
              </a:pPr>
              <a:r>
                <a:rPr lang="zh-CN" altLang="en-US" sz="4400" strike="noStrike" spc="-300" noProof="1" dirty="0">
                  <a:solidFill>
                    <a:schemeClr val="tx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rPr>
                <a:t>家风</a:t>
              </a:r>
              <a:endParaRPr lang="zh-CN" altLang="en-US" sz="4400" strike="noStrike" spc="-300" noProof="1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grpSp>
        <p:nvGrpSpPr>
          <p:cNvPr id="4104" name="组合 11"/>
          <p:cNvGrpSpPr/>
          <p:nvPr/>
        </p:nvGrpSpPr>
        <p:grpSpPr>
          <a:xfrm>
            <a:off x="4087813" y="2698750"/>
            <a:ext cx="6456362" cy="928688"/>
            <a:chOff x="4060025" y="2290715"/>
            <a:chExt cx="6456438" cy="929411"/>
          </a:xfrm>
        </p:grpSpPr>
        <p:grpSp>
          <p:nvGrpSpPr>
            <p:cNvPr id="7177" name="组合 12"/>
            <p:cNvGrpSpPr/>
            <p:nvPr/>
          </p:nvGrpSpPr>
          <p:grpSpPr>
            <a:xfrm>
              <a:off x="4060025" y="2290715"/>
              <a:ext cx="6456438" cy="929411"/>
              <a:chOff x="4201652" y="2290625"/>
              <a:chExt cx="5613594" cy="863600"/>
            </a:xfrm>
          </p:grpSpPr>
          <p:grpSp>
            <p:nvGrpSpPr>
              <p:cNvPr id="7178" name="Group 8"/>
              <p:cNvGrpSpPr/>
              <p:nvPr/>
            </p:nvGrpSpPr>
            <p:grpSpPr>
              <a:xfrm>
                <a:off x="4269914" y="2406444"/>
                <a:ext cx="5545332" cy="649287"/>
                <a:chOff x="0" y="0"/>
                <a:chExt cx="5544616" cy="648072"/>
              </a:xfrm>
            </p:grpSpPr>
            <p:pic>
              <p:nvPicPr>
                <p:cNvPr id="7179" name="图片 31" descr="D_042.jpg"/>
                <p:cNvPicPr>
                  <a:picLocks noChangeAspect="1"/>
                </p:cNvPicPr>
                <p:nvPr/>
              </p:nvPicPr>
              <p:blipFill>
                <a:blip r:embed="rId1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>
                  <a:off x="0" y="0"/>
                  <a:ext cx="681449" cy="648072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</p:pic>
            <p:sp>
              <p:nvSpPr>
                <p:cNvPr id="7180" name="矩形 32"/>
                <p:cNvSpPr/>
                <p:nvPr/>
              </p:nvSpPr>
              <p:spPr>
                <a:xfrm>
                  <a:off x="720080" y="0"/>
                  <a:ext cx="4824536" cy="576064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anchor="ctr"/>
                <a:p>
                  <a:endParaRPr lang="zh-CN" altLang="en-US" sz="2400" b="1">
                    <a:latin typeface="华文新魏" panose="02010800040101010101" pitchFamily="2" charset="-122"/>
                    <a:ea typeface="华文新魏" panose="02010800040101010101" pitchFamily="2" charset="-122"/>
                  </a:endParaRPr>
                </a:p>
              </p:txBody>
            </p:sp>
            <p:pic>
              <p:nvPicPr>
                <p:cNvPr id="7181" name="图片 33" descr="C_108.jpg"/>
                <p:cNvPicPr>
                  <a:picLocks noChangeAspect="1"/>
                </p:cNvPicPr>
                <p:nvPr/>
              </p:nvPicPr>
              <p:blipFill>
                <a:blip r:embed="rId2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>
                  <a:off x="432242" y="504126"/>
                  <a:ext cx="3775359" cy="100118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</p:pic>
          </p:grpSp>
          <p:sp>
            <p:nvSpPr>
              <p:cNvPr id="7182" name="矩形 42"/>
              <p:cNvSpPr/>
              <p:nvPr/>
            </p:nvSpPr>
            <p:spPr>
              <a:xfrm>
                <a:off x="4201652" y="2290625"/>
                <a:ext cx="863600" cy="86360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ctr"/>
              <a:p>
                <a:pPr algn="ctr"/>
                <a:r>
                  <a:rPr lang="en-US" altLang="zh-CN" sz="2000" b="1" dirty="0">
                    <a:latin typeface="华文新魏" panose="02010800040101010101" pitchFamily="2" charset="-122"/>
                    <a:ea typeface="华文新魏" panose="02010800040101010101" pitchFamily="2" charset="-122"/>
                  </a:rPr>
                  <a:t>2</a:t>
                </a:r>
                <a:endParaRPr lang="zh-CN" altLang="en-US" sz="2000" b="1" dirty="0">
                  <a:latin typeface="华文新魏" panose="02010800040101010101" pitchFamily="2" charset="-122"/>
                  <a:ea typeface="华文新魏" panose="02010800040101010101" pitchFamily="2" charset="-122"/>
                </a:endParaRPr>
              </a:p>
            </p:txBody>
          </p:sp>
        </p:grpSp>
        <p:sp>
          <p:nvSpPr>
            <p:cNvPr id="14" name="矩形 13"/>
            <p:cNvSpPr/>
            <p:nvPr/>
          </p:nvSpPr>
          <p:spPr bwMode="auto">
            <a:xfrm>
              <a:off x="5131905" y="2399300"/>
              <a:ext cx="2277110" cy="54991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50000"/>
                </a:spcBef>
              </a:pPr>
              <a:r>
                <a:rPr lang="zh-CN" altLang="en-US" sz="4400" strike="noStrike" spc="-300" noProof="1" dirty="0">
                  <a:solidFill>
                    <a:schemeClr val="tx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rPr>
                <a:t>家规</a:t>
              </a:r>
              <a:endParaRPr lang="zh-CN" altLang="en-US" sz="4400" strike="noStrike" spc="-300" noProof="1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grpSp>
        <p:nvGrpSpPr>
          <p:cNvPr id="4112" name="组合 19"/>
          <p:cNvGrpSpPr/>
          <p:nvPr/>
        </p:nvGrpSpPr>
        <p:grpSpPr>
          <a:xfrm>
            <a:off x="4062413" y="3740150"/>
            <a:ext cx="6461125" cy="930275"/>
            <a:chOff x="4035177" y="3332458"/>
            <a:chExt cx="6460089" cy="929411"/>
          </a:xfrm>
        </p:grpSpPr>
        <p:grpSp>
          <p:nvGrpSpPr>
            <p:cNvPr id="7185" name="组合 20"/>
            <p:cNvGrpSpPr/>
            <p:nvPr/>
          </p:nvGrpSpPr>
          <p:grpSpPr>
            <a:xfrm>
              <a:off x="4035177" y="3332458"/>
              <a:ext cx="6460089" cy="929411"/>
              <a:chOff x="4198477" y="3076437"/>
              <a:chExt cx="5616769" cy="863600"/>
            </a:xfrm>
          </p:grpSpPr>
          <p:grpSp>
            <p:nvGrpSpPr>
              <p:cNvPr id="7186" name="Group 12"/>
              <p:cNvGrpSpPr/>
              <p:nvPr/>
            </p:nvGrpSpPr>
            <p:grpSpPr>
              <a:xfrm>
                <a:off x="4269914" y="3238362"/>
                <a:ext cx="5545332" cy="649288"/>
                <a:chOff x="0" y="0"/>
                <a:chExt cx="5544616" cy="648072"/>
              </a:xfrm>
            </p:grpSpPr>
            <p:pic>
              <p:nvPicPr>
                <p:cNvPr id="7187" name="图片 35" descr="D_042.jpg"/>
                <p:cNvPicPr>
                  <a:picLocks noChangeAspect="1"/>
                </p:cNvPicPr>
                <p:nvPr/>
              </p:nvPicPr>
              <p:blipFill>
                <a:blip r:embed="rId1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>
                  <a:off x="0" y="0"/>
                  <a:ext cx="681449" cy="648072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</p:pic>
            <p:sp>
              <p:nvSpPr>
                <p:cNvPr id="7188" name="矩形 36"/>
                <p:cNvSpPr/>
                <p:nvPr/>
              </p:nvSpPr>
              <p:spPr>
                <a:xfrm>
                  <a:off x="720080" y="0"/>
                  <a:ext cx="4824536" cy="576064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anchor="ctr"/>
                <a:p>
                  <a:endParaRPr lang="zh-CN" altLang="en-US" sz="2400" b="1">
                    <a:latin typeface="华文新魏" panose="02010800040101010101" pitchFamily="2" charset="-122"/>
                    <a:ea typeface="华文新魏" panose="02010800040101010101" pitchFamily="2" charset="-122"/>
                  </a:endParaRPr>
                </a:p>
              </p:txBody>
            </p:sp>
            <p:pic>
              <p:nvPicPr>
                <p:cNvPr id="7189" name="图片 37" descr="C_108.jpg"/>
                <p:cNvPicPr>
                  <a:picLocks noChangeAspect="1"/>
                </p:cNvPicPr>
                <p:nvPr/>
              </p:nvPicPr>
              <p:blipFill>
                <a:blip r:embed="rId2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>
                  <a:off x="432242" y="504125"/>
                  <a:ext cx="3794681" cy="100707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</p:pic>
          </p:grpSp>
          <p:sp>
            <p:nvSpPr>
              <p:cNvPr id="7190" name="矩形 43"/>
              <p:cNvSpPr/>
              <p:nvPr/>
            </p:nvSpPr>
            <p:spPr>
              <a:xfrm>
                <a:off x="4198477" y="3076437"/>
                <a:ext cx="863600" cy="86360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ctr"/>
              <a:p>
                <a:pPr algn="ctr"/>
                <a:r>
                  <a:rPr lang="en-US" altLang="zh-CN" sz="2000" b="1">
                    <a:latin typeface="华文新魏" panose="02010800040101010101" pitchFamily="2" charset="-122"/>
                    <a:ea typeface="华文新魏" panose="02010800040101010101" pitchFamily="2" charset="-122"/>
                  </a:rPr>
                  <a:t>3</a:t>
                </a:r>
                <a:endParaRPr lang="zh-CN" altLang="en-US" sz="2000" b="1">
                  <a:latin typeface="华文新魏" panose="02010800040101010101" pitchFamily="2" charset="-122"/>
                  <a:ea typeface="华文新魏" panose="02010800040101010101" pitchFamily="2" charset="-122"/>
                </a:endParaRPr>
              </a:p>
            </p:txBody>
          </p:sp>
        </p:grpSp>
        <p:sp>
          <p:nvSpPr>
            <p:cNvPr id="22" name="矩形 21"/>
            <p:cNvSpPr/>
            <p:nvPr/>
          </p:nvSpPr>
          <p:spPr bwMode="auto">
            <a:xfrm>
              <a:off x="5131822" y="3491843"/>
              <a:ext cx="2277745" cy="54991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50000"/>
                </a:spcBef>
              </a:pPr>
              <a:r>
                <a:rPr lang="zh-CN" altLang="en-US" sz="4400" strike="noStrike" spc="-300" noProof="1" dirty="0">
                  <a:solidFill>
                    <a:schemeClr val="tx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rPr>
                <a:t>家训</a:t>
              </a:r>
              <a:endParaRPr lang="zh-CN" altLang="en-US" sz="4400" strike="noStrike" spc="-300" noProof="1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pic>
        <p:nvPicPr>
          <p:cNvPr id="7192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9188" y="5059363"/>
            <a:ext cx="3441700" cy="185737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3" name="组合 2"/>
          <p:cNvGrpSpPr/>
          <p:nvPr/>
        </p:nvGrpSpPr>
        <p:grpSpPr>
          <a:xfrm>
            <a:off x="0" y="1882775"/>
            <a:ext cx="3636963" cy="4733925"/>
            <a:chOff x="-1" y="2965"/>
            <a:chExt cx="5728" cy="7454"/>
          </a:xfrm>
        </p:grpSpPr>
        <p:pic>
          <p:nvPicPr>
            <p:cNvPr id="7194" name="图片 36"/>
            <p:cNvPicPr>
              <a:picLocks noChangeAspect="1"/>
            </p:cNvPicPr>
            <p:nvPr/>
          </p:nvPicPr>
          <p:blipFill>
            <a:blip r:embed="rId4"/>
            <a:srcRect l="73338" t="49561" r="3140" b="11421"/>
            <a:stretch>
              <a:fillRect/>
            </a:stretch>
          </p:blipFill>
          <p:spPr>
            <a:xfrm rot="5400000">
              <a:off x="272" y="4959"/>
              <a:ext cx="5180" cy="572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7195" name="文本框 39"/>
            <p:cNvSpPr txBox="1"/>
            <p:nvPr/>
          </p:nvSpPr>
          <p:spPr>
            <a:xfrm>
              <a:off x="3002" y="2965"/>
              <a:ext cx="2505" cy="29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p>
              <a:r>
                <a:rPr lang="zh-CN" altLang="en-US" sz="11500" dirty="0">
                  <a:latin typeface="华文行楷" panose="02010800040101010101" pitchFamily="2" charset="-122"/>
                  <a:ea typeface="华文行楷" panose="02010800040101010101" pitchFamily="2" charset="-122"/>
                </a:rPr>
                <a:t>录</a:t>
              </a:r>
              <a:endParaRPr lang="zh-CN" altLang="en-US" sz="11500" dirty="0"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  <p:sp>
          <p:nvSpPr>
            <p:cNvPr id="7196" name="文本框 40"/>
            <p:cNvSpPr txBox="1"/>
            <p:nvPr/>
          </p:nvSpPr>
          <p:spPr>
            <a:xfrm>
              <a:off x="1292" y="4960"/>
              <a:ext cx="2865" cy="314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p>
              <a:r>
                <a:rPr lang="zh-CN" altLang="en-US" sz="12400" dirty="0">
                  <a:latin typeface="华文行楷" panose="02010800040101010101" pitchFamily="2" charset="-122"/>
                  <a:ea typeface="华文行楷" panose="02010800040101010101" pitchFamily="2" charset="-122"/>
                </a:rPr>
                <a:t>目</a:t>
              </a:r>
              <a:endParaRPr lang="zh-CN" altLang="en-US" sz="12400" dirty="0"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</p:grpSp>
    </p:spTree>
  </p:cSld>
  <p:clrMapOvr>
    <a:masterClrMapping/>
  </p:clrMapOvr>
  <p:transition spd="slow" advClick="0" advTm="3000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0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0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9" name="图片 8" descr="0ad97d01ff37563d5c46bf850e9dc30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037" y="-2574925"/>
            <a:ext cx="12009437" cy="120078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矩形 1"/>
          <p:cNvSpPr/>
          <p:nvPr/>
        </p:nvSpPr>
        <p:spPr>
          <a:xfrm>
            <a:off x="1368425" y="1550988"/>
            <a:ext cx="3048000" cy="42402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>
              <a:solidFill>
                <a:schemeClr val="tx1"/>
              </a:solidFill>
              <a:latin typeface="汉仪良品线简" pitchFamily="18" charset="-122"/>
              <a:ea typeface="汉仪良品线简" pitchFamily="18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533525" y="1843088"/>
            <a:ext cx="2674938" cy="2881312"/>
          </a:xfrm>
          <a:prstGeom prst="rect">
            <a:avLst/>
          </a:prstGeom>
          <a:noFill/>
          <a:ln w="9525">
            <a:noFill/>
          </a:ln>
        </p:spPr>
        <p:txBody>
          <a:bodyPr vert="eaVert" wrap="square" anchor="t">
            <a:spAutoFit/>
          </a:bodyPr>
          <a:p>
            <a:pPr>
              <a:lnSpc>
                <a:spcPct val="150000"/>
              </a:lnSpc>
            </a:pPr>
            <a:r>
              <a:rPr lang="en-US" altLang="zh-CN" dirty="0">
                <a:latin typeface="华文新魏" panose="02010800040101010101" pitchFamily="2" charset="-122"/>
                <a:ea typeface="华文新魏" panose="02010800040101010101" pitchFamily="2" charset="-122"/>
              </a:rPr>
              <a:t>是家族的传统、规范及习俗。旧指一家或一族世代相传的道德准则和处世方法。家风是上辈人对下辈人的言传身教，是靠自身的行为影响下一代。</a:t>
            </a:r>
            <a:endParaRPr lang="en-US" altLang="zh-CN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356225" y="1843088"/>
            <a:ext cx="1844675" cy="2881312"/>
          </a:xfrm>
          <a:prstGeom prst="rect">
            <a:avLst/>
          </a:prstGeom>
          <a:noFill/>
          <a:ln w="9525">
            <a:noFill/>
          </a:ln>
        </p:spPr>
        <p:txBody>
          <a:bodyPr vert="eaVert" wrap="square" anchor="t">
            <a:spAutoFit/>
          </a:bodyPr>
          <a:p>
            <a:pPr>
              <a:lnSpc>
                <a:spcPct val="150000"/>
              </a:lnSpc>
            </a:pPr>
            <a:r>
              <a:rPr lang="en-US" altLang="zh-CN" dirty="0">
                <a:latin typeface="华文新魏" panose="02010800040101010101" pitchFamily="2" charset="-122"/>
                <a:ea typeface="华文新魏" panose="02010800040101010101" pitchFamily="2" charset="-122"/>
              </a:rPr>
              <a:t>是祖上对家族内人的行为规范。一般是由一个家族所遗传下来的教育、规范后代子孙的准则，也叫家法。</a:t>
            </a:r>
            <a:endParaRPr lang="en-US" altLang="zh-CN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264525" y="1843088"/>
            <a:ext cx="2259013" cy="2881312"/>
          </a:xfrm>
          <a:prstGeom prst="rect">
            <a:avLst/>
          </a:prstGeom>
          <a:noFill/>
          <a:ln w="9525">
            <a:noFill/>
          </a:ln>
        </p:spPr>
        <p:txBody>
          <a:bodyPr vert="eaVert" wrap="square" anchor="t">
            <a:spAutoFit/>
          </a:bodyPr>
          <a:p>
            <a:pPr>
              <a:lnSpc>
                <a:spcPct val="150000"/>
              </a:lnSpc>
            </a:pPr>
            <a:r>
              <a:rPr lang="en-US" altLang="zh-CN" dirty="0">
                <a:latin typeface="华文新魏" panose="02010800040101010101" pitchFamily="2" charset="-122"/>
                <a:ea typeface="华文新魏" panose="02010800040101010101" pitchFamily="2" charset="-122"/>
              </a:rPr>
              <a:t>是指对子孙立身处世、持家治业的教诲。是指对子孙立身处世、持家治业的教诲。是指对子孙立身处世、持家治业的教诲。</a:t>
            </a:r>
            <a:endParaRPr lang="en-US" altLang="zh-CN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057400" y="4943475"/>
            <a:ext cx="1670050" cy="5572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254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z="3600" strike="noStrike" noProof="1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家风</a:t>
            </a:r>
            <a:endParaRPr lang="zh-CN" altLang="en-US" sz="3600" strike="noStrike" noProof="1" dirty="0">
              <a:solidFill>
                <a:schemeClr val="tx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443538" y="4943475"/>
            <a:ext cx="1670050" cy="5572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254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z="3600" strike="noStrike" noProof="1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家规</a:t>
            </a:r>
            <a:endParaRPr lang="zh-CN" altLang="en-US" sz="3600" strike="noStrike" noProof="1" dirty="0">
              <a:solidFill>
                <a:schemeClr val="tx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564563" y="4943475"/>
            <a:ext cx="1668463" cy="5572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254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zh-CN" altLang="en-US" sz="3600" strike="noStrike" noProof="1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家训</a:t>
            </a:r>
            <a:endParaRPr lang="zh-CN" altLang="en-US" sz="3600" strike="noStrike" noProof="1" dirty="0">
              <a:solidFill>
                <a:schemeClr val="tx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</p:spTree>
  </p:cSld>
  <p:clrMapOvr>
    <a:masterClrMapping/>
  </p:clrMapOvr>
  <p:transition spd="slow" advClick="0" advTm="3000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/>
      <p:bldP spid="4" grpId="0"/>
      <p:bldP spid="5" grpId="0"/>
      <p:bldP spid="6" grpId="0" bldLvl="0" animBg="1"/>
      <p:bldP spid="7" grpId="0" bldLvl="0" animBg="1"/>
      <p:bldP spid="8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9217" name="图片 10"/>
          <p:cNvPicPr>
            <a:picLocks noChangeAspect="1"/>
          </p:cNvPicPr>
          <p:nvPr/>
        </p:nvPicPr>
        <p:blipFill>
          <a:blip r:embed="rId1">
            <a:grayscl/>
          </a:blip>
          <a:srcRect b="-2"/>
          <a:stretch>
            <a:fillRect/>
          </a:stretch>
        </p:blipFill>
        <p:spPr>
          <a:xfrm flipH="1">
            <a:off x="0" y="4092575"/>
            <a:ext cx="3881438" cy="27654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18" name="Picture 3"/>
          <p:cNvPicPr>
            <a:picLocks noChangeAspect="1"/>
          </p:cNvPicPr>
          <p:nvPr/>
        </p:nvPicPr>
        <p:blipFill>
          <a:blip r:embed="rId2"/>
          <a:srcRect l="16856" t="12561" r="-2" b="8900"/>
          <a:stretch>
            <a:fillRect/>
          </a:stretch>
        </p:blipFill>
        <p:spPr>
          <a:xfrm flipH="1">
            <a:off x="9858375" y="0"/>
            <a:ext cx="2419350" cy="2395538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3" name="组合 1"/>
          <p:cNvGrpSpPr/>
          <p:nvPr/>
        </p:nvGrpSpPr>
        <p:grpSpPr>
          <a:xfrm>
            <a:off x="3784600" y="2751138"/>
            <a:ext cx="6459538" cy="928687"/>
            <a:chOff x="4056373" y="1260992"/>
            <a:chExt cx="6460107" cy="929411"/>
          </a:xfrm>
        </p:grpSpPr>
        <p:grpSp>
          <p:nvGrpSpPr>
            <p:cNvPr id="9220" name="Group 3"/>
            <p:cNvGrpSpPr/>
            <p:nvPr/>
          </p:nvGrpSpPr>
          <p:grpSpPr>
            <a:xfrm>
              <a:off x="4056373" y="1260992"/>
              <a:ext cx="6460107" cy="929411"/>
              <a:chOff x="0" y="0"/>
              <a:chExt cx="5616624" cy="864096"/>
            </a:xfrm>
          </p:grpSpPr>
          <p:sp>
            <p:nvSpPr>
              <p:cNvPr id="9221" name="矩形 26"/>
              <p:cNvSpPr/>
              <p:nvPr/>
            </p:nvSpPr>
            <p:spPr>
              <a:xfrm>
                <a:off x="0" y="0"/>
                <a:ext cx="864096" cy="86409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ctr"/>
              <a:p>
                <a:pPr algn="ctr"/>
                <a:r>
                  <a:rPr lang="en-US" altLang="zh-CN" sz="3200" b="1">
                    <a:latin typeface="华文新魏" panose="02010800040101010101" pitchFamily="2" charset="-122"/>
                    <a:ea typeface="华文新魏" panose="02010800040101010101" pitchFamily="2" charset="-122"/>
                  </a:rPr>
                  <a:t>1</a:t>
                </a:r>
                <a:endParaRPr lang="en-US" altLang="zh-CN" sz="3200" b="1">
                  <a:latin typeface="华文新魏" panose="02010800040101010101" pitchFamily="2" charset="-122"/>
                  <a:ea typeface="华文新魏" panose="02010800040101010101" pitchFamily="2" charset="-122"/>
                </a:endParaRPr>
              </a:p>
            </p:txBody>
          </p:sp>
          <p:pic>
            <p:nvPicPr>
              <p:cNvPr id="9222" name="图片 24" descr="D_042.jpg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85258" y="144016"/>
                <a:ext cx="681449" cy="648072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9223" name="矩形 27"/>
              <p:cNvSpPr/>
              <p:nvPr/>
            </p:nvSpPr>
            <p:spPr>
              <a:xfrm>
                <a:off x="792088" y="144016"/>
                <a:ext cx="4824536" cy="57606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ctr"/>
              <a:p>
                <a:endParaRPr lang="zh-CN" altLang="en-US" sz="3600" b="1">
                  <a:latin typeface="华文新魏" panose="02010800040101010101" pitchFamily="2" charset="-122"/>
                  <a:ea typeface="华文新魏" panose="02010800040101010101" pitchFamily="2" charset="-122"/>
                </a:endParaRPr>
              </a:p>
            </p:txBody>
          </p:sp>
          <p:pic>
            <p:nvPicPr>
              <p:cNvPr id="9224" name="图片 28" descr="C_108.jpg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04058" y="648232"/>
                <a:ext cx="3777947" cy="100364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6" name="矩形 15"/>
            <p:cNvSpPr/>
            <p:nvPr/>
          </p:nvSpPr>
          <p:spPr bwMode="auto">
            <a:xfrm>
              <a:off x="5133333" y="1410217"/>
              <a:ext cx="2275840" cy="54991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50000"/>
                </a:spcBef>
              </a:pPr>
              <a:r>
                <a:rPr lang="zh-CN" altLang="en-US" sz="6000" strike="noStrike" spc="-300" noProof="1" dirty="0">
                  <a:solidFill>
                    <a:schemeClr val="tx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rPr>
                <a:t>家风</a:t>
              </a:r>
              <a:endParaRPr lang="zh-CN" altLang="en-US" sz="6000" strike="noStrike" spc="-300" noProof="1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</p:spTree>
  </p:cSld>
  <p:clrMapOvr>
    <a:masterClrMapping/>
  </p:clrMapOvr>
  <p:transition spd="slow" advClick="0" advTm="3000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241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0" name="组合 9"/>
          <p:cNvGrpSpPr/>
          <p:nvPr/>
        </p:nvGrpSpPr>
        <p:grpSpPr>
          <a:xfrm>
            <a:off x="-138112" y="-879475"/>
            <a:ext cx="12328525" cy="8397875"/>
            <a:chOff x="-107" y="-1432"/>
            <a:chExt cx="19414" cy="13224"/>
          </a:xfrm>
        </p:grpSpPr>
        <p:pic>
          <p:nvPicPr>
            <p:cNvPr id="10243" name="图片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106" y="-1431"/>
              <a:ext cx="19414" cy="13224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0244" name="矩形 8"/>
            <p:cNvSpPr/>
            <p:nvPr/>
          </p:nvSpPr>
          <p:spPr>
            <a:xfrm>
              <a:off x="1764" y="3986"/>
              <a:ext cx="12917" cy="276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p>
              <a:pPr eaLnBrk="0" hangingPunct="0">
                <a:lnSpc>
                  <a:spcPct val="150000"/>
                </a:lnSpc>
              </a:pPr>
              <a:r>
                <a:rPr lang="zh-CN" altLang="en-US" sz="2400" dirty="0">
                  <a:latin typeface="华文新魏" panose="02010800040101010101" pitchFamily="2" charset="-122"/>
                  <a:ea typeface="华文新魏" panose="02010800040101010101" pitchFamily="2" charset="-122"/>
                </a:rPr>
                <a:t>是家族的传统、规范及习俗。旧指一家或一族世代相传的道德准则和处世方法。家风是上辈人对下辈人的言传身教，是靠自身的行为影响下一代。</a:t>
              </a:r>
              <a:endParaRPr lang="zh-CN" altLang="en-US" sz="2400" dirty="0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1931" y="1692"/>
              <a:ext cx="4908" cy="28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815975" fontAlgn="auto">
                <a:lnSpc>
                  <a:spcPct val="80000"/>
                </a:lnSpc>
              </a:pPr>
              <a:r>
                <a:rPr lang="zh-CN" altLang="en-US" sz="13800" strike="noStrike" spc="-150" noProof="1" dirty="0">
                  <a:latin typeface="华文新魏" panose="02010800040101010101" pitchFamily="2" charset="-122"/>
                  <a:ea typeface="华文新魏" panose="02010800040101010101" pitchFamily="2" charset="-122"/>
                  <a:cs typeface="+mn-cs"/>
                </a:rPr>
                <a:t>家</a:t>
              </a:r>
              <a:r>
                <a:rPr lang="zh-CN" altLang="en-US" sz="9600" strike="noStrike" spc="-150" noProof="1" dirty="0">
                  <a:solidFill>
                    <a:srgbClr val="FF0000"/>
                  </a:solidFill>
                  <a:latin typeface="华文新魏" panose="02010800040101010101" pitchFamily="2" charset="-122"/>
                  <a:ea typeface="华文新魏" panose="02010800040101010101" pitchFamily="2" charset="-122"/>
                  <a:cs typeface="+mn-cs"/>
                </a:rPr>
                <a:t>风</a:t>
              </a:r>
              <a:endParaRPr lang="zh-CN" altLang="en-US" sz="9600" strike="noStrike" spc="-150" noProof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endParaRPr>
            </a:p>
          </p:txBody>
        </p:sp>
        <p:pic>
          <p:nvPicPr>
            <p:cNvPr id="10246" name="图片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635" y="6889"/>
              <a:ext cx="5418" cy="2925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0247" name="矩形 8"/>
            <p:cNvSpPr/>
            <p:nvPr/>
          </p:nvSpPr>
          <p:spPr>
            <a:xfrm>
              <a:off x="1764" y="6579"/>
              <a:ext cx="11477" cy="319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p>
              <a:pPr eaLnBrk="0" hangingPunct="0">
                <a:lnSpc>
                  <a:spcPct val="150000"/>
                </a:lnSpc>
              </a:pPr>
              <a:r>
                <a:rPr lang="zh-CN" altLang="en-US" sz="2800" dirty="0">
                  <a:latin typeface="华文新魏" panose="02010800040101010101" pitchFamily="2" charset="-122"/>
                  <a:ea typeface="华文新魏" panose="02010800040101010101" pitchFamily="2" charset="-122"/>
                </a:rPr>
                <a:t>勤劳、孝顺、友善、忍让、舍得、守法。</a:t>
              </a:r>
              <a:endParaRPr lang="zh-CN" altLang="en-US" sz="2800" dirty="0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  <a:p>
              <a:pPr eaLnBrk="0" hangingPunct="0">
                <a:lnSpc>
                  <a:spcPct val="150000"/>
                </a:lnSpc>
              </a:pPr>
              <a:r>
                <a:rPr lang="zh-CN" altLang="en-US" sz="2800" dirty="0">
                  <a:latin typeface="华文新魏" panose="02010800040101010101" pitchFamily="2" charset="-122"/>
                  <a:ea typeface="华文新魏" panose="02010800040101010101" pitchFamily="2" charset="-122"/>
                </a:rPr>
                <a:t>勤俭持家，和睦相处。</a:t>
              </a:r>
              <a:endParaRPr lang="zh-CN" altLang="en-US" sz="2800" dirty="0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  <a:p>
              <a:pPr eaLnBrk="0" hangingPunct="0">
                <a:lnSpc>
                  <a:spcPct val="150000"/>
                </a:lnSpc>
              </a:pPr>
              <a:r>
                <a:rPr lang="zh-CN" altLang="en-US" sz="2800" dirty="0">
                  <a:latin typeface="华文新魏" panose="02010800040101010101" pitchFamily="2" charset="-122"/>
                  <a:ea typeface="华文新魏" panose="02010800040101010101" pitchFamily="2" charset="-122"/>
                </a:rPr>
                <a:t>孝，恭，善，勤，俭。</a:t>
              </a:r>
              <a:endParaRPr lang="zh-CN" altLang="en-US" sz="2800" dirty="0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</p:spTree>
  </p:cSld>
  <p:clrMapOvr>
    <a:masterClrMapping/>
  </p:clrMapOvr>
  <p:transition spd="slow" advClick="0" advTm="3000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26"/>
          <p:cNvSpPr txBox="1"/>
          <p:nvPr/>
        </p:nvSpPr>
        <p:spPr>
          <a:xfrm>
            <a:off x="6646863" y="1820863"/>
            <a:ext cx="4832350" cy="321468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150000"/>
              </a:lnSpc>
            </a:pPr>
            <a:r>
              <a:rPr lang="zh-CN" altLang="en-US" sz="3200" dirty="0">
                <a:latin typeface="华文新魏" panose="02010800040101010101" pitchFamily="2" charset="-122"/>
                <a:ea typeface="华文新魏" panose="02010800040101010101" pitchFamily="2" charset="-122"/>
              </a:rPr>
              <a:t>勤劳、孝顺、友善、忍让、舍得、守法。</a:t>
            </a:r>
            <a:endParaRPr lang="zh-CN" altLang="en-US" sz="32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dirty="0">
                <a:latin typeface="华文新魏" panose="02010800040101010101" pitchFamily="2" charset="-122"/>
                <a:ea typeface="华文新魏" panose="02010800040101010101" pitchFamily="2" charset="-122"/>
              </a:rPr>
              <a:t>勤俭持家，和睦相处。</a:t>
            </a:r>
            <a:endParaRPr lang="zh-CN" altLang="en-US" sz="32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dirty="0">
                <a:latin typeface="华文新魏" panose="02010800040101010101" pitchFamily="2" charset="-122"/>
                <a:ea typeface="华文新魏" panose="02010800040101010101" pitchFamily="2" charset="-122"/>
              </a:rPr>
              <a:t>孝，恭，善，勤，俭。</a:t>
            </a:r>
            <a:endParaRPr lang="zh-CN" altLang="en-US" sz="32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endParaRPr lang="zh-CN" altLang="en-US" sz="1100" dirty="0">
              <a:latin typeface="汉仪良品线简" pitchFamily="18" charset="-122"/>
              <a:ea typeface="汉仪良品线简" pitchFamily="18" charset="-122"/>
            </a:endParaRPr>
          </a:p>
        </p:txBody>
      </p:sp>
      <p:pic>
        <p:nvPicPr>
          <p:cNvPr id="2" name="图片 1" descr="280f21eb99bd8ae3ae0a520777b4cf4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950" y="792163"/>
            <a:ext cx="6415088" cy="571658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 advClick="0" advTm="3000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2289" name="图片 1"/>
          <p:cNvPicPr>
            <a:picLocks noChangeAspect="1"/>
          </p:cNvPicPr>
          <p:nvPr/>
        </p:nvPicPr>
        <p:blipFill>
          <a:blip r:embed="rId1">
            <a:grayscl/>
          </a:blip>
          <a:srcRect b="-2"/>
          <a:stretch>
            <a:fillRect/>
          </a:stretch>
        </p:blipFill>
        <p:spPr>
          <a:xfrm>
            <a:off x="7653338" y="3622675"/>
            <a:ext cx="4538662" cy="32353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7170" name="组合 11"/>
          <p:cNvGrpSpPr/>
          <p:nvPr/>
        </p:nvGrpSpPr>
        <p:grpSpPr>
          <a:xfrm>
            <a:off x="3805238" y="2698750"/>
            <a:ext cx="6486525" cy="928688"/>
            <a:chOff x="4029543" y="2290715"/>
            <a:chExt cx="6486920" cy="929411"/>
          </a:xfrm>
        </p:grpSpPr>
        <p:grpSp>
          <p:nvGrpSpPr>
            <p:cNvPr id="12291" name="组合 12"/>
            <p:cNvGrpSpPr/>
            <p:nvPr/>
          </p:nvGrpSpPr>
          <p:grpSpPr>
            <a:xfrm>
              <a:off x="4029543" y="2290715"/>
              <a:ext cx="6486919" cy="929411"/>
              <a:chOff x="4175150" y="2290625"/>
              <a:chExt cx="5640096" cy="863600"/>
            </a:xfrm>
          </p:grpSpPr>
          <p:grpSp>
            <p:nvGrpSpPr>
              <p:cNvPr id="12292" name="Group 8"/>
              <p:cNvGrpSpPr/>
              <p:nvPr/>
            </p:nvGrpSpPr>
            <p:grpSpPr>
              <a:xfrm>
                <a:off x="4269914" y="2406444"/>
                <a:ext cx="5545332" cy="649287"/>
                <a:chOff x="0" y="0"/>
                <a:chExt cx="5544616" cy="648072"/>
              </a:xfrm>
            </p:grpSpPr>
            <p:pic>
              <p:nvPicPr>
                <p:cNvPr id="12293" name="图片 31" descr="D_042.jpg"/>
                <p:cNvPicPr>
                  <a:picLocks noChangeAspect="1"/>
                </p:cNvPicPr>
                <p:nvPr/>
              </p:nvPicPr>
              <p:blipFill>
                <a:blip r:embed="rId2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>
                  <a:off x="0" y="0"/>
                  <a:ext cx="681449" cy="648072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</p:pic>
            <p:sp>
              <p:nvSpPr>
                <p:cNvPr id="12294" name="矩形 32"/>
                <p:cNvSpPr/>
                <p:nvPr/>
              </p:nvSpPr>
              <p:spPr>
                <a:xfrm>
                  <a:off x="720080" y="0"/>
                  <a:ext cx="4824536" cy="576064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anchor="ctr"/>
                <a:p>
                  <a:endParaRPr lang="zh-CN" altLang="en-US" sz="3600" b="1">
                    <a:latin typeface="华文新魏" panose="02010800040101010101" pitchFamily="2" charset="-122"/>
                    <a:ea typeface="华文新魏" panose="02010800040101010101" pitchFamily="2" charset="-122"/>
                  </a:endParaRPr>
                </a:p>
              </p:txBody>
            </p:sp>
            <p:pic>
              <p:nvPicPr>
                <p:cNvPr id="12295" name="图片 33" descr="C_108.jpg"/>
                <p:cNvPicPr>
                  <a:picLocks noChangeAspect="1"/>
                </p:cNvPicPr>
                <p:nvPr/>
              </p:nvPicPr>
              <p:blipFill>
                <a:blip r:embed="rId3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>
                  <a:off x="432242" y="504126"/>
                  <a:ext cx="3775359" cy="100118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</p:pic>
          </p:grpSp>
          <p:sp>
            <p:nvSpPr>
              <p:cNvPr id="12296" name="矩形 42"/>
              <p:cNvSpPr/>
              <p:nvPr/>
            </p:nvSpPr>
            <p:spPr>
              <a:xfrm>
                <a:off x="4175150" y="2290625"/>
                <a:ext cx="863600" cy="86360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ctr"/>
              <a:p>
                <a:pPr algn="ctr"/>
                <a:r>
                  <a:rPr lang="en-US" altLang="zh-CN" sz="3200" b="1" dirty="0">
                    <a:latin typeface="华文新魏" panose="02010800040101010101" pitchFamily="2" charset="-122"/>
                    <a:ea typeface="华文新魏" panose="02010800040101010101" pitchFamily="2" charset="-122"/>
                  </a:rPr>
                  <a:t>2</a:t>
                </a:r>
                <a:endParaRPr lang="en-US" altLang="zh-CN" sz="3200" b="1" dirty="0">
                  <a:latin typeface="华文新魏" panose="02010800040101010101" pitchFamily="2" charset="-122"/>
                  <a:ea typeface="华文新魏" panose="02010800040101010101" pitchFamily="2" charset="-122"/>
                </a:endParaRPr>
              </a:p>
            </p:txBody>
          </p:sp>
        </p:grpSp>
        <p:sp>
          <p:nvSpPr>
            <p:cNvPr id="14" name="矩形 13"/>
            <p:cNvSpPr/>
            <p:nvPr/>
          </p:nvSpPr>
          <p:spPr bwMode="auto">
            <a:xfrm>
              <a:off x="5131905" y="2399300"/>
              <a:ext cx="2277110" cy="54991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50000"/>
                </a:spcBef>
              </a:pPr>
              <a:r>
                <a:rPr lang="zh-CN" altLang="en-US" sz="6000" strike="noStrike" spc="-300" noProof="1" dirty="0">
                  <a:solidFill>
                    <a:schemeClr val="tx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rPr>
                <a:t>家规</a:t>
              </a:r>
              <a:endParaRPr lang="zh-CN" altLang="en-US" sz="6000" strike="noStrike" spc="-300" noProof="1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pic>
        <p:nvPicPr>
          <p:cNvPr id="12298" name="Picture 3"/>
          <p:cNvPicPr>
            <a:picLocks noChangeAspect="1"/>
          </p:cNvPicPr>
          <p:nvPr/>
        </p:nvPicPr>
        <p:blipFill>
          <a:blip r:embed="rId4"/>
          <a:srcRect l="16856" t="12561" r="-2" b="8900"/>
          <a:stretch>
            <a:fillRect/>
          </a:stretch>
        </p:blipFill>
        <p:spPr>
          <a:xfrm>
            <a:off x="-20637" y="0"/>
            <a:ext cx="2487612" cy="23955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 advClick="0" advTm="3000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3313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" name="组合 1"/>
          <p:cNvGrpSpPr/>
          <p:nvPr/>
        </p:nvGrpSpPr>
        <p:grpSpPr>
          <a:xfrm>
            <a:off x="-138112" y="-906462"/>
            <a:ext cx="12328525" cy="8396287"/>
            <a:chOff x="-107" y="-1432"/>
            <a:chExt cx="19414" cy="13224"/>
          </a:xfrm>
        </p:grpSpPr>
        <p:grpSp>
          <p:nvGrpSpPr>
            <p:cNvPr id="13315" name="组合 17"/>
            <p:cNvGrpSpPr/>
            <p:nvPr/>
          </p:nvGrpSpPr>
          <p:grpSpPr>
            <a:xfrm>
              <a:off x="-107" y="-1432"/>
              <a:ext cx="19415" cy="13225"/>
              <a:chOff x="-107" y="-1432"/>
              <a:chExt cx="19414" cy="13225"/>
            </a:xfrm>
          </p:grpSpPr>
          <p:pic>
            <p:nvPicPr>
              <p:cNvPr id="13316" name="图片 18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-107" y="-1432"/>
                <a:ext cx="19414" cy="13225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13317" name="矩形 8"/>
              <p:cNvSpPr/>
              <p:nvPr/>
            </p:nvSpPr>
            <p:spPr>
              <a:xfrm>
                <a:off x="1932" y="4950"/>
                <a:ext cx="9635" cy="276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p>
                <a:pPr>
                  <a:lnSpc>
                    <a:spcPct val="150000"/>
                  </a:lnSpc>
                </a:pPr>
                <a:r>
                  <a:rPr lang="zh-CN" altLang="en-US" sz="2400" dirty="0">
                    <a:latin typeface="华文新魏" panose="02010800040101010101" pitchFamily="2" charset="-122"/>
                    <a:ea typeface="华文新魏" panose="02010800040101010101" pitchFamily="2" charset="-122"/>
                  </a:rPr>
                  <a:t>是祖上对家族内人的行为规范。一般是由一个家族所遗传下来的教育、规范后代子孙的准则，也叫家法。</a:t>
                </a:r>
                <a:endParaRPr lang="zh-CN" altLang="en-US" sz="2400" dirty="0">
                  <a:latin typeface="华文新魏" panose="02010800040101010101" pitchFamily="2" charset="-122"/>
                  <a:ea typeface="华文新魏" panose="02010800040101010101" pitchFamily="2" charset="-122"/>
                </a:endParaRPr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1932" y="1846"/>
                <a:ext cx="4908" cy="2818"/>
              </a:xfrm>
              <a:prstGeom prst="rect">
                <a:avLst/>
              </a:prstGeom>
            </p:spPr>
            <p:txBody>
              <a:bodyPr wrap="none">
                <a:spAutoFit/>
              </a:bodyPr>
              <a:p>
                <a:pPr defTabSz="815975" fontAlgn="auto">
                  <a:lnSpc>
                    <a:spcPct val="80000"/>
                  </a:lnSpc>
                </a:pPr>
                <a:r>
                  <a:rPr lang="zh-CN" altLang="en-US" sz="13800" strike="noStrike" spc="-150" noProof="1" dirty="0">
                    <a:latin typeface="华文新魏" panose="02010800040101010101" pitchFamily="2" charset="-122"/>
                    <a:ea typeface="华文新魏" panose="02010800040101010101" pitchFamily="2" charset="-122"/>
                    <a:cs typeface="+mn-cs"/>
                  </a:rPr>
                  <a:t>家</a:t>
                </a:r>
                <a:r>
                  <a:rPr lang="zh-CN" altLang="en-US" sz="9600" strike="noStrike" spc="-150" noProof="1" dirty="0">
                    <a:solidFill>
                      <a:srgbClr val="FF0000"/>
                    </a:solidFill>
                    <a:latin typeface="华文新魏" panose="02010800040101010101" pitchFamily="2" charset="-122"/>
                    <a:ea typeface="华文新魏" panose="02010800040101010101" pitchFamily="2" charset="-122"/>
                    <a:cs typeface="+mn-cs"/>
                  </a:rPr>
                  <a:t>规</a:t>
                </a:r>
                <a:endParaRPr lang="zh-CN" altLang="en-US" sz="9600" strike="noStrike" spc="-150" noProof="1" dirty="0">
                  <a:solidFill>
                    <a:srgbClr val="FF0000"/>
                  </a:solidFill>
                  <a:latin typeface="华文新魏" panose="02010800040101010101" pitchFamily="2" charset="-122"/>
                  <a:ea typeface="华文新魏" panose="02010800040101010101" pitchFamily="2" charset="-122"/>
                  <a:cs typeface="+mn-cs"/>
                </a:endParaRPr>
              </a:p>
            </p:txBody>
          </p:sp>
        </p:grpSp>
        <p:pic>
          <p:nvPicPr>
            <p:cNvPr id="13319" name="图片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13005" y="7962"/>
              <a:ext cx="4635" cy="1677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  <p:transition spd="slow" advClick="0" advTm="3000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4337" name="图片 9"/>
          <p:cNvPicPr>
            <a:picLocks noChangeAspect="1"/>
          </p:cNvPicPr>
          <p:nvPr/>
        </p:nvPicPr>
        <p:blipFill>
          <a:blip r:embed="rId1">
            <a:clrChange>
              <a:clrFrom>
                <a:srgbClr val="F4F0ED"/>
              </a:clrFrom>
              <a:clrTo>
                <a:srgbClr val="F4F0ED">
                  <a:alpha val="0"/>
                </a:srgbClr>
              </a:clrTo>
            </a:clrChange>
            <a:lum bright="12000"/>
          </a:blip>
          <a:stretch>
            <a:fillRect/>
          </a:stretch>
        </p:blipFill>
        <p:spPr>
          <a:xfrm>
            <a:off x="4833938" y="1655763"/>
            <a:ext cx="7358062" cy="5202237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7" name="组合 6"/>
          <p:cNvGrpSpPr/>
          <p:nvPr/>
        </p:nvGrpSpPr>
        <p:grpSpPr>
          <a:xfrm>
            <a:off x="1150938" y="1114425"/>
            <a:ext cx="8913812" cy="1000125"/>
            <a:chOff x="1812" y="1970"/>
            <a:chExt cx="14039" cy="1574"/>
          </a:xfrm>
        </p:grpSpPr>
        <p:pic>
          <p:nvPicPr>
            <p:cNvPr id="14339" name="图片 2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12" y="1970"/>
              <a:ext cx="1667" cy="1575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4340" name="文本框 23"/>
            <p:cNvSpPr txBox="1"/>
            <p:nvPr/>
          </p:nvSpPr>
          <p:spPr>
            <a:xfrm>
              <a:off x="2214" y="2293"/>
              <a:ext cx="1000" cy="82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p>
              <a:r>
                <a:rPr lang="zh-CN" altLang="zh-CN" sz="2800" dirty="0">
                  <a:solidFill>
                    <a:schemeClr val="bg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rPr>
                <a:t>壹</a:t>
              </a:r>
              <a:endParaRPr lang="zh-CN" altLang="zh-CN" sz="28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14341" name="矩形 7"/>
            <p:cNvSpPr/>
            <p:nvPr/>
          </p:nvSpPr>
          <p:spPr>
            <a:xfrm>
              <a:off x="3617" y="2027"/>
              <a:ext cx="12235" cy="130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p>
              <a:r>
                <a:rPr lang="zh-CN" altLang="en-US" sz="2400" dirty="0">
                  <a:latin typeface="华文新魏" panose="02010800040101010101" pitchFamily="2" charset="-122"/>
                  <a:ea typeface="华文新魏" panose="02010800040101010101" pitchFamily="2" charset="-122"/>
                </a:rPr>
                <a:t>自己能够做到的事情要独立完成，今日事今日毕，不可马虎了事，不可依赖父母，不可无故拖延。</a:t>
              </a:r>
              <a:endParaRPr lang="zh-CN" altLang="en-US" sz="2400" dirty="0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150938" y="2220913"/>
            <a:ext cx="8913812" cy="1000125"/>
            <a:chOff x="1812" y="3593"/>
            <a:chExt cx="14039" cy="1574"/>
          </a:xfrm>
        </p:grpSpPr>
        <p:pic>
          <p:nvPicPr>
            <p:cNvPr id="14343" name="图片 2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12" y="3593"/>
              <a:ext cx="1667" cy="1575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4344" name="文本框 24"/>
            <p:cNvSpPr txBox="1"/>
            <p:nvPr/>
          </p:nvSpPr>
          <p:spPr>
            <a:xfrm>
              <a:off x="2179" y="3855"/>
              <a:ext cx="1000" cy="823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p>
              <a:r>
                <a:rPr lang="zh-CN" altLang="zh-CN" sz="2800" dirty="0">
                  <a:solidFill>
                    <a:schemeClr val="bg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rPr>
                <a:t>贰</a:t>
              </a:r>
              <a:endParaRPr lang="zh-CN" altLang="zh-CN" sz="28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14345" name="矩形 8"/>
            <p:cNvSpPr/>
            <p:nvPr/>
          </p:nvSpPr>
          <p:spPr>
            <a:xfrm>
              <a:off x="3617" y="3956"/>
              <a:ext cx="12235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p>
              <a:r>
                <a:rPr lang="zh-CN" altLang="en-US" sz="2400" dirty="0">
                  <a:latin typeface="华文新魏" panose="02010800040101010101" pitchFamily="2" charset="-122"/>
                  <a:ea typeface="华文新魏" panose="02010800040101010101" pitchFamily="2" charset="-122"/>
                </a:rPr>
                <a:t>要吃饱吃好，保证全面营养，不可挑食厌食少食。</a:t>
              </a:r>
              <a:endParaRPr lang="zh-CN" altLang="en-US" sz="2400" dirty="0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150938" y="3327400"/>
            <a:ext cx="8913812" cy="1000125"/>
            <a:chOff x="1812" y="5168"/>
            <a:chExt cx="14039" cy="1574"/>
          </a:xfrm>
        </p:grpSpPr>
        <p:pic>
          <p:nvPicPr>
            <p:cNvPr id="14347" name="图片 2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12" y="5168"/>
              <a:ext cx="1667" cy="1575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4348" name="文本框 25"/>
            <p:cNvSpPr txBox="1"/>
            <p:nvPr/>
          </p:nvSpPr>
          <p:spPr>
            <a:xfrm>
              <a:off x="2179" y="5473"/>
              <a:ext cx="1000" cy="82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p>
              <a:r>
                <a:rPr lang="zh-CN" altLang="zh-CN" sz="2800" dirty="0">
                  <a:solidFill>
                    <a:schemeClr val="bg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rPr>
                <a:t>叁</a:t>
              </a:r>
              <a:endParaRPr lang="zh-CN" altLang="zh-CN" sz="28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14349" name="矩形 9"/>
            <p:cNvSpPr/>
            <p:nvPr/>
          </p:nvSpPr>
          <p:spPr>
            <a:xfrm>
              <a:off x="3617" y="5279"/>
              <a:ext cx="12235" cy="130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p>
              <a:r>
                <a:rPr lang="zh-CN" altLang="en-US" sz="2400" dirty="0">
                  <a:latin typeface="华文新魏" panose="02010800040101010101" pitchFamily="2" charset="-122"/>
                  <a:ea typeface="华文新魏" panose="02010800040101010101" pitchFamily="2" charset="-122"/>
                </a:rPr>
                <a:t>每天坚持看书2小时。要坚持课前认真预习，课堂认真听讲，做好详细笔记，课后认真温习，完成各科学习任务</a:t>
              </a:r>
              <a:r>
                <a:rPr lang="zh-CN" altLang="en-US" sz="2400" dirty="0">
                  <a:latin typeface="华文新魏" panose="02010800040101010101" pitchFamily="2" charset="-122"/>
                  <a:ea typeface="华文新魏" panose="02010800040101010101" pitchFamily="2" charset="-122"/>
                  <a:sym typeface="等线" panose="02010600030101010101" charset="-122"/>
                </a:rPr>
                <a:t>。</a:t>
              </a:r>
              <a:endParaRPr lang="zh-CN" altLang="en-US" sz="2400" dirty="0">
                <a:latin typeface="华文新魏" panose="02010800040101010101" pitchFamily="2" charset="-122"/>
                <a:ea typeface="华文新魏" panose="02010800040101010101" pitchFamily="2" charset="-122"/>
                <a:sym typeface="等线" panose="02010600030101010101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150938" y="4394200"/>
            <a:ext cx="8997950" cy="1198563"/>
            <a:chOff x="1812" y="6824"/>
            <a:chExt cx="14171" cy="1888"/>
          </a:xfrm>
        </p:grpSpPr>
        <p:pic>
          <p:nvPicPr>
            <p:cNvPr id="14351" name="图片 2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12" y="6900"/>
              <a:ext cx="1667" cy="1575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4352" name="文本框 25"/>
            <p:cNvSpPr txBox="1"/>
            <p:nvPr/>
          </p:nvSpPr>
          <p:spPr>
            <a:xfrm>
              <a:off x="2179" y="7143"/>
              <a:ext cx="1000" cy="82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p>
              <a:r>
                <a:rPr lang="zh-CN" altLang="en-US" sz="2800" dirty="0">
                  <a:solidFill>
                    <a:schemeClr val="bg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rPr>
                <a:t>肆</a:t>
              </a:r>
              <a:endParaRPr lang="zh-CN" altLang="zh-CN" sz="28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14353" name="矩形 12"/>
            <p:cNvSpPr/>
            <p:nvPr/>
          </p:nvSpPr>
          <p:spPr>
            <a:xfrm>
              <a:off x="3749" y="6824"/>
              <a:ext cx="12235" cy="18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p>
              <a:r>
                <a:rPr lang="zh-CN" altLang="en-US" sz="2400" dirty="0">
                  <a:latin typeface="华文新魏" panose="02010800040101010101" pitchFamily="2" charset="-122"/>
                  <a:ea typeface="华文新魏" panose="02010800040101010101" pitchFamily="2" charset="-122"/>
                </a:rPr>
                <a:t>要加强体育锻炼，增强体质，每天运动量不得少于一小时（寒暑假可适当增加运动量），不可偷懒，不可随意，不可只做自己喜欢的运动。</a:t>
              </a:r>
              <a:endParaRPr lang="zh-CN" altLang="en-US" sz="2400" dirty="0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</p:spTree>
  </p:cSld>
  <p:clrMapOvr>
    <a:masterClrMapping/>
  </p:clrMapOvr>
  <p:transition spd="slow" advClick="0" advTm="3000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6" name="图片 9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261"/>
          <a:stretch>
            <a:fillRect/>
          </a:stretch>
        </p:blipFill>
        <p:spPr bwMode="auto">
          <a:xfrm>
            <a:off x="0" y="0"/>
            <a:ext cx="7349829" cy="7019778"/>
          </a:xfrm>
          <a:prstGeom prst="rect">
            <a:avLst/>
          </a:prstGeom>
          <a:noFill/>
          <a:ln>
            <a:noFill/>
          </a:ln>
          <a:effectLst>
            <a:softEdge rad="25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" name="组合 16"/>
          <p:cNvGrpSpPr/>
          <p:nvPr/>
        </p:nvGrpSpPr>
        <p:grpSpPr>
          <a:xfrm>
            <a:off x="4625975" y="677863"/>
            <a:ext cx="7189788" cy="1198562"/>
            <a:chOff x="7285" y="1067"/>
            <a:chExt cx="11323" cy="1888"/>
          </a:xfrm>
        </p:grpSpPr>
        <p:grpSp>
          <p:nvGrpSpPr>
            <p:cNvPr id="16387" name="组合 5"/>
            <p:cNvGrpSpPr/>
            <p:nvPr/>
          </p:nvGrpSpPr>
          <p:grpSpPr>
            <a:xfrm>
              <a:off x="7285" y="1240"/>
              <a:ext cx="1483" cy="1398"/>
              <a:chOff x="7285" y="1240"/>
              <a:chExt cx="1483" cy="1398"/>
            </a:xfrm>
          </p:grpSpPr>
          <p:pic>
            <p:nvPicPr>
              <p:cNvPr id="16388" name="图片 22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7285" y="1240"/>
                <a:ext cx="1483" cy="1398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16389" name="文本框 4"/>
              <p:cNvSpPr txBox="1"/>
              <p:nvPr/>
            </p:nvSpPr>
            <p:spPr>
              <a:xfrm>
                <a:off x="7662" y="1503"/>
                <a:ext cx="792" cy="101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p>
                <a:r>
                  <a:rPr lang="en-US" altLang="zh-CN" sz="3600" b="1">
                    <a:solidFill>
                      <a:schemeClr val="bg1"/>
                    </a:solidFill>
                    <a:latin typeface="华文新魏" panose="02010800040101010101" pitchFamily="2" charset="-122"/>
                    <a:ea typeface="华文新魏" panose="02010800040101010101" pitchFamily="2" charset="-122"/>
                  </a:rPr>
                  <a:t>5</a:t>
                </a:r>
                <a:endParaRPr lang="en-US" altLang="zh-CN" sz="3600" b="1">
                  <a:solidFill>
                    <a:schemeClr val="bg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endParaRPr>
              </a:p>
            </p:txBody>
          </p:sp>
        </p:grpSp>
        <p:sp>
          <p:nvSpPr>
            <p:cNvPr id="16390" name="文本框 13"/>
            <p:cNvSpPr txBox="1"/>
            <p:nvPr/>
          </p:nvSpPr>
          <p:spPr>
            <a:xfrm>
              <a:off x="8768" y="1067"/>
              <a:ext cx="9840" cy="18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p>
              <a:r>
                <a:rPr lang="zh-CN" altLang="en-US" sz="2400">
                  <a:latin typeface="华文新魏" panose="02010800040101010101" pitchFamily="2" charset="-122"/>
                  <a:ea typeface="华文新魏" panose="02010800040101010101" pitchFamily="2" charset="-122"/>
                </a:rPr>
                <a:t>家庭就餐应遵从家规，吃有吃相，坐有坐相，礼貌待客，不可无视父母、长辈和客人，不可边吃边玩，不可浪费粮食。</a:t>
              </a:r>
              <a:endParaRPr lang="zh-CN" altLang="en-US" sz="2400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625975" y="2406650"/>
            <a:ext cx="7189788" cy="1200150"/>
            <a:chOff x="7285" y="3791"/>
            <a:chExt cx="11323" cy="1888"/>
          </a:xfrm>
        </p:grpSpPr>
        <p:grpSp>
          <p:nvGrpSpPr>
            <p:cNvPr id="16392" name="组合 6"/>
            <p:cNvGrpSpPr/>
            <p:nvPr/>
          </p:nvGrpSpPr>
          <p:grpSpPr>
            <a:xfrm>
              <a:off x="7285" y="3964"/>
              <a:ext cx="1483" cy="1398"/>
              <a:chOff x="7285" y="1240"/>
              <a:chExt cx="1483" cy="1398"/>
            </a:xfrm>
          </p:grpSpPr>
          <p:pic>
            <p:nvPicPr>
              <p:cNvPr id="16393" name="图片 22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7285" y="1240"/>
                <a:ext cx="1483" cy="1398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16394" name="文本框 8"/>
              <p:cNvSpPr txBox="1"/>
              <p:nvPr/>
            </p:nvSpPr>
            <p:spPr>
              <a:xfrm>
                <a:off x="7662" y="1503"/>
                <a:ext cx="792" cy="101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p>
                <a:r>
                  <a:rPr lang="en-US" altLang="zh-CN" sz="3600" b="1">
                    <a:solidFill>
                      <a:schemeClr val="bg1"/>
                    </a:solidFill>
                    <a:latin typeface="华文新魏" panose="02010800040101010101" pitchFamily="2" charset="-122"/>
                    <a:ea typeface="华文新魏" panose="02010800040101010101" pitchFamily="2" charset="-122"/>
                  </a:rPr>
                  <a:t>6</a:t>
                </a:r>
                <a:endParaRPr lang="en-US" altLang="zh-CN" sz="3600" b="1">
                  <a:solidFill>
                    <a:schemeClr val="bg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endParaRPr>
              </a:p>
            </p:txBody>
          </p:sp>
        </p:grpSp>
        <p:sp>
          <p:nvSpPr>
            <p:cNvPr id="16395" name="文本框 14"/>
            <p:cNvSpPr txBox="1"/>
            <p:nvPr/>
          </p:nvSpPr>
          <p:spPr>
            <a:xfrm>
              <a:off x="8768" y="3791"/>
              <a:ext cx="9840" cy="18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p>
              <a:r>
                <a:rPr lang="zh-CN" altLang="en-US" sz="2400">
                  <a:latin typeface="华文新魏" panose="02010800040101010101" pitchFamily="2" charset="-122"/>
                  <a:ea typeface="华文新魏" panose="02010800040101010101" pitchFamily="2" charset="-122"/>
                </a:rPr>
                <a:t>要尽可能分担父母的忧愁，不可无视父母的感受，要积极为父母做一些力所能及的事情，不可推辞，不可讲条件。</a:t>
              </a:r>
              <a:endParaRPr lang="zh-CN" altLang="en-US" sz="2400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625975" y="4257675"/>
            <a:ext cx="7188200" cy="1568450"/>
            <a:chOff x="7285" y="6704"/>
            <a:chExt cx="11321" cy="2470"/>
          </a:xfrm>
        </p:grpSpPr>
        <p:grpSp>
          <p:nvGrpSpPr>
            <p:cNvPr id="16397" name="组合 10"/>
            <p:cNvGrpSpPr/>
            <p:nvPr/>
          </p:nvGrpSpPr>
          <p:grpSpPr>
            <a:xfrm>
              <a:off x="7285" y="6704"/>
              <a:ext cx="1483" cy="1398"/>
              <a:chOff x="7285" y="1240"/>
              <a:chExt cx="1483" cy="1398"/>
            </a:xfrm>
          </p:grpSpPr>
          <p:pic>
            <p:nvPicPr>
              <p:cNvPr id="16398" name="图片 22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7285" y="1240"/>
                <a:ext cx="1483" cy="1398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16399" name="文本框 12"/>
              <p:cNvSpPr txBox="1"/>
              <p:nvPr/>
            </p:nvSpPr>
            <p:spPr>
              <a:xfrm>
                <a:off x="7662" y="1503"/>
                <a:ext cx="792" cy="101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p>
                <a:r>
                  <a:rPr lang="en-US" altLang="zh-CN" sz="3600" b="1">
                    <a:solidFill>
                      <a:schemeClr val="bg1"/>
                    </a:solidFill>
                    <a:latin typeface="华文新魏" panose="02010800040101010101" pitchFamily="2" charset="-122"/>
                    <a:ea typeface="华文新魏" panose="02010800040101010101" pitchFamily="2" charset="-122"/>
                  </a:rPr>
                  <a:t>7</a:t>
                </a:r>
                <a:endParaRPr lang="en-US" altLang="zh-CN" sz="3600" b="1">
                  <a:solidFill>
                    <a:schemeClr val="bg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endParaRPr>
              </a:p>
            </p:txBody>
          </p:sp>
        </p:grpSp>
        <p:sp>
          <p:nvSpPr>
            <p:cNvPr id="16400" name="文本框 15"/>
            <p:cNvSpPr txBox="1"/>
            <p:nvPr/>
          </p:nvSpPr>
          <p:spPr>
            <a:xfrm>
              <a:off x="8768" y="6704"/>
              <a:ext cx="9839" cy="247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p>
              <a:r>
                <a:rPr lang="zh-CN" altLang="en-US" sz="2400">
                  <a:latin typeface="华文新魏" panose="02010800040101010101" pitchFamily="2" charset="-122"/>
                  <a:ea typeface="华文新魏" panose="02010800040101010101" pitchFamily="2" charset="-122"/>
                </a:rPr>
                <a:t>要孝顺父母，懂得感恩，珍惜幸福生活，遵从父母教导，出门进门要和父母打招呼，不可忘恩，不可与父母顶撞、狡辩或者无理取闹。</a:t>
              </a:r>
              <a:endParaRPr lang="zh-CN" altLang="en-US" sz="2400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</p:spTree>
  </p:cSld>
  <p:clrMapOvr>
    <a:masterClrMapping/>
  </p:clrMapOvr>
  <p:transition spd="slow" advClick="0" advTm="3000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7409" name="图片 2" descr="f0255e804632218b2fed02c882b1907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>
            <a:off x="6126163" y="1858963"/>
            <a:ext cx="6062662" cy="5715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7410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-92075" y="5094288"/>
            <a:ext cx="2560638" cy="17875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3600" y="769938"/>
            <a:ext cx="3173413" cy="1458912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7" name="组合 16"/>
          <p:cNvGrpSpPr/>
          <p:nvPr/>
        </p:nvGrpSpPr>
        <p:grpSpPr>
          <a:xfrm>
            <a:off x="1014413" y="1270000"/>
            <a:ext cx="7707312" cy="1938338"/>
            <a:chOff x="7285" y="1067"/>
            <a:chExt cx="12138" cy="3052"/>
          </a:xfrm>
        </p:grpSpPr>
        <p:grpSp>
          <p:nvGrpSpPr>
            <p:cNvPr id="17413" name="组合 5"/>
            <p:cNvGrpSpPr/>
            <p:nvPr/>
          </p:nvGrpSpPr>
          <p:grpSpPr>
            <a:xfrm>
              <a:off x="7285" y="1240"/>
              <a:ext cx="1483" cy="1398"/>
              <a:chOff x="7285" y="1240"/>
              <a:chExt cx="1483" cy="1398"/>
            </a:xfrm>
          </p:grpSpPr>
          <p:pic>
            <p:nvPicPr>
              <p:cNvPr id="17414" name="图片 22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285" y="1240"/>
                <a:ext cx="1483" cy="1398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17415" name="文本框 4"/>
              <p:cNvSpPr txBox="1"/>
              <p:nvPr/>
            </p:nvSpPr>
            <p:spPr>
              <a:xfrm>
                <a:off x="7662" y="1503"/>
                <a:ext cx="792" cy="101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p>
                <a:r>
                  <a:rPr lang="en-US" altLang="zh-CN" sz="3600" b="1">
                    <a:solidFill>
                      <a:schemeClr val="bg1"/>
                    </a:solidFill>
                    <a:latin typeface="华文新魏" panose="02010800040101010101" pitchFamily="2" charset="-122"/>
                    <a:ea typeface="华文新魏" panose="02010800040101010101" pitchFamily="2" charset="-122"/>
                  </a:rPr>
                  <a:t>8</a:t>
                </a:r>
                <a:endParaRPr lang="en-US" altLang="zh-CN" sz="3600" b="1">
                  <a:solidFill>
                    <a:schemeClr val="bg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endParaRPr>
              </a:p>
            </p:txBody>
          </p:sp>
        </p:grpSp>
        <p:sp>
          <p:nvSpPr>
            <p:cNvPr id="17416" name="文本框 6"/>
            <p:cNvSpPr txBox="1"/>
            <p:nvPr/>
          </p:nvSpPr>
          <p:spPr>
            <a:xfrm>
              <a:off x="8768" y="1067"/>
              <a:ext cx="10655" cy="305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p>
              <a:r>
                <a:rPr lang="zh-CN" altLang="en-US" sz="2400">
                  <a:latin typeface="华文新魏" panose="02010800040101010101" pitchFamily="2" charset="-122"/>
                  <a:ea typeface="华文新魏" panose="02010800040101010101" pitchFamily="2" charset="-122"/>
                </a:rPr>
                <a:t>要学会感激，感激无私奉献、默默付出的父母，感激一切曾经关心过爱护过支持过帮助过的人，要珍视社会和自然中一切真实的美好的善良的事物，憎恨虚伪、丑恶的不良现象，不可是非不分、善恶不辨。</a:t>
              </a:r>
              <a:endParaRPr lang="zh-CN" altLang="en-US" sz="2400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014413" y="3384550"/>
            <a:ext cx="7189787" cy="887413"/>
            <a:chOff x="7285" y="3964"/>
            <a:chExt cx="11323" cy="1398"/>
          </a:xfrm>
        </p:grpSpPr>
        <p:grpSp>
          <p:nvGrpSpPr>
            <p:cNvPr id="17418" name="组合 8"/>
            <p:cNvGrpSpPr/>
            <p:nvPr/>
          </p:nvGrpSpPr>
          <p:grpSpPr>
            <a:xfrm>
              <a:off x="7285" y="3964"/>
              <a:ext cx="1483" cy="1398"/>
              <a:chOff x="7285" y="1240"/>
              <a:chExt cx="1483" cy="1398"/>
            </a:xfrm>
          </p:grpSpPr>
          <p:pic>
            <p:nvPicPr>
              <p:cNvPr id="17419" name="图片 22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285" y="1240"/>
                <a:ext cx="1483" cy="1398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17420" name="文本框 10"/>
              <p:cNvSpPr txBox="1"/>
              <p:nvPr/>
            </p:nvSpPr>
            <p:spPr>
              <a:xfrm>
                <a:off x="7662" y="1503"/>
                <a:ext cx="792" cy="101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p>
                <a:r>
                  <a:rPr lang="en-US" altLang="zh-CN" sz="3600" b="1">
                    <a:solidFill>
                      <a:schemeClr val="bg1"/>
                    </a:solidFill>
                    <a:latin typeface="华文新魏" panose="02010800040101010101" pitchFamily="2" charset="-122"/>
                    <a:ea typeface="华文新魏" panose="02010800040101010101" pitchFamily="2" charset="-122"/>
                  </a:rPr>
                  <a:t>9</a:t>
                </a:r>
                <a:endParaRPr lang="en-US" altLang="zh-CN" sz="3600" b="1">
                  <a:solidFill>
                    <a:schemeClr val="bg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endParaRPr>
              </a:p>
            </p:txBody>
          </p:sp>
        </p:grpSp>
        <p:sp>
          <p:nvSpPr>
            <p:cNvPr id="17421" name="文本框 14"/>
            <p:cNvSpPr txBox="1"/>
            <p:nvPr/>
          </p:nvSpPr>
          <p:spPr>
            <a:xfrm>
              <a:off x="8768" y="4031"/>
              <a:ext cx="9840" cy="130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p>
              <a:r>
                <a:rPr lang="zh-CN" altLang="en-US" sz="2400">
                  <a:latin typeface="华文新魏" panose="02010800040101010101" pitchFamily="2" charset="-122"/>
                  <a:ea typeface="华文新魏" panose="02010800040101010101" pitchFamily="2" charset="-122"/>
                </a:rPr>
                <a:t>要尊敬师长，见到老师、长辈、熟人要主动热情打招呼，不可视而不见见而避之。</a:t>
              </a:r>
              <a:endParaRPr lang="zh-CN" altLang="en-US" sz="2400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014413" y="4833938"/>
            <a:ext cx="7189787" cy="1198562"/>
            <a:chOff x="7285" y="6704"/>
            <a:chExt cx="11322" cy="1888"/>
          </a:xfrm>
        </p:grpSpPr>
        <p:grpSp>
          <p:nvGrpSpPr>
            <p:cNvPr id="17423" name="组合 12"/>
            <p:cNvGrpSpPr/>
            <p:nvPr/>
          </p:nvGrpSpPr>
          <p:grpSpPr>
            <a:xfrm>
              <a:off x="7285" y="6704"/>
              <a:ext cx="1483" cy="1398"/>
              <a:chOff x="7285" y="1240"/>
              <a:chExt cx="1483" cy="1398"/>
            </a:xfrm>
          </p:grpSpPr>
          <p:pic>
            <p:nvPicPr>
              <p:cNvPr id="17424" name="图片 22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285" y="1240"/>
                <a:ext cx="1483" cy="1398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17425" name="文本框 25"/>
              <p:cNvSpPr txBox="1"/>
              <p:nvPr/>
            </p:nvSpPr>
            <p:spPr>
              <a:xfrm>
                <a:off x="7494" y="1551"/>
                <a:ext cx="1105" cy="91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p>
                <a:r>
                  <a:rPr lang="en-US" altLang="zh-CN" sz="3200" b="1">
                    <a:solidFill>
                      <a:schemeClr val="bg1"/>
                    </a:solidFill>
                    <a:latin typeface="华文新魏" panose="02010800040101010101" pitchFamily="2" charset="-122"/>
                    <a:ea typeface="华文新魏" panose="02010800040101010101" pitchFamily="2" charset="-122"/>
                  </a:rPr>
                  <a:t>10</a:t>
                </a:r>
                <a:endParaRPr lang="en-US" altLang="zh-CN" sz="3200" b="1">
                  <a:solidFill>
                    <a:schemeClr val="bg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endParaRPr>
              </a:p>
            </p:txBody>
          </p:sp>
        </p:grpSp>
        <p:sp>
          <p:nvSpPr>
            <p:cNvPr id="17426" name="文本框 26"/>
            <p:cNvSpPr txBox="1"/>
            <p:nvPr/>
          </p:nvSpPr>
          <p:spPr>
            <a:xfrm>
              <a:off x="8768" y="6704"/>
              <a:ext cx="9839" cy="18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p>
              <a:r>
                <a:rPr lang="zh-CN" altLang="en-US" sz="2400">
                  <a:latin typeface="华文新魏" panose="02010800040101010101" pitchFamily="2" charset="-122"/>
                  <a:ea typeface="华文新魏" panose="02010800040101010101" pitchFamily="2" charset="-122"/>
                </a:rPr>
                <a:t>要团结同学，要有爱心有同情心，不可以大欺小，不可歧视弱者，不可嘲笑残疾人或者成绩差的同学。</a:t>
              </a:r>
              <a:endParaRPr lang="zh-CN" altLang="en-US" sz="2400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</p:spTree>
  </p:cSld>
  <p:clrMapOvr>
    <a:masterClrMapping/>
  </p:clrMapOvr>
  <p:transition spd="slow" advClick="0" advTm="3000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8433" name="图片 2" descr="4588160fef8660e20001144e5abc739b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092325" y="-14287"/>
            <a:ext cx="4933950" cy="68865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34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609600" y="2473325"/>
            <a:ext cx="5070475" cy="3951288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6" name="组合 5"/>
          <p:cNvGrpSpPr/>
          <p:nvPr/>
        </p:nvGrpSpPr>
        <p:grpSpPr>
          <a:xfrm>
            <a:off x="5413375" y="1160463"/>
            <a:ext cx="6022975" cy="1198562"/>
            <a:chOff x="7285" y="1067"/>
            <a:chExt cx="9485" cy="1888"/>
          </a:xfrm>
        </p:grpSpPr>
        <p:grpSp>
          <p:nvGrpSpPr>
            <p:cNvPr id="18436" name="组合 6"/>
            <p:cNvGrpSpPr/>
            <p:nvPr/>
          </p:nvGrpSpPr>
          <p:grpSpPr>
            <a:xfrm>
              <a:off x="7285" y="1240"/>
              <a:ext cx="1483" cy="1398"/>
              <a:chOff x="7285" y="1240"/>
              <a:chExt cx="1483" cy="1398"/>
            </a:xfrm>
          </p:grpSpPr>
          <p:pic>
            <p:nvPicPr>
              <p:cNvPr id="18437" name="图片 22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285" y="1240"/>
                <a:ext cx="1483" cy="1398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18438" name="文本框 7"/>
              <p:cNvSpPr txBox="1"/>
              <p:nvPr/>
            </p:nvSpPr>
            <p:spPr>
              <a:xfrm>
                <a:off x="7536" y="1503"/>
                <a:ext cx="915" cy="66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p>
                <a:r>
                  <a:rPr lang="en-US" altLang="zh-CN" sz="3600" b="1">
                    <a:solidFill>
                      <a:schemeClr val="bg1"/>
                    </a:solidFill>
                    <a:latin typeface="华文新魏" panose="02010800040101010101" pitchFamily="2" charset="-122"/>
                    <a:ea typeface="华文新魏" panose="02010800040101010101" pitchFamily="2" charset="-122"/>
                  </a:rPr>
                  <a:t>11</a:t>
                </a:r>
                <a:endParaRPr lang="en-US" altLang="zh-CN" sz="3600" b="1">
                  <a:solidFill>
                    <a:schemeClr val="bg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endParaRPr>
              </a:p>
            </p:txBody>
          </p:sp>
        </p:grpSp>
        <p:sp>
          <p:nvSpPr>
            <p:cNvPr id="18439" name="文本框 9"/>
            <p:cNvSpPr txBox="1"/>
            <p:nvPr/>
          </p:nvSpPr>
          <p:spPr>
            <a:xfrm>
              <a:off x="8768" y="1067"/>
              <a:ext cx="8002" cy="18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p>
              <a:r>
                <a:rPr lang="zh-CN" altLang="en-US" sz="2400">
                  <a:latin typeface="华文新魏" panose="02010800040101010101" pitchFamily="2" charset="-122"/>
                  <a:ea typeface="华文新魏" panose="02010800040101010101" pitchFamily="2" charset="-122"/>
                </a:rPr>
                <a:t>世之生事诈人者，亦必伺人有过，然后起衅。我若无缺，彼虽凶恶，岂敢凌我谨守礼法之人。</a:t>
              </a:r>
              <a:endParaRPr lang="zh-CN" altLang="en-US" sz="2400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5413375" y="2652713"/>
            <a:ext cx="6021388" cy="909637"/>
            <a:chOff x="8776" y="6931"/>
            <a:chExt cx="9483" cy="1432"/>
          </a:xfrm>
        </p:grpSpPr>
        <p:grpSp>
          <p:nvGrpSpPr>
            <p:cNvPr id="18441" name="组合 21"/>
            <p:cNvGrpSpPr/>
            <p:nvPr/>
          </p:nvGrpSpPr>
          <p:grpSpPr>
            <a:xfrm>
              <a:off x="8776" y="6931"/>
              <a:ext cx="9483" cy="1432"/>
              <a:chOff x="8776" y="6931"/>
              <a:chExt cx="9483" cy="1432"/>
            </a:xfrm>
          </p:grpSpPr>
          <p:grpSp>
            <p:nvGrpSpPr>
              <p:cNvPr id="18442" name="组合 10"/>
              <p:cNvGrpSpPr/>
              <p:nvPr/>
            </p:nvGrpSpPr>
            <p:grpSpPr>
              <a:xfrm>
                <a:off x="9196" y="7056"/>
                <a:ext cx="9062" cy="1307"/>
                <a:chOff x="7662" y="3970"/>
                <a:chExt cx="11595" cy="1307"/>
              </a:xfrm>
            </p:grpSpPr>
            <p:sp>
              <p:nvSpPr>
                <p:cNvPr id="18443" name="文本框 14"/>
                <p:cNvSpPr txBox="1"/>
                <p:nvPr/>
              </p:nvSpPr>
              <p:spPr>
                <a:xfrm>
                  <a:off x="7662" y="4227"/>
                  <a:ext cx="792" cy="1016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square" anchor="t">
                  <a:spAutoFit/>
                </a:bodyPr>
                <a:p>
                  <a:r>
                    <a:rPr lang="en-US" altLang="zh-CN" sz="3600" b="1">
                      <a:solidFill>
                        <a:schemeClr val="bg1"/>
                      </a:solidFill>
                      <a:latin typeface="华文新魏" panose="02010800040101010101" pitchFamily="2" charset="-122"/>
                      <a:ea typeface="华文新魏" panose="02010800040101010101" pitchFamily="2" charset="-122"/>
                    </a:rPr>
                    <a:t>9</a:t>
                  </a:r>
                  <a:endParaRPr lang="en-US" altLang="zh-CN" sz="3600" b="1">
                    <a:solidFill>
                      <a:schemeClr val="bg1"/>
                    </a:solidFill>
                    <a:latin typeface="华文新魏" panose="02010800040101010101" pitchFamily="2" charset="-122"/>
                    <a:ea typeface="华文新魏" panose="02010800040101010101" pitchFamily="2" charset="-122"/>
                  </a:endParaRPr>
                </a:p>
              </p:txBody>
            </p:sp>
            <p:sp>
              <p:nvSpPr>
                <p:cNvPr id="18444" name="文本框 15"/>
                <p:cNvSpPr txBox="1"/>
                <p:nvPr/>
              </p:nvSpPr>
              <p:spPr>
                <a:xfrm>
                  <a:off x="8782" y="3970"/>
                  <a:ext cx="10475" cy="1307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square" anchor="t">
                  <a:spAutoFit/>
                </a:bodyPr>
                <a:p>
                  <a:r>
                    <a:rPr lang="zh-CN" altLang="en-US" sz="2400">
                      <a:latin typeface="华文新魏" panose="02010800040101010101" pitchFamily="2" charset="-122"/>
                      <a:ea typeface="华文新魏" panose="02010800040101010101" pitchFamily="2" charset="-122"/>
                    </a:rPr>
                    <a:t>不可习学吏事，为人写状害人，以干阴谴。</a:t>
                  </a:r>
                  <a:endParaRPr lang="zh-CN" altLang="en-US" sz="2400">
                    <a:latin typeface="华文新魏" panose="02010800040101010101" pitchFamily="2" charset="-122"/>
                    <a:ea typeface="华文新魏" panose="02010800040101010101" pitchFamily="2" charset="-122"/>
                  </a:endParaRPr>
                </a:p>
              </p:txBody>
            </p:sp>
          </p:grpSp>
          <p:pic>
            <p:nvPicPr>
              <p:cNvPr id="18445" name="图片 22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776" y="6931"/>
                <a:ext cx="1483" cy="1398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8446" name="文本框 23"/>
            <p:cNvSpPr txBox="1"/>
            <p:nvPr/>
          </p:nvSpPr>
          <p:spPr>
            <a:xfrm>
              <a:off x="8964" y="7201"/>
              <a:ext cx="1107" cy="101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p>
              <a:r>
                <a:rPr lang="en-US" altLang="zh-CN" sz="3600" b="1">
                  <a:solidFill>
                    <a:schemeClr val="bg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rPr>
                <a:t>12</a:t>
              </a:r>
              <a:endParaRPr lang="en-US" altLang="zh-CN" sz="3600" b="1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5413375" y="3954463"/>
            <a:ext cx="6021388" cy="887412"/>
            <a:chOff x="8776" y="6931"/>
            <a:chExt cx="9482" cy="1398"/>
          </a:xfrm>
        </p:grpSpPr>
        <p:grpSp>
          <p:nvGrpSpPr>
            <p:cNvPr id="18448" name="组合 29"/>
            <p:cNvGrpSpPr/>
            <p:nvPr/>
          </p:nvGrpSpPr>
          <p:grpSpPr>
            <a:xfrm>
              <a:off x="8776" y="6931"/>
              <a:ext cx="9482" cy="1398"/>
              <a:chOff x="8776" y="6931"/>
              <a:chExt cx="9482" cy="1398"/>
            </a:xfrm>
          </p:grpSpPr>
          <p:grpSp>
            <p:nvGrpSpPr>
              <p:cNvPr id="18449" name="组合 30"/>
              <p:cNvGrpSpPr/>
              <p:nvPr/>
            </p:nvGrpSpPr>
            <p:grpSpPr>
              <a:xfrm>
                <a:off x="9197" y="7267"/>
                <a:ext cx="9061" cy="1062"/>
                <a:chOff x="7662" y="4181"/>
                <a:chExt cx="11593" cy="1062"/>
              </a:xfrm>
            </p:grpSpPr>
            <p:sp>
              <p:nvSpPr>
                <p:cNvPr id="18450" name="文本框 31"/>
                <p:cNvSpPr txBox="1"/>
                <p:nvPr/>
              </p:nvSpPr>
              <p:spPr>
                <a:xfrm>
                  <a:off x="7662" y="4227"/>
                  <a:ext cx="792" cy="1016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square" anchor="t">
                  <a:spAutoFit/>
                </a:bodyPr>
                <a:p>
                  <a:r>
                    <a:rPr lang="en-US" altLang="zh-CN" sz="3600" b="1">
                      <a:solidFill>
                        <a:schemeClr val="bg1"/>
                      </a:solidFill>
                      <a:latin typeface="华文新魏" panose="02010800040101010101" pitchFamily="2" charset="-122"/>
                      <a:ea typeface="华文新魏" panose="02010800040101010101" pitchFamily="2" charset="-122"/>
                    </a:rPr>
                    <a:t>9</a:t>
                  </a:r>
                  <a:endParaRPr lang="en-US" altLang="zh-CN" sz="3600" b="1">
                    <a:solidFill>
                      <a:schemeClr val="bg1"/>
                    </a:solidFill>
                    <a:latin typeface="华文新魏" panose="02010800040101010101" pitchFamily="2" charset="-122"/>
                    <a:ea typeface="华文新魏" panose="02010800040101010101" pitchFamily="2" charset="-122"/>
                  </a:endParaRPr>
                </a:p>
              </p:txBody>
            </p:sp>
            <p:sp>
              <p:nvSpPr>
                <p:cNvPr id="18451" name="文本框 32"/>
                <p:cNvSpPr txBox="1"/>
                <p:nvPr/>
              </p:nvSpPr>
              <p:spPr>
                <a:xfrm>
                  <a:off x="8780" y="4181"/>
                  <a:ext cx="10475" cy="725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square" anchor="t">
                  <a:spAutoFit/>
                </a:bodyPr>
                <a:p>
                  <a:r>
                    <a:rPr lang="zh-CN" altLang="en-US" sz="2400">
                      <a:latin typeface="华文新魏" panose="02010800040101010101" pitchFamily="2" charset="-122"/>
                      <a:ea typeface="华文新魏" panose="02010800040101010101" pitchFamily="2" charset="-122"/>
                    </a:rPr>
                    <a:t>饮酒随量，不可过度，以灭德丧仪。</a:t>
                  </a:r>
                  <a:endParaRPr lang="zh-CN" altLang="en-US" sz="2400">
                    <a:latin typeface="华文新魏" panose="02010800040101010101" pitchFamily="2" charset="-122"/>
                    <a:ea typeface="华文新魏" panose="02010800040101010101" pitchFamily="2" charset="-122"/>
                  </a:endParaRPr>
                </a:p>
              </p:txBody>
            </p:sp>
          </p:grpSp>
          <p:pic>
            <p:nvPicPr>
              <p:cNvPr id="18452" name="图片 22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776" y="6931"/>
                <a:ext cx="1483" cy="1398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8453" name="文本框 34"/>
            <p:cNvSpPr txBox="1"/>
            <p:nvPr/>
          </p:nvSpPr>
          <p:spPr>
            <a:xfrm>
              <a:off x="8964" y="7201"/>
              <a:ext cx="1107" cy="101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p>
              <a:r>
                <a:rPr lang="en-US" altLang="zh-CN" sz="3600" b="1">
                  <a:solidFill>
                    <a:schemeClr val="bg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rPr>
                <a:t>13</a:t>
              </a:r>
              <a:endParaRPr lang="en-US" altLang="zh-CN" sz="3600" b="1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5413375" y="5072063"/>
            <a:ext cx="6022975" cy="1198562"/>
            <a:chOff x="8776" y="6877"/>
            <a:chExt cx="9483" cy="1888"/>
          </a:xfrm>
        </p:grpSpPr>
        <p:grpSp>
          <p:nvGrpSpPr>
            <p:cNvPr id="18455" name="组合 36"/>
            <p:cNvGrpSpPr/>
            <p:nvPr/>
          </p:nvGrpSpPr>
          <p:grpSpPr>
            <a:xfrm>
              <a:off x="8776" y="6877"/>
              <a:ext cx="9483" cy="1888"/>
              <a:chOff x="8776" y="6877"/>
              <a:chExt cx="9483" cy="1888"/>
            </a:xfrm>
          </p:grpSpPr>
          <p:grpSp>
            <p:nvGrpSpPr>
              <p:cNvPr id="18456" name="组合 37"/>
              <p:cNvGrpSpPr/>
              <p:nvPr/>
            </p:nvGrpSpPr>
            <p:grpSpPr>
              <a:xfrm>
                <a:off x="9197" y="6877"/>
                <a:ext cx="9062" cy="1888"/>
                <a:chOff x="7662" y="3791"/>
                <a:chExt cx="11595" cy="1888"/>
              </a:xfrm>
            </p:grpSpPr>
            <p:sp>
              <p:nvSpPr>
                <p:cNvPr id="18457" name="文本框 38"/>
                <p:cNvSpPr txBox="1"/>
                <p:nvPr/>
              </p:nvSpPr>
              <p:spPr>
                <a:xfrm>
                  <a:off x="7662" y="4227"/>
                  <a:ext cx="792" cy="1016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square" anchor="t">
                  <a:spAutoFit/>
                </a:bodyPr>
                <a:p>
                  <a:r>
                    <a:rPr lang="en-US" altLang="zh-CN" sz="3600" b="1">
                      <a:solidFill>
                        <a:schemeClr val="bg1"/>
                      </a:solidFill>
                      <a:latin typeface="华文新魏" panose="02010800040101010101" pitchFamily="2" charset="-122"/>
                      <a:ea typeface="华文新魏" panose="02010800040101010101" pitchFamily="2" charset="-122"/>
                    </a:rPr>
                    <a:t>9</a:t>
                  </a:r>
                  <a:endParaRPr lang="en-US" altLang="zh-CN" sz="3600" b="1">
                    <a:solidFill>
                      <a:schemeClr val="bg1"/>
                    </a:solidFill>
                    <a:latin typeface="华文新魏" panose="02010800040101010101" pitchFamily="2" charset="-122"/>
                    <a:ea typeface="华文新魏" panose="02010800040101010101" pitchFamily="2" charset="-122"/>
                  </a:endParaRPr>
                </a:p>
              </p:txBody>
            </p:sp>
            <p:sp>
              <p:nvSpPr>
                <p:cNvPr id="18458" name="文本框 39"/>
                <p:cNvSpPr txBox="1"/>
                <p:nvPr/>
              </p:nvSpPr>
              <p:spPr>
                <a:xfrm>
                  <a:off x="8780" y="3791"/>
                  <a:ext cx="10477" cy="1888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square" anchor="t">
                  <a:spAutoFit/>
                </a:bodyPr>
                <a:p>
                  <a:r>
                    <a:rPr lang="zh-CN" altLang="en-US" sz="2400">
                      <a:latin typeface="华文新魏" panose="02010800040101010101" pitchFamily="2" charset="-122"/>
                      <a:ea typeface="华文新魏" panose="02010800040101010101" pitchFamily="2" charset="-122"/>
                    </a:rPr>
                    <a:t>待奴仆小过，宜以理谴责，毋轻出恶言，非理挞辱。若有故犯，则重惩不恕。</a:t>
                  </a:r>
                  <a:endParaRPr lang="zh-CN" altLang="en-US" sz="2400">
                    <a:latin typeface="华文新魏" panose="02010800040101010101" pitchFamily="2" charset="-122"/>
                    <a:ea typeface="华文新魏" panose="02010800040101010101" pitchFamily="2" charset="-122"/>
                  </a:endParaRPr>
                </a:p>
              </p:txBody>
            </p:sp>
          </p:grpSp>
          <p:pic>
            <p:nvPicPr>
              <p:cNvPr id="18459" name="图片 22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776" y="6931"/>
                <a:ext cx="1483" cy="1398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8460" name="文本框 41"/>
            <p:cNvSpPr txBox="1"/>
            <p:nvPr/>
          </p:nvSpPr>
          <p:spPr>
            <a:xfrm>
              <a:off x="8964" y="7201"/>
              <a:ext cx="1107" cy="101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p>
              <a:r>
                <a:rPr lang="en-US" altLang="zh-CN" sz="3600" b="1">
                  <a:solidFill>
                    <a:schemeClr val="bg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rPr>
                <a:t>14</a:t>
              </a:r>
              <a:endParaRPr lang="en-US" altLang="zh-CN" sz="3600" b="1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</p:spTree>
  </p:cSld>
  <p:clrMapOvr>
    <a:masterClrMapping/>
  </p:clrMapOvr>
  <p:transition spd="slow" advClick="0" advTm="3000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9457" name="图片 7" descr="58881fc3673accfea899a5604dc736a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58862" y="3168650"/>
            <a:ext cx="3946525" cy="385445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9" name="组合 8"/>
          <p:cNvGrpSpPr/>
          <p:nvPr/>
        </p:nvGrpSpPr>
        <p:grpSpPr>
          <a:xfrm>
            <a:off x="1098550" y="1803400"/>
            <a:ext cx="2387600" cy="2874963"/>
            <a:chOff x="1731" y="2840"/>
            <a:chExt cx="3758" cy="4527"/>
          </a:xfrm>
        </p:grpSpPr>
        <p:sp>
          <p:nvSpPr>
            <p:cNvPr id="2" name="矩形 1"/>
            <p:cNvSpPr/>
            <p:nvPr/>
          </p:nvSpPr>
          <p:spPr>
            <a:xfrm>
              <a:off x="3195" y="6407"/>
              <a:ext cx="937" cy="96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r>
                <a:rPr lang="en-US" altLang="zh-CN" sz="2400" b="1" strike="noStrike" noProof="1" dirty="0">
                  <a:latin typeface="华文新魏" panose="02010800040101010101" pitchFamily="2" charset="-122"/>
                  <a:ea typeface="华文新魏" panose="02010800040101010101" pitchFamily="2" charset="-122"/>
                </a:rPr>
                <a:t>15</a:t>
              </a:r>
              <a:endParaRPr lang="en-US" altLang="zh-CN" sz="2400" b="1" strike="noStrike" noProof="1" dirty="0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19460" name="TextBox 13"/>
            <p:cNvSpPr txBox="1"/>
            <p:nvPr/>
          </p:nvSpPr>
          <p:spPr>
            <a:xfrm>
              <a:off x="1731" y="2840"/>
              <a:ext cx="3759" cy="290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0" tIns="0" rIns="0" bIns="0" anchor="t">
              <a:spAutoFit/>
            </a:bodyPr>
            <a:p>
              <a:pPr algn="ctr">
                <a:spcBef>
                  <a:spcPct val="20000"/>
                </a:spcBef>
              </a:pPr>
              <a:r>
                <a:rPr lang="zh-CN" altLang="en-US" sz="2400" dirty="0">
                  <a:solidFill>
                    <a:srgbClr val="000000"/>
                  </a:solidFill>
                  <a:latin typeface="华文新魏" panose="02010800040101010101" pitchFamily="2" charset="-122"/>
                  <a:ea typeface="华文新魏" panose="02010800040101010101" pitchFamily="2" charset="-122"/>
                  <a:sym typeface="Arial" panose="020B0604020202020204" pitchFamily="34" charset="0"/>
                </a:rPr>
                <a:t>讨租讨债，宜善言催取。彼贫民岂无羞恶？遽出恶言，在我亦有所不忍。</a:t>
              </a:r>
              <a:endParaRPr lang="zh-CN" altLang="en-US" sz="2400" dirty="0">
                <a:solidFill>
                  <a:srgbClr val="000000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946525" y="1803400"/>
            <a:ext cx="2006600" cy="2528888"/>
            <a:chOff x="6214" y="2840"/>
            <a:chExt cx="3160" cy="3982"/>
          </a:xfrm>
        </p:grpSpPr>
        <p:sp>
          <p:nvSpPr>
            <p:cNvPr id="3" name="矩形 2"/>
            <p:cNvSpPr/>
            <p:nvPr/>
          </p:nvSpPr>
          <p:spPr>
            <a:xfrm>
              <a:off x="7233" y="2840"/>
              <a:ext cx="937" cy="96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r>
                <a:rPr lang="en-US" altLang="zh-CN" sz="2400" b="1" strike="noStrike" noProof="1" dirty="0">
                  <a:latin typeface="华文新魏" panose="02010800040101010101" pitchFamily="2" charset="-122"/>
                  <a:ea typeface="华文新魏" panose="02010800040101010101" pitchFamily="2" charset="-122"/>
                </a:rPr>
                <a:t>16</a:t>
              </a:r>
              <a:endParaRPr lang="en-US" altLang="zh-CN" sz="2400" b="1" strike="noStrike" noProof="1" dirty="0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19463" name="TextBox 13"/>
            <p:cNvSpPr txBox="1"/>
            <p:nvPr/>
          </p:nvSpPr>
          <p:spPr>
            <a:xfrm>
              <a:off x="6214" y="4496"/>
              <a:ext cx="3160" cy="232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0" tIns="0" rIns="0" bIns="0" anchor="t">
              <a:spAutoFit/>
            </a:bodyPr>
            <a:p>
              <a:pPr algn="ctr">
                <a:spcBef>
                  <a:spcPct val="20000"/>
                </a:spcBef>
              </a:pPr>
              <a:r>
                <a:rPr lang="zh-CN" altLang="en-US" sz="2400" dirty="0">
                  <a:solidFill>
                    <a:srgbClr val="000000"/>
                  </a:solidFill>
                  <a:latin typeface="华文新魏" panose="02010800040101010101" pitchFamily="2" charset="-122"/>
                  <a:ea typeface="华文新魏" panose="02010800040101010101" pitchFamily="2" charset="-122"/>
                  <a:sym typeface="Arial" panose="020B0604020202020204" pitchFamily="34" charset="0"/>
                </a:rPr>
                <a:t>蚤起夜眠，闻犬吠声即起。有盗徐逐之，勿急追。</a:t>
              </a:r>
              <a:endParaRPr lang="zh-CN" altLang="en-US" sz="2400" dirty="0">
                <a:solidFill>
                  <a:srgbClr val="000000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518275" y="1803400"/>
            <a:ext cx="2660650" cy="2874963"/>
            <a:chOff x="10264" y="2840"/>
            <a:chExt cx="4190" cy="4527"/>
          </a:xfrm>
        </p:grpSpPr>
        <p:sp>
          <p:nvSpPr>
            <p:cNvPr id="4" name="矩形 3"/>
            <p:cNvSpPr/>
            <p:nvPr/>
          </p:nvSpPr>
          <p:spPr>
            <a:xfrm>
              <a:off x="11627" y="6407"/>
              <a:ext cx="937" cy="96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r>
                <a:rPr lang="en-US" sz="2400" b="1" strike="noStrike" noProof="1" dirty="0">
                  <a:latin typeface="华文新魏" panose="02010800040101010101" pitchFamily="2" charset="-122"/>
                  <a:ea typeface="华文新魏" panose="02010800040101010101" pitchFamily="2" charset="-122"/>
                </a:rPr>
                <a:t>17</a:t>
              </a:r>
              <a:endParaRPr lang="en-US" sz="2400" b="1" strike="noStrike" noProof="1" dirty="0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19466" name="TextBox 13"/>
            <p:cNvSpPr txBox="1"/>
            <p:nvPr/>
          </p:nvSpPr>
          <p:spPr>
            <a:xfrm>
              <a:off x="10264" y="2840"/>
              <a:ext cx="4190" cy="290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0" tIns="0" rIns="0" bIns="0" anchor="t">
              <a:spAutoFit/>
            </a:bodyPr>
            <a:p>
              <a:pPr algn="ctr">
                <a:spcBef>
                  <a:spcPct val="20000"/>
                </a:spcBef>
              </a:pPr>
              <a:r>
                <a:rPr lang="zh-CN" altLang="en-US" sz="2400" dirty="0">
                  <a:solidFill>
                    <a:srgbClr val="000000"/>
                  </a:solidFill>
                  <a:latin typeface="华文新魏" panose="02010800040101010101" pitchFamily="2" charset="-122"/>
                  <a:ea typeface="华文新魏" panose="02010800040101010101" pitchFamily="2" charset="-122"/>
                  <a:sym typeface="Arial" panose="020B0604020202020204" pitchFamily="34" charset="0"/>
                </a:rPr>
                <a:t>日逐衣食及冠婚丧祭、亲故往来，量入为出，务从节俭。毋暗举债息，外示有余。</a:t>
              </a:r>
              <a:endParaRPr lang="zh-CN" altLang="en-US" sz="2400" dirty="0">
                <a:solidFill>
                  <a:srgbClr val="000000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Arial" panose="020B0604020202020204" pitchFamily="34" charset="0"/>
              </a:endParaRPr>
            </a:p>
          </p:txBody>
        </p:sp>
      </p:grpSp>
      <p:pic>
        <p:nvPicPr>
          <p:cNvPr id="19467" name="图片 9" descr="a0ec35068af1ca08b9390ce4a5c89fc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3575" y="-198437"/>
            <a:ext cx="4341813" cy="47244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 advClick="0" advTm="3000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0481" name="图片 10"/>
          <p:cNvPicPr>
            <a:picLocks noChangeAspect="1"/>
          </p:cNvPicPr>
          <p:nvPr/>
        </p:nvPicPr>
        <p:blipFill>
          <a:blip r:embed="rId1">
            <a:grayscl/>
          </a:blip>
          <a:srcRect b="-2"/>
          <a:stretch>
            <a:fillRect/>
          </a:stretch>
        </p:blipFill>
        <p:spPr>
          <a:xfrm flipH="1">
            <a:off x="0" y="4092575"/>
            <a:ext cx="3881438" cy="27654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4338" name="组合 19"/>
          <p:cNvGrpSpPr/>
          <p:nvPr/>
        </p:nvGrpSpPr>
        <p:grpSpPr>
          <a:xfrm>
            <a:off x="3590925" y="3017838"/>
            <a:ext cx="6500813" cy="928687"/>
            <a:chOff x="3995172" y="3385799"/>
            <a:chExt cx="6500094" cy="929411"/>
          </a:xfrm>
        </p:grpSpPr>
        <p:grpSp>
          <p:nvGrpSpPr>
            <p:cNvPr id="20483" name="组合 20"/>
            <p:cNvGrpSpPr/>
            <p:nvPr/>
          </p:nvGrpSpPr>
          <p:grpSpPr>
            <a:xfrm>
              <a:off x="3995172" y="3385799"/>
              <a:ext cx="6500093" cy="929411"/>
              <a:chOff x="4163695" y="3126001"/>
              <a:chExt cx="5651551" cy="863600"/>
            </a:xfrm>
          </p:grpSpPr>
          <p:grpSp>
            <p:nvGrpSpPr>
              <p:cNvPr id="20484" name="Group 12"/>
              <p:cNvGrpSpPr/>
              <p:nvPr/>
            </p:nvGrpSpPr>
            <p:grpSpPr>
              <a:xfrm>
                <a:off x="4269914" y="3238362"/>
                <a:ext cx="5545332" cy="649288"/>
                <a:chOff x="0" y="0"/>
                <a:chExt cx="5544616" cy="648072"/>
              </a:xfrm>
            </p:grpSpPr>
            <p:pic>
              <p:nvPicPr>
                <p:cNvPr id="20485" name="图片 35" descr="D_042.jpg"/>
                <p:cNvPicPr>
                  <a:picLocks noChangeAspect="1"/>
                </p:cNvPicPr>
                <p:nvPr/>
              </p:nvPicPr>
              <p:blipFill>
                <a:blip r:embed="rId2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>
                  <a:off x="0" y="0"/>
                  <a:ext cx="681449" cy="648072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</p:pic>
            <p:sp>
              <p:nvSpPr>
                <p:cNvPr id="20486" name="矩形 36"/>
                <p:cNvSpPr/>
                <p:nvPr/>
              </p:nvSpPr>
              <p:spPr>
                <a:xfrm>
                  <a:off x="720080" y="0"/>
                  <a:ext cx="4824536" cy="576064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anchor="ctr"/>
                <a:p>
                  <a:endParaRPr lang="zh-CN" altLang="en-US" sz="3200" b="1">
                    <a:latin typeface="华文新魏" panose="02010800040101010101" pitchFamily="2" charset="-122"/>
                    <a:ea typeface="华文新魏" panose="02010800040101010101" pitchFamily="2" charset="-122"/>
                  </a:endParaRPr>
                </a:p>
              </p:txBody>
            </p:sp>
            <p:pic>
              <p:nvPicPr>
                <p:cNvPr id="20487" name="图片 37" descr="C_108.jpg"/>
                <p:cNvPicPr>
                  <a:picLocks noChangeAspect="1"/>
                </p:cNvPicPr>
                <p:nvPr/>
              </p:nvPicPr>
              <p:blipFill>
                <a:blip r:embed="rId3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>
                  <a:off x="432242" y="504125"/>
                  <a:ext cx="3794681" cy="100707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</p:pic>
          </p:grpSp>
          <p:sp>
            <p:nvSpPr>
              <p:cNvPr id="20488" name="矩形 43"/>
              <p:cNvSpPr/>
              <p:nvPr/>
            </p:nvSpPr>
            <p:spPr>
              <a:xfrm>
                <a:off x="4163695" y="3126001"/>
                <a:ext cx="863600" cy="86360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ctr"/>
              <a:p>
                <a:pPr algn="ctr"/>
                <a:r>
                  <a:rPr lang="en-US" altLang="zh-CN" sz="3200" b="1">
                    <a:latin typeface="华文新魏" panose="02010800040101010101" pitchFamily="2" charset="-122"/>
                    <a:ea typeface="华文新魏" panose="02010800040101010101" pitchFamily="2" charset="-122"/>
                  </a:rPr>
                  <a:t>3</a:t>
                </a:r>
                <a:endParaRPr lang="en-US" altLang="zh-CN" sz="3200" b="1">
                  <a:latin typeface="华文新魏" panose="02010800040101010101" pitchFamily="2" charset="-122"/>
                  <a:ea typeface="华文新魏" panose="02010800040101010101" pitchFamily="2" charset="-122"/>
                </a:endParaRPr>
              </a:p>
            </p:txBody>
          </p:sp>
        </p:grpSp>
        <p:sp>
          <p:nvSpPr>
            <p:cNvPr id="22" name="矩形 21"/>
            <p:cNvSpPr/>
            <p:nvPr/>
          </p:nvSpPr>
          <p:spPr bwMode="auto">
            <a:xfrm>
              <a:off x="5131822" y="3491843"/>
              <a:ext cx="2277745" cy="54991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50000"/>
                </a:spcBef>
              </a:pPr>
              <a:r>
                <a:rPr lang="zh-CN" altLang="en-US" sz="6000" strike="noStrike" spc="-300" noProof="1" dirty="0">
                  <a:solidFill>
                    <a:schemeClr val="tx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rPr>
                <a:t>家训</a:t>
              </a:r>
              <a:endParaRPr lang="zh-CN" altLang="en-US" sz="6000" strike="noStrike" spc="-300" noProof="1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pic>
        <p:nvPicPr>
          <p:cNvPr id="20490" name="Picture 3"/>
          <p:cNvPicPr>
            <a:picLocks noChangeAspect="1"/>
          </p:cNvPicPr>
          <p:nvPr/>
        </p:nvPicPr>
        <p:blipFill>
          <a:blip r:embed="rId4"/>
          <a:srcRect l="16856" t="12561" r="-2" b="8900"/>
          <a:stretch>
            <a:fillRect/>
          </a:stretch>
        </p:blipFill>
        <p:spPr>
          <a:xfrm flipH="1">
            <a:off x="9858375" y="0"/>
            <a:ext cx="2419350" cy="23955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 advClick="0" advTm="3000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1505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" name="组合 1"/>
          <p:cNvGrpSpPr/>
          <p:nvPr/>
        </p:nvGrpSpPr>
        <p:grpSpPr>
          <a:xfrm>
            <a:off x="-136525" y="-925512"/>
            <a:ext cx="12328525" cy="8397875"/>
            <a:chOff x="-215" y="-1457"/>
            <a:chExt cx="19414" cy="13224"/>
          </a:xfrm>
        </p:grpSpPr>
        <p:grpSp>
          <p:nvGrpSpPr>
            <p:cNvPr id="21507" name="组合 17"/>
            <p:cNvGrpSpPr/>
            <p:nvPr/>
          </p:nvGrpSpPr>
          <p:grpSpPr>
            <a:xfrm>
              <a:off x="-215" y="-1457"/>
              <a:ext cx="19415" cy="13225"/>
              <a:chOff x="-107" y="-1432"/>
              <a:chExt cx="19414" cy="13225"/>
            </a:xfrm>
          </p:grpSpPr>
          <p:pic>
            <p:nvPicPr>
              <p:cNvPr id="21508" name="图片 18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-107" y="-1432"/>
                <a:ext cx="19414" cy="13225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21509" name="矩形 8"/>
              <p:cNvSpPr/>
              <p:nvPr/>
            </p:nvSpPr>
            <p:spPr>
              <a:xfrm>
                <a:off x="2460" y="4926"/>
                <a:ext cx="8628" cy="217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p>
                <a:pPr>
                  <a:lnSpc>
                    <a:spcPct val="150000"/>
                  </a:lnSpc>
                </a:pPr>
                <a:r>
                  <a:rPr lang="zh-CN" altLang="en-US" sz="2800" dirty="0">
                    <a:latin typeface="华文新魏" panose="02010800040101010101" pitchFamily="2" charset="-122"/>
                    <a:ea typeface="华文新魏" panose="02010800040101010101" pitchFamily="2" charset="-122"/>
                  </a:rPr>
                  <a:t>是指对子孙立身处世、持家治业的教诲。</a:t>
                </a:r>
                <a:endParaRPr lang="zh-CN" altLang="en-US" sz="2800" dirty="0">
                  <a:latin typeface="华文新魏" panose="02010800040101010101" pitchFamily="2" charset="-122"/>
                  <a:ea typeface="华文新魏" panose="02010800040101010101" pitchFamily="2" charset="-122"/>
                </a:endParaRPr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1932" y="1846"/>
                <a:ext cx="4908" cy="2818"/>
              </a:xfrm>
              <a:prstGeom prst="rect">
                <a:avLst/>
              </a:prstGeom>
            </p:spPr>
            <p:txBody>
              <a:bodyPr wrap="none">
                <a:spAutoFit/>
              </a:bodyPr>
              <a:p>
                <a:pPr defTabSz="815975" fontAlgn="auto">
                  <a:lnSpc>
                    <a:spcPct val="80000"/>
                  </a:lnSpc>
                </a:pPr>
                <a:r>
                  <a:rPr lang="zh-CN" altLang="en-US" sz="13800" strike="noStrike" spc="-150" noProof="1" dirty="0">
                    <a:latin typeface="华文新魏" panose="02010800040101010101" pitchFamily="2" charset="-122"/>
                    <a:ea typeface="华文新魏" panose="02010800040101010101" pitchFamily="2" charset="-122"/>
                    <a:cs typeface="+mn-cs"/>
                  </a:rPr>
                  <a:t>家</a:t>
                </a:r>
                <a:r>
                  <a:rPr lang="zh-CN" altLang="en-US" sz="9600" strike="noStrike" spc="-150" noProof="1" dirty="0">
                    <a:solidFill>
                      <a:srgbClr val="FF0000"/>
                    </a:solidFill>
                    <a:latin typeface="华文新魏" panose="02010800040101010101" pitchFamily="2" charset="-122"/>
                    <a:ea typeface="华文新魏" panose="02010800040101010101" pitchFamily="2" charset="-122"/>
                    <a:cs typeface="+mn-cs"/>
                  </a:rPr>
                  <a:t>训</a:t>
                </a:r>
                <a:endParaRPr lang="zh-CN" altLang="en-US" sz="9600" strike="noStrike" spc="-150" noProof="1" dirty="0">
                  <a:solidFill>
                    <a:srgbClr val="FF0000"/>
                  </a:solidFill>
                  <a:latin typeface="华文新魏" panose="02010800040101010101" pitchFamily="2" charset="-122"/>
                  <a:ea typeface="华文新魏" panose="02010800040101010101" pitchFamily="2" charset="-122"/>
                  <a:cs typeface="+mn-cs"/>
                </a:endParaRPr>
              </a:p>
            </p:txBody>
          </p:sp>
        </p:grpSp>
        <p:pic>
          <p:nvPicPr>
            <p:cNvPr id="21511" name="图片 3" descr="8d8381e2d67ca17b8295134b30510ce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132" y="4400"/>
              <a:ext cx="5647" cy="5647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  <p:transition spd="slow" advClick="0" advTm="3000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2529" name="图片 1" descr="QQ截图20170507153224"/>
          <p:cNvPicPr>
            <a:picLocks noChangeAspect="1"/>
          </p:cNvPicPr>
          <p:nvPr/>
        </p:nvPicPr>
        <p:blipFill>
          <a:blip r:embed="rId1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rcRect t="1457"/>
          <a:stretch>
            <a:fillRect/>
          </a:stretch>
        </p:blipFill>
        <p:spPr>
          <a:xfrm flipH="1">
            <a:off x="-9525" y="0"/>
            <a:ext cx="2105025" cy="27733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2530" name="图片 6" descr="43_www.sc115"/>
          <p:cNvPicPr>
            <a:picLocks noChangeAspect="1"/>
          </p:cNvPicPr>
          <p:nvPr/>
        </p:nvPicPr>
        <p:blipFill>
          <a:blip r:embed="rId2"/>
          <a:srcRect l="29852" t="40170" b="3586"/>
          <a:stretch>
            <a:fillRect/>
          </a:stretch>
        </p:blipFill>
        <p:spPr>
          <a:xfrm>
            <a:off x="8397875" y="1238250"/>
            <a:ext cx="3763963" cy="56578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Rectangle 3"/>
          <p:cNvSpPr>
            <a:spLocks noChangeArrowheads="1"/>
          </p:cNvSpPr>
          <p:nvPr/>
        </p:nvSpPr>
        <p:spPr bwMode="black">
          <a:xfrm>
            <a:off x="996950" y="1897063"/>
            <a:ext cx="8239125" cy="4522788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fontAlgn="base">
              <a:lnSpc>
                <a:spcPct val="150000"/>
              </a:lnSpc>
              <a:spcBef>
                <a:spcPct val="50000"/>
              </a:spcBef>
              <a:buFont typeface="+mj-ea"/>
              <a:buAutoNum type="ea1JpnChsDbPeriod"/>
              <a:defRPr/>
            </a:pPr>
            <a:r>
              <a:rPr lang="zh-CN" altLang="en-US" sz="2400" strike="noStrike" noProof="1" dirty="0"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rPr>
              <a:t>作善降之百祥，作不善降之百殃。勿以善小而不为，勿以恶小而为之。此四语，当终身服膺。</a:t>
            </a:r>
            <a:endParaRPr lang="zh-CN" altLang="en-US" sz="2400" strike="noStrike" noProof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marL="514350" indent="-514350" fontAlgn="base">
              <a:lnSpc>
                <a:spcPct val="150000"/>
              </a:lnSpc>
              <a:spcBef>
                <a:spcPct val="50000"/>
              </a:spcBef>
              <a:buFont typeface="+mj-ea"/>
              <a:buAutoNum type="ea1JpnChsDbPeriod"/>
              <a:defRPr/>
            </a:pPr>
            <a:r>
              <a:rPr lang="zh-CN" altLang="en-US" sz="2400" strike="noStrike" noProof="1" dirty="0"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rPr>
              <a:t>举止要安和，毋急遽怠缓；言语要诚实，毋欺妄躁率。</a:t>
            </a:r>
            <a:endParaRPr lang="zh-CN" altLang="en-US" sz="2400" strike="noStrike" noProof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marL="514350" indent="-514350" fontAlgn="base">
              <a:lnSpc>
                <a:spcPct val="150000"/>
              </a:lnSpc>
              <a:spcBef>
                <a:spcPct val="50000"/>
              </a:spcBef>
              <a:buFont typeface="+mj-ea"/>
              <a:buAutoNum type="ea1JpnChsDbPeriod"/>
              <a:defRPr/>
            </a:pPr>
            <a:r>
              <a:rPr lang="zh-CN" altLang="en-US" sz="2400" strike="noStrike" noProof="1" dirty="0"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rPr>
              <a:t>见人之善扬之，见人之恶掩之。彼之于我，亦如是矣。</a:t>
            </a:r>
            <a:endParaRPr lang="zh-CN" altLang="en-US" sz="2400" strike="noStrike" noProof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marL="514350" indent="-514350" fontAlgn="base">
              <a:lnSpc>
                <a:spcPct val="150000"/>
              </a:lnSpc>
              <a:spcBef>
                <a:spcPct val="50000"/>
              </a:spcBef>
              <a:buFont typeface="+mj-ea"/>
              <a:buAutoNum type="ea1JpnChsDbPeriod"/>
              <a:defRPr/>
            </a:pPr>
            <a:r>
              <a:rPr lang="zh-CN" altLang="en-US" sz="2400" strike="noStrike" noProof="1" dirty="0"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rPr>
              <a:t>内外亲族，无论尊长同列，皆当以礼接之。毋得简傲笑谑，不恭不敬。</a:t>
            </a:r>
            <a:endParaRPr lang="zh-CN" altLang="en-US" sz="2400" strike="noStrike" noProof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fontAlgn="base">
              <a:spcBef>
                <a:spcPct val="50000"/>
              </a:spcBef>
              <a:defRPr/>
            </a:pPr>
            <a:endParaRPr lang="zh-CN" altLang="en-US" sz="2400" strike="noStrike" noProof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095500" y="447675"/>
            <a:ext cx="5692775" cy="1358900"/>
            <a:chOff x="3701" y="1826"/>
            <a:chExt cx="5749" cy="1371"/>
          </a:xfrm>
        </p:grpSpPr>
        <p:pic>
          <p:nvPicPr>
            <p:cNvPr id="25" name="Picture 9" descr="F:\ppt素材\图标\我收集的图标\字体\3.png"/>
            <p:cNvPicPr>
              <a:picLocks noChangeAspect="1"/>
            </p:cNvPicPr>
            <p:nvPr/>
          </p:nvPicPr>
          <p:blipFill>
            <a:blip r:embed="rId3">
              <a:duotone>
                <a:schemeClr val="accent5">
                  <a:shade val="45000"/>
                  <a:satMod val="135000"/>
                </a:schemeClr>
                <a:prstClr val="white"/>
              </a:duotone>
              <a:grayscl/>
            </a:blip>
            <a:stretch>
              <a:fillRect/>
            </a:stretch>
          </p:blipFill>
          <p:spPr>
            <a:xfrm rot="5400000">
              <a:off x="6666" y="368"/>
              <a:ext cx="1326" cy="424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2534" name="TextBox 14"/>
            <p:cNvSpPr txBox="1"/>
            <p:nvPr/>
          </p:nvSpPr>
          <p:spPr>
            <a:xfrm>
              <a:off x="5588" y="2102"/>
              <a:ext cx="2976" cy="83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p>
              <a:pPr defTabSz="1219200" eaLnBrk="0" hangingPunct="0">
                <a:lnSpc>
                  <a:spcPct val="150000"/>
                </a:lnSpc>
              </a:pPr>
              <a:r>
                <a:rPr lang="zh-CN" altLang="zh-CN" sz="32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举止行为</a:t>
              </a:r>
              <a:endParaRPr lang="zh-CN" altLang="zh-CN" sz="3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4">
              <a:duotone>
                <a:schemeClr val="accent5">
                  <a:shade val="45000"/>
                  <a:satMod val="135000"/>
                </a:schemeClr>
                <a:prstClr val="white"/>
              </a:duotone>
              <a:grayscl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flipH="1">
              <a:off x="3702" y="2169"/>
              <a:ext cx="1992" cy="1028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  <p:transition spd="slow" advClick="0" advTm="3000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3553" name="图片 12" descr="QQ截图20170507153224"/>
          <p:cNvPicPr>
            <a:picLocks noChangeAspect="1"/>
          </p:cNvPicPr>
          <p:nvPr/>
        </p:nvPicPr>
        <p:blipFill>
          <a:blip r:embed="rId1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rcRect t="1457"/>
          <a:stretch>
            <a:fillRect/>
          </a:stretch>
        </p:blipFill>
        <p:spPr>
          <a:xfrm>
            <a:off x="10048875" y="15875"/>
            <a:ext cx="2176463" cy="2773363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8" name="组合 7"/>
          <p:cNvGrpSpPr/>
          <p:nvPr/>
        </p:nvGrpSpPr>
        <p:grpSpPr>
          <a:xfrm>
            <a:off x="1577975" y="293688"/>
            <a:ext cx="5692775" cy="1358900"/>
            <a:chOff x="3702" y="1826"/>
            <a:chExt cx="5748" cy="1372"/>
          </a:xfrm>
        </p:grpSpPr>
        <p:pic>
          <p:nvPicPr>
            <p:cNvPr id="25" name="Picture 9" descr="F:\ppt素材\图标\我收集的图标\字体\3.png"/>
            <p:cNvPicPr>
              <a:picLocks noChangeAspect="1"/>
            </p:cNvPicPr>
            <p:nvPr/>
          </p:nvPicPr>
          <p:blipFill>
            <a:blip r:embed="rId2">
              <a:duotone>
                <a:schemeClr val="accent5">
                  <a:shade val="45000"/>
                  <a:satMod val="135000"/>
                </a:schemeClr>
                <a:prstClr val="white"/>
              </a:duotone>
              <a:grayscl/>
            </a:blip>
            <a:stretch>
              <a:fillRect/>
            </a:stretch>
          </p:blipFill>
          <p:spPr>
            <a:xfrm rot="5400000">
              <a:off x="6666" y="368"/>
              <a:ext cx="1326" cy="424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3556" name="TextBox 14"/>
            <p:cNvSpPr txBox="1"/>
            <p:nvPr/>
          </p:nvSpPr>
          <p:spPr>
            <a:xfrm>
              <a:off x="5588" y="2102"/>
              <a:ext cx="2976" cy="83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p>
              <a:pPr defTabSz="1219200" eaLnBrk="0" hangingPunct="0">
                <a:lnSpc>
                  <a:spcPct val="150000"/>
                </a:lnSpc>
              </a:pPr>
              <a:r>
                <a:rPr lang="zh-CN" altLang="zh-CN" sz="32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交友治家</a:t>
              </a:r>
              <a:endParaRPr lang="zh-CN" altLang="zh-CN" sz="3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3">
              <a:duotone>
                <a:schemeClr val="accent5">
                  <a:shade val="45000"/>
                  <a:satMod val="135000"/>
                </a:schemeClr>
                <a:prstClr val="white"/>
              </a:duotone>
              <a:grayscl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flipH="1">
              <a:off x="3702" y="2169"/>
              <a:ext cx="1992" cy="1029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9" name="Rectangle 3"/>
          <p:cNvSpPr>
            <a:spLocks noChangeArrowheads="1"/>
          </p:cNvSpPr>
          <p:nvPr/>
        </p:nvSpPr>
        <p:spPr bwMode="black">
          <a:xfrm>
            <a:off x="996950" y="1897063"/>
            <a:ext cx="8239125" cy="1198563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fontAlgn="base">
              <a:lnSpc>
                <a:spcPct val="150000"/>
              </a:lnSpc>
              <a:spcBef>
                <a:spcPct val="50000"/>
              </a:spcBef>
              <a:buFont typeface="+mj-ea"/>
              <a:buAutoNum type="ea1JpnChsDbPeriod"/>
              <a:defRPr/>
            </a:pPr>
            <a:endParaRPr lang="zh-CN" altLang="en-US" sz="2400" strike="noStrike" noProof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fontAlgn="base">
              <a:spcBef>
                <a:spcPct val="50000"/>
              </a:spcBef>
              <a:defRPr/>
            </a:pPr>
            <a:endParaRPr lang="zh-CN" altLang="en-US" sz="2400" strike="noStrike" noProof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070225" y="1652588"/>
            <a:ext cx="7618413" cy="452278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marL="514350" indent="-514350">
              <a:lnSpc>
                <a:spcPct val="200000"/>
              </a:lnSpc>
              <a:buFont typeface="华文新魏" panose="02010800040101010101" pitchFamily="2" charset="-122"/>
              <a:buAutoNum type="ea1JpnChsDbPeriod"/>
            </a:pPr>
            <a:r>
              <a:rPr lang="zh-CN" altLang="en-US" sz="2400">
                <a:latin typeface="华文新魏" panose="02010800040101010101" pitchFamily="2" charset="-122"/>
                <a:ea typeface="华文新魏" panose="02010800040101010101" pitchFamily="2" charset="-122"/>
              </a:rPr>
              <a:t>交友，所以辅德也。须亲直谅、多闻者，远便僻、柔佞者。</a:t>
            </a:r>
            <a:endParaRPr lang="zh-CN" altLang="en-US" sz="240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marL="514350" indent="-514350">
              <a:lnSpc>
                <a:spcPct val="200000"/>
              </a:lnSpc>
              <a:buFont typeface="华文新魏" panose="02010800040101010101" pitchFamily="2" charset="-122"/>
              <a:buAutoNum type="ea1JpnChsDbPeriod"/>
            </a:pPr>
            <a:r>
              <a:rPr lang="zh-CN" altLang="en-US" sz="2400">
                <a:latin typeface="华文新魏" panose="02010800040101010101" pitchFamily="2" charset="-122"/>
                <a:ea typeface="华文新魏" panose="02010800040101010101" pitchFamily="2" charset="-122"/>
              </a:rPr>
              <a:t>治家之余，日取经史传记三五百言读之，以养德性，以长识见。毋博弈嬉戏，虚费时日。</a:t>
            </a:r>
            <a:endParaRPr lang="zh-CN" altLang="en-US" sz="240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marL="514350" indent="-514350">
              <a:lnSpc>
                <a:spcPct val="200000"/>
              </a:lnSpc>
              <a:buFont typeface="华文新魏" panose="02010800040101010101" pitchFamily="2" charset="-122"/>
              <a:buAutoNum type="ea1JpnChsDbPeriod"/>
            </a:pPr>
            <a:r>
              <a:rPr lang="zh-CN" altLang="en-US" sz="2400">
                <a:latin typeface="华文新魏" panose="02010800040101010101" pitchFamily="2" charset="-122"/>
                <a:ea typeface="华文新魏" panose="02010800040101010101" pitchFamily="2" charset="-122"/>
              </a:rPr>
              <a:t>作家，但得衣食、祭祀、宾客之费无缺，足矣。毋过求赢余，为世所讥。</a:t>
            </a:r>
            <a:endParaRPr lang="zh-CN" altLang="en-US" sz="240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pic>
        <p:nvPicPr>
          <p:cNvPr id="23560" name="图片 11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8347" t="16710"/>
          <a:stretch>
            <a:fillRect/>
          </a:stretch>
        </p:blipFill>
        <p:spPr>
          <a:xfrm flipH="1">
            <a:off x="3175" y="3565525"/>
            <a:ext cx="3548063" cy="32956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 advClick="0" advTm="3000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" presetClass="entr" presetSubtype="10" fill="hold" grpId="1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1"/>
      <p:bldP spid="11" grpId="2"/>
      <p:bldP spid="11" grpId="3"/>
      <p:bldP spid="11" grpId="4"/>
      <p:bldP spid="11" grpId="5"/>
      <p:bldP spid="11" grpId="6"/>
      <p:bldP spid="11" grpId="7"/>
      <p:bldP spid="11" grpId="8"/>
      <p:bldP spid="11" grpId="9"/>
      <p:bldP spid="11" grpId="10"/>
      <p:bldP spid="11" grpId="11"/>
      <p:bldP spid="11" grpId="12"/>
      <p:bldP spid="11" grpId="13"/>
      <p:bldP spid="11" grpId="14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4577" name="图片 20" descr="59f82565023c8_0001_dabai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33337" y="4310063"/>
            <a:ext cx="5473700" cy="25527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4578" name="图片 12" descr="QQ截图20170507153224"/>
          <p:cNvPicPr>
            <a:picLocks noChangeAspect="1"/>
          </p:cNvPicPr>
          <p:nvPr/>
        </p:nvPicPr>
        <p:blipFill>
          <a:blip r:embed="rId2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rcRect t="1457"/>
          <a:stretch>
            <a:fillRect/>
          </a:stretch>
        </p:blipFill>
        <p:spPr>
          <a:xfrm>
            <a:off x="10048875" y="15875"/>
            <a:ext cx="2176463" cy="2773363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8" name="组合 7"/>
          <p:cNvGrpSpPr/>
          <p:nvPr/>
        </p:nvGrpSpPr>
        <p:grpSpPr>
          <a:xfrm>
            <a:off x="1593850" y="15875"/>
            <a:ext cx="5692775" cy="1358900"/>
            <a:chOff x="3702" y="1826"/>
            <a:chExt cx="5748" cy="1372"/>
          </a:xfrm>
        </p:grpSpPr>
        <p:pic>
          <p:nvPicPr>
            <p:cNvPr id="25" name="Picture 9" descr="F:\ppt素材\图标\我收集的图标\字体\3.png"/>
            <p:cNvPicPr>
              <a:picLocks noChangeAspect="1"/>
            </p:cNvPicPr>
            <p:nvPr/>
          </p:nvPicPr>
          <p:blipFill>
            <a:blip r:embed="rId3">
              <a:duotone>
                <a:schemeClr val="accent5">
                  <a:shade val="45000"/>
                  <a:satMod val="135000"/>
                </a:schemeClr>
                <a:prstClr val="white"/>
              </a:duotone>
              <a:grayscl/>
            </a:blip>
            <a:stretch>
              <a:fillRect/>
            </a:stretch>
          </p:blipFill>
          <p:spPr>
            <a:xfrm rot="5400000">
              <a:off x="6666" y="368"/>
              <a:ext cx="1326" cy="424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4581" name="TextBox 14"/>
            <p:cNvSpPr txBox="1"/>
            <p:nvPr/>
          </p:nvSpPr>
          <p:spPr>
            <a:xfrm>
              <a:off x="5588" y="2102"/>
              <a:ext cx="2976" cy="83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p>
              <a:pPr defTabSz="1219200" eaLnBrk="0" hangingPunct="0">
                <a:lnSpc>
                  <a:spcPct val="150000"/>
                </a:lnSpc>
              </a:pPr>
              <a:r>
                <a:rPr lang="zh-CN" altLang="zh-CN" sz="32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交友治家</a:t>
              </a:r>
              <a:endParaRPr lang="zh-CN" altLang="zh-CN" sz="3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4">
              <a:duotone>
                <a:schemeClr val="accent5">
                  <a:shade val="45000"/>
                  <a:satMod val="135000"/>
                </a:schemeClr>
                <a:prstClr val="white"/>
              </a:duotone>
              <a:grayscl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flipH="1">
              <a:off x="3702" y="2169"/>
              <a:ext cx="1992" cy="1029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9" name="Rectangle 3"/>
          <p:cNvSpPr>
            <a:spLocks noChangeArrowheads="1"/>
          </p:cNvSpPr>
          <p:nvPr/>
        </p:nvSpPr>
        <p:spPr bwMode="black">
          <a:xfrm>
            <a:off x="996950" y="1897063"/>
            <a:ext cx="8239125" cy="1198563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fontAlgn="base">
              <a:lnSpc>
                <a:spcPct val="150000"/>
              </a:lnSpc>
              <a:spcBef>
                <a:spcPct val="50000"/>
              </a:spcBef>
              <a:buFont typeface="+mj-ea"/>
              <a:buAutoNum type="ea1JpnChsDbPeriod"/>
              <a:defRPr/>
            </a:pPr>
            <a:endParaRPr lang="zh-CN" altLang="en-US" sz="2400" strike="noStrike" noProof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fontAlgn="base">
              <a:spcBef>
                <a:spcPct val="50000"/>
              </a:spcBef>
              <a:defRPr/>
            </a:pPr>
            <a:endParaRPr lang="zh-CN" altLang="en-US" sz="2400" strike="noStrike" noProof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cxnSp>
        <p:nvCxnSpPr>
          <p:cNvPr id="2" name="直接连接符 1"/>
          <p:cNvCxnSpPr/>
          <p:nvPr/>
        </p:nvCxnSpPr>
        <p:spPr>
          <a:xfrm>
            <a:off x="3001963" y="1774825"/>
            <a:ext cx="0" cy="2951163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ash"/>
            <a:headEnd type="none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10"/>
          <p:cNvGrpSpPr/>
          <p:nvPr/>
        </p:nvGrpSpPr>
        <p:grpSpPr>
          <a:xfrm rot="5400000">
            <a:off x="1423988" y="3084513"/>
            <a:ext cx="1865312" cy="679450"/>
            <a:chOff x="0" y="0"/>
            <a:chExt cx="2016224" cy="689760"/>
          </a:xfrm>
        </p:grpSpPr>
        <p:pic>
          <p:nvPicPr>
            <p:cNvPr id="24586" name="图片 1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0" y="0"/>
              <a:ext cx="2016224" cy="65181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4587" name="文本框 12"/>
            <p:cNvSpPr txBox="1"/>
            <p:nvPr/>
          </p:nvSpPr>
          <p:spPr>
            <a:xfrm rot="-5400000">
              <a:off x="819840" y="102247"/>
              <a:ext cx="477776" cy="69725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p>
              <a:r>
                <a:rPr lang="zh-CN" altLang="en-US" sz="3600" b="1" dirty="0">
                  <a:latin typeface="华文新魏" panose="02010800040101010101" pitchFamily="2" charset="-122"/>
                  <a:ea typeface="华文新魏" panose="02010800040101010101" pitchFamily="2" charset="-122"/>
                </a:rPr>
                <a:t>四</a:t>
              </a:r>
              <a:endParaRPr lang="zh-CN" altLang="en-US" sz="3600" b="1" dirty="0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grpSp>
        <p:nvGrpSpPr>
          <p:cNvPr id="6" name="组合 10"/>
          <p:cNvGrpSpPr/>
          <p:nvPr/>
        </p:nvGrpSpPr>
        <p:grpSpPr>
          <a:xfrm rot="5400000">
            <a:off x="4373563" y="3084513"/>
            <a:ext cx="1865312" cy="679450"/>
            <a:chOff x="0" y="0"/>
            <a:chExt cx="2016224" cy="689758"/>
          </a:xfrm>
        </p:grpSpPr>
        <p:pic>
          <p:nvPicPr>
            <p:cNvPr id="24589" name="图片 1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0" y="0"/>
              <a:ext cx="2016224" cy="65181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4590" name="文本框 12"/>
            <p:cNvSpPr txBox="1"/>
            <p:nvPr/>
          </p:nvSpPr>
          <p:spPr>
            <a:xfrm rot="-5400000">
              <a:off x="819699" y="102241"/>
              <a:ext cx="477776" cy="6972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p>
              <a:r>
                <a:rPr lang="zh-CN" altLang="en-US" sz="3600" b="1" dirty="0">
                  <a:latin typeface="隶书" panose="02010509060101010101" charset="-122"/>
                  <a:ea typeface="隶书" panose="02010509060101010101" charset="-122"/>
                </a:rPr>
                <a:t>五</a:t>
              </a:r>
              <a:endParaRPr lang="zh-CN" altLang="en-US" sz="3600" b="1" dirty="0">
                <a:latin typeface="隶书" panose="02010509060101010101" charset="-122"/>
                <a:ea typeface="隶书" panose="02010509060101010101" charset="-122"/>
              </a:endParaRPr>
            </a:p>
          </p:txBody>
        </p:sp>
      </p:grpSp>
      <p:sp>
        <p:nvSpPr>
          <p:cNvPr id="12" name="TextBox 8"/>
          <p:cNvSpPr txBox="1"/>
          <p:nvPr/>
        </p:nvSpPr>
        <p:spPr>
          <a:xfrm>
            <a:off x="3041650" y="1703388"/>
            <a:ext cx="1198563" cy="3852862"/>
          </a:xfrm>
          <a:prstGeom prst="rect">
            <a:avLst/>
          </a:prstGeom>
          <a:noFill/>
          <a:ln w="9525">
            <a:noFill/>
          </a:ln>
        </p:spPr>
        <p:txBody>
          <a:bodyPr vert="eaVert" wrap="square" anchor="t">
            <a:spAutoFit/>
          </a:bodyPr>
          <a:p>
            <a:pPr>
              <a:lnSpc>
                <a:spcPct val="150000"/>
              </a:lnSpc>
            </a:pPr>
            <a:r>
              <a:rPr lang="en-US" altLang="zh-CN" sz="2200" dirty="0">
                <a:latin typeface="华文新魏" panose="02010800040101010101" pitchFamily="2" charset="-122"/>
                <a:ea typeface="华文新魏" panose="02010800040101010101" pitchFamily="2" charset="-122"/>
              </a:rPr>
              <a:t>交友，所以辅德也。须亲直谅、多闻者，远便僻、柔佞者。</a:t>
            </a:r>
            <a:endParaRPr lang="en-US" altLang="zh-CN" sz="22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3" name="TextBox 9"/>
          <p:cNvSpPr txBox="1"/>
          <p:nvPr/>
        </p:nvSpPr>
        <p:spPr>
          <a:xfrm>
            <a:off x="5961063" y="1703388"/>
            <a:ext cx="1704975" cy="3852862"/>
          </a:xfrm>
          <a:prstGeom prst="rect">
            <a:avLst/>
          </a:prstGeom>
          <a:noFill/>
          <a:ln w="9525">
            <a:noFill/>
          </a:ln>
        </p:spPr>
        <p:txBody>
          <a:bodyPr vert="eaVert" wrap="square" anchor="t">
            <a:spAutoFit/>
          </a:bodyPr>
          <a:p>
            <a:pPr>
              <a:lnSpc>
                <a:spcPct val="150000"/>
              </a:lnSpc>
            </a:pPr>
            <a:r>
              <a:rPr lang="zh-CN" altLang="en-US" sz="2200" dirty="0">
                <a:latin typeface="华文新魏" panose="02010800040101010101" pitchFamily="2" charset="-122"/>
                <a:ea typeface="华文新魏" panose="02010800040101010101" pitchFamily="2" charset="-122"/>
              </a:rPr>
              <a:t>治家之余，日取经史传记三五百言读之，以养德性，以长识见。毋博弈嬉戏，虚费时日。。</a:t>
            </a:r>
            <a:endParaRPr lang="en-US" altLang="zh-CN" sz="22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9051925" y="1774825"/>
            <a:ext cx="0" cy="2951163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ash"/>
            <a:headEnd type="none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5972175" y="1774825"/>
            <a:ext cx="0" cy="2951163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ash"/>
            <a:headEnd type="none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2"/>
          <p:cNvSpPr txBox="1"/>
          <p:nvPr/>
        </p:nvSpPr>
        <p:spPr>
          <a:xfrm>
            <a:off x="9066213" y="1671638"/>
            <a:ext cx="1704975" cy="385445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pPr algn="just">
              <a:lnSpc>
                <a:spcPct val="150000"/>
              </a:lnSpc>
            </a:pPr>
            <a:r>
              <a:rPr lang="zh-CN" altLang="en-US" sz="2200" spc="300" noProof="1" dirty="0"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rPr>
              <a:t>作家，但得衣食、祭祀、宾客之费无缺，足矣。毋过求赢余，为世所讥。</a:t>
            </a:r>
            <a:endParaRPr lang="zh-CN" altLang="en-US" sz="2200" spc="300" noProof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grpSp>
        <p:nvGrpSpPr>
          <p:cNvPr id="18" name="组合 10"/>
          <p:cNvGrpSpPr/>
          <p:nvPr/>
        </p:nvGrpSpPr>
        <p:grpSpPr>
          <a:xfrm rot="5400000">
            <a:off x="7346950" y="3086100"/>
            <a:ext cx="1865313" cy="681038"/>
            <a:chOff x="0" y="0"/>
            <a:chExt cx="2016224" cy="690402"/>
          </a:xfrm>
        </p:grpSpPr>
        <p:pic>
          <p:nvPicPr>
            <p:cNvPr id="24597" name="图片 1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0" y="0"/>
              <a:ext cx="2016224" cy="65181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4598" name="文本框 12"/>
            <p:cNvSpPr txBox="1"/>
            <p:nvPr/>
          </p:nvSpPr>
          <p:spPr>
            <a:xfrm rot="-5400000">
              <a:off x="819696" y="102885"/>
              <a:ext cx="477776" cy="69725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p>
              <a:r>
                <a:rPr lang="zh-CN" altLang="en-US" sz="3600" b="1" dirty="0">
                  <a:latin typeface="隶书" panose="02010509060101010101" charset="-122"/>
                  <a:ea typeface="隶书" panose="02010509060101010101" charset="-122"/>
                </a:rPr>
                <a:t>六</a:t>
              </a:r>
              <a:endParaRPr lang="zh-CN" altLang="en-US" sz="3600" b="1" dirty="0">
                <a:latin typeface="隶书" panose="02010509060101010101" charset="-122"/>
                <a:ea typeface="隶书" panose="02010509060101010101" charset="-122"/>
              </a:endParaRPr>
            </a:p>
          </p:txBody>
        </p:sp>
      </p:grpSp>
    </p:spTree>
  </p:cSld>
  <p:clrMapOvr>
    <a:masterClrMapping/>
  </p:clrMapOvr>
  <p:transition spd="slow" advClick="0" advTm="3000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5601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>
            <a:off x="7178675" y="1489075"/>
            <a:ext cx="5057775" cy="53848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8" name="组合 7"/>
          <p:cNvGrpSpPr/>
          <p:nvPr/>
        </p:nvGrpSpPr>
        <p:grpSpPr>
          <a:xfrm>
            <a:off x="1577975" y="293688"/>
            <a:ext cx="5692775" cy="1358900"/>
            <a:chOff x="3702" y="1826"/>
            <a:chExt cx="5748" cy="1372"/>
          </a:xfrm>
        </p:grpSpPr>
        <p:pic>
          <p:nvPicPr>
            <p:cNvPr id="25" name="Picture 9" descr="F:\ppt素材\图标\我收集的图标\字体\3.png"/>
            <p:cNvPicPr>
              <a:picLocks noChangeAspect="1"/>
            </p:cNvPicPr>
            <p:nvPr/>
          </p:nvPicPr>
          <p:blipFill>
            <a:blip r:embed="rId2">
              <a:duotone>
                <a:schemeClr val="accent5">
                  <a:shade val="45000"/>
                  <a:satMod val="135000"/>
                </a:schemeClr>
                <a:prstClr val="white"/>
              </a:duotone>
              <a:grayscl/>
            </a:blip>
            <a:stretch>
              <a:fillRect/>
            </a:stretch>
          </p:blipFill>
          <p:spPr>
            <a:xfrm rot="5400000">
              <a:off x="6666" y="368"/>
              <a:ext cx="1326" cy="424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5604" name="TextBox 14"/>
            <p:cNvSpPr txBox="1"/>
            <p:nvPr/>
          </p:nvSpPr>
          <p:spPr>
            <a:xfrm>
              <a:off x="5588" y="2102"/>
              <a:ext cx="2976" cy="83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p>
              <a:pPr defTabSz="1219200" eaLnBrk="0" hangingPunct="0">
                <a:lnSpc>
                  <a:spcPct val="150000"/>
                </a:lnSpc>
              </a:pPr>
              <a:r>
                <a:rPr lang="zh-CN" altLang="zh-CN" sz="32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为人处事</a:t>
              </a:r>
              <a:endParaRPr lang="zh-CN" altLang="zh-CN" sz="3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3">
              <a:duotone>
                <a:schemeClr val="accent5">
                  <a:shade val="45000"/>
                  <a:satMod val="135000"/>
                </a:schemeClr>
                <a:prstClr val="white"/>
              </a:duotone>
              <a:grayscl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flipH="1">
              <a:off x="3702" y="2169"/>
              <a:ext cx="1992" cy="1029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9" name="Rectangle 3"/>
          <p:cNvSpPr>
            <a:spLocks noChangeArrowheads="1"/>
          </p:cNvSpPr>
          <p:nvPr/>
        </p:nvSpPr>
        <p:spPr bwMode="black">
          <a:xfrm>
            <a:off x="996950" y="1897063"/>
            <a:ext cx="8239125" cy="1198563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fontAlgn="base">
              <a:lnSpc>
                <a:spcPct val="150000"/>
              </a:lnSpc>
              <a:spcBef>
                <a:spcPct val="50000"/>
              </a:spcBef>
              <a:buFont typeface="+mj-ea"/>
              <a:buAutoNum type="ea1JpnChsDbPeriod"/>
              <a:defRPr/>
            </a:pPr>
            <a:endParaRPr lang="zh-CN" altLang="en-US" sz="2400" strike="noStrike" noProof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fontAlgn="base">
              <a:spcBef>
                <a:spcPct val="50000"/>
              </a:spcBef>
              <a:defRPr/>
            </a:pPr>
            <a:endParaRPr lang="zh-CN" altLang="en-US" sz="2400" strike="noStrike" noProof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60400" y="1897063"/>
            <a:ext cx="7634288" cy="452278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marL="514350" indent="-514350">
              <a:lnSpc>
                <a:spcPct val="200000"/>
              </a:lnSpc>
              <a:buFont typeface="华文新魏" panose="02010800040101010101" pitchFamily="2" charset="-122"/>
              <a:buAutoNum type="ea1JpnChsDbPeriod"/>
            </a:pPr>
            <a:r>
              <a:rPr lang="zh-CN" altLang="en-US" sz="2400">
                <a:latin typeface="华文新魏" panose="02010800040101010101" pitchFamily="2" charset="-122"/>
                <a:ea typeface="华文新魏" panose="02010800040101010101" pitchFamily="2" charset="-122"/>
              </a:rPr>
              <a:t>世之生事诈人者，亦必伺人有过，然后起衅。我若无缺，彼虽凶恶，岂敢凌我谨守礼法之人。</a:t>
            </a:r>
            <a:endParaRPr lang="zh-CN" altLang="en-US" sz="240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marL="514350" indent="-514350">
              <a:lnSpc>
                <a:spcPct val="200000"/>
              </a:lnSpc>
              <a:buFont typeface="华文新魏" panose="02010800040101010101" pitchFamily="2" charset="-122"/>
              <a:buAutoNum type="ea1JpnChsDbPeriod"/>
            </a:pPr>
            <a:r>
              <a:rPr lang="zh-CN" altLang="en-US" sz="2400">
                <a:latin typeface="华文新魏" panose="02010800040101010101" pitchFamily="2" charset="-122"/>
                <a:ea typeface="华文新魏" panose="02010800040101010101" pitchFamily="2" charset="-122"/>
              </a:rPr>
              <a:t>不可习学吏事，为人写状害人，以干阴谴。</a:t>
            </a:r>
            <a:endParaRPr lang="zh-CN" altLang="en-US" sz="240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marL="514350" indent="-514350">
              <a:lnSpc>
                <a:spcPct val="200000"/>
              </a:lnSpc>
              <a:buFont typeface="华文新魏" panose="02010800040101010101" pitchFamily="2" charset="-122"/>
              <a:buAutoNum type="ea1JpnChsDbPeriod"/>
            </a:pPr>
            <a:r>
              <a:rPr lang="zh-CN" altLang="en-US" sz="2400">
                <a:latin typeface="华文新魏" panose="02010800040101010101" pitchFamily="2" charset="-122"/>
                <a:ea typeface="华文新魏" panose="02010800040101010101" pitchFamily="2" charset="-122"/>
              </a:rPr>
              <a:t>饮酒随量，不可过度，以灭德丧仪。</a:t>
            </a:r>
            <a:endParaRPr lang="zh-CN" altLang="en-US" sz="240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marL="514350" indent="-514350">
              <a:lnSpc>
                <a:spcPct val="200000"/>
              </a:lnSpc>
              <a:buFont typeface="华文新魏" panose="02010800040101010101" pitchFamily="2" charset="-122"/>
              <a:buAutoNum type="ea1JpnChsDbPeriod"/>
            </a:pPr>
            <a:r>
              <a:rPr lang="zh-CN" altLang="en-US" sz="2400">
                <a:latin typeface="华文新魏" panose="02010800040101010101" pitchFamily="2" charset="-122"/>
                <a:ea typeface="华文新魏" panose="02010800040101010101" pitchFamily="2" charset="-122"/>
              </a:rPr>
              <a:t>待奴仆小过，宜以理谴责，毋轻出恶言，非理挞辱。若有</a:t>
            </a:r>
            <a:endParaRPr lang="zh-CN" altLang="en-US" sz="240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</p:spTree>
  </p:cSld>
  <p:clrMapOvr>
    <a:masterClrMapping/>
  </p:clrMapOvr>
  <p:transition spd="slow" advClick="0" advTm="3000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6625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>
            <a:off x="7178675" y="1489075"/>
            <a:ext cx="5057775" cy="53848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8" name="组合 17"/>
          <p:cNvGrpSpPr/>
          <p:nvPr/>
        </p:nvGrpSpPr>
        <p:grpSpPr>
          <a:xfrm>
            <a:off x="701675" y="930275"/>
            <a:ext cx="7996238" cy="4443413"/>
            <a:chOff x="2731775" y="718755"/>
            <a:chExt cx="7996249" cy="4452734"/>
          </a:xfrm>
        </p:grpSpPr>
        <p:sp>
          <p:nvSpPr>
            <p:cNvPr id="19" name="矩形 18"/>
            <p:cNvSpPr/>
            <p:nvPr/>
          </p:nvSpPr>
          <p:spPr>
            <a:xfrm>
              <a:off x="9989360" y="718755"/>
              <a:ext cx="738664" cy="44527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sx="101000" sy="101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 fontAlgn="base"/>
              <a:endParaRPr lang="zh-CN" altLang="en-US" sz="1600" strike="noStrike" noProof="1">
                <a:latin typeface="汉仪良品线简" pitchFamily="18" charset="-122"/>
                <a:ea typeface="汉仪良品线简" pitchFamily="18" charset="-122"/>
              </a:endParaRPr>
            </a:p>
          </p:txBody>
        </p:sp>
        <p:sp>
          <p:nvSpPr>
            <p:cNvPr id="26628" name="文本框 19"/>
            <p:cNvSpPr txBox="1"/>
            <p:nvPr/>
          </p:nvSpPr>
          <p:spPr>
            <a:xfrm>
              <a:off x="10024883" y="789095"/>
              <a:ext cx="675005" cy="4284785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eaVert" wrap="square" anchor="t">
              <a:spAutoFit/>
            </a:bodyPr>
            <a:p>
              <a:pPr algn="ctr"/>
              <a:r>
                <a:rPr lang="zh-CN" altLang="zh-CN" sz="3200" b="1" dirty="0">
                  <a:latin typeface="微软雅黑" panose="020B0503020204020204" charset="-122"/>
                  <a:ea typeface="微软雅黑" panose="020B0503020204020204" charset="-122"/>
                </a:rPr>
                <a:t>为人处事</a:t>
              </a:r>
              <a:endParaRPr lang="zh-CN" altLang="en-US" sz="3200" b="1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6629" name="文本框 20"/>
            <p:cNvSpPr txBox="1"/>
            <p:nvPr/>
          </p:nvSpPr>
          <p:spPr>
            <a:xfrm>
              <a:off x="7299511" y="1256002"/>
              <a:ext cx="1567815" cy="3915122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eaVert" wrap="square" anchor="t">
              <a:spAutoFit/>
            </a:bodyPr>
            <a:p>
              <a:pPr>
                <a:lnSpc>
                  <a:spcPct val="150000"/>
                </a:lnSpc>
              </a:pPr>
              <a:r>
                <a:rPr lang="zh-CN" altLang="en-US" sz="2000" dirty="0">
                  <a:solidFill>
                    <a:srgbClr val="595959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rPr>
                <a:t>讨租讨债，宜善言催取。彼贫民岂无羞恶？遽出恶言，在我亦有所不忍。</a:t>
              </a:r>
              <a:endParaRPr lang="zh-CN" altLang="en-US" sz="2000" dirty="0">
                <a:solidFill>
                  <a:srgbClr val="595959"/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26630" name="文本框 21"/>
            <p:cNvSpPr txBox="1"/>
            <p:nvPr/>
          </p:nvSpPr>
          <p:spPr>
            <a:xfrm>
              <a:off x="5579472" y="1256002"/>
              <a:ext cx="1106170" cy="3915122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eaVert" wrap="square" anchor="t">
              <a:spAutoFit/>
            </a:bodyPr>
            <a:p>
              <a:pPr>
                <a:lnSpc>
                  <a:spcPct val="150000"/>
                </a:lnSpc>
              </a:pPr>
              <a:r>
                <a:rPr lang="zh-CN" altLang="en-US" sz="2000" dirty="0">
                  <a:solidFill>
                    <a:srgbClr val="595959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rPr>
                <a:t>蚤起夜眠，闻犬吠声即起。有盗徐逐之，勿急追。</a:t>
              </a:r>
              <a:endParaRPr lang="zh-CN" altLang="en-US" sz="2000" dirty="0">
                <a:solidFill>
                  <a:srgbClr val="595959"/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26631" name="文本框 22"/>
            <p:cNvSpPr txBox="1"/>
            <p:nvPr/>
          </p:nvSpPr>
          <p:spPr>
            <a:xfrm>
              <a:off x="2731775" y="1256002"/>
              <a:ext cx="1567815" cy="3915122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eaVert" wrap="square" anchor="t">
              <a:spAutoFit/>
            </a:bodyPr>
            <a:p>
              <a:pPr>
                <a:lnSpc>
                  <a:spcPct val="150000"/>
                </a:lnSpc>
              </a:pPr>
              <a:r>
                <a:rPr lang="zh-CN" altLang="en-US" sz="2000" dirty="0">
                  <a:solidFill>
                    <a:srgbClr val="595959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rPr>
                <a:t>日逐衣食及冠婚丧祭、亲故往来，量入为出，务从节俭。毋暗举债息，外示有余。</a:t>
              </a:r>
              <a:endParaRPr lang="zh-CN" altLang="en-US" sz="2000" dirty="0">
                <a:solidFill>
                  <a:srgbClr val="595959"/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cxnSp>
          <p:nvCxnSpPr>
            <p:cNvPr id="24" name="直接连接符 23"/>
            <p:cNvCxnSpPr/>
            <p:nvPr/>
          </p:nvCxnSpPr>
          <p:spPr>
            <a:xfrm>
              <a:off x="4293996" y="1350930"/>
              <a:ext cx="0" cy="339255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6686017" y="1350929"/>
              <a:ext cx="0" cy="339255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634" name="文本框 26"/>
            <p:cNvSpPr txBox="1"/>
            <p:nvPr/>
          </p:nvSpPr>
          <p:spPr>
            <a:xfrm>
              <a:off x="8872699" y="1285372"/>
              <a:ext cx="613410" cy="3260031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eaVert" wrap="square" anchor="t">
              <a:spAutoFit/>
            </a:bodyPr>
            <a:p>
              <a:r>
                <a:rPr lang="zh-CN" altLang="en-US" sz="2800" b="1" dirty="0">
                  <a:latin typeface="华文新魏" panose="02010800040101010101" pitchFamily="2" charset="-122"/>
                  <a:ea typeface="华文新魏" panose="02010800040101010101" pitchFamily="2" charset="-122"/>
                </a:rPr>
                <a:t>五</a:t>
              </a:r>
              <a:endParaRPr lang="zh-CN" altLang="en-US" sz="2800" b="1" dirty="0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cxnSp>
          <p:nvCxnSpPr>
            <p:cNvPr id="28" name="直接连接符 27"/>
            <p:cNvCxnSpPr/>
            <p:nvPr/>
          </p:nvCxnSpPr>
          <p:spPr>
            <a:xfrm>
              <a:off x="8872626" y="1350928"/>
              <a:ext cx="0" cy="339255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636" name="文本框 28"/>
            <p:cNvSpPr txBox="1"/>
            <p:nvPr/>
          </p:nvSpPr>
          <p:spPr>
            <a:xfrm>
              <a:off x="6700168" y="1285519"/>
              <a:ext cx="613410" cy="3260031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eaVert" wrap="square" anchor="t">
              <a:spAutoFit/>
            </a:bodyPr>
            <a:p>
              <a:r>
                <a:rPr lang="zh-CN" altLang="en-US" sz="2800" b="1" dirty="0">
                  <a:latin typeface="华文新魏" panose="02010800040101010101" pitchFamily="2" charset="-122"/>
                  <a:ea typeface="华文新魏" panose="02010800040101010101" pitchFamily="2" charset="-122"/>
                </a:rPr>
                <a:t>六</a:t>
              </a:r>
              <a:endParaRPr lang="zh-CN" altLang="en-US" sz="2800" b="1" dirty="0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26637" name="文本框 29"/>
            <p:cNvSpPr txBox="1"/>
            <p:nvPr/>
          </p:nvSpPr>
          <p:spPr>
            <a:xfrm>
              <a:off x="4310745" y="1365026"/>
              <a:ext cx="613410" cy="3260031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eaVert" wrap="square" anchor="t">
              <a:spAutoFit/>
            </a:bodyPr>
            <a:p>
              <a:r>
                <a:rPr lang="zh-CN" altLang="en-US" sz="2800" b="1" dirty="0">
                  <a:latin typeface="华文新魏" panose="02010800040101010101" pitchFamily="2" charset="-122"/>
                  <a:ea typeface="华文新魏" panose="02010800040101010101" pitchFamily="2" charset="-122"/>
                </a:rPr>
                <a:t>七</a:t>
              </a:r>
              <a:endParaRPr lang="zh-CN" altLang="en-US" sz="2800" b="1" dirty="0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</p:spTree>
  </p:cSld>
  <p:clrMapOvr>
    <a:masterClrMapping/>
  </p:clrMapOvr>
  <p:transition spd="slow" advClick="0" advTm="3000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26"/>
          <p:cNvSpPr txBox="1"/>
          <p:nvPr/>
        </p:nvSpPr>
        <p:spPr>
          <a:xfrm>
            <a:off x="6646863" y="1358900"/>
            <a:ext cx="4938712" cy="4138613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150000"/>
              </a:lnSpc>
            </a:pPr>
            <a:r>
              <a:rPr lang="zh-CN" altLang="en-US" sz="2400" dirty="0">
                <a:latin typeface="华文新魏" panose="02010800040101010101" pitchFamily="2" charset="-122"/>
                <a:ea typeface="华文新魏" panose="02010800040101010101" pitchFamily="2" charset="-122"/>
              </a:rPr>
              <a:t>付出，福报就多；感恩，顺利就多；助人，贵人就多；抱怨，烦恼就多；</a:t>
            </a:r>
            <a:endParaRPr lang="zh-CN" altLang="en-US" sz="24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华文新魏" panose="02010800040101010101" pitchFamily="2" charset="-122"/>
                <a:ea typeface="华文新魏" panose="02010800040101010101" pitchFamily="2" charset="-122"/>
              </a:rPr>
              <a:t>知足，快乐就多；逃避，失败就多；分享，朋友就多；生气，疾病就多；</a:t>
            </a:r>
            <a:endParaRPr lang="zh-CN" altLang="en-US" sz="24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华文新魏" panose="02010800040101010101" pitchFamily="2" charset="-122"/>
                <a:ea typeface="华文新魏" panose="02010800040101010101" pitchFamily="2" charset="-122"/>
              </a:rPr>
              <a:t>贪婪，贫穷就多；施财，富贵就多；享福，痛苦就多；学习，智慧就多；</a:t>
            </a:r>
            <a:endParaRPr lang="zh-CN" altLang="en-US" sz="24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华文新魏" panose="02010800040101010101" pitchFamily="2" charset="-122"/>
                <a:ea typeface="华文新魏" panose="02010800040101010101" pitchFamily="2" charset="-122"/>
              </a:rPr>
              <a:t>慈悲，吉祥就多；忍辱，平安就多。</a:t>
            </a:r>
            <a:endParaRPr lang="zh-CN" altLang="en-US" sz="24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endParaRPr lang="zh-CN" altLang="en-US" sz="1100" dirty="0">
              <a:latin typeface="汉仪良品线简" pitchFamily="18" charset="-122"/>
              <a:ea typeface="汉仪良品线简" pitchFamily="18" charset="-122"/>
            </a:endParaRPr>
          </a:p>
        </p:txBody>
      </p:sp>
      <p:pic>
        <p:nvPicPr>
          <p:cNvPr id="2" name="图片 1" descr="ed6be6ea35c1485f32dd2dece2f7312d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2075" y="-3140075"/>
            <a:ext cx="7108825" cy="10058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1214" b="24139"/>
          <a:stretch>
            <a:fillRect/>
          </a:stretch>
        </p:blipFill>
        <p:spPr>
          <a:xfrm>
            <a:off x="265113" y="1589088"/>
            <a:ext cx="6381750" cy="367823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 advClick="0" advTm="3000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8673" name="图片 3"/>
          <p:cNvPicPr>
            <a:picLocks noChangeAspect="1"/>
          </p:cNvPicPr>
          <p:nvPr/>
        </p:nvPicPr>
        <p:blipFill>
          <a:blip r:embed="rId1">
            <a:grayscl/>
          </a:blip>
          <a:srcRect b="-2"/>
          <a:stretch>
            <a:fillRect/>
          </a:stretch>
        </p:blipFill>
        <p:spPr>
          <a:xfrm>
            <a:off x="6480175" y="2787650"/>
            <a:ext cx="5711825" cy="4070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1508" name="文本框 6"/>
          <p:cNvSpPr txBox="1"/>
          <p:nvPr/>
        </p:nvSpPr>
        <p:spPr>
          <a:xfrm>
            <a:off x="3024188" y="2547938"/>
            <a:ext cx="490537" cy="3622675"/>
          </a:xfrm>
          <a:prstGeom prst="rect">
            <a:avLst/>
          </a:prstGeom>
          <a:noFill/>
          <a:ln w="9525">
            <a:noFill/>
          </a:ln>
        </p:spPr>
        <p:txBody>
          <a:bodyPr vert="eaVert" wrap="square" anchor="t">
            <a:spAutoFit/>
          </a:bodyPr>
          <a:p>
            <a:r>
              <a:rPr lang="zh-CN" altLang="en-US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中国风年终汇报总结</a:t>
            </a:r>
            <a:r>
              <a:rPr lang="en-US" altLang="zh-CN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PPT</a:t>
            </a:r>
            <a:r>
              <a:rPr lang="zh-CN" altLang="en-US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模板</a:t>
            </a:r>
            <a:endParaRPr lang="zh-CN" altLang="en-US" sz="20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618038" y="1244600"/>
            <a:ext cx="1590675" cy="2214563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13800" dirty="0">
                <a:latin typeface="华文新魏" panose="02010800040101010101" pitchFamily="2" charset="-122"/>
                <a:ea typeface="华文新魏" panose="02010800040101010101" pitchFamily="2" charset="-122"/>
              </a:rPr>
              <a:t>谢</a:t>
            </a:r>
            <a:endParaRPr lang="zh-CN" altLang="en-US" sz="138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514725" y="2547938"/>
            <a:ext cx="809625" cy="200025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12400" dirty="0">
                <a:latin typeface="华文新魏" panose="02010800040101010101" pitchFamily="2" charset="-122"/>
                <a:ea typeface="华文新魏" panose="02010800040101010101" pitchFamily="2" charset="-122"/>
              </a:rPr>
              <a:t>谢</a:t>
            </a:r>
            <a:endParaRPr lang="zh-CN" altLang="en-US" sz="124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5937250" y="3498850"/>
            <a:ext cx="266700" cy="361950"/>
            <a:chOff x="4755469" y="4479245"/>
            <a:chExt cx="355600" cy="484188"/>
          </a:xfrm>
        </p:grpSpPr>
        <p:sp>
          <p:nvSpPr>
            <p:cNvPr id="11" name="Freeform 150"/>
            <p:cNvSpPr/>
            <p:nvPr/>
          </p:nvSpPr>
          <p:spPr bwMode="auto">
            <a:xfrm>
              <a:off x="4755469" y="4479245"/>
              <a:ext cx="355600" cy="484188"/>
            </a:xfrm>
            <a:custGeom>
              <a:avLst/>
              <a:gdLst>
                <a:gd name="T0" fmla="*/ 12 w 931"/>
                <a:gd name="T1" fmla="*/ 1096 h 1310"/>
                <a:gd name="T2" fmla="*/ 16 w 931"/>
                <a:gd name="T3" fmla="*/ 1046 h 1310"/>
                <a:gd name="T4" fmla="*/ 16 w 931"/>
                <a:gd name="T5" fmla="*/ 967 h 1310"/>
                <a:gd name="T6" fmla="*/ 19 w 931"/>
                <a:gd name="T7" fmla="*/ 909 h 1310"/>
                <a:gd name="T8" fmla="*/ 19 w 931"/>
                <a:gd name="T9" fmla="*/ 785 h 1310"/>
                <a:gd name="T10" fmla="*/ 28 w 931"/>
                <a:gd name="T11" fmla="*/ 529 h 1310"/>
                <a:gd name="T12" fmla="*/ 16 w 931"/>
                <a:gd name="T13" fmla="*/ 388 h 1310"/>
                <a:gd name="T14" fmla="*/ 19 w 931"/>
                <a:gd name="T15" fmla="*/ 356 h 1310"/>
                <a:gd name="T16" fmla="*/ 191 w 931"/>
                <a:gd name="T17" fmla="*/ 254 h 1310"/>
                <a:gd name="T18" fmla="*/ 236 w 931"/>
                <a:gd name="T19" fmla="*/ 136 h 1310"/>
                <a:gd name="T20" fmla="*/ 278 w 931"/>
                <a:gd name="T21" fmla="*/ 147 h 1310"/>
                <a:gd name="T22" fmla="*/ 316 w 931"/>
                <a:gd name="T23" fmla="*/ 129 h 1310"/>
                <a:gd name="T24" fmla="*/ 317 w 931"/>
                <a:gd name="T25" fmla="*/ 72 h 1310"/>
                <a:gd name="T26" fmla="*/ 359 w 931"/>
                <a:gd name="T27" fmla="*/ 7 h 1310"/>
                <a:gd name="T28" fmla="*/ 431 w 931"/>
                <a:gd name="T29" fmla="*/ 18 h 1310"/>
                <a:gd name="T30" fmla="*/ 479 w 931"/>
                <a:gd name="T31" fmla="*/ 18 h 1310"/>
                <a:gd name="T32" fmla="*/ 542 w 931"/>
                <a:gd name="T33" fmla="*/ 18 h 1310"/>
                <a:gd name="T34" fmla="*/ 602 w 931"/>
                <a:gd name="T35" fmla="*/ 18 h 1310"/>
                <a:gd name="T36" fmla="*/ 641 w 931"/>
                <a:gd name="T37" fmla="*/ 13 h 1310"/>
                <a:gd name="T38" fmla="*/ 694 w 931"/>
                <a:gd name="T39" fmla="*/ 32 h 1310"/>
                <a:gd name="T40" fmla="*/ 725 w 931"/>
                <a:gd name="T41" fmla="*/ 32 h 1310"/>
                <a:gd name="T42" fmla="*/ 776 w 931"/>
                <a:gd name="T43" fmla="*/ 42 h 1310"/>
                <a:gd name="T44" fmla="*/ 847 w 931"/>
                <a:gd name="T45" fmla="*/ 13 h 1310"/>
                <a:gd name="T46" fmla="*/ 907 w 931"/>
                <a:gd name="T47" fmla="*/ 70 h 1310"/>
                <a:gd name="T48" fmla="*/ 919 w 931"/>
                <a:gd name="T49" fmla="*/ 152 h 1310"/>
                <a:gd name="T50" fmla="*/ 922 w 931"/>
                <a:gd name="T51" fmla="*/ 216 h 1310"/>
                <a:gd name="T52" fmla="*/ 903 w 931"/>
                <a:gd name="T53" fmla="*/ 373 h 1310"/>
                <a:gd name="T54" fmla="*/ 915 w 931"/>
                <a:gd name="T55" fmla="*/ 405 h 1310"/>
                <a:gd name="T56" fmla="*/ 919 w 931"/>
                <a:gd name="T57" fmla="*/ 447 h 1310"/>
                <a:gd name="T58" fmla="*/ 908 w 931"/>
                <a:gd name="T59" fmla="*/ 578 h 1310"/>
                <a:gd name="T60" fmla="*/ 903 w 931"/>
                <a:gd name="T61" fmla="*/ 661 h 1310"/>
                <a:gd name="T62" fmla="*/ 887 w 931"/>
                <a:gd name="T63" fmla="*/ 738 h 1310"/>
                <a:gd name="T64" fmla="*/ 903 w 931"/>
                <a:gd name="T65" fmla="*/ 795 h 1310"/>
                <a:gd name="T66" fmla="*/ 903 w 931"/>
                <a:gd name="T67" fmla="*/ 872 h 1310"/>
                <a:gd name="T68" fmla="*/ 907 w 931"/>
                <a:gd name="T69" fmla="*/ 939 h 1310"/>
                <a:gd name="T70" fmla="*/ 910 w 931"/>
                <a:gd name="T71" fmla="*/ 1026 h 1310"/>
                <a:gd name="T72" fmla="*/ 903 w 931"/>
                <a:gd name="T73" fmla="*/ 1091 h 1310"/>
                <a:gd name="T74" fmla="*/ 900 w 931"/>
                <a:gd name="T75" fmla="*/ 1198 h 1310"/>
                <a:gd name="T76" fmla="*/ 861 w 931"/>
                <a:gd name="T77" fmla="*/ 1290 h 1310"/>
                <a:gd name="T78" fmla="*/ 806 w 931"/>
                <a:gd name="T79" fmla="*/ 1287 h 1310"/>
                <a:gd name="T80" fmla="*/ 739 w 931"/>
                <a:gd name="T81" fmla="*/ 1300 h 1310"/>
                <a:gd name="T82" fmla="*/ 680 w 931"/>
                <a:gd name="T83" fmla="*/ 1305 h 1310"/>
                <a:gd name="T84" fmla="*/ 618 w 931"/>
                <a:gd name="T85" fmla="*/ 1282 h 1310"/>
                <a:gd name="T86" fmla="*/ 546 w 931"/>
                <a:gd name="T87" fmla="*/ 1282 h 1310"/>
                <a:gd name="T88" fmla="*/ 477 w 931"/>
                <a:gd name="T89" fmla="*/ 1295 h 1310"/>
                <a:gd name="T90" fmla="*/ 438 w 931"/>
                <a:gd name="T91" fmla="*/ 1300 h 1310"/>
                <a:gd name="T92" fmla="*/ 354 w 931"/>
                <a:gd name="T93" fmla="*/ 1295 h 1310"/>
                <a:gd name="T94" fmla="*/ 236 w 931"/>
                <a:gd name="T95" fmla="*/ 1300 h 1310"/>
                <a:gd name="T96" fmla="*/ 174 w 931"/>
                <a:gd name="T97" fmla="*/ 1299 h 1310"/>
                <a:gd name="T98" fmla="*/ 92 w 931"/>
                <a:gd name="T99" fmla="*/ 1305 h 1310"/>
                <a:gd name="T100" fmla="*/ 0 w 931"/>
                <a:gd name="T101" fmla="*/ 1213 h 1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31" h="1310">
                  <a:moveTo>
                    <a:pt x="5" y="1138"/>
                  </a:moveTo>
                  <a:lnTo>
                    <a:pt x="5" y="1121"/>
                  </a:lnTo>
                  <a:cubicBezTo>
                    <a:pt x="8" y="1116"/>
                    <a:pt x="9" y="1116"/>
                    <a:pt x="9" y="1111"/>
                  </a:cubicBezTo>
                  <a:lnTo>
                    <a:pt x="9" y="1096"/>
                  </a:lnTo>
                  <a:lnTo>
                    <a:pt x="12" y="1096"/>
                  </a:lnTo>
                  <a:lnTo>
                    <a:pt x="12" y="1091"/>
                  </a:lnTo>
                  <a:lnTo>
                    <a:pt x="18" y="1091"/>
                  </a:lnTo>
                  <a:cubicBezTo>
                    <a:pt x="22" y="1091"/>
                    <a:pt x="23" y="1092"/>
                    <a:pt x="26" y="1093"/>
                  </a:cubicBezTo>
                  <a:lnTo>
                    <a:pt x="28" y="1066"/>
                  </a:lnTo>
                  <a:cubicBezTo>
                    <a:pt x="23" y="1062"/>
                    <a:pt x="16" y="1057"/>
                    <a:pt x="16" y="1046"/>
                  </a:cubicBezTo>
                  <a:lnTo>
                    <a:pt x="16" y="1044"/>
                  </a:lnTo>
                  <a:cubicBezTo>
                    <a:pt x="16" y="1031"/>
                    <a:pt x="32" y="1039"/>
                    <a:pt x="32" y="1004"/>
                  </a:cubicBezTo>
                  <a:cubicBezTo>
                    <a:pt x="32" y="1000"/>
                    <a:pt x="27" y="975"/>
                    <a:pt x="25" y="970"/>
                  </a:cubicBezTo>
                  <a:lnTo>
                    <a:pt x="16" y="987"/>
                  </a:lnTo>
                  <a:lnTo>
                    <a:pt x="16" y="967"/>
                  </a:lnTo>
                  <a:cubicBezTo>
                    <a:pt x="18" y="962"/>
                    <a:pt x="19" y="962"/>
                    <a:pt x="19" y="957"/>
                  </a:cubicBezTo>
                  <a:lnTo>
                    <a:pt x="19" y="934"/>
                  </a:lnTo>
                  <a:cubicBezTo>
                    <a:pt x="19" y="925"/>
                    <a:pt x="17" y="934"/>
                    <a:pt x="16" y="919"/>
                  </a:cubicBezTo>
                  <a:lnTo>
                    <a:pt x="19" y="919"/>
                  </a:lnTo>
                  <a:lnTo>
                    <a:pt x="19" y="909"/>
                  </a:lnTo>
                  <a:cubicBezTo>
                    <a:pt x="19" y="903"/>
                    <a:pt x="24" y="900"/>
                    <a:pt x="27" y="894"/>
                  </a:cubicBezTo>
                  <a:lnTo>
                    <a:pt x="23" y="887"/>
                  </a:lnTo>
                  <a:lnTo>
                    <a:pt x="23" y="857"/>
                  </a:lnTo>
                  <a:cubicBezTo>
                    <a:pt x="21" y="853"/>
                    <a:pt x="19" y="853"/>
                    <a:pt x="19" y="847"/>
                  </a:cubicBezTo>
                  <a:lnTo>
                    <a:pt x="19" y="785"/>
                  </a:lnTo>
                  <a:cubicBezTo>
                    <a:pt x="23" y="783"/>
                    <a:pt x="28" y="770"/>
                    <a:pt x="28" y="763"/>
                  </a:cubicBezTo>
                  <a:lnTo>
                    <a:pt x="28" y="572"/>
                  </a:lnTo>
                  <a:cubicBezTo>
                    <a:pt x="28" y="562"/>
                    <a:pt x="23" y="566"/>
                    <a:pt x="23" y="557"/>
                  </a:cubicBezTo>
                  <a:lnTo>
                    <a:pt x="23" y="544"/>
                  </a:lnTo>
                  <a:cubicBezTo>
                    <a:pt x="23" y="535"/>
                    <a:pt x="28" y="538"/>
                    <a:pt x="28" y="529"/>
                  </a:cubicBezTo>
                  <a:lnTo>
                    <a:pt x="28" y="465"/>
                  </a:lnTo>
                  <a:cubicBezTo>
                    <a:pt x="28" y="459"/>
                    <a:pt x="25" y="457"/>
                    <a:pt x="23" y="452"/>
                  </a:cubicBezTo>
                  <a:lnTo>
                    <a:pt x="23" y="437"/>
                  </a:lnTo>
                  <a:cubicBezTo>
                    <a:pt x="22" y="435"/>
                    <a:pt x="16" y="415"/>
                    <a:pt x="16" y="413"/>
                  </a:cubicBezTo>
                  <a:lnTo>
                    <a:pt x="16" y="388"/>
                  </a:lnTo>
                  <a:lnTo>
                    <a:pt x="19" y="388"/>
                  </a:lnTo>
                  <a:lnTo>
                    <a:pt x="19" y="375"/>
                  </a:lnTo>
                  <a:lnTo>
                    <a:pt x="16" y="375"/>
                  </a:lnTo>
                  <a:cubicBezTo>
                    <a:pt x="17" y="361"/>
                    <a:pt x="19" y="370"/>
                    <a:pt x="19" y="360"/>
                  </a:cubicBezTo>
                  <a:lnTo>
                    <a:pt x="19" y="356"/>
                  </a:lnTo>
                  <a:lnTo>
                    <a:pt x="105" y="323"/>
                  </a:lnTo>
                  <a:cubicBezTo>
                    <a:pt x="108" y="319"/>
                    <a:pt x="113" y="316"/>
                    <a:pt x="117" y="315"/>
                  </a:cubicBezTo>
                  <a:cubicBezTo>
                    <a:pt x="124" y="313"/>
                    <a:pt x="122" y="310"/>
                    <a:pt x="128" y="309"/>
                  </a:cubicBezTo>
                  <a:cubicBezTo>
                    <a:pt x="138" y="306"/>
                    <a:pt x="164" y="335"/>
                    <a:pt x="176" y="292"/>
                  </a:cubicBezTo>
                  <a:cubicBezTo>
                    <a:pt x="179" y="283"/>
                    <a:pt x="187" y="263"/>
                    <a:pt x="191" y="254"/>
                  </a:cubicBezTo>
                  <a:cubicBezTo>
                    <a:pt x="197" y="240"/>
                    <a:pt x="204" y="238"/>
                    <a:pt x="210" y="230"/>
                  </a:cubicBezTo>
                  <a:cubicBezTo>
                    <a:pt x="211" y="228"/>
                    <a:pt x="216" y="193"/>
                    <a:pt x="217" y="189"/>
                  </a:cubicBezTo>
                  <a:cubicBezTo>
                    <a:pt x="218" y="184"/>
                    <a:pt x="226" y="152"/>
                    <a:pt x="225" y="149"/>
                  </a:cubicBezTo>
                  <a:lnTo>
                    <a:pt x="228" y="150"/>
                  </a:lnTo>
                  <a:cubicBezTo>
                    <a:pt x="227" y="141"/>
                    <a:pt x="231" y="137"/>
                    <a:pt x="236" y="136"/>
                  </a:cubicBezTo>
                  <a:lnTo>
                    <a:pt x="239" y="135"/>
                  </a:lnTo>
                  <a:lnTo>
                    <a:pt x="244" y="135"/>
                  </a:lnTo>
                  <a:cubicBezTo>
                    <a:pt x="245" y="142"/>
                    <a:pt x="250" y="142"/>
                    <a:pt x="252" y="147"/>
                  </a:cubicBezTo>
                  <a:cubicBezTo>
                    <a:pt x="254" y="151"/>
                    <a:pt x="254" y="157"/>
                    <a:pt x="259" y="158"/>
                  </a:cubicBezTo>
                  <a:cubicBezTo>
                    <a:pt x="263" y="159"/>
                    <a:pt x="271" y="148"/>
                    <a:pt x="278" y="147"/>
                  </a:cubicBezTo>
                  <a:lnTo>
                    <a:pt x="283" y="145"/>
                  </a:lnTo>
                  <a:lnTo>
                    <a:pt x="288" y="144"/>
                  </a:lnTo>
                  <a:cubicBezTo>
                    <a:pt x="294" y="144"/>
                    <a:pt x="298" y="145"/>
                    <a:pt x="302" y="147"/>
                  </a:cubicBezTo>
                  <a:lnTo>
                    <a:pt x="305" y="162"/>
                  </a:lnTo>
                  <a:lnTo>
                    <a:pt x="316" y="129"/>
                  </a:lnTo>
                  <a:cubicBezTo>
                    <a:pt x="321" y="131"/>
                    <a:pt x="334" y="137"/>
                    <a:pt x="340" y="136"/>
                  </a:cubicBezTo>
                  <a:cubicBezTo>
                    <a:pt x="347" y="134"/>
                    <a:pt x="346" y="103"/>
                    <a:pt x="352" y="96"/>
                  </a:cubicBezTo>
                  <a:cubicBezTo>
                    <a:pt x="349" y="90"/>
                    <a:pt x="345" y="76"/>
                    <a:pt x="340" y="81"/>
                  </a:cubicBezTo>
                  <a:lnTo>
                    <a:pt x="339" y="76"/>
                  </a:lnTo>
                  <a:cubicBezTo>
                    <a:pt x="337" y="78"/>
                    <a:pt x="321" y="71"/>
                    <a:pt x="317" y="72"/>
                  </a:cubicBezTo>
                  <a:cubicBezTo>
                    <a:pt x="314" y="73"/>
                    <a:pt x="296" y="75"/>
                    <a:pt x="291" y="78"/>
                  </a:cubicBezTo>
                  <a:cubicBezTo>
                    <a:pt x="277" y="72"/>
                    <a:pt x="297" y="58"/>
                    <a:pt x="299" y="51"/>
                  </a:cubicBezTo>
                  <a:cubicBezTo>
                    <a:pt x="304" y="54"/>
                    <a:pt x="305" y="53"/>
                    <a:pt x="311" y="51"/>
                  </a:cubicBezTo>
                  <a:cubicBezTo>
                    <a:pt x="324" y="48"/>
                    <a:pt x="322" y="46"/>
                    <a:pt x="336" y="31"/>
                  </a:cubicBezTo>
                  <a:cubicBezTo>
                    <a:pt x="343" y="22"/>
                    <a:pt x="349" y="9"/>
                    <a:pt x="359" y="7"/>
                  </a:cubicBezTo>
                  <a:lnTo>
                    <a:pt x="362" y="6"/>
                  </a:lnTo>
                  <a:cubicBezTo>
                    <a:pt x="366" y="5"/>
                    <a:pt x="374" y="10"/>
                    <a:pt x="373" y="0"/>
                  </a:cubicBezTo>
                  <a:lnTo>
                    <a:pt x="403" y="0"/>
                  </a:lnTo>
                  <a:cubicBezTo>
                    <a:pt x="406" y="9"/>
                    <a:pt x="409" y="8"/>
                    <a:pt x="417" y="8"/>
                  </a:cubicBezTo>
                  <a:cubicBezTo>
                    <a:pt x="419" y="9"/>
                    <a:pt x="429" y="17"/>
                    <a:pt x="431" y="18"/>
                  </a:cubicBezTo>
                  <a:lnTo>
                    <a:pt x="435" y="18"/>
                  </a:lnTo>
                  <a:cubicBezTo>
                    <a:pt x="441" y="18"/>
                    <a:pt x="438" y="13"/>
                    <a:pt x="444" y="13"/>
                  </a:cubicBezTo>
                  <a:lnTo>
                    <a:pt x="458" y="13"/>
                  </a:lnTo>
                  <a:lnTo>
                    <a:pt x="458" y="18"/>
                  </a:lnTo>
                  <a:lnTo>
                    <a:pt x="479" y="18"/>
                  </a:lnTo>
                  <a:cubicBezTo>
                    <a:pt x="481" y="18"/>
                    <a:pt x="494" y="27"/>
                    <a:pt x="496" y="27"/>
                  </a:cubicBezTo>
                  <a:lnTo>
                    <a:pt x="504" y="27"/>
                  </a:lnTo>
                  <a:cubicBezTo>
                    <a:pt x="507" y="27"/>
                    <a:pt x="507" y="26"/>
                    <a:pt x="511" y="23"/>
                  </a:cubicBezTo>
                  <a:cubicBezTo>
                    <a:pt x="512" y="27"/>
                    <a:pt x="523" y="37"/>
                    <a:pt x="526" y="37"/>
                  </a:cubicBezTo>
                  <a:cubicBezTo>
                    <a:pt x="532" y="37"/>
                    <a:pt x="541" y="23"/>
                    <a:pt x="542" y="18"/>
                  </a:cubicBezTo>
                  <a:lnTo>
                    <a:pt x="560" y="18"/>
                  </a:lnTo>
                  <a:cubicBezTo>
                    <a:pt x="566" y="18"/>
                    <a:pt x="563" y="13"/>
                    <a:pt x="569" y="13"/>
                  </a:cubicBezTo>
                  <a:lnTo>
                    <a:pt x="595" y="13"/>
                  </a:lnTo>
                  <a:lnTo>
                    <a:pt x="595" y="18"/>
                  </a:lnTo>
                  <a:lnTo>
                    <a:pt x="602" y="18"/>
                  </a:lnTo>
                  <a:cubicBezTo>
                    <a:pt x="608" y="18"/>
                    <a:pt x="605" y="13"/>
                    <a:pt x="611" y="13"/>
                  </a:cubicBezTo>
                  <a:lnTo>
                    <a:pt x="618" y="13"/>
                  </a:lnTo>
                  <a:lnTo>
                    <a:pt x="618" y="18"/>
                  </a:lnTo>
                  <a:cubicBezTo>
                    <a:pt x="630" y="17"/>
                    <a:pt x="623" y="13"/>
                    <a:pt x="630" y="13"/>
                  </a:cubicBezTo>
                  <a:lnTo>
                    <a:pt x="641" y="13"/>
                  </a:lnTo>
                  <a:cubicBezTo>
                    <a:pt x="646" y="13"/>
                    <a:pt x="644" y="14"/>
                    <a:pt x="646" y="18"/>
                  </a:cubicBezTo>
                  <a:cubicBezTo>
                    <a:pt x="647" y="16"/>
                    <a:pt x="650" y="13"/>
                    <a:pt x="651" y="13"/>
                  </a:cubicBezTo>
                  <a:cubicBezTo>
                    <a:pt x="655" y="13"/>
                    <a:pt x="655" y="14"/>
                    <a:pt x="658" y="18"/>
                  </a:cubicBezTo>
                  <a:lnTo>
                    <a:pt x="676" y="18"/>
                  </a:lnTo>
                  <a:lnTo>
                    <a:pt x="694" y="32"/>
                  </a:lnTo>
                  <a:lnTo>
                    <a:pt x="702" y="32"/>
                  </a:lnTo>
                  <a:lnTo>
                    <a:pt x="702" y="28"/>
                  </a:lnTo>
                  <a:lnTo>
                    <a:pt x="716" y="27"/>
                  </a:lnTo>
                  <a:lnTo>
                    <a:pt x="716" y="32"/>
                  </a:lnTo>
                  <a:lnTo>
                    <a:pt x="725" y="32"/>
                  </a:lnTo>
                  <a:cubicBezTo>
                    <a:pt x="731" y="32"/>
                    <a:pt x="728" y="27"/>
                    <a:pt x="734" y="27"/>
                  </a:cubicBezTo>
                  <a:lnTo>
                    <a:pt x="739" y="27"/>
                  </a:lnTo>
                  <a:cubicBezTo>
                    <a:pt x="740" y="30"/>
                    <a:pt x="752" y="55"/>
                    <a:pt x="755" y="55"/>
                  </a:cubicBezTo>
                  <a:cubicBezTo>
                    <a:pt x="761" y="55"/>
                    <a:pt x="767" y="41"/>
                    <a:pt x="771" y="37"/>
                  </a:cubicBezTo>
                  <a:lnTo>
                    <a:pt x="776" y="42"/>
                  </a:lnTo>
                  <a:lnTo>
                    <a:pt x="794" y="23"/>
                  </a:lnTo>
                  <a:lnTo>
                    <a:pt x="801" y="22"/>
                  </a:lnTo>
                  <a:cubicBezTo>
                    <a:pt x="805" y="22"/>
                    <a:pt x="805" y="21"/>
                    <a:pt x="808" y="18"/>
                  </a:cubicBezTo>
                  <a:lnTo>
                    <a:pt x="840" y="18"/>
                  </a:lnTo>
                  <a:cubicBezTo>
                    <a:pt x="843" y="15"/>
                    <a:pt x="843" y="13"/>
                    <a:pt x="847" y="13"/>
                  </a:cubicBezTo>
                  <a:lnTo>
                    <a:pt x="857" y="13"/>
                  </a:lnTo>
                  <a:cubicBezTo>
                    <a:pt x="863" y="12"/>
                    <a:pt x="860" y="18"/>
                    <a:pt x="866" y="18"/>
                  </a:cubicBezTo>
                  <a:lnTo>
                    <a:pt x="877" y="18"/>
                  </a:lnTo>
                  <a:cubicBezTo>
                    <a:pt x="879" y="25"/>
                    <a:pt x="907" y="36"/>
                    <a:pt x="907" y="60"/>
                  </a:cubicBezTo>
                  <a:lnTo>
                    <a:pt x="907" y="70"/>
                  </a:lnTo>
                  <a:lnTo>
                    <a:pt x="910" y="70"/>
                  </a:lnTo>
                  <a:lnTo>
                    <a:pt x="910" y="95"/>
                  </a:lnTo>
                  <a:cubicBezTo>
                    <a:pt x="910" y="104"/>
                    <a:pt x="915" y="100"/>
                    <a:pt x="915" y="109"/>
                  </a:cubicBezTo>
                  <a:lnTo>
                    <a:pt x="915" y="152"/>
                  </a:lnTo>
                  <a:lnTo>
                    <a:pt x="919" y="152"/>
                  </a:lnTo>
                  <a:lnTo>
                    <a:pt x="919" y="172"/>
                  </a:lnTo>
                  <a:cubicBezTo>
                    <a:pt x="919" y="177"/>
                    <a:pt x="920" y="177"/>
                    <a:pt x="922" y="182"/>
                  </a:cubicBezTo>
                  <a:lnTo>
                    <a:pt x="919" y="181"/>
                  </a:lnTo>
                  <a:lnTo>
                    <a:pt x="919" y="204"/>
                  </a:lnTo>
                  <a:cubicBezTo>
                    <a:pt x="919" y="213"/>
                    <a:pt x="922" y="208"/>
                    <a:pt x="922" y="216"/>
                  </a:cubicBezTo>
                  <a:lnTo>
                    <a:pt x="922" y="219"/>
                  </a:lnTo>
                  <a:cubicBezTo>
                    <a:pt x="922" y="227"/>
                    <a:pt x="919" y="223"/>
                    <a:pt x="919" y="231"/>
                  </a:cubicBezTo>
                  <a:lnTo>
                    <a:pt x="919" y="273"/>
                  </a:lnTo>
                  <a:cubicBezTo>
                    <a:pt x="919" y="282"/>
                    <a:pt x="931" y="297"/>
                    <a:pt x="931" y="311"/>
                  </a:cubicBezTo>
                  <a:cubicBezTo>
                    <a:pt x="931" y="326"/>
                    <a:pt x="909" y="361"/>
                    <a:pt x="903" y="373"/>
                  </a:cubicBezTo>
                  <a:cubicBezTo>
                    <a:pt x="905" y="377"/>
                    <a:pt x="907" y="377"/>
                    <a:pt x="907" y="383"/>
                  </a:cubicBezTo>
                  <a:lnTo>
                    <a:pt x="906" y="390"/>
                  </a:lnTo>
                  <a:lnTo>
                    <a:pt x="899" y="393"/>
                  </a:lnTo>
                  <a:lnTo>
                    <a:pt x="905" y="405"/>
                  </a:lnTo>
                  <a:lnTo>
                    <a:pt x="915" y="405"/>
                  </a:lnTo>
                  <a:cubicBezTo>
                    <a:pt x="918" y="410"/>
                    <a:pt x="919" y="409"/>
                    <a:pt x="919" y="415"/>
                  </a:cubicBezTo>
                  <a:lnTo>
                    <a:pt x="919" y="427"/>
                  </a:lnTo>
                  <a:cubicBezTo>
                    <a:pt x="919" y="436"/>
                    <a:pt x="915" y="431"/>
                    <a:pt x="915" y="440"/>
                  </a:cubicBezTo>
                  <a:lnTo>
                    <a:pt x="915" y="447"/>
                  </a:lnTo>
                  <a:lnTo>
                    <a:pt x="919" y="447"/>
                  </a:lnTo>
                  <a:lnTo>
                    <a:pt x="918" y="481"/>
                  </a:lnTo>
                  <a:lnTo>
                    <a:pt x="910" y="500"/>
                  </a:lnTo>
                  <a:lnTo>
                    <a:pt x="910" y="545"/>
                  </a:lnTo>
                  <a:lnTo>
                    <a:pt x="907" y="552"/>
                  </a:lnTo>
                  <a:lnTo>
                    <a:pt x="908" y="578"/>
                  </a:lnTo>
                  <a:lnTo>
                    <a:pt x="888" y="607"/>
                  </a:lnTo>
                  <a:lnTo>
                    <a:pt x="890" y="607"/>
                  </a:lnTo>
                  <a:lnTo>
                    <a:pt x="900" y="624"/>
                  </a:lnTo>
                  <a:lnTo>
                    <a:pt x="900" y="661"/>
                  </a:lnTo>
                  <a:lnTo>
                    <a:pt x="903" y="661"/>
                  </a:lnTo>
                  <a:lnTo>
                    <a:pt x="903" y="693"/>
                  </a:lnTo>
                  <a:lnTo>
                    <a:pt x="907" y="693"/>
                  </a:lnTo>
                  <a:cubicBezTo>
                    <a:pt x="906" y="710"/>
                    <a:pt x="903" y="701"/>
                    <a:pt x="903" y="711"/>
                  </a:cubicBezTo>
                  <a:lnTo>
                    <a:pt x="903" y="718"/>
                  </a:lnTo>
                  <a:cubicBezTo>
                    <a:pt x="897" y="719"/>
                    <a:pt x="887" y="729"/>
                    <a:pt x="887" y="738"/>
                  </a:cubicBezTo>
                  <a:lnTo>
                    <a:pt x="887" y="745"/>
                  </a:lnTo>
                  <a:cubicBezTo>
                    <a:pt x="887" y="757"/>
                    <a:pt x="899" y="757"/>
                    <a:pt x="900" y="773"/>
                  </a:cubicBezTo>
                  <a:lnTo>
                    <a:pt x="896" y="773"/>
                  </a:lnTo>
                  <a:lnTo>
                    <a:pt x="897" y="784"/>
                  </a:lnTo>
                  <a:lnTo>
                    <a:pt x="903" y="795"/>
                  </a:lnTo>
                  <a:lnTo>
                    <a:pt x="903" y="805"/>
                  </a:lnTo>
                  <a:cubicBezTo>
                    <a:pt x="903" y="814"/>
                    <a:pt x="907" y="809"/>
                    <a:pt x="907" y="818"/>
                  </a:cubicBezTo>
                  <a:lnTo>
                    <a:pt x="907" y="842"/>
                  </a:lnTo>
                  <a:cubicBezTo>
                    <a:pt x="907" y="848"/>
                    <a:pt x="905" y="848"/>
                    <a:pt x="903" y="852"/>
                  </a:cubicBezTo>
                  <a:lnTo>
                    <a:pt x="903" y="872"/>
                  </a:lnTo>
                  <a:cubicBezTo>
                    <a:pt x="901" y="877"/>
                    <a:pt x="900" y="877"/>
                    <a:pt x="900" y="882"/>
                  </a:cubicBezTo>
                  <a:lnTo>
                    <a:pt x="900" y="902"/>
                  </a:lnTo>
                  <a:lnTo>
                    <a:pt x="896" y="902"/>
                  </a:lnTo>
                  <a:lnTo>
                    <a:pt x="907" y="924"/>
                  </a:lnTo>
                  <a:lnTo>
                    <a:pt x="907" y="939"/>
                  </a:lnTo>
                  <a:cubicBezTo>
                    <a:pt x="907" y="948"/>
                    <a:pt x="910" y="943"/>
                    <a:pt x="910" y="952"/>
                  </a:cubicBezTo>
                  <a:lnTo>
                    <a:pt x="910" y="972"/>
                  </a:lnTo>
                  <a:cubicBezTo>
                    <a:pt x="910" y="980"/>
                    <a:pt x="907" y="975"/>
                    <a:pt x="907" y="984"/>
                  </a:cubicBezTo>
                  <a:lnTo>
                    <a:pt x="907" y="1014"/>
                  </a:lnTo>
                  <a:cubicBezTo>
                    <a:pt x="907" y="1022"/>
                    <a:pt x="910" y="1018"/>
                    <a:pt x="910" y="1026"/>
                  </a:cubicBezTo>
                  <a:lnTo>
                    <a:pt x="910" y="1059"/>
                  </a:lnTo>
                  <a:lnTo>
                    <a:pt x="907" y="1059"/>
                  </a:lnTo>
                  <a:lnTo>
                    <a:pt x="907" y="1069"/>
                  </a:lnTo>
                  <a:cubicBezTo>
                    <a:pt x="907" y="1077"/>
                    <a:pt x="903" y="1072"/>
                    <a:pt x="903" y="1081"/>
                  </a:cubicBezTo>
                  <a:lnTo>
                    <a:pt x="903" y="1091"/>
                  </a:lnTo>
                  <a:lnTo>
                    <a:pt x="907" y="1091"/>
                  </a:lnTo>
                  <a:lnTo>
                    <a:pt x="907" y="1101"/>
                  </a:lnTo>
                  <a:cubicBezTo>
                    <a:pt x="907" y="1109"/>
                    <a:pt x="903" y="1105"/>
                    <a:pt x="903" y="1113"/>
                  </a:cubicBezTo>
                  <a:lnTo>
                    <a:pt x="903" y="1198"/>
                  </a:lnTo>
                  <a:lnTo>
                    <a:pt x="900" y="1198"/>
                  </a:lnTo>
                  <a:lnTo>
                    <a:pt x="900" y="1208"/>
                  </a:lnTo>
                  <a:cubicBezTo>
                    <a:pt x="900" y="1209"/>
                    <a:pt x="893" y="1233"/>
                    <a:pt x="893" y="1235"/>
                  </a:cubicBezTo>
                  <a:lnTo>
                    <a:pt x="893" y="1245"/>
                  </a:lnTo>
                  <a:cubicBezTo>
                    <a:pt x="886" y="1248"/>
                    <a:pt x="882" y="1290"/>
                    <a:pt x="868" y="1290"/>
                  </a:cubicBezTo>
                  <a:lnTo>
                    <a:pt x="861" y="1290"/>
                  </a:lnTo>
                  <a:lnTo>
                    <a:pt x="861" y="1295"/>
                  </a:lnTo>
                  <a:lnTo>
                    <a:pt x="836" y="1295"/>
                  </a:lnTo>
                  <a:cubicBezTo>
                    <a:pt x="835" y="1290"/>
                    <a:pt x="826" y="1282"/>
                    <a:pt x="822" y="1282"/>
                  </a:cubicBezTo>
                  <a:lnTo>
                    <a:pt x="820" y="1282"/>
                  </a:lnTo>
                  <a:cubicBezTo>
                    <a:pt x="814" y="1282"/>
                    <a:pt x="810" y="1284"/>
                    <a:pt x="806" y="1287"/>
                  </a:cubicBezTo>
                  <a:cubicBezTo>
                    <a:pt x="800" y="1283"/>
                    <a:pt x="759" y="1257"/>
                    <a:pt x="755" y="1257"/>
                  </a:cubicBezTo>
                  <a:lnTo>
                    <a:pt x="694" y="1257"/>
                  </a:lnTo>
                  <a:cubicBezTo>
                    <a:pt x="696" y="1267"/>
                    <a:pt x="705" y="1267"/>
                    <a:pt x="712" y="1276"/>
                  </a:cubicBezTo>
                  <a:cubicBezTo>
                    <a:pt x="717" y="1282"/>
                    <a:pt x="726" y="1290"/>
                    <a:pt x="734" y="1290"/>
                  </a:cubicBezTo>
                  <a:lnTo>
                    <a:pt x="739" y="1300"/>
                  </a:lnTo>
                  <a:lnTo>
                    <a:pt x="736" y="1300"/>
                  </a:lnTo>
                  <a:lnTo>
                    <a:pt x="736" y="1305"/>
                  </a:lnTo>
                  <a:cubicBezTo>
                    <a:pt x="733" y="1301"/>
                    <a:pt x="733" y="1300"/>
                    <a:pt x="729" y="1300"/>
                  </a:cubicBezTo>
                  <a:cubicBezTo>
                    <a:pt x="723" y="1300"/>
                    <a:pt x="726" y="1305"/>
                    <a:pt x="720" y="1304"/>
                  </a:cubicBezTo>
                  <a:lnTo>
                    <a:pt x="680" y="1305"/>
                  </a:lnTo>
                  <a:cubicBezTo>
                    <a:pt x="678" y="1305"/>
                    <a:pt x="661" y="1295"/>
                    <a:pt x="660" y="1295"/>
                  </a:cubicBezTo>
                  <a:lnTo>
                    <a:pt x="650" y="1295"/>
                  </a:lnTo>
                  <a:lnTo>
                    <a:pt x="650" y="1290"/>
                  </a:lnTo>
                  <a:lnTo>
                    <a:pt x="627" y="1290"/>
                  </a:lnTo>
                  <a:cubicBezTo>
                    <a:pt x="622" y="1290"/>
                    <a:pt x="622" y="1286"/>
                    <a:pt x="618" y="1282"/>
                  </a:cubicBezTo>
                  <a:lnTo>
                    <a:pt x="609" y="1295"/>
                  </a:lnTo>
                  <a:lnTo>
                    <a:pt x="562" y="1295"/>
                  </a:lnTo>
                  <a:lnTo>
                    <a:pt x="562" y="1290"/>
                  </a:lnTo>
                  <a:lnTo>
                    <a:pt x="555" y="1290"/>
                  </a:lnTo>
                  <a:cubicBezTo>
                    <a:pt x="548" y="1290"/>
                    <a:pt x="549" y="1282"/>
                    <a:pt x="546" y="1282"/>
                  </a:cubicBezTo>
                  <a:cubicBezTo>
                    <a:pt x="541" y="1282"/>
                    <a:pt x="538" y="1290"/>
                    <a:pt x="537" y="1295"/>
                  </a:cubicBezTo>
                  <a:lnTo>
                    <a:pt x="511" y="1295"/>
                  </a:lnTo>
                  <a:lnTo>
                    <a:pt x="511" y="1300"/>
                  </a:lnTo>
                  <a:lnTo>
                    <a:pt x="477" y="1300"/>
                  </a:lnTo>
                  <a:lnTo>
                    <a:pt x="477" y="1295"/>
                  </a:lnTo>
                  <a:cubicBezTo>
                    <a:pt x="470" y="1297"/>
                    <a:pt x="474" y="1300"/>
                    <a:pt x="468" y="1300"/>
                  </a:cubicBezTo>
                  <a:lnTo>
                    <a:pt x="451" y="1300"/>
                  </a:lnTo>
                  <a:lnTo>
                    <a:pt x="451" y="1295"/>
                  </a:lnTo>
                  <a:lnTo>
                    <a:pt x="438" y="1295"/>
                  </a:lnTo>
                  <a:lnTo>
                    <a:pt x="438" y="1300"/>
                  </a:lnTo>
                  <a:lnTo>
                    <a:pt x="383" y="1299"/>
                  </a:lnTo>
                  <a:lnTo>
                    <a:pt x="379" y="1290"/>
                  </a:lnTo>
                  <a:lnTo>
                    <a:pt x="371" y="1290"/>
                  </a:lnTo>
                  <a:cubicBezTo>
                    <a:pt x="365" y="1290"/>
                    <a:pt x="366" y="1282"/>
                    <a:pt x="363" y="1282"/>
                  </a:cubicBezTo>
                  <a:cubicBezTo>
                    <a:pt x="358" y="1282"/>
                    <a:pt x="355" y="1290"/>
                    <a:pt x="354" y="1295"/>
                  </a:cubicBezTo>
                  <a:lnTo>
                    <a:pt x="271" y="1295"/>
                  </a:lnTo>
                  <a:cubicBezTo>
                    <a:pt x="265" y="1295"/>
                    <a:pt x="267" y="1300"/>
                    <a:pt x="264" y="1300"/>
                  </a:cubicBezTo>
                  <a:cubicBezTo>
                    <a:pt x="258" y="1300"/>
                    <a:pt x="261" y="1295"/>
                    <a:pt x="255" y="1295"/>
                  </a:cubicBezTo>
                  <a:lnTo>
                    <a:pt x="236" y="1295"/>
                  </a:lnTo>
                  <a:lnTo>
                    <a:pt x="236" y="1300"/>
                  </a:lnTo>
                  <a:lnTo>
                    <a:pt x="218" y="1300"/>
                  </a:lnTo>
                  <a:lnTo>
                    <a:pt x="218" y="1295"/>
                  </a:lnTo>
                  <a:lnTo>
                    <a:pt x="203" y="1295"/>
                  </a:lnTo>
                  <a:cubicBezTo>
                    <a:pt x="199" y="1295"/>
                    <a:pt x="199" y="1297"/>
                    <a:pt x="195" y="1300"/>
                  </a:cubicBezTo>
                  <a:lnTo>
                    <a:pt x="174" y="1299"/>
                  </a:lnTo>
                  <a:lnTo>
                    <a:pt x="169" y="1305"/>
                  </a:lnTo>
                  <a:lnTo>
                    <a:pt x="106" y="1305"/>
                  </a:lnTo>
                  <a:cubicBezTo>
                    <a:pt x="103" y="1308"/>
                    <a:pt x="103" y="1310"/>
                    <a:pt x="99" y="1310"/>
                  </a:cubicBezTo>
                  <a:lnTo>
                    <a:pt x="92" y="1309"/>
                  </a:lnTo>
                  <a:lnTo>
                    <a:pt x="92" y="1305"/>
                  </a:lnTo>
                  <a:lnTo>
                    <a:pt x="51" y="1305"/>
                  </a:lnTo>
                  <a:cubicBezTo>
                    <a:pt x="47" y="1304"/>
                    <a:pt x="47" y="1303"/>
                    <a:pt x="44" y="1300"/>
                  </a:cubicBezTo>
                  <a:lnTo>
                    <a:pt x="34" y="1300"/>
                  </a:lnTo>
                  <a:cubicBezTo>
                    <a:pt x="23" y="1289"/>
                    <a:pt x="13" y="1275"/>
                    <a:pt x="5" y="1260"/>
                  </a:cubicBezTo>
                  <a:cubicBezTo>
                    <a:pt x="5" y="1244"/>
                    <a:pt x="9" y="1217"/>
                    <a:pt x="0" y="1213"/>
                  </a:cubicBezTo>
                  <a:lnTo>
                    <a:pt x="0" y="1141"/>
                  </a:lnTo>
                  <a:lnTo>
                    <a:pt x="5" y="1138"/>
                  </a:lnTo>
                  <a:close/>
                </a:path>
              </a:pathLst>
            </a:custGeom>
            <a:solidFill>
              <a:srgbClr val="E50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p>
              <a:pPr fontAlgn="base"/>
              <a:endParaRPr lang="zh-CN" altLang="en-US" sz="1050" strike="noStrike" noProof="1">
                <a:solidFill>
                  <a:prstClr val="black"/>
                </a:solidFill>
                <a:latin typeface="Calibri" panose="020F0502020204030204"/>
                <a:ea typeface="腾祥铁山楷书简" charset="-122"/>
              </a:endParaRPr>
            </a:p>
          </p:txBody>
        </p:sp>
        <p:sp>
          <p:nvSpPr>
            <p:cNvPr id="12" name="Freeform 151"/>
            <p:cNvSpPr>
              <a:spLocks noEditPoints="1"/>
            </p:cNvSpPr>
            <p:nvPr/>
          </p:nvSpPr>
          <p:spPr bwMode="auto">
            <a:xfrm>
              <a:off x="4933269" y="4482420"/>
              <a:ext cx="138113" cy="458788"/>
            </a:xfrm>
            <a:custGeom>
              <a:avLst/>
              <a:gdLst>
                <a:gd name="T0" fmla="*/ 170 w 366"/>
                <a:gd name="T1" fmla="*/ 179 h 1245"/>
                <a:gd name="T2" fmla="*/ 182 w 366"/>
                <a:gd name="T3" fmla="*/ 3 h 1245"/>
                <a:gd name="T4" fmla="*/ 208 w 366"/>
                <a:gd name="T5" fmla="*/ 118 h 1245"/>
                <a:gd name="T6" fmla="*/ 310 w 366"/>
                <a:gd name="T7" fmla="*/ 92 h 1245"/>
                <a:gd name="T8" fmla="*/ 342 w 366"/>
                <a:gd name="T9" fmla="*/ 74 h 1245"/>
                <a:gd name="T10" fmla="*/ 352 w 366"/>
                <a:gd name="T11" fmla="*/ 184 h 1245"/>
                <a:gd name="T12" fmla="*/ 209 w 366"/>
                <a:gd name="T13" fmla="*/ 337 h 1245"/>
                <a:gd name="T14" fmla="*/ 212 w 366"/>
                <a:gd name="T15" fmla="*/ 610 h 1245"/>
                <a:gd name="T16" fmla="*/ 170 w 366"/>
                <a:gd name="T17" fmla="*/ 592 h 1245"/>
                <a:gd name="T18" fmla="*/ 70 w 366"/>
                <a:gd name="T19" fmla="*/ 330 h 1245"/>
                <a:gd name="T20" fmla="*/ 15 w 366"/>
                <a:gd name="T21" fmla="*/ 191 h 1245"/>
                <a:gd name="T22" fmla="*/ 39 w 366"/>
                <a:gd name="T23" fmla="*/ 76 h 1245"/>
                <a:gd name="T24" fmla="*/ 57 w 366"/>
                <a:gd name="T25" fmla="*/ 144 h 1245"/>
                <a:gd name="T26" fmla="*/ 54 w 366"/>
                <a:gd name="T27" fmla="*/ 220 h 1245"/>
                <a:gd name="T28" fmla="*/ 79 w 366"/>
                <a:gd name="T29" fmla="*/ 287 h 1245"/>
                <a:gd name="T30" fmla="*/ 170 w 366"/>
                <a:gd name="T31" fmla="*/ 295 h 1245"/>
                <a:gd name="T32" fmla="*/ 209 w 366"/>
                <a:gd name="T33" fmla="*/ 254 h 1245"/>
                <a:gd name="T34" fmla="*/ 315 w 366"/>
                <a:gd name="T35" fmla="*/ 230 h 1245"/>
                <a:gd name="T36" fmla="*/ 209 w 366"/>
                <a:gd name="T37" fmla="*/ 254 h 1245"/>
                <a:gd name="T38" fmla="*/ 134 w 366"/>
                <a:gd name="T39" fmla="*/ 909 h 1245"/>
                <a:gd name="T40" fmla="*/ 200 w 366"/>
                <a:gd name="T41" fmla="*/ 987 h 1245"/>
                <a:gd name="T42" fmla="*/ 74 w 366"/>
                <a:gd name="T43" fmla="*/ 1026 h 1245"/>
                <a:gd name="T44" fmla="*/ 157 w 366"/>
                <a:gd name="T45" fmla="*/ 1000 h 1245"/>
                <a:gd name="T46" fmla="*/ 142 w 366"/>
                <a:gd name="T47" fmla="*/ 947 h 1245"/>
                <a:gd name="T48" fmla="*/ 101 w 366"/>
                <a:gd name="T49" fmla="*/ 994 h 1245"/>
                <a:gd name="T50" fmla="*/ 0 w 366"/>
                <a:gd name="T51" fmla="*/ 880 h 1245"/>
                <a:gd name="T52" fmla="*/ 232 w 366"/>
                <a:gd name="T53" fmla="*/ 697 h 1245"/>
                <a:gd name="T54" fmla="*/ 364 w 366"/>
                <a:gd name="T55" fmla="*/ 859 h 1245"/>
                <a:gd name="T56" fmla="*/ 338 w 366"/>
                <a:gd name="T57" fmla="*/ 1192 h 1245"/>
                <a:gd name="T58" fmla="*/ 156 w 366"/>
                <a:gd name="T59" fmla="*/ 1245 h 1245"/>
                <a:gd name="T60" fmla="*/ 7 w 366"/>
                <a:gd name="T61" fmla="*/ 1120 h 1245"/>
                <a:gd name="T62" fmla="*/ 41 w 366"/>
                <a:gd name="T63" fmla="*/ 1002 h 1245"/>
                <a:gd name="T64" fmla="*/ 57 w 366"/>
                <a:gd name="T65" fmla="*/ 1156 h 1245"/>
                <a:gd name="T66" fmla="*/ 294 w 366"/>
                <a:gd name="T67" fmla="*/ 1190 h 1245"/>
                <a:gd name="T68" fmla="*/ 323 w 366"/>
                <a:gd name="T69" fmla="*/ 1062 h 1245"/>
                <a:gd name="T70" fmla="*/ 249 w 366"/>
                <a:gd name="T71" fmla="*/ 1036 h 1245"/>
                <a:gd name="T72" fmla="*/ 271 w 366"/>
                <a:gd name="T73" fmla="*/ 1178 h 1245"/>
                <a:gd name="T74" fmla="*/ 259 w 366"/>
                <a:gd name="T75" fmla="*/ 1203 h 1245"/>
                <a:gd name="T76" fmla="*/ 212 w 366"/>
                <a:gd name="T77" fmla="*/ 1103 h 1245"/>
                <a:gd name="T78" fmla="*/ 81 w 366"/>
                <a:gd name="T79" fmla="*/ 1117 h 1245"/>
                <a:gd name="T80" fmla="*/ 192 w 366"/>
                <a:gd name="T81" fmla="*/ 1081 h 1245"/>
                <a:gd name="T82" fmla="*/ 211 w 366"/>
                <a:gd name="T83" fmla="*/ 1074 h 1245"/>
                <a:gd name="T84" fmla="*/ 221 w 366"/>
                <a:gd name="T85" fmla="*/ 975 h 1245"/>
                <a:gd name="T86" fmla="*/ 113 w 366"/>
                <a:gd name="T87" fmla="*/ 869 h 1245"/>
                <a:gd name="T88" fmla="*/ 90 w 366"/>
                <a:gd name="T89" fmla="*/ 833 h 1245"/>
                <a:gd name="T90" fmla="*/ 184 w 366"/>
                <a:gd name="T91" fmla="*/ 802 h 1245"/>
                <a:gd name="T92" fmla="*/ 192 w 366"/>
                <a:gd name="T93" fmla="*/ 735 h 1245"/>
                <a:gd name="T94" fmla="*/ 86 w 366"/>
                <a:gd name="T95" fmla="*/ 745 h 1245"/>
                <a:gd name="T96" fmla="*/ 42 w 366"/>
                <a:gd name="T97" fmla="*/ 888 h 1245"/>
                <a:gd name="T98" fmla="*/ 223 w 366"/>
                <a:gd name="T99" fmla="*/ 761 h 1245"/>
                <a:gd name="T100" fmla="*/ 235 w 366"/>
                <a:gd name="T101" fmla="*/ 781 h 1245"/>
                <a:gd name="T102" fmla="*/ 310 w 366"/>
                <a:gd name="T103" fmla="*/ 767 h 1245"/>
                <a:gd name="T104" fmla="*/ 274 w 366"/>
                <a:gd name="T105" fmla="*/ 829 h 1245"/>
                <a:gd name="T106" fmla="*/ 292 w 366"/>
                <a:gd name="T107" fmla="*/ 867 h 1245"/>
                <a:gd name="T108" fmla="*/ 227 w 366"/>
                <a:gd name="T109" fmla="*/ 867 h 1245"/>
                <a:gd name="T110" fmla="*/ 299 w 366"/>
                <a:gd name="T111" fmla="*/ 891 h 1245"/>
                <a:gd name="T112" fmla="*/ 276 w 366"/>
                <a:gd name="T113" fmla="*/ 950 h 1245"/>
                <a:gd name="T114" fmla="*/ 266 w 366"/>
                <a:gd name="T115" fmla="*/ 972 h 1245"/>
                <a:gd name="T116" fmla="*/ 324 w 366"/>
                <a:gd name="T117" fmla="*/ 1035 h 1245"/>
                <a:gd name="T118" fmla="*/ 322 w 366"/>
                <a:gd name="T119" fmla="*/ 869 h 1245"/>
                <a:gd name="T120" fmla="*/ 213 w 366"/>
                <a:gd name="T121" fmla="*/ 735 h 1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66" h="1245">
                  <a:moveTo>
                    <a:pt x="54" y="181"/>
                  </a:moveTo>
                  <a:lnTo>
                    <a:pt x="62" y="180"/>
                  </a:lnTo>
                  <a:lnTo>
                    <a:pt x="170" y="179"/>
                  </a:lnTo>
                  <a:lnTo>
                    <a:pt x="165" y="49"/>
                  </a:lnTo>
                  <a:cubicBezTo>
                    <a:pt x="164" y="31"/>
                    <a:pt x="165" y="20"/>
                    <a:pt x="168" y="15"/>
                  </a:cubicBezTo>
                  <a:cubicBezTo>
                    <a:pt x="172" y="11"/>
                    <a:pt x="176" y="7"/>
                    <a:pt x="182" y="3"/>
                  </a:cubicBezTo>
                  <a:cubicBezTo>
                    <a:pt x="188" y="0"/>
                    <a:pt x="194" y="0"/>
                    <a:pt x="200" y="3"/>
                  </a:cubicBezTo>
                  <a:cubicBezTo>
                    <a:pt x="205" y="8"/>
                    <a:pt x="208" y="14"/>
                    <a:pt x="208" y="21"/>
                  </a:cubicBezTo>
                  <a:lnTo>
                    <a:pt x="208" y="118"/>
                  </a:lnTo>
                  <a:lnTo>
                    <a:pt x="209" y="177"/>
                  </a:lnTo>
                  <a:lnTo>
                    <a:pt x="315" y="176"/>
                  </a:lnTo>
                  <a:lnTo>
                    <a:pt x="310" y="92"/>
                  </a:lnTo>
                  <a:cubicBezTo>
                    <a:pt x="309" y="84"/>
                    <a:pt x="310" y="77"/>
                    <a:pt x="314" y="73"/>
                  </a:cubicBezTo>
                  <a:cubicBezTo>
                    <a:pt x="317" y="68"/>
                    <a:pt x="322" y="66"/>
                    <a:pt x="328" y="65"/>
                  </a:cubicBezTo>
                  <a:cubicBezTo>
                    <a:pt x="333" y="65"/>
                    <a:pt x="337" y="68"/>
                    <a:pt x="342" y="74"/>
                  </a:cubicBezTo>
                  <a:cubicBezTo>
                    <a:pt x="346" y="81"/>
                    <a:pt x="349" y="93"/>
                    <a:pt x="350" y="112"/>
                  </a:cubicBezTo>
                  <a:lnTo>
                    <a:pt x="352" y="156"/>
                  </a:lnTo>
                  <a:cubicBezTo>
                    <a:pt x="352" y="163"/>
                    <a:pt x="352" y="172"/>
                    <a:pt x="352" y="184"/>
                  </a:cubicBezTo>
                  <a:cubicBezTo>
                    <a:pt x="352" y="215"/>
                    <a:pt x="349" y="242"/>
                    <a:pt x="345" y="264"/>
                  </a:cubicBezTo>
                  <a:cubicBezTo>
                    <a:pt x="341" y="287"/>
                    <a:pt x="331" y="303"/>
                    <a:pt x="314" y="313"/>
                  </a:cubicBezTo>
                  <a:cubicBezTo>
                    <a:pt x="298" y="324"/>
                    <a:pt x="263" y="331"/>
                    <a:pt x="209" y="337"/>
                  </a:cubicBezTo>
                  <a:lnTo>
                    <a:pt x="209" y="519"/>
                  </a:lnTo>
                  <a:cubicBezTo>
                    <a:pt x="209" y="548"/>
                    <a:pt x="210" y="570"/>
                    <a:pt x="211" y="583"/>
                  </a:cubicBezTo>
                  <a:cubicBezTo>
                    <a:pt x="211" y="596"/>
                    <a:pt x="212" y="605"/>
                    <a:pt x="212" y="610"/>
                  </a:cubicBezTo>
                  <a:cubicBezTo>
                    <a:pt x="211" y="620"/>
                    <a:pt x="209" y="628"/>
                    <a:pt x="205" y="634"/>
                  </a:cubicBezTo>
                  <a:cubicBezTo>
                    <a:pt x="202" y="641"/>
                    <a:pt x="197" y="644"/>
                    <a:pt x="192" y="643"/>
                  </a:cubicBezTo>
                  <a:cubicBezTo>
                    <a:pt x="178" y="643"/>
                    <a:pt x="170" y="626"/>
                    <a:pt x="170" y="592"/>
                  </a:cubicBezTo>
                  <a:lnTo>
                    <a:pt x="170" y="507"/>
                  </a:lnTo>
                  <a:lnTo>
                    <a:pt x="169" y="337"/>
                  </a:lnTo>
                  <a:cubicBezTo>
                    <a:pt x="125" y="337"/>
                    <a:pt x="92" y="334"/>
                    <a:pt x="70" y="330"/>
                  </a:cubicBezTo>
                  <a:cubicBezTo>
                    <a:pt x="48" y="325"/>
                    <a:pt x="33" y="310"/>
                    <a:pt x="26" y="284"/>
                  </a:cubicBezTo>
                  <a:cubicBezTo>
                    <a:pt x="19" y="259"/>
                    <a:pt x="15" y="237"/>
                    <a:pt x="15" y="221"/>
                  </a:cubicBezTo>
                  <a:cubicBezTo>
                    <a:pt x="15" y="204"/>
                    <a:pt x="15" y="194"/>
                    <a:pt x="15" y="191"/>
                  </a:cubicBezTo>
                  <a:lnTo>
                    <a:pt x="15" y="121"/>
                  </a:lnTo>
                  <a:cubicBezTo>
                    <a:pt x="15" y="106"/>
                    <a:pt x="18" y="95"/>
                    <a:pt x="22" y="87"/>
                  </a:cubicBezTo>
                  <a:cubicBezTo>
                    <a:pt x="27" y="79"/>
                    <a:pt x="33" y="76"/>
                    <a:pt x="39" y="76"/>
                  </a:cubicBezTo>
                  <a:cubicBezTo>
                    <a:pt x="45" y="77"/>
                    <a:pt x="50" y="80"/>
                    <a:pt x="54" y="87"/>
                  </a:cubicBezTo>
                  <a:cubicBezTo>
                    <a:pt x="58" y="94"/>
                    <a:pt x="61" y="102"/>
                    <a:pt x="61" y="112"/>
                  </a:cubicBezTo>
                  <a:lnTo>
                    <a:pt x="57" y="144"/>
                  </a:lnTo>
                  <a:lnTo>
                    <a:pt x="55" y="168"/>
                  </a:lnTo>
                  <a:lnTo>
                    <a:pt x="54" y="181"/>
                  </a:lnTo>
                  <a:close/>
                  <a:moveTo>
                    <a:pt x="54" y="220"/>
                  </a:moveTo>
                  <a:cubicBezTo>
                    <a:pt x="53" y="231"/>
                    <a:pt x="53" y="239"/>
                    <a:pt x="54" y="243"/>
                  </a:cubicBezTo>
                  <a:cubicBezTo>
                    <a:pt x="55" y="247"/>
                    <a:pt x="57" y="254"/>
                    <a:pt x="61" y="264"/>
                  </a:cubicBezTo>
                  <a:cubicBezTo>
                    <a:pt x="65" y="273"/>
                    <a:pt x="71" y="281"/>
                    <a:pt x="79" y="287"/>
                  </a:cubicBezTo>
                  <a:cubicBezTo>
                    <a:pt x="86" y="293"/>
                    <a:pt x="111" y="296"/>
                    <a:pt x="152" y="295"/>
                  </a:cubicBezTo>
                  <a:lnTo>
                    <a:pt x="161" y="295"/>
                  </a:lnTo>
                  <a:lnTo>
                    <a:pt x="170" y="295"/>
                  </a:lnTo>
                  <a:lnTo>
                    <a:pt x="169" y="218"/>
                  </a:lnTo>
                  <a:lnTo>
                    <a:pt x="54" y="220"/>
                  </a:lnTo>
                  <a:close/>
                  <a:moveTo>
                    <a:pt x="209" y="254"/>
                  </a:moveTo>
                  <a:lnTo>
                    <a:pt x="209" y="294"/>
                  </a:lnTo>
                  <a:cubicBezTo>
                    <a:pt x="245" y="294"/>
                    <a:pt x="272" y="289"/>
                    <a:pt x="289" y="280"/>
                  </a:cubicBezTo>
                  <a:cubicBezTo>
                    <a:pt x="306" y="272"/>
                    <a:pt x="315" y="255"/>
                    <a:pt x="315" y="230"/>
                  </a:cubicBezTo>
                  <a:lnTo>
                    <a:pt x="315" y="216"/>
                  </a:lnTo>
                  <a:lnTo>
                    <a:pt x="209" y="218"/>
                  </a:lnTo>
                  <a:lnTo>
                    <a:pt x="209" y="254"/>
                  </a:lnTo>
                  <a:close/>
                  <a:moveTo>
                    <a:pt x="62" y="975"/>
                  </a:moveTo>
                  <a:cubicBezTo>
                    <a:pt x="61" y="946"/>
                    <a:pt x="67" y="929"/>
                    <a:pt x="80" y="921"/>
                  </a:cubicBezTo>
                  <a:cubicBezTo>
                    <a:pt x="93" y="914"/>
                    <a:pt x="111" y="910"/>
                    <a:pt x="134" y="909"/>
                  </a:cubicBezTo>
                  <a:cubicBezTo>
                    <a:pt x="158" y="907"/>
                    <a:pt x="173" y="909"/>
                    <a:pt x="181" y="915"/>
                  </a:cubicBezTo>
                  <a:cubicBezTo>
                    <a:pt x="192" y="924"/>
                    <a:pt x="198" y="937"/>
                    <a:pt x="199" y="956"/>
                  </a:cubicBezTo>
                  <a:cubicBezTo>
                    <a:pt x="199" y="974"/>
                    <a:pt x="200" y="984"/>
                    <a:pt x="200" y="987"/>
                  </a:cubicBezTo>
                  <a:cubicBezTo>
                    <a:pt x="199" y="998"/>
                    <a:pt x="195" y="1010"/>
                    <a:pt x="187" y="1024"/>
                  </a:cubicBezTo>
                  <a:cubicBezTo>
                    <a:pt x="178" y="1038"/>
                    <a:pt x="158" y="1045"/>
                    <a:pt x="126" y="1045"/>
                  </a:cubicBezTo>
                  <a:cubicBezTo>
                    <a:pt x="99" y="1045"/>
                    <a:pt x="82" y="1039"/>
                    <a:pt x="74" y="1026"/>
                  </a:cubicBezTo>
                  <a:cubicBezTo>
                    <a:pt x="66" y="1014"/>
                    <a:pt x="62" y="996"/>
                    <a:pt x="62" y="975"/>
                  </a:cubicBezTo>
                  <a:close/>
                  <a:moveTo>
                    <a:pt x="124" y="1006"/>
                  </a:moveTo>
                  <a:cubicBezTo>
                    <a:pt x="141" y="1007"/>
                    <a:pt x="153" y="1006"/>
                    <a:pt x="157" y="1000"/>
                  </a:cubicBezTo>
                  <a:cubicBezTo>
                    <a:pt x="162" y="995"/>
                    <a:pt x="164" y="987"/>
                    <a:pt x="164" y="977"/>
                  </a:cubicBezTo>
                  <a:cubicBezTo>
                    <a:pt x="165" y="967"/>
                    <a:pt x="164" y="960"/>
                    <a:pt x="162" y="956"/>
                  </a:cubicBezTo>
                  <a:cubicBezTo>
                    <a:pt x="158" y="951"/>
                    <a:pt x="151" y="948"/>
                    <a:pt x="142" y="947"/>
                  </a:cubicBezTo>
                  <a:cubicBezTo>
                    <a:pt x="110" y="946"/>
                    <a:pt x="95" y="954"/>
                    <a:pt x="98" y="970"/>
                  </a:cubicBezTo>
                  <a:lnTo>
                    <a:pt x="99" y="975"/>
                  </a:lnTo>
                  <a:lnTo>
                    <a:pt x="101" y="994"/>
                  </a:lnTo>
                  <a:cubicBezTo>
                    <a:pt x="102" y="1002"/>
                    <a:pt x="109" y="1006"/>
                    <a:pt x="124" y="1006"/>
                  </a:cubicBezTo>
                  <a:close/>
                  <a:moveTo>
                    <a:pt x="0" y="964"/>
                  </a:moveTo>
                  <a:lnTo>
                    <a:pt x="0" y="880"/>
                  </a:lnTo>
                  <a:cubicBezTo>
                    <a:pt x="0" y="865"/>
                    <a:pt x="2" y="842"/>
                    <a:pt x="4" y="811"/>
                  </a:cubicBezTo>
                  <a:cubicBezTo>
                    <a:pt x="6" y="780"/>
                    <a:pt x="15" y="752"/>
                    <a:pt x="30" y="727"/>
                  </a:cubicBezTo>
                  <a:cubicBezTo>
                    <a:pt x="46" y="702"/>
                    <a:pt x="113" y="692"/>
                    <a:pt x="232" y="697"/>
                  </a:cubicBezTo>
                  <a:cubicBezTo>
                    <a:pt x="286" y="699"/>
                    <a:pt x="320" y="709"/>
                    <a:pt x="335" y="727"/>
                  </a:cubicBezTo>
                  <a:cubicBezTo>
                    <a:pt x="350" y="744"/>
                    <a:pt x="359" y="764"/>
                    <a:pt x="360" y="788"/>
                  </a:cubicBezTo>
                  <a:lnTo>
                    <a:pt x="364" y="859"/>
                  </a:lnTo>
                  <a:lnTo>
                    <a:pt x="366" y="991"/>
                  </a:lnTo>
                  <a:lnTo>
                    <a:pt x="362" y="1090"/>
                  </a:lnTo>
                  <a:cubicBezTo>
                    <a:pt x="359" y="1136"/>
                    <a:pt x="351" y="1170"/>
                    <a:pt x="338" y="1192"/>
                  </a:cubicBezTo>
                  <a:cubicBezTo>
                    <a:pt x="326" y="1213"/>
                    <a:pt x="312" y="1227"/>
                    <a:pt x="299" y="1235"/>
                  </a:cubicBezTo>
                  <a:cubicBezTo>
                    <a:pt x="286" y="1242"/>
                    <a:pt x="267" y="1245"/>
                    <a:pt x="244" y="1245"/>
                  </a:cubicBezTo>
                  <a:lnTo>
                    <a:pt x="156" y="1245"/>
                  </a:lnTo>
                  <a:cubicBezTo>
                    <a:pt x="111" y="1245"/>
                    <a:pt x="81" y="1241"/>
                    <a:pt x="67" y="1232"/>
                  </a:cubicBezTo>
                  <a:cubicBezTo>
                    <a:pt x="52" y="1223"/>
                    <a:pt x="39" y="1209"/>
                    <a:pt x="26" y="1191"/>
                  </a:cubicBezTo>
                  <a:cubicBezTo>
                    <a:pt x="14" y="1173"/>
                    <a:pt x="8" y="1149"/>
                    <a:pt x="7" y="1120"/>
                  </a:cubicBezTo>
                  <a:lnTo>
                    <a:pt x="3" y="1049"/>
                  </a:lnTo>
                  <a:lnTo>
                    <a:pt x="0" y="964"/>
                  </a:lnTo>
                  <a:close/>
                  <a:moveTo>
                    <a:pt x="41" y="1002"/>
                  </a:moveTo>
                  <a:lnTo>
                    <a:pt x="43" y="1063"/>
                  </a:lnTo>
                  <a:cubicBezTo>
                    <a:pt x="43" y="1070"/>
                    <a:pt x="44" y="1084"/>
                    <a:pt x="47" y="1105"/>
                  </a:cubicBezTo>
                  <a:cubicBezTo>
                    <a:pt x="49" y="1125"/>
                    <a:pt x="52" y="1142"/>
                    <a:pt x="57" y="1156"/>
                  </a:cubicBezTo>
                  <a:cubicBezTo>
                    <a:pt x="62" y="1170"/>
                    <a:pt x="72" y="1183"/>
                    <a:pt x="86" y="1194"/>
                  </a:cubicBezTo>
                  <a:cubicBezTo>
                    <a:pt x="100" y="1206"/>
                    <a:pt x="136" y="1211"/>
                    <a:pt x="193" y="1211"/>
                  </a:cubicBezTo>
                  <a:cubicBezTo>
                    <a:pt x="251" y="1211"/>
                    <a:pt x="285" y="1204"/>
                    <a:pt x="294" y="1190"/>
                  </a:cubicBezTo>
                  <a:cubicBezTo>
                    <a:pt x="304" y="1176"/>
                    <a:pt x="311" y="1157"/>
                    <a:pt x="316" y="1134"/>
                  </a:cubicBezTo>
                  <a:cubicBezTo>
                    <a:pt x="321" y="1111"/>
                    <a:pt x="323" y="1092"/>
                    <a:pt x="323" y="1077"/>
                  </a:cubicBezTo>
                  <a:lnTo>
                    <a:pt x="323" y="1062"/>
                  </a:lnTo>
                  <a:cubicBezTo>
                    <a:pt x="314" y="1066"/>
                    <a:pt x="306" y="1066"/>
                    <a:pt x="299" y="1063"/>
                  </a:cubicBezTo>
                  <a:cubicBezTo>
                    <a:pt x="292" y="1059"/>
                    <a:pt x="276" y="1045"/>
                    <a:pt x="251" y="1019"/>
                  </a:cubicBezTo>
                  <a:cubicBezTo>
                    <a:pt x="250" y="1025"/>
                    <a:pt x="249" y="1030"/>
                    <a:pt x="249" y="1036"/>
                  </a:cubicBezTo>
                  <a:cubicBezTo>
                    <a:pt x="248" y="1042"/>
                    <a:pt x="248" y="1053"/>
                    <a:pt x="247" y="1071"/>
                  </a:cubicBezTo>
                  <a:cubicBezTo>
                    <a:pt x="247" y="1088"/>
                    <a:pt x="249" y="1105"/>
                    <a:pt x="255" y="1121"/>
                  </a:cubicBezTo>
                  <a:cubicBezTo>
                    <a:pt x="265" y="1158"/>
                    <a:pt x="270" y="1178"/>
                    <a:pt x="271" y="1178"/>
                  </a:cubicBezTo>
                  <a:lnTo>
                    <a:pt x="271" y="1185"/>
                  </a:lnTo>
                  <a:cubicBezTo>
                    <a:pt x="271" y="1191"/>
                    <a:pt x="270" y="1195"/>
                    <a:pt x="269" y="1196"/>
                  </a:cubicBezTo>
                  <a:cubicBezTo>
                    <a:pt x="268" y="1198"/>
                    <a:pt x="264" y="1201"/>
                    <a:pt x="259" y="1203"/>
                  </a:cubicBezTo>
                  <a:cubicBezTo>
                    <a:pt x="254" y="1205"/>
                    <a:pt x="249" y="1204"/>
                    <a:pt x="244" y="1198"/>
                  </a:cubicBezTo>
                  <a:cubicBezTo>
                    <a:pt x="235" y="1192"/>
                    <a:pt x="228" y="1178"/>
                    <a:pt x="223" y="1154"/>
                  </a:cubicBezTo>
                  <a:cubicBezTo>
                    <a:pt x="217" y="1131"/>
                    <a:pt x="214" y="1114"/>
                    <a:pt x="212" y="1103"/>
                  </a:cubicBezTo>
                  <a:cubicBezTo>
                    <a:pt x="207" y="1109"/>
                    <a:pt x="204" y="1112"/>
                    <a:pt x="201" y="1114"/>
                  </a:cubicBezTo>
                  <a:cubicBezTo>
                    <a:pt x="197" y="1116"/>
                    <a:pt x="189" y="1117"/>
                    <a:pt x="174" y="1117"/>
                  </a:cubicBezTo>
                  <a:lnTo>
                    <a:pt x="81" y="1117"/>
                  </a:lnTo>
                  <a:cubicBezTo>
                    <a:pt x="64" y="1117"/>
                    <a:pt x="56" y="1112"/>
                    <a:pt x="57" y="1102"/>
                  </a:cubicBezTo>
                  <a:cubicBezTo>
                    <a:pt x="57" y="1087"/>
                    <a:pt x="75" y="1080"/>
                    <a:pt x="111" y="1081"/>
                  </a:cubicBezTo>
                  <a:lnTo>
                    <a:pt x="192" y="1081"/>
                  </a:lnTo>
                  <a:cubicBezTo>
                    <a:pt x="198" y="1082"/>
                    <a:pt x="204" y="1084"/>
                    <a:pt x="211" y="1087"/>
                  </a:cubicBezTo>
                  <a:cubicBezTo>
                    <a:pt x="211" y="1084"/>
                    <a:pt x="210" y="1081"/>
                    <a:pt x="210" y="1079"/>
                  </a:cubicBezTo>
                  <a:cubicBezTo>
                    <a:pt x="209" y="1076"/>
                    <a:pt x="210" y="1075"/>
                    <a:pt x="211" y="1074"/>
                  </a:cubicBezTo>
                  <a:lnTo>
                    <a:pt x="213" y="1022"/>
                  </a:lnTo>
                  <a:cubicBezTo>
                    <a:pt x="213" y="1006"/>
                    <a:pt x="215" y="995"/>
                    <a:pt x="217" y="988"/>
                  </a:cubicBezTo>
                  <a:cubicBezTo>
                    <a:pt x="220" y="982"/>
                    <a:pt x="221" y="978"/>
                    <a:pt x="221" y="975"/>
                  </a:cubicBezTo>
                  <a:lnTo>
                    <a:pt x="195" y="895"/>
                  </a:lnTo>
                  <a:lnTo>
                    <a:pt x="188" y="867"/>
                  </a:lnTo>
                  <a:lnTo>
                    <a:pt x="113" y="869"/>
                  </a:lnTo>
                  <a:lnTo>
                    <a:pt x="74" y="872"/>
                  </a:lnTo>
                  <a:cubicBezTo>
                    <a:pt x="64" y="870"/>
                    <a:pt x="60" y="864"/>
                    <a:pt x="61" y="855"/>
                  </a:cubicBezTo>
                  <a:cubicBezTo>
                    <a:pt x="61" y="841"/>
                    <a:pt x="70" y="834"/>
                    <a:pt x="90" y="833"/>
                  </a:cubicBezTo>
                  <a:lnTo>
                    <a:pt x="188" y="829"/>
                  </a:lnTo>
                  <a:cubicBezTo>
                    <a:pt x="187" y="824"/>
                    <a:pt x="187" y="820"/>
                    <a:pt x="187" y="817"/>
                  </a:cubicBezTo>
                  <a:lnTo>
                    <a:pt x="184" y="802"/>
                  </a:lnTo>
                  <a:lnTo>
                    <a:pt x="184" y="770"/>
                  </a:lnTo>
                  <a:cubicBezTo>
                    <a:pt x="183" y="756"/>
                    <a:pt x="183" y="748"/>
                    <a:pt x="185" y="746"/>
                  </a:cubicBezTo>
                  <a:lnTo>
                    <a:pt x="192" y="735"/>
                  </a:lnTo>
                  <a:lnTo>
                    <a:pt x="183" y="735"/>
                  </a:lnTo>
                  <a:cubicBezTo>
                    <a:pt x="172" y="735"/>
                    <a:pt x="159" y="736"/>
                    <a:pt x="145" y="738"/>
                  </a:cubicBezTo>
                  <a:lnTo>
                    <a:pt x="86" y="745"/>
                  </a:lnTo>
                  <a:cubicBezTo>
                    <a:pt x="71" y="747"/>
                    <a:pt x="60" y="755"/>
                    <a:pt x="53" y="767"/>
                  </a:cubicBezTo>
                  <a:cubicBezTo>
                    <a:pt x="47" y="779"/>
                    <a:pt x="43" y="793"/>
                    <a:pt x="43" y="808"/>
                  </a:cubicBezTo>
                  <a:lnTo>
                    <a:pt x="42" y="888"/>
                  </a:lnTo>
                  <a:lnTo>
                    <a:pt x="41" y="1002"/>
                  </a:lnTo>
                  <a:close/>
                  <a:moveTo>
                    <a:pt x="213" y="735"/>
                  </a:moveTo>
                  <a:cubicBezTo>
                    <a:pt x="219" y="742"/>
                    <a:pt x="222" y="751"/>
                    <a:pt x="223" y="761"/>
                  </a:cubicBezTo>
                  <a:cubicBezTo>
                    <a:pt x="223" y="767"/>
                    <a:pt x="223" y="771"/>
                    <a:pt x="223" y="771"/>
                  </a:cubicBezTo>
                  <a:lnTo>
                    <a:pt x="221" y="783"/>
                  </a:lnTo>
                  <a:cubicBezTo>
                    <a:pt x="226" y="783"/>
                    <a:pt x="230" y="782"/>
                    <a:pt x="235" y="781"/>
                  </a:cubicBezTo>
                  <a:cubicBezTo>
                    <a:pt x="240" y="780"/>
                    <a:pt x="244" y="779"/>
                    <a:pt x="247" y="777"/>
                  </a:cubicBezTo>
                  <a:lnTo>
                    <a:pt x="299" y="754"/>
                  </a:lnTo>
                  <a:cubicBezTo>
                    <a:pt x="306" y="757"/>
                    <a:pt x="310" y="761"/>
                    <a:pt x="310" y="767"/>
                  </a:cubicBezTo>
                  <a:cubicBezTo>
                    <a:pt x="309" y="792"/>
                    <a:pt x="280" y="808"/>
                    <a:pt x="223" y="816"/>
                  </a:cubicBezTo>
                  <a:lnTo>
                    <a:pt x="223" y="828"/>
                  </a:lnTo>
                  <a:cubicBezTo>
                    <a:pt x="238" y="830"/>
                    <a:pt x="255" y="830"/>
                    <a:pt x="274" y="829"/>
                  </a:cubicBezTo>
                  <a:cubicBezTo>
                    <a:pt x="293" y="828"/>
                    <a:pt x="303" y="832"/>
                    <a:pt x="302" y="840"/>
                  </a:cubicBezTo>
                  <a:cubicBezTo>
                    <a:pt x="302" y="848"/>
                    <a:pt x="301" y="854"/>
                    <a:pt x="299" y="858"/>
                  </a:cubicBezTo>
                  <a:cubicBezTo>
                    <a:pt x="297" y="862"/>
                    <a:pt x="295" y="865"/>
                    <a:pt x="292" y="867"/>
                  </a:cubicBezTo>
                  <a:cubicBezTo>
                    <a:pt x="288" y="868"/>
                    <a:pt x="284" y="869"/>
                    <a:pt x="278" y="868"/>
                  </a:cubicBezTo>
                  <a:lnTo>
                    <a:pt x="245" y="867"/>
                  </a:lnTo>
                  <a:lnTo>
                    <a:pt x="227" y="867"/>
                  </a:lnTo>
                  <a:cubicBezTo>
                    <a:pt x="234" y="898"/>
                    <a:pt x="238" y="915"/>
                    <a:pt x="240" y="917"/>
                  </a:cubicBezTo>
                  <a:lnTo>
                    <a:pt x="245" y="932"/>
                  </a:lnTo>
                  <a:cubicBezTo>
                    <a:pt x="268" y="905"/>
                    <a:pt x="286" y="892"/>
                    <a:pt x="299" y="891"/>
                  </a:cubicBezTo>
                  <a:cubicBezTo>
                    <a:pt x="309" y="891"/>
                    <a:pt x="314" y="895"/>
                    <a:pt x="314" y="905"/>
                  </a:cubicBezTo>
                  <a:cubicBezTo>
                    <a:pt x="315" y="914"/>
                    <a:pt x="315" y="920"/>
                    <a:pt x="314" y="921"/>
                  </a:cubicBezTo>
                  <a:cubicBezTo>
                    <a:pt x="312" y="925"/>
                    <a:pt x="299" y="934"/>
                    <a:pt x="276" y="950"/>
                  </a:cubicBezTo>
                  <a:lnTo>
                    <a:pt x="267" y="963"/>
                  </a:lnTo>
                  <a:cubicBezTo>
                    <a:pt x="264" y="966"/>
                    <a:pt x="263" y="967"/>
                    <a:pt x="264" y="968"/>
                  </a:cubicBezTo>
                  <a:cubicBezTo>
                    <a:pt x="264" y="969"/>
                    <a:pt x="265" y="970"/>
                    <a:pt x="266" y="972"/>
                  </a:cubicBezTo>
                  <a:cubicBezTo>
                    <a:pt x="268" y="973"/>
                    <a:pt x="273" y="980"/>
                    <a:pt x="282" y="992"/>
                  </a:cubicBezTo>
                  <a:lnTo>
                    <a:pt x="316" y="1026"/>
                  </a:lnTo>
                  <a:lnTo>
                    <a:pt x="324" y="1035"/>
                  </a:lnTo>
                  <a:lnTo>
                    <a:pt x="324" y="945"/>
                  </a:lnTo>
                  <a:cubicBezTo>
                    <a:pt x="324" y="938"/>
                    <a:pt x="324" y="926"/>
                    <a:pt x="323" y="909"/>
                  </a:cubicBezTo>
                  <a:cubicBezTo>
                    <a:pt x="322" y="892"/>
                    <a:pt x="322" y="879"/>
                    <a:pt x="322" y="869"/>
                  </a:cubicBezTo>
                  <a:lnTo>
                    <a:pt x="322" y="801"/>
                  </a:lnTo>
                  <a:cubicBezTo>
                    <a:pt x="320" y="775"/>
                    <a:pt x="315" y="759"/>
                    <a:pt x="307" y="753"/>
                  </a:cubicBezTo>
                  <a:cubicBezTo>
                    <a:pt x="299" y="748"/>
                    <a:pt x="268" y="742"/>
                    <a:pt x="213" y="735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p>
              <a:pPr fontAlgn="base"/>
              <a:endParaRPr lang="zh-CN" altLang="en-US" sz="1050" strike="noStrike" noProof="1">
                <a:solidFill>
                  <a:prstClr val="black"/>
                </a:solidFill>
                <a:latin typeface="Calibri" panose="020F0502020204030204"/>
                <a:ea typeface="腾祥铁山楷书简" charset="-122"/>
              </a:endParaRPr>
            </a:p>
          </p:txBody>
        </p:sp>
        <p:sp>
          <p:nvSpPr>
            <p:cNvPr id="13" name="Freeform 152"/>
            <p:cNvSpPr>
              <a:spLocks noEditPoints="1"/>
            </p:cNvSpPr>
            <p:nvPr/>
          </p:nvSpPr>
          <p:spPr bwMode="auto">
            <a:xfrm>
              <a:off x="4777694" y="4674508"/>
              <a:ext cx="138113" cy="228600"/>
            </a:xfrm>
            <a:custGeom>
              <a:avLst/>
              <a:gdLst>
                <a:gd name="T0" fmla="*/ 201 w 361"/>
                <a:gd name="T1" fmla="*/ 259 h 618"/>
                <a:gd name="T2" fmla="*/ 202 w 361"/>
                <a:gd name="T3" fmla="*/ 287 h 618"/>
                <a:gd name="T4" fmla="*/ 309 w 361"/>
                <a:gd name="T5" fmla="*/ 337 h 618"/>
                <a:gd name="T6" fmla="*/ 242 w 361"/>
                <a:gd name="T7" fmla="*/ 421 h 618"/>
                <a:gd name="T8" fmla="*/ 197 w 361"/>
                <a:gd name="T9" fmla="*/ 394 h 618"/>
                <a:gd name="T10" fmla="*/ 211 w 361"/>
                <a:gd name="T11" fmla="*/ 374 h 618"/>
                <a:gd name="T12" fmla="*/ 268 w 361"/>
                <a:gd name="T13" fmla="*/ 378 h 618"/>
                <a:gd name="T14" fmla="*/ 256 w 361"/>
                <a:gd name="T15" fmla="*/ 328 h 618"/>
                <a:gd name="T16" fmla="*/ 184 w 361"/>
                <a:gd name="T17" fmla="*/ 321 h 618"/>
                <a:gd name="T18" fmla="*/ 94 w 361"/>
                <a:gd name="T19" fmla="*/ 358 h 618"/>
                <a:gd name="T20" fmla="*/ 110 w 361"/>
                <a:gd name="T21" fmla="*/ 398 h 618"/>
                <a:gd name="T22" fmla="*/ 189 w 361"/>
                <a:gd name="T23" fmla="*/ 391 h 618"/>
                <a:gd name="T24" fmla="*/ 168 w 361"/>
                <a:gd name="T25" fmla="*/ 483 h 618"/>
                <a:gd name="T26" fmla="*/ 211 w 361"/>
                <a:gd name="T27" fmla="*/ 567 h 618"/>
                <a:gd name="T28" fmla="*/ 213 w 361"/>
                <a:gd name="T29" fmla="*/ 494 h 618"/>
                <a:gd name="T30" fmla="*/ 300 w 361"/>
                <a:gd name="T31" fmla="*/ 440 h 618"/>
                <a:gd name="T32" fmla="*/ 321 w 361"/>
                <a:gd name="T33" fmla="*/ 502 h 618"/>
                <a:gd name="T34" fmla="*/ 280 w 361"/>
                <a:gd name="T35" fmla="*/ 475 h 618"/>
                <a:gd name="T36" fmla="*/ 248 w 361"/>
                <a:gd name="T37" fmla="*/ 501 h 618"/>
                <a:gd name="T38" fmla="*/ 246 w 361"/>
                <a:gd name="T39" fmla="*/ 583 h 618"/>
                <a:gd name="T40" fmla="*/ 133 w 361"/>
                <a:gd name="T41" fmla="*/ 590 h 618"/>
                <a:gd name="T42" fmla="*/ 158 w 361"/>
                <a:gd name="T43" fmla="*/ 432 h 618"/>
                <a:gd name="T44" fmla="*/ 136 w 361"/>
                <a:gd name="T45" fmla="*/ 426 h 618"/>
                <a:gd name="T46" fmla="*/ 55 w 361"/>
                <a:gd name="T47" fmla="*/ 380 h 618"/>
                <a:gd name="T48" fmla="*/ 110 w 361"/>
                <a:gd name="T49" fmla="*/ 302 h 618"/>
                <a:gd name="T50" fmla="*/ 166 w 361"/>
                <a:gd name="T51" fmla="*/ 281 h 618"/>
                <a:gd name="T52" fmla="*/ 166 w 361"/>
                <a:gd name="T53" fmla="*/ 257 h 618"/>
                <a:gd name="T54" fmla="*/ 103 w 361"/>
                <a:gd name="T55" fmla="*/ 231 h 618"/>
                <a:gd name="T56" fmla="*/ 172 w 361"/>
                <a:gd name="T57" fmla="*/ 142 h 618"/>
                <a:gd name="T58" fmla="*/ 287 w 361"/>
                <a:gd name="T59" fmla="*/ 94 h 618"/>
                <a:gd name="T60" fmla="*/ 250 w 361"/>
                <a:gd name="T61" fmla="*/ 39 h 618"/>
                <a:gd name="T62" fmla="*/ 80 w 361"/>
                <a:gd name="T63" fmla="*/ 160 h 618"/>
                <a:gd name="T64" fmla="*/ 51 w 361"/>
                <a:gd name="T65" fmla="*/ 324 h 618"/>
                <a:gd name="T66" fmla="*/ 0 w 361"/>
                <a:gd name="T67" fmla="*/ 344 h 618"/>
                <a:gd name="T68" fmla="*/ 41 w 361"/>
                <a:gd name="T69" fmla="*/ 179 h 618"/>
                <a:gd name="T70" fmla="*/ 53 w 361"/>
                <a:gd name="T71" fmla="*/ 34 h 618"/>
                <a:gd name="T72" fmla="*/ 321 w 361"/>
                <a:gd name="T73" fmla="*/ 31 h 618"/>
                <a:gd name="T74" fmla="*/ 246 w 361"/>
                <a:gd name="T75" fmla="*/ 177 h 618"/>
                <a:gd name="T76" fmla="*/ 132 w 361"/>
                <a:gd name="T77" fmla="*/ 202 h 618"/>
                <a:gd name="T78" fmla="*/ 222 w 361"/>
                <a:gd name="T79" fmla="*/ 204 h 618"/>
                <a:gd name="T80" fmla="*/ 358 w 361"/>
                <a:gd name="T81" fmla="*/ 324 h 618"/>
                <a:gd name="T82" fmla="*/ 343 w 361"/>
                <a:gd name="T83" fmla="*/ 379 h 618"/>
                <a:gd name="T84" fmla="*/ 321 w 361"/>
                <a:gd name="T85" fmla="*/ 337 h 618"/>
                <a:gd name="T86" fmla="*/ 247 w 361"/>
                <a:gd name="T87" fmla="*/ 246 h 618"/>
                <a:gd name="T88" fmla="*/ 166 w 361"/>
                <a:gd name="T89" fmla="*/ 112 h 618"/>
                <a:gd name="T90" fmla="*/ 104 w 361"/>
                <a:gd name="T91" fmla="*/ 113 h 618"/>
                <a:gd name="T92" fmla="*/ 112 w 361"/>
                <a:gd name="T93" fmla="*/ 83 h 618"/>
                <a:gd name="T94" fmla="*/ 264 w 361"/>
                <a:gd name="T95" fmla="*/ 83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61" h="618">
                  <a:moveTo>
                    <a:pt x="199" y="244"/>
                  </a:moveTo>
                  <a:cubicBezTo>
                    <a:pt x="200" y="250"/>
                    <a:pt x="201" y="253"/>
                    <a:pt x="201" y="255"/>
                  </a:cubicBezTo>
                  <a:cubicBezTo>
                    <a:pt x="202" y="256"/>
                    <a:pt x="202" y="258"/>
                    <a:pt x="201" y="259"/>
                  </a:cubicBezTo>
                  <a:cubicBezTo>
                    <a:pt x="201" y="261"/>
                    <a:pt x="201" y="265"/>
                    <a:pt x="202" y="273"/>
                  </a:cubicBezTo>
                  <a:lnTo>
                    <a:pt x="202" y="283"/>
                  </a:lnTo>
                  <a:lnTo>
                    <a:pt x="202" y="287"/>
                  </a:lnTo>
                  <a:cubicBezTo>
                    <a:pt x="211" y="286"/>
                    <a:pt x="219" y="286"/>
                    <a:pt x="228" y="286"/>
                  </a:cubicBezTo>
                  <a:cubicBezTo>
                    <a:pt x="266" y="288"/>
                    <a:pt x="288" y="296"/>
                    <a:pt x="295" y="307"/>
                  </a:cubicBezTo>
                  <a:cubicBezTo>
                    <a:pt x="302" y="319"/>
                    <a:pt x="307" y="329"/>
                    <a:pt x="309" y="337"/>
                  </a:cubicBezTo>
                  <a:cubicBezTo>
                    <a:pt x="311" y="345"/>
                    <a:pt x="312" y="353"/>
                    <a:pt x="312" y="361"/>
                  </a:cubicBezTo>
                  <a:cubicBezTo>
                    <a:pt x="313" y="368"/>
                    <a:pt x="310" y="377"/>
                    <a:pt x="304" y="386"/>
                  </a:cubicBezTo>
                  <a:cubicBezTo>
                    <a:pt x="291" y="409"/>
                    <a:pt x="270" y="421"/>
                    <a:pt x="242" y="421"/>
                  </a:cubicBezTo>
                  <a:cubicBezTo>
                    <a:pt x="229" y="422"/>
                    <a:pt x="219" y="420"/>
                    <a:pt x="213" y="416"/>
                  </a:cubicBezTo>
                  <a:cubicBezTo>
                    <a:pt x="208" y="412"/>
                    <a:pt x="204" y="408"/>
                    <a:pt x="201" y="404"/>
                  </a:cubicBezTo>
                  <a:cubicBezTo>
                    <a:pt x="199" y="400"/>
                    <a:pt x="198" y="397"/>
                    <a:pt x="197" y="394"/>
                  </a:cubicBezTo>
                  <a:cubicBezTo>
                    <a:pt x="197" y="392"/>
                    <a:pt x="197" y="390"/>
                    <a:pt x="197" y="388"/>
                  </a:cubicBezTo>
                  <a:cubicBezTo>
                    <a:pt x="198" y="386"/>
                    <a:pt x="199" y="383"/>
                    <a:pt x="203" y="379"/>
                  </a:cubicBezTo>
                  <a:cubicBezTo>
                    <a:pt x="206" y="376"/>
                    <a:pt x="209" y="374"/>
                    <a:pt x="211" y="374"/>
                  </a:cubicBezTo>
                  <a:cubicBezTo>
                    <a:pt x="211" y="375"/>
                    <a:pt x="213" y="377"/>
                    <a:pt x="217" y="379"/>
                  </a:cubicBezTo>
                  <a:cubicBezTo>
                    <a:pt x="221" y="382"/>
                    <a:pt x="233" y="383"/>
                    <a:pt x="253" y="382"/>
                  </a:cubicBezTo>
                  <a:cubicBezTo>
                    <a:pt x="261" y="382"/>
                    <a:pt x="266" y="381"/>
                    <a:pt x="268" y="378"/>
                  </a:cubicBezTo>
                  <a:cubicBezTo>
                    <a:pt x="271" y="375"/>
                    <a:pt x="272" y="369"/>
                    <a:pt x="272" y="361"/>
                  </a:cubicBezTo>
                  <a:cubicBezTo>
                    <a:pt x="271" y="350"/>
                    <a:pt x="269" y="343"/>
                    <a:pt x="267" y="339"/>
                  </a:cubicBezTo>
                  <a:cubicBezTo>
                    <a:pt x="264" y="335"/>
                    <a:pt x="261" y="331"/>
                    <a:pt x="256" y="328"/>
                  </a:cubicBezTo>
                  <a:cubicBezTo>
                    <a:pt x="251" y="325"/>
                    <a:pt x="240" y="324"/>
                    <a:pt x="223" y="325"/>
                  </a:cubicBezTo>
                  <a:cubicBezTo>
                    <a:pt x="206" y="325"/>
                    <a:pt x="196" y="325"/>
                    <a:pt x="191" y="323"/>
                  </a:cubicBezTo>
                  <a:cubicBezTo>
                    <a:pt x="187" y="322"/>
                    <a:pt x="185" y="321"/>
                    <a:pt x="184" y="321"/>
                  </a:cubicBezTo>
                  <a:cubicBezTo>
                    <a:pt x="183" y="322"/>
                    <a:pt x="176" y="325"/>
                    <a:pt x="164" y="330"/>
                  </a:cubicBezTo>
                  <a:lnTo>
                    <a:pt x="124" y="335"/>
                  </a:lnTo>
                  <a:cubicBezTo>
                    <a:pt x="105" y="341"/>
                    <a:pt x="95" y="349"/>
                    <a:pt x="94" y="358"/>
                  </a:cubicBezTo>
                  <a:cubicBezTo>
                    <a:pt x="93" y="367"/>
                    <a:pt x="93" y="375"/>
                    <a:pt x="94" y="381"/>
                  </a:cubicBezTo>
                  <a:cubicBezTo>
                    <a:pt x="94" y="387"/>
                    <a:pt x="96" y="392"/>
                    <a:pt x="100" y="395"/>
                  </a:cubicBezTo>
                  <a:cubicBezTo>
                    <a:pt x="104" y="398"/>
                    <a:pt x="107" y="399"/>
                    <a:pt x="110" y="398"/>
                  </a:cubicBezTo>
                  <a:cubicBezTo>
                    <a:pt x="111" y="398"/>
                    <a:pt x="117" y="394"/>
                    <a:pt x="130" y="387"/>
                  </a:cubicBezTo>
                  <a:cubicBezTo>
                    <a:pt x="143" y="380"/>
                    <a:pt x="153" y="376"/>
                    <a:pt x="161" y="375"/>
                  </a:cubicBezTo>
                  <a:cubicBezTo>
                    <a:pt x="174" y="375"/>
                    <a:pt x="184" y="380"/>
                    <a:pt x="189" y="391"/>
                  </a:cubicBezTo>
                  <a:cubicBezTo>
                    <a:pt x="195" y="401"/>
                    <a:pt x="198" y="411"/>
                    <a:pt x="198" y="419"/>
                  </a:cubicBezTo>
                  <a:cubicBezTo>
                    <a:pt x="197" y="430"/>
                    <a:pt x="194" y="440"/>
                    <a:pt x="189" y="449"/>
                  </a:cubicBezTo>
                  <a:lnTo>
                    <a:pt x="168" y="483"/>
                  </a:lnTo>
                  <a:cubicBezTo>
                    <a:pt x="160" y="497"/>
                    <a:pt x="157" y="513"/>
                    <a:pt x="158" y="530"/>
                  </a:cubicBezTo>
                  <a:cubicBezTo>
                    <a:pt x="158" y="561"/>
                    <a:pt x="169" y="577"/>
                    <a:pt x="191" y="577"/>
                  </a:cubicBezTo>
                  <a:cubicBezTo>
                    <a:pt x="200" y="578"/>
                    <a:pt x="207" y="575"/>
                    <a:pt x="211" y="567"/>
                  </a:cubicBezTo>
                  <a:cubicBezTo>
                    <a:pt x="216" y="559"/>
                    <a:pt x="218" y="553"/>
                    <a:pt x="218" y="548"/>
                  </a:cubicBezTo>
                  <a:cubicBezTo>
                    <a:pt x="219" y="544"/>
                    <a:pt x="218" y="536"/>
                    <a:pt x="216" y="524"/>
                  </a:cubicBezTo>
                  <a:cubicBezTo>
                    <a:pt x="214" y="513"/>
                    <a:pt x="213" y="503"/>
                    <a:pt x="213" y="494"/>
                  </a:cubicBezTo>
                  <a:cubicBezTo>
                    <a:pt x="212" y="485"/>
                    <a:pt x="216" y="474"/>
                    <a:pt x="223" y="462"/>
                  </a:cubicBezTo>
                  <a:cubicBezTo>
                    <a:pt x="233" y="445"/>
                    <a:pt x="249" y="436"/>
                    <a:pt x="273" y="435"/>
                  </a:cubicBezTo>
                  <a:cubicBezTo>
                    <a:pt x="285" y="435"/>
                    <a:pt x="294" y="437"/>
                    <a:pt x="300" y="440"/>
                  </a:cubicBezTo>
                  <a:cubicBezTo>
                    <a:pt x="307" y="444"/>
                    <a:pt x="314" y="452"/>
                    <a:pt x="323" y="465"/>
                  </a:cubicBezTo>
                  <a:cubicBezTo>
                    <a:pt x="331" y="478"/>
                    <a:pt x="336" y="487"/>
                    <a:pt x="336" y="492"/>
                  </a:cubicBezTo>
                  <a:cubicBezTo>
                    <a:pt x="335" y="497"/>
                    <a:pt x="330" y="501"/>
                    <a:pt x="321" y="502"/>
                  </a:cubicBezTo>
                  <a:cubicBezTo>
                    <a:pt x="318" y="503"/>
                    <a:pt x="315" y="503"/>
                    <a:pt x="313" y="502"/>
                  </a:cubicBezTo>
                  <a:cubicBezTo>
                    <a:pt x="311" y="501"/>
                    <a:pt x="306" y="496"/>
                    <a:pt x="298" y="489"/>
                  </a:cubicBezTo>
                  <a:cubicBezTo>
                    <a:pt x="290" y="481"/>
                    <a:pt x="284" y="477"/>
                    <a:pt x="280" y="475"/>
                  </a:cubicBezTo>
                  <a:cubicBezTo>
                    <a:pt x="276" y="474"/>
                    <a:pt x="273" y="473"/>
                    <a:pt x="269" y="473"/>
                  </a:cubicBezTo>
                  <a:cubicBezTo>
                    <a:pt x="260" y="474"/>
                    <a:pt x="255" y="477"/>
                    <a:pt x="253" y="482"/>
                  </a:cubicBezTo>
                  <a:cubicBezTo>
                    <a:pt x="250" y="486"/>
                    <a:pt x="249" y="493"/>
                    <a:pt x="248" y="501"/>
                  </a:cubicBezTo>
                  <a:cubicBezTo>
                    <a:pt x="247" y="509"/>
                    <a:pt x="247" y="519"/>
                    <a:pt x="249" y="530"/>
                  </a:cubicBezTo>
                  <a:cubicBezTo>
                    <a:pt x="251" y="541"/>
                    <a:pt x="252" y="551"/>
                    <a:pt x="253" y="558"/>
                  </a:cubicBezTo>
                  <a:cubicBezTo>
                    <a:pt x="253" y="565"/>
                    <a:pt x="251" y="573"/>
                    <a:pt x="246" y="583"/>
                  </a:cubicBezTo>
                  <a:cubicBezTo>
                    <a:pt x="240" y="593"/>
                    <a:pt x="232" y="602"/>
                    <a:pt x="221" y="608"/>
                  </a:cubicBezTo>
                  <a:cubicBezTo>
                    <a:pt x="210" y="615"/>
                    <a:pt x="199" y="618"/>
                    <a:pt x="188" y="617"/>
                  </a:cubicBezTo>
                  <a:cubicBezTo>
                    <a:pt x="163" y="617"/>
                    <a:pt x="145" y="608"/>
                    <a:pt x="133" y="590"/>
                  </a:cubicBezTo>
                  <a:cubicBezTo>
                    <a:pt x="121" y="572"/>
                    <a:pt x="116" y="555"/>
                    <a:pt x="117" y="539"/>
                  </a:cubicBezTo>
                  <a:cubicBezTo>
                    <a:pt x="117" y="507"/>
                    <a:pt x="123" y="482"/>
                    <a:pt x="137" y="462"/>
                  </a:cubicBezTo>
                  <a:lnTo>
                    <a:pt x="158" y="432"/>
                  </a:lnTo>
                  <a:cubicBezTo>
                    <a:pt x="161" y="427"/>
                    <a:pt x="162" y="423"/>
                    <a:pt x="162" y="421"/>
                  </a:cubicBezTo>
                  <a:cubicBezTo>
                    <a:pt x="160" y="416"/>
                    <a:pt x="157" y="413"/>
                    <a:pt x="152" y="413"/>
                  </a:cubicBezTo>
                  <a:cubicBezTo>
                    <a:pt x="151" y="414"/>
                    <a:pt x="146" y="419"/>
                    <a:pt x="136" y="426"/>
                  </a:cubicBezTo>
                  <a:cubicBezTo>
                    <a:pt x="126" y="434"/>
                    <a:pt x="116" y="437"/>
                    <a:pt x="107" y="436"/>
                  </a:cubicBezTo>
                  <a:cubicBezTo>
                    <a:pt x="87" y="436"/>
                    <a:pt x="73" y="431"/>
                    <a:pt x="66" y="420"/>
                  </a:cubicBezTo>
                  <a:cubicBezTo>
                    <a:pt x="59" y="409"/>
                    <a:pt x="55" y="396"/>
                    <a:pt x="55" y="380"/>
                  </a:cubicBezTo>
                  <a:cubicBezTo>
                    <a:pt x="54" y="364"/>
                    <a:pt x="59" y="349"/>
                    <a:pt x="68" y="334"/>
                  </a:cubicBezTo>
                  <a:cubicBezTo>
                    <a:pt x="72" y="327"/>
                    <a:pt x="77" y="321"/>
                    <a:pt x="83" y="316"/>
                  </a:cubicBezTo>
                  <a:cubicBezTo>
                    <a:pt x="89" y="311"/>
                    <a:pt x="98" y="306"/>
                    <a:pt x="110" y="302"/>
                  </a:cubicBezTo>
                  <a:cubicBezTo>
                    <a:pt x="121" y="298"/>
                    <a:pt x="133" y="295"/>
                    <a:pt x="145" y="293"/>
                  </a:cubicBezTo>
                  <a:cubicBezTo>
                    <a:pt x="158" y="292"/>
                    <a:pt x="164" y="290"/>
                    <a:pt x="165" y="288"/>
                  </a:cubicBezTo>
                  <a:cubicBezTo>
                    <a:pt x="166" y="286"/>
                    <a:pt x="166" y="284"/>
                    <a:pt x="166" y="281"/>
                  </a:cubicBezTo>
                  <a:lnTo>
                    <a:pt x="166" y="268"/>
                  </a:lnTo>
                  <a:cubicBezTo>
                    <a:pt x="165" y="265"/>
                    <a:pt x="164" y="262"/>
                    <a:pt x="165" y="261"/>
                  </a:cubicBezTo>
                  <a:lnTo>
                    <a:pt x="166" y="257"/>
                  </a:lnTo>
                  <a:lnTo>
                    <a:pt x="168" y="247"/>
                  </a:lnTo>
                  <a:cubicBezTo>
                    <a:pt x="138" y="252"/>
                    <a:pt x="120" y="251"/>
                    <a:pt x="114" y="246"/>
                  </a:cubicBezTo>
                  <a:cubicBezTo>
                    <a:pt x="110" y="244"/>
                    <a:pt x="106" y="239"/>
                    <a:pt x="103" y="231"/>
                  </a:cubicBezTo>
                  <a:cubicBezTo>
                    <a:pt x="99" y="224"/>
                    <a:pt x="96" y="212"/>
                    <a:pt x="95" y="197"/>
                  </a:cubicBezTo>
                  <a:cubicBezTo>
                    <a:pt x="94" y="181"/>
                    <a:pt x="102" y="168"/>
                    <a:pt x="117" y="158"/>
                  </a:cubicBezTo>
                  <a:cubicBezTo>
                    <a:pt x="132" y="148"/>
                    <a:pt x="150" y="143"/>
                    <a:pt x="172" y="142"/>
                  </a:cubicBezTo>
                  <a:lnTo>
                    <a:pt x="233" y="140"/>
                  </a:lnTo>
                  <a:cubicBezTo>
                    <a:pt x="256" y="140"/>
                    <a:pt x="271" y="136"/>
                    <a:pt x="277" y="126"/>
                  </a:cubicBezTo>
                  <a:cubicBezTo>
                    <a:pt x="284" y="117"/>
                    <a:pt x="287" y="106"/>
                    <a:pt x="287" y="94"/>
                  </a:cubicBezTo>
                  <a:cubicBezTo>
                    <a:pt x="286" y="82"/>
                    <a:pt x="286" y="73"/>
                    <a:pt x="287" y="65"/>
                  </a:cubicBezTo>
                  <a:cubicBezTo>
                    <a:pt x="287" y="58"/>
                    <a:pt x="286" y="52"/>
                    <a:pt x="283" y="48"/>
                  </a:cubicBezTo>
                  <a:cubicBezTo>
                    <a:pt x="277" y="42"/>
                    <a:pt x="266" y="39"/>
                    <a:pt x="250" y="39"/>
                  </a:cubicBezTo>
                  <a:cubicBezTo>
                    <a:pt x="157" y="40"/>
                    <a:pt x="104" y="45"/>
                    <a:pt x="93" y="52"/>
                  </a:cubicBezTo>
                  <a:cubicBezTo>
                    <a:pt x="81" y="60"/>
                    <a:pt x="76" y="69"/>
                    <a:pt x="77" y="81"/>
                  </a:cubicBezTo>
                  <a:lnTo>
                    <a:pt x="80" y="160"/>
                  </a:lnTo>
                  <a:cubicBezTo>
                    <a:pt x="80" y="172"/>
                    <a:pt x="78" y="190"/>
                    <a:pt x="75" y="216"/>
                  </a:cubicBezTo>
                  <a:cubicBezTo>
                    <a:pt x="71" y="241"/>
                    <a:pt x="69" y="259"/>
                    <a:pt x="67" y="268"/>
                  </a:cubicBezTo>
                  <a:cubicBezTo>
                    <a:pt x="65" y="277"/>
                    <a:pt x="60" y="295"/>
                    <a:pt x="51" y="324"/>
                  </a:cubicBezTo>
                  <a:cubicBezTo>
                    <a:pt x="43" y="352"/>
                    <a:pt x="30" y="366"/>
                    <a:pt x="13" y="366"/>
                  </a:cubicBezTo>
                  <a:cubicBezTo>
                    <a:pt x="4" y="367"/>
                    <a:pt x="0" y="364"/>
                    <a:pt x="0" y="357"/>
                  </a:cubicBezTo>
                  <a:cubicBezTo>
                    <a:pt x="0" y="349"/>
                    <a:pt x="0" y="345"/>
                    <a:pt x="0" y="344"/>
                  </a:cubicBezTo>
                  <a:cubicBezTo>
                    <a:pt x="0" y="340"/>
                    <a:pt x="4" y="329"/>
                    <a:pt x="12" y="311"/>
                  </a:cubicBezTo>
                  <a:cubicBezTo>
                    <a:pt x="20" y="293"/>
                    <a:pt x="27" y="270"/>
                    <a:pt x="32" y="241"/>
                  </a:cubicBezTo>
                  <a:cubicBezTo>
                    <a:pt x="37" y="213"/>
                    <a:pt x="40" y="192"/>
                    <a:pt x="41" y="179"/>
                  </a:cubicBezTo>
                  <a:cubicBezTo>
                    <a:pt x="41" y="166"/>
                    <a:pt x="41" y="158"/>
                    <a:pt x="41" y="158"/>
                  </a:cubicBezTo>
                  <a:lnTo>
                    <a:pt x="38" y="86"/>
                  </a:lnTo>
                  <a:cubicBezTo>
                    <a:pt x="38" y="70"/>
                    <a:pt x="42" y="53"/>
                    <a:pt x="53" y="34"/>
                  </a:cubicBezTo>
                  <a:cubicBezTo>
                    <a:pt x="63" y="16"/>
                    <a:pt x="95" y="6"/>
                    <a:pt x="148" y="4"/>
                  </a:cubicBezTo>
                  <a:lnTo>
                    <a:pt x="256" y="0"/>
                  </a:lnTo>
                  <a:cubicBezTo>
                    <a:pt x="296" y="2"/>
                    <a:pt x="317" y="12"/>
                    <a:pt x="321" y="31"/>
                  </a:cubicBezTo>
                  <a:cubicBezTo>
                    <a:pt x="324" y="50"/>
                    <a:pt x="326" y="66"/>
                    <a:pt x="326" y="78"/>
                  </a:cubicBezTo>
                  <a:cubicBezTo>
                    <a:pt x="325" y="100"/>
                    <a:pt x="321" y="121"/>
                    <a:pt x="316" y="143"/>
                  </a:cubicBezTo>
                  <a:cubicBezTo>
                    <a:pt x="310" y="165"/>
                    <a:pt x="287" y="176"/>
                    <a:pt x="246" y="177"/>
                  </a:cubicBezTo>
                  <a:lnTo>
                    <a:pt x="154" y="180"/>
                  </a:lnTo>
                  <a:cubicBezTo>
                    <a:pt x="144" y="181"/>
                    <a:pt x="138" y="184"/>
                    <a:pt x="135" y="190"/>
                  </a:cubicBezTo>
                  <a:cubicBezTo>
                    <a:pt x="132" y="195"/>
                    <a:pt x="131" y="199"/>
                    <a:pt x="132" y="202"/>
                  </a:cubicBezTo>
                  <a:cubicBezTo>
                    <a:pt x="132" y="207"/>
                    <a:pt x="136" y="211"/>
                    <a:pt x="144" y="212"/>
                  </a:cubicBezTo>
                  <a:cubicBezTo>
                    <a:pt x="148" y="212"/>
                    <a:pt x="156" y="212"/>
                    <a:pt x="169" y="209"/>
                  </a:cubicBezTo>
                  <a:cubicBezTo>
                    <a:pt x="183" y="206"/>
                    <a:pt x="200" y="204"/>
                    <a:pt x="222" y="204"/>
                  </a:cubicBezTo>
                  <a:cubicBezTo>
                    <a:pt x="265" y="205"/>
                    <a:pt x="295" y="212"/>
                    <a:pt x="314" y="224"/>
                  </a:cubicBezTo>
                  <a:cubicBezTo>
                    <a:pt x="332" y="237"/>
                    <a:pt x="344" y="253"/>
                    <a:pt x="348" y="273"/>
                  </a:cubicBezTo>
                  <a:cubicBezTo>
                    <a:pt x="353" y="294"/>
                    <a:pt x="357" y="311"/>
                    <a:pt x="358" y="324"/>
                  </a:cubicBezTo>
                  <a:cubicBezTo>
                    <a:pt x="360" y="337"/>
                    <a:pt x="361" y="346"/>
                    <a:pt x="361" y="349"/>
                  </a:cubicBezTo>
                  <a:cubicBezTo>
                    <a:pt x="360" y="357"/>
                    <a:pt x="358" y="364"/>
                    <a:pt x="356" y="369"/>
                  </a:cubicBezTo>
                  <a:cubicBezTo>
                    <a:pt x="353" y="375"/>
                    <a:pt x="348" y="378"/>
                    <a:pt x="343" y="379"/>
                  </a:cubicBezTo>
                  <a:cubicBezTo>
                    <a:pt x="337" y="379"/>
                    <a:pt x="333" y="378"/>
                    <a:pt x="331" y="375"/>
                  </a:cubicBezTo>
                  <a:cubicBezTo>
                    <a:pt x="330" y="374"/>
                    <a:pt x="328" y="372"/>
                    <a:pt x="326" y="370"/>
                  </a:cubicBezTo>
                  <a:cubicBezTo>
                    <a:pt x="325" y="368"/>
                    <a:pt x="323" y="357"/>
                    <a:pt x="321" y="337"/>
                  </a:cubicBezTo>
                  <a:cubicBezTo>
                    <a:pt x="320" y="318"/>
                    <a:pt x="316" y="301"/>
                    <a:pt x="311" y="287"/>
                  </a:cubicBezTo>
                  <a:cubicBezTo>
                    <a:pt x="307" y="273"/>
                    <a:pt x="300" y="263"/>
                    <a:pt x="291" y="258"/>
                  </a:cubicBezTo>
                  <a:cubicBezTo>
                    <a:pt x="282" y="253"/>
                    <a:pt x="267" y="249"/>
                    <a:pt x="247" y="246"/>
                  </a:cubicBezTo>
                  <a:cubicBezTo>
                    <a:pt x="226" y="244"/>
                    <a:pt x="211" y="243"/>
                    <a:pt x="199" y="244"/>
                  </a:cubicBezTo>
                  <a:close/>
                  <a:moveTo>
                    <a:pt x="232" y="112"/>
                  </a:moveTo>
                  <a:lnTo>
                    <a:pt x="166" y="112"/>
                  </a:lnTo>
                  <a:cubicBezTo>
                    <a:pt x="149" y="112"/>
                    <a:pt x="137" y="113"/>
                    <a:pt x="130" y="115"/>
                  </a:cubicBezTo>
                  <a:cubicBezTo>
                    <a:pt x="123" y="117"/>
                    <a:pt x="119" y="118"/>
                    <a:pt x="118" y="118"/>
                  </a:cubicBezTo>
                  <a:cubicBezTo>
                    <a:pt x="112" y="119"/>
                    <a:pt x="107" y="117"/>
                    <a:pt x="104" y="113"/>
                  </a:cubicBezTo>
                  <a:cubicBezTo>
                    <a:pt x="101" y="108"/>
                    <a:pt x="99" y="105"/>
                    <a:pt x="99" y="102"/>
                  </a:cubicBezTo>
                  <a:cubicBezTo>
                    <a:pt x="99" y="99"/>
                    <a:pt x="99" y="96"/>
                    <a:pt x="101" y="93"/>
                  </a:cubicBezTo>
                  <a:cubicBezTo>
                    <a:pt x="103" y="89"/>
                    <a:pt x="107" y="85"/>
                    <a:pt x="112" y="83"/>
                  </a:cubicBezTo>
                  <a:cubicBezTo>
                    <a:pt x="118" y="82"/>
                    <a:pt x="137" y="79"/>
                    <a:pt x="169" y="76"/>
                  </a:cubicBezTo>
                  <a:cubicBezTo>
                    <a:pt x="205" y="75"/>
                    <a:pt x="229" y="74"/>
                    <a:pt x="240" y="74"/>
                  </a:cubicBezTo>
                  <a:cubicBezTo>
                    <a:pt x="253" y="75"/>
                    <a:pt x="261" y="78"/>
                    <a:pt x="264" y="83"/>
                  </a:cubicBezTo>
                  <a:cubicBezTo>
                    <a:pt x="267" y="88"/>
                    <a:pt x="269" y="92"/>
                    <a:pt x="269" y="93"/>
                  </a:cubicBezTo>
                  <a:cubicBezTo>
                    <a:pt x="268" y="106"/>
                    <a:pt x="256" y="112"/>
                    <a:pt x="232" y="112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p>
              <a:pPr fontAlgn="base"/>
              <a:endParaRPr lang="zh-CN" altLang="en-US" sz="1050" strike="noStrike" noProof="1">
                <a:solidFill>
                  <a:prstClr val="black"/>
                </a:solidFill>
                <a:latin typeface="Calibri" panose="020F0502020204030204"/>
                <a:ea typeface="腾祥铁山楷书简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411788" y="3459163"/>
            <a:ext cx="338137" cy="666750"/>
            <a:chOff x="5788002" y="2278910"/>
            <a:chExt cx="449353" cy="888408"/>
          </a:xfrm>
        </p:grpSpPr>
        <p:sp>
          <p:nvSpPr>
            <p:cNvPr id="15" name="椭圆 14"/>
            <p:cNvSpPr/>
            <p:nvPr/>
          </p:nvSpPr>
          <p:spPr>
            <a:xfrm>
              <a:off x="5838169" y="2303931"/>
              <a:ext cx="399186" cy="399186"/>
            </a:xfrm>
            <a:prstGeom prst="ellips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28683" name="文本框 15"/>
            <p:cNvSpPr txBox="1"/>
            <p:nvPr/>
          </p:nvSpPr>
          <p:spPr>
            <a:xfrm>
              <a:off x="5788002" y="2278910"/>
              <a:ext cx="408711" cy="32194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p>
              <a:r>
                <a:rPr lang="zh-CN" altLang="en-US" sz="1500" dirty="0">
                  <a:latin typeface="等线" panose="02010600030101010101" charset="-122"/>
                  <a:ea typeface="金桥繁隶书" pitchFamily="2" charset="-122"/>
                </a:rPr>
                <a:t>古</a:t>
              </a:r>
              <a:endParaRPr lang="zh-CN" altLang="en-US" sz="1500" dirty="0">
                <a:latin typeface="等线" panose="02010600030101010101" charset="-122"/>
                <a:ea typeface="金桥繁隶书" pitchFamily="2" charset="-122"/>
              </a:endParaRPr>
            </a:p>
          </p:txBody>
        </p:sp>
        <p:sp>
          <p:nvSpPr>
            <p:cNvPr id="28684" name="文本框 16"/>
            <p:cNvSpPr txBox="1"/>
            <p:nvPr/>
          </p:nvSpPr>
          <p:spPr>
            <a:xfrm>
              <a:off x="5797528" y="2738058"/>
              <a:ext cx="408711" cy="42926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p>
              <a:r>
                <a:rPr lang="zh-CN" altLang="en-US" sz="1500" dirty="0">
                  <a:latin typeface="等线" panose="02010600030101010101" charset="-122"/>
                  <a:ea typeface="金桥繁隶书" pitchFamily="2" charset="-122"/>
                </a:rPr>
                <a:t>风</a:t>
              </a:r>
              <a:endParaRPr lang="zh-CN" altLang="en-US" sz="1500" dirty="0">
                <a:latin typeface="等线" panose="02010600030101010101" charset="-122"/>
                <a:ea typeface="金桥繁隶书" pitchFamily="2" charset="-122"/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5838169" y="2754463"/>
              <a:ext cx="399186" cy="399186"/>
            </a:xfrm>
            <a:prstGeom prst="ellips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 fontAlgn="base"/>
              <a:endParaRPr lang="zh-CN" altLang="en-US" sz="1350" strike="noStrike" noProof="1"/>
            </a:p>
          </p:txBody>
        </p:sp>
      </p:grpSp>
      <p:pic>
        <p:nvPicPr>
          <p:cNvPr id="28686" name="Picture 3"/>
          <p:cNvPicPr>
            <a:picLocks noChangeAspect="1"/>
          </p:cNvPicPr>
          <p:nvPr/>
        </p:nvPicPr>
        <p:blipFill>
          <a:blip r:embed="rId2"/>
          <a:srcRect l="16856" t="12561" r="-2" b="8900"/>
          <a:stretch>
            <a:fillRect/>
          </a:stretch>
        </p:blipFill>
        <p:spPr>
          <a:xfrm>
            <a:off x="-20637" y="0"/>
            <a:ext cx="2487612" cy="23955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 advClick="0" advTm="3000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47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21508" grpId="0"/>
      <p:bldP spid="21508" grpId="1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1820</Words>
  <Application>WPS 演示</Application>
  <PresentationFormat>宽屏</PresentationFormat>
  <Paragraphs>218</Paragraphs>
  <Slides>22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24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22</vt:i4>
      </vt:variant>
    </vt:vector>
  </HeadingPairs>
  <TitlesOfParts>
    <vt:vector size="48" baseType="lpstr">
      <vt:lpstr>Arial</vt:lpstr>
      <vt:lpstr>宋体</vt:lpstr>
      <vt:lpstr>Wingdings</vt:lpstr>
      <vt:lpstr>华文新魏</vt:lpstr>
      <vt:lpstr>Calibri</vt:lpstr>
      <vt:lpstr>楷体</vt:lpstr>
      <vt:lpstr>微软雅黑</vt:lpstr>
      <vt:lpstr>Arial Unicode MS</vt:lpstr>
      <vt:lpstr>等线 Light</vt:lpstr>
      <vt:lpstr>Segoe Print</vt:lpstr>
      <vt:lpstr>等线</vt:lpstr>
      <vt:lpstr>金桥繁隶书</vt:lpstr>
      <vt:lpstr>隶书</vt:lpstr>
      <vt:lpstr>Calibri</vt:lpstr>
      <vt:lpstr>腾祥铁山楷书简</vt:lpstr>
      <vt:lpstr>华文行楷</vt:lpstr>
      <vt:lpstr>Kozuka Gothic Pro M</vt:lpstr>
      <vt:lpstr>华文琥珀</vt:lpstr>
      <vt:lpstr>华文隶书</vt:lpstr>
      <vt:lpstr>禹卫书法行书简体</vt:lpstr>
      <vt:lpstr>汉仪良品线简</vt:lpstr>
      <vt:lpstr>华文细黑</vt:lpstr>
      <vt:lpstr>华文彩云</vt:lpstr>
      <vt:lpstr>仿宋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我叫MT</cp:lastModifiedBy>
  <cp:revision>69</cp:revision>
  <dcterms:created xsi:type="dcterms:W3CDTF">2017-06-28T08:24:00Z</dcterms:created>
  <dcterms:modified xsi:type="dcterms:W3CDTF">2018-08-13T10:13:58Z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2052-10.1.0.7469</vt:lpwstr>
  </property>
</Properties>
</file>