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8" r:id="rId3"/>
    <p:sldId id="259" r:id="rId4"/>
    <p:sldId id="260" r:id="rId5"/>
    <p:sldId id="265" r:id="rId6"/>
    <p:sldId id="266" r:id="rId7"/>
    <p:sldId id="267" r:id="rId8"/>
    <p:sldId id="261" r:id="rId9"/>
    <p:sldId id="268" r:id="rId10"/>
    <p:sldId id="269" r:id="rId11"/>
    <p:sldId id="270" r:id="rId12"/>
    <p:sldId id="262" r:id="rId13"/>
    <p:sldId id="271" r:id="rId14"/>
    <p:sldId id="272" r:id="rId15"/>
    <p:sldId id="273" r:id="rId16"/>
    <p:sldId id="263" r:id="rId17"/>
    <p:sldId id="274" r:id="rId18"/>
    <p:sldId id="275" r:id="rId19"/>
    <p:sldId id="264" r:id="rId20"/>
    <p:sldId id="276" r:id="rId21"/>
    <p:sldId id="277" r:id="rId2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A6366"/>
    <a:srgbClr val="F3F2F7"/>
    <a:srgbClr val="B6161A"/>
    <a:srgbClr val="931216"/>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p:scale>
          <a:sx n="75" d="100"/>
          <a:sy n="75" d="100"/>
        </p:scale>
        <p:origin x="1950" y="900"/>
      </p:cViewPr>
      <p:guideLst>
        <p:guide orient="horz" pos="2160"/>
        <p:guide pos="3840"/>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Series 1</c:v>
                </c:pt>
              </c:strCache>
            </c:strRef>
          </c:tx>
          <c:spPr>
            <a:ln w="31750" cap="rnd">
              <a:solidFill>
                <a:srgbClr val="921215"/>
              </a:solidFill>
              <a:round/>
            </a:ln>
            <a:effectLst/>
          </c:spPr>
          <c:marker>
            <c:symbol val="circle"/>
            <c:size val="17"/>
            <c:spPr>
              <a:solidFill>
                <a:srgbClr val="921215"/>
              </a:solidFill>
              <a:ln>
                <a:solidFill>
                  <a:srgbClr val="921215"/>
                </a:solidFill>
              </a:ln>
              <a:effectLst/>
            </c:spPr>
          </c:marker>
          <c:dLbls>
            <c:delete val="1"/>
          </c:dLbls>
          <c:cat>
            <c:strRef>
              <c:f>Sheet1!$A$2:$A$5</c:f>
              <c:strCache>
                <c:ptCount val="4"/>
                <c:pt idx="0">
                  <c:v>text</c:v>
                </c:pt>
                <c:pt idx="1">
                  <c:v>text</c:v>
                </c:pt>
                <c:pt idx="2">
                  <c:v>text</c:v>
                </c:pt>
                <c:pt idx="3">
                  <c:v>text</c:v>
                </c:pt>
              </c:strCache>
            </c:strRef>
          </c:cat>
          <c:val>
            <c:numRef>
              <c:f>Sheet1!$B$2:$B$5</c:f>
              <c:numCache>
                <c:formatCode>General</c:formatCode>
                <c:ptCount val="4"/>
                <c:pt idx="0">
                  <c:v>4.3</c:v>
                </c:pt>
                <c:pt idx="1">
                  <c:v>2.5</c:v>
                </c:pt>
                <c:pt idx="2">
                  <c:v>3.5</c:v>
                </c:pt>
                <c:pt idx="3">
                  <c:v>4.5</c:v>
                </c:pt>
              </c:numCache>
            </c:numRef>
          </c:val>
          <c:smooth val="0"/>
        </c:ser>
        <c:ser>
          <c:idx val="1"/>
          <c:order val="1"/>
          <c:tx>
            <c:strRef>
              <c:f>Sheet1!$C$1</c:f>
              <c:strCache>
                <c:ptCount val="1"/>
                <c:pt idx="0">
                  <c:v>Series 2</c:v>
                </c:pt>
              </c:strCache>
            </c:strRef>
          </c:tx>
          <c:spPr>
            <a:ln w="31750" cap="rnd">
              <a:solidFill>
                <a:srgbClr val="C04447"/>
              </a:solidFill>
              <a:round/>
            </a:ln>
            <a:effectLst/>
          </c:spPr>
          <c:marker>
            <c:symbol val="circle"/>
            <c:size val="17"/>
            <c:spPr>
              <a:solidFill>
                <a:srgbClr val="C04447"/>
              </a:solidFill>
              <a:ln>
                <a:solidFill>
                  <a:srgbClr val="C04447"/>
                </a:solidFill>
              </a:ln>
              <a:effectLst/>
            </c:spPr>
          </c:marker>
          <c:dLbls>
            <c:delete val="1"/>
          </c:dLbls>
          <c:cat>
            <c:strRef>
              <c:f>Sheet1!$A$2:$A$5</c:f>
              <c:strCache>
                <c:ptCount val="4"/>
                <c:pt idx="0">
                  <c:v>text</c:v>
                </c:pt>
                <c:pt idx="1">
                  <c:v>text</c:v>
                </c:pt>
                <c:pt idx="2">
                  <c:v>text</c:v>
                </c:pt>
                <c:pt idx="3">
                  <c:v>text</c:v>
                </c:pt>
              </c:strCache>
            </c:strRef>
          </c:cat>
          <c:val>
            <c:numRef>
              <c:f>Sheet1!$C$2:$C$5</c:f>
              <c:numCache>
                <c:formatCode>General</c:formatCode>
                <c:ptCount val="4"/>
                <c:pt idx="0">
                  <c:v>2.4</c:v>
                </c:pt>
                <c:pt idx="1">
                  <c:v>4.4</c:v>
                </c:pt>
                <c:pt idx="2">
                  <c:v>1.8</c:v>
                </c:pt>
                <c:pt idx="3">
                  <c:v>2.8</c:v>
                </c:pt>
              </c:numCache>
            </c:numRef>
          </c:val>
          <c:smooth val="0"/>
        </c:ser>
        <c:ser>
          <c:idx val="2"/>
          <c:order val="2"/>
          <c:tx>
            <c:strRef>
              <c:f>Sheet1!$D$1</c:f>
              <c:strCache>
                <c:ptCount val="1"/>
                <c:pt idx="0">
                  <c:v>Series 3</c:v>
                </c:pt>
              </c:strCache>
            </c:strRef>
          </c:tx>
          <c:spPr>
            <a:ln w="31750" cap="rnd">
              <a:solidFill>
                <a:srgbClr val="CA6366"/>
              </a:solidFill>
              <a:round/>
            </a:ln>
            <a:effectLst/>
          </c:spPr>
          <c:marker>
            <c:symbol val="circle"/>
            <c:size val="17"/>
            <c:spPr>
              <a:solidFill>
                <a:srgbClr val="CA6366"/>
              </a:solidFill>
              <a:ln>
                <a:solidFill>
                  <a:srgbClr val="CA6366"/>
                </a:solidFill>
              </a:ln>
              <a:effectLst/>
            </c:spPr>
          </c:marker>
          <c:dLbls>
            <c:delete val="1"/>
          </c:dLbls>
          <c:cat>
            <c:strRef>
              <c:f>Sheet1!$A$2:$A$5</c:f>
              <c:strCache>
                <c:ptCount val="4"/>
                <c:pt idx="0">
                  <c:v>text</c:v>
                </c:pt>
                <c:pt idx="1">
                  <c:v>text</c:v>
                </c:pt>
                <c:pt idx="2">
                  <c:v>text</c:v>
                </c:pt>
                <c:pt idx="3">
                  <c:v>text</c:v>
                </c:pt>
              </c:strCache>
            </c:strRef>
          </c:cat>
          <c:val>
            <c:numRef>
              <c:f>Sheet1!$D$2:$D$5</c:f>
              <c:numCache>
                <c:formatCode>General</c:formatCode>
                <c:ptCount val="4"/>
                <c:pt idx="0">
                  <c:v>2</c:v>
                </c:pt>
                <c:pt idx="1">
                  <c:v>2</c:v>
                </c:pt>
                <c:pt idx="2">
                  <c:v>3</c:v>
                </c:pt>
                <c:pt idx="3">
                  <c:v>5</c:v>
                </c:pt>
              </c:numCache>
            </c:numRef>
          </c:val>
          <c:smooth val="0"/>
        </c:ser>
        <c:dLbls>
          <c:showLegendKey val="0"/>
          <c:showVal val="0"/>
          <c:showCatName val="0"/>
          <c:showSerName val="0"/>
          <c:showPercent val="0"/>
          <c:showBubbleSize val="0"/>
        </c:dLbls>
        <c:marker val="1"/>
        <c:smooth val="0"/>
        <c:axId val="243129920"/>
        <c:axId val="243130464"/>
      </c:lineChart>
      <c:catAx>
        <c:axId val="243129920"/>
        <c:scaling>
          <c:orientation val="minMax"/>
        </c:scaling>
        <c:delete val="0"/>
        <c:axPos val="b"/>
        <c:numFmt formatCode="General" sourceLinked="1"/>
        <c:majorTickMark val="none"/>
        <c:minorTickMark val="none"/>
        <c:tickLblPos val="nextTo"/>
        <c:spPr>
          <a:noFill/>
          <a:ln w="19050" cap="flat" cmpd="sng" algn="ctr">
            <a:solidFill>
              <a:schemeClr val="bg1">
                <a:lumMod val="65000"/>
              </a:schemeClr>
            </a:solidFill>
            <a:round/>
          </a:ln>
          <a:effectLst/>
        </c:spPr>
        <c:txPr>
          <a:bodyPr rot="-60000000" spcFirstLastPara="1" vertOverflow="ellipsis" vert="horz" wrap="square" anchor="ctr" anchorCtr="1"/>
          <a:lstStyle/>
          <a:p>
            <a:pPr>
              <a:defRPr lang="zh-CN" sz="1195" b="0" i="0" u="none" strike="noStrike" kern="1200" cap="none" baseline="0">
                <a:solidFill>
                  <a:schemeClr val="tx1">
                    <a:lumMod val="50000"/>
                    <a:lumOff val="50000"/>
                  </a:schemeClr>
                </a:solidFill>
                <a:latin typeface="+mj-lt"/>
                <a:ea typeface="+mn-ea"/>
                <a:cs typeface="+mn-cs"/>
              </a:defRPr>
            </a:pPr>
          </a:p>
        </c:txPr>
        <c:crossAx val="243130464"/>
        <c:crosses val="autoZero"/>
        <c:auto val="1"/>
        <c:lblAlgn val="ctr"/>
        <c:lblOffset val="100"/>
        <c:noMultiLvlLbl val="0"/>
      </c:catAx>
      <c:valAx>
        <c:axId val="243130464"/>
        <c:scaling>
          <c:orientation val="minMax"/>
        </c:scaling>
        <c:delete val="0"/>
        <c:axPos val="l"/>
        <c:majorGridlines>
          <c:spPr>
            <a:ln w="9525" cap="flat" cmpd="sng" algn="ctr">
              <a:solidFill>
                <a:schemeClr val="bg1">
                  <a:lumMod val="65000"/>
                </a:schemeClr>
              </a:solidFill>
              <a:round/>
            </a:ln>
            <a:effectLst/>
          </c:spPr>
        </c:majorGridlines>
        <c:numFmt formatCode="General" sourceLinked="1"/>
        <c:majorTickMark val="out"/>
        <c:minorTickMark val="none"/>
        <c:tickLblPos val="nextTo"/>
        <c:spPr>
          <a:noFill/>
          <a:ln>
            <a:solidFill>
              <a:schemeClr val="bg1">
                <a:lumMod val="65000"/>
              </a:schemeClr>
            </a:solidFill>
          </a:ln>
          <a:effectLst/>
        </c:spPr>
        <c:txPr>
          <a:bodyPr rot="-60000000" spcFirstLastPara="1" vertOverflow="ellipsis" vert="horz" wrap="square" anchor="ctr" anchorCtr="1"/>
          <a:lstStyle/>
          <a:p>
            <a:pPr>
              <a:defRPr lang="zh-CN" sz="1195" b="0" i="0" u="none" strike="noStrike" kern="1200" baseline="0">
                <a:solidFill>
                  <a:schemeClr val="tx1">
                    <a:lumMod val="50000"/>
                    <a:lumOff val="50000"/>
                  </a:schemeClr>
                </a:solidFill>
                <a:latin typeface="+mj-lt"/>
                <a:ea typeface="+mn-ea"/>
                <a:cs typeface="+mn-cs"/>
              </a:defRPr>
            </a:pPr>
          </a:p>
        </c:txPr>
        <c:crossAx val="243129920"/>
        <c:crosses val="autoZero"/>
        <c:crossBetween val="between"/>
      </c:valAx>
      <c:spPr>
        <a:noFill/>
        <a:ln>
          <a:solidFill>
            <a:schemeClr val="bg1">
              <a:lumMod val="65000"/>
            </a:schemeClr>
          </a:solidFill>
        </a:ln>
        <a:effectLst/>
      </c:spPr>
    </c:plotArea>
    <c:plotVisOnly val="1"/>
    <c:dispBlanksAs val="gap"/>
    <c:showDLblsOverMax val="0"/>
  </c:chart>
  <c:spPr>
    <a:noFill/>
    <a:ln w="9525" cap="flat" cmpd="sng" algn="ctr">
      <a:noFill/>
      <a:round/>
    </a:ln>
    <a:effectLst/>
  </c:spPr>
  <c:txPr>
    <a:bodyPr/>
    <a:lstStyle/>
    <a:p>
      <a:pPr>
        <a:defRPr lang="zh-CN">
          <a:solidFill>
            <a:schemeClr val="tx1">
              <a:lumMod val="50000"/>
              <a:lumOff val="50000"/>
            </a:schemeClr>
          </a:solidFill>
          <a:latin typeface="+mj-lt"/>
        </a:defRPr>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8">
  <cs:axisTitle>
    <cs:lnRef idx="0"/>
    <cs:fillRef idx="0"/>
    <cs:effectRef idx="0"/>
    <cs:fontRef idx="minor">
      <a:schemeClr val="dk1">
        <a:lumMod val="75000"/>
        <a:lumOff val="25000"/>
      </a:schemeClr>
    </cs:fontRef>
    <cs:defRPr sz="1195"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5"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5" kern="1200"/>
  </cs:chartArea>
  <cs:dataLabel>
    <cs:lnRef idx="0"/>
    <cs:fillRef idx="0">
      <cs:styleClr val="auto"/>
    </cs:fillRef>
    <cs:effectRef idx="0"/>
    <cs:fontRef idx="minor">
      <a:schemeClr val="lt1"/>
    </cs:fontRef>
    <cs:defRPr sz="1195"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5"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17"/>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5"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5"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5"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5"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5" kern="1200"/>
  </cs:valueAxis>
  <cs:wall>
    <cs:lnRef idx="0"/>
    <cs:fillRef idx="0"/>
    <cs:effectRef idx="0"/>
    <cs:fontRef idx="minor">
      <a:schemeClr val="dk1"/>
    </cs:fontRef>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F9CE6EEE-A633-4155-8A6E-C36CF7BF45E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25382B6-C01D-43C1-8281-AE95EB2F5422}"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9CE6EEE-A633-4155-8A6E-C36CF7BF45E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25382B6-C01D-43C1-8281-AE95EB2F5422}"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F9CE6EEE-A633-4155-8A6E-C36CF7BF45E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25382B6-C01D-43C1-8281-AE95EB2F5422}"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F9CE6EEE-A633-4155-8A6E-C36CF7BF45E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25382B6-C01D-43C1-8281-AE95EB2F5422}"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F9CE6EEE-A633-4155-8A6E-C36CF7BF45E9}"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25382B6-C01D-43C1-8281-AE95EB2F5422}"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F9CE6EEE-A633-4155-8A6E-C36CF7BF45E9}"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25382B6-C01D-43C1-8281-AE95EB2F5422}"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9CE6EEE-A633-4155-8A6E-C36CF7BF45E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25382B6-C01D-43C1-8281-AE95EB2F5422}"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F9CE6EEE-A633-4155-8A6E-C36CF7BF45E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25382B6-C01D-43C1-8281-AE95EB2F5422}"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F9CE6EEE-A633-4155-8A6E-C36CF7BF45E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25382B6-C01D-43C1-8281-AE95EB2F5422}"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9CE6EEE-A633-4155-8A6E-C36CF7BF45E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25382B6-C01D-43C1-8281-AE95EB2F5422}"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9CE6EEE-A633-4155-8A6E-C36CF7BF45E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25382B6-C01D-43C1-8281-AE95EB2F5422}"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CE6EEE-A633-4155-8A6E-C36CF7BF45E9}"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5382B6-C01D-43C1-8281-AE95EB2F5422}"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jpeg"/><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chart" Target="../charts/chart1.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3F2F7"/>
        </a:solid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a:blip r:embed="rId1" cstate="print">
            <a:extLst>
              <a:ext uri="{28A0092B-C50C-407E-A947-70E740481C1C}">
                <a14:useLocalDpi xmlns:a14="http://schemas.microsoft.com/office/drawing/2010/main" val="0"/>
              </a:ext>
            </a:extLst>
          </a:blip>
          <a:srcRect t="32500"/>
          <a:stretch>
            <a:fillRect/>
          </a:stretch>
        </p:blipFill>
        <p:spPr>
          <a:xfrm>
            <a:off x="4572000" y="0"/>
            <a:ext cx="7620000" cy="6858000"/>
          </a:xfrm>
          <a:custGeom>
            <a:avLst/>
            <a:gdLst>
              <a:gd name="connsiteX0" fmla="*/ 0 w 7620000"/>
              <a:gd name="connsiteY0" fmla="*/ 0 h 6858000"/>
              <a:gd name="connsiteX1" fmla="*/ 7620000 w 7620000"/>
              <a:gd name="connsiteY1" fmla="*/ 0 h 6858000"/>
              <a:gd name="connsiteX2" fmla="*/ 7620000 w 7620000"/>
              <a:gd name="connsiteY2" fmla="*/ 6858000 h 6858000"/>
              <a:gd name="connsiteX3" fmla="*/ 0 w 7620000"/>
              <a:gd name="connsiteY3" fmla="*/ 1070153 h 6858000"/>
              <a:gd name="connsiteX4" fmla="*/ 0 w 762000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00" h="6858000">
                <a:moveTo>
                  <a:pt x="0" y="0"/>
                </a:moveTo>
                <a:lnTo>
                  <a:pt x="7620000" y="0"/>
                </a:lnTo>
                <a:lnTo>
                  <a:pt x="7620000" y="6858000"/>
                </a:lnTo>
                <a:lnTo>
                  <a:pt x="0" y="1070153"/>
                </a:lnTo>
                <a:lnTo>
                  <a:pt x="0" y="0"/>
                </a:lnTo>
                <a:close/>
              </a:path>
            </a:pathLst>
          </a:custGeom>
        </p:spPr>
      </p:pic>
      <p:sp>
        <p:nvSpPr>
          <p:cNvPr id="10" name="直角三角形 9"/>
          <p:cNvSpPr/>
          <p:nvPr/>
        </p:nvSpPr>
        <p:spPr>
          <a:xfrm flipH="1">
            <a:off x="1071716" y="3052917"/>
            <a:ext cx="11120284" cy="3805083"/>
          </a:xfrm>
          <a:prstGeom prst="rtTriangle">
            <a:avLst/>
          </a:prstGeom>
          <a:solidFill>
            <a:srgbClr val="931216">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4495800" y="0"/>
            <a:ext cx="7696200" cy="6858000"/>
            <a:chOff x="4495800" y="0"/>
            <a:chExt cx="7696200" cy="6858000"/>
          </a:xfrm>
        </p:grpSpPr>
        <p:cxnSp>
          <p:nvCxnSpPr>
            <p:cNvPr id="4" name="直接连接符 3"/>
            <p:cNvCxnSpPr>
              <a:stCxn id="8" idx="0"/>
            </p:cNvCxnSpPr>
            <p:nvPr/>
          </p:nvCxnSpPr>
          <p:spPr>
            <a:xfrm>
              <a:off x="4572000" y="0"/>
              <a:ext cx="0" cy="1206500"/>
            </a:xfrm>
            <a:prstGeom prst="line">
              <a:avLst/>
            </a:prstGeom>
            <a:ln w="381000">
              <a:solidFill>
                <a:srgbClr val="B6161A"/>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a:endCxn id="8" idx="2"/>
            </p:cNvCxnSpPr>
            <p:nvPr/>
          </p:nvCxnSpPr>
          <p:spPr>
            <a:xfrm>
              <a:off x="4495800" y="1057453"/>
              <a:ext cx="7696200" cy="5800547"/>
            </a:xfrm>
            <a:prstGeom prst="line">
              <a:avLst/>
            </a:prstGeom>
            <a:ln w="381000">
              <a:solidFill>
                <a:srgbClr val="B6161A"/>
              </a:solidFill>
            </a:ln>
          </p:spPr>
          <p:style>
            <a:lnRef idx="1">
              <a:schemeClr val="accent1"/>
            </a:lnRef>
            <a:fillRef idx="0">
              <a:schemeClr val="accent1"/>
            </a:fillRef>
            <a:effectRef idx="0">
              <a:schemeClr val="accent1"/>
            </a:effectRef>
            <a:fontRef idx="minor">
              <a:schemeClr val="tx1"/>
            </a:fontRef>
          </p:style>
        </p:cxnSp>
      </p:grpSp>
      <p:sp>
        <p:nvSpPr>
          <p:cNvPr id="14" name="文本框 4"/>
          <p:cNvSpPr txBox="1"/>
          <p:nvPr/>
        </p:nvSpPr>
        <p:spPr>
          <a:xfrm>
            <a:off x="548710" y="1615668"/>
            <a:ext cx="5232096" cy="21837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8800" dirty="0" smtClean="0">
                <a:solidFill>
                  <a:srgbClr val="CA6366"/>
                </a:solidFill>
                <a:latin typeface="Impact" panose="020B0806030902050204" pitchFamily="34" charset="0"/>
                <a:ea typeface="微软雅黑" panose="020B0503020204020204" pitchFamily="34" charset="-122"/>
              </a:rPr>
              <a:t>20XX</a:t>
            </a:r>
            <a:endParaRPr lang="en-US" altLang="zh-CN" sz="8800" dirty="0" smtClean="0">
              <a:solidFill>
                <a:srgbClr val="CA6366"/>
              </a:solidFill>
              <a:latin typeface="Impact" panose="020B0806030902050204" pitchFamily="34" charset="0"/>
              <a:ea typeface="微软雅黑" panose="020B0503020204020204" pitchFamily="34" charset="-122"/>
            </a:endParaRPr>
          </a:p>
          <a:p>
            <a:r>
              <a:rPr lang="zh-CN" altLang="en-US" sz="4800" dirty="0" smtClean="0">
                <a:solidFill>
                  <a:srgbClr val="CA6366"/>
                </a:solidFill>
                <a:latin typeface="微软雅黑" panose="020B0503020204020204" pitchFamily="34" charset="-122"/>
                <a:ea typeface="微软雅黑" panose="020B0503020204020204" pitchFamily="34" charset="-122"/>
              </a:rPr>
              <a:t>商务工作总结模板</a:t>
            </a:r>
            <a:endParaRPr lang="zh-CN" altLang="en-US" sz="4800" dirty="0">
              <a:solidFill>
                <a:srgbClr val="CA6366"/>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675710" y="3889190"/>
            <a:ext cx="3400990" cy="369332"/>
          </a:xfrm>
          <a:prstGeom prst="rect">
            <a:avLst/>
          </a:prstGeom>
          <a:solidFill>
            <a:srgbClr val="CA6366"/>
          </a:solidFill>
        </p:spPr>
        <p:txBody>
          <a:bodyPr wrap="square" rtlCol="0">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简约风格场景新颖大气</a:t>
            </a:r>
            <a:r>
              <a:rPr lang="zh-CN" altLang="en-US" dirty="0">
                <a:solidFill>
                  <a:schemeClr val="bg1"/>
                </a:solidFill>
                <a:latin typeface="微软雅黑" panose="020B0503020204020204" pitchFamily="34" charset="-122"/>
                <a:ea typeface="微软雅黑" panose="020B0503020204020204" pitchFamily="34" charset="-122"/>
              </a:rPr>
              <a:t>总结</a:t>
            </a:r>
            <a:r>
              <a:rPr lang="zh-CN" altLang="en-US" dirty="0" smtClean="0">
                <a:solidFill>
                  <a:schemeClr val="bg1"/>
                </a:solidFill>
                <a:latin typeface="微软雅黑" panose="020B0503020204020204" pitchFamily="34" charset="-122"/>
                <a:ea typeface="微软雅黑" panose="020B0503020204020204" pitchFamily="34" charset="-122"/>
              </a:rPr>
              <a:t>必备</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586810" y="4358938"/>
            <a:ext cx="4731658" cy="430887"/>
          </a:xfrm>
          <a:prstGeom prst="rect">
            <a:avLst/>
          </a:prstGeom>
          <a:noFill/>
          <a:ln w="3175">
            <a:noFill/>
            <a:prstDash val="solid"/>
          </a:ln>
        </p:spPr>
        <p:txBody>
          <a:bodyPr wrap="square" rtlCol="0">
            <a:spAutoFit/>
          </a:bodyPr>
          <a:lstStyle>
            <a:defPPr>
              <a:defRPr lang="zh-CN"/>
            </a:defPPr>
            <a:lvl1pPr algn="ctr">
              <a:defRPr sz="6000" b="1">
                <a:blipFill dpi="0" rotWithShape="1">
                  <a:blip r:embed="rId2"/>
                  <a:srcRect/>
                  <a:stretch>
                    <a:fillRect/>
                  </a:stretch>
                </a:blipFill>
              </a:defRPr>
            </a:lvl1pPr>
          </a:lstStyle>
          <a:p>
            <a:pPr algn="l"/>
            <a:r>
              <a:rPr lang="en-US" altLang="zh-CN" sz="1100" b="0" dirty="0" smtClean="0">
                <a:solidFill>
                  <a:srgbClr val="CA6366"/>
                </a:solidFill>
                <a:latin typeface="微软雅黑" panose="020B0503020204020204" pitchFamily="34" charset="-122"/>
                <a:ea typeface="微软雅黑" panose="020B0503020204020204" pitchFamily="34" charset="-122"/>
              </a:rPr>
              <a:t>PROFESSIONAL GENERATION GRADUATION REPORT  POWERPOINT TEMPLATE</a:t>
            </a:r>
            <a:endParaRPr lang="zh-CN" altLang="en-US" sz="1100" b="0" dirty="0">
              <a:solidFill>
                <a:srgbClr val="CA6366"/>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3F2F7"/>
        </a:solid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a:blip r:embed="rId1" cstate="print">
            <a:extLst>
              <a:ext uri="{28A0092B-C50C-407E-A947-70E740481C1C}">
                <a14:useLocalDpi xmlns:a14="http://schemas.microsoft.com/office/drawing/2010/main" val="0"/>
              </a:ext>
            </a:extLst>
          </a:blip>
          <a:srcRect t="32500"/>
          <a:stretch>
            <a:fillRect/>
          </a:stretch>
        </p:blipFill>
        <p:spPr>
          <a:xfrm>
            <a:off x="4572000" y="0"/>
            <a:ext cx="7620000" cy="6858000"/>
          </a:xfrm>
          <a:custGeom>
            <a:avLst/>
            <a:gdLst>
              <a:gd name="connsiteX0" fmla="*/ 0 w 7620000"/>
              <a:gd name="connsiteY0" fmla="*/ 0 h 6858000"/>
              <a:gd name="connsiteX1" fmla="*/ 7620000 w 7620000"/>
              <a:gd name="connsiteY1" fmla="*/ 0 h 6858000"/>
              <a:gd name="connsiteX2" fmla="*/ 7620000 w 7620000"/>
              <a:gd name="connsiteY2" fmla="*/ 6858000 h 6858000"/>
              <a:gd name="connsiteX3" fmla="*/ 0 w 7620000"/>
              <a:gd name="connsiteY3" fmla="*/ 1070153 h 6858000"/>
              <a:gd name="connsiteX4" fmla="*/ 0 w 762000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00" h="6858000">
                <a:moveTo>
                  <a:pt x="0" y="0"/>
                </a:moveTo>
                <a:lnTo>
                  <a:pt x="7620000" y="0"/>
                </a:lnTo>
                <a:lnTo>
                  <a:pt x="7620000" y="6858000"/>
                </a:lnTo>
                <a:lnTo>
                  <a:pt x="0" y="1070153"/>
                </a:lnTo>
                <a:lnTo>
                  <a:pt x="0" y="0"/>
                </a:lnTo>
                <a:close/>
              </a:path>
            </a:pathLst>
          </a:custGeom>
        </p:spPr>
      </p:pic>
      <p:sp>
        <p:nvSpPr>
          <p:cNvPr id="10" name="直角三角形 9"/>
          <p:cNvSpPr/>
          <p:nvPr/>
        </p:nvSpPr>
        <p:spPr>
          <a:xfrm flipH="1">
            <a:off x="1071716" y="3052917"/>
            <a:ext cx="11120284" cy="3805083"/>
          </a:xfrm>
          <a:prstGeom prst="rtTriangle">
            <a:avLst/>
          </a:prstGeom>
          <a:solidFill>
            <a:srgbClr val="931216">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4495800" y="0"/>
            <a:ext cx="7696200" cy="6858000"/>
            <a:chOff x="4495800" y="0"/>
            <a:chExt cx="7696200" cy="6858000"/>
          </a:xfrm>
        </p:grpSpPr>
        <p:cxnSp>
          <p:nvCxnSpPr>
            <p:cNvPr id="4" name="直接连接符 3"/>
            <p:cNvCxnSpPr>
              <a:stCxn id="8" idx="0"/>
            </p:cNvCxnSpPr>
            <p:nvPr/>
          </p:nvCxnSpPr>
          <p:spPr>
            <a:xfrm>
              <a:off x="4572000" y="0"/>
              <a:ext cx="0" cy="1206500"/>
            </a:xfrm>
            <a:prstGeom prst="line">
              <a:avLst/>
            </a:prstGeom>
            <a:ln w="381000">
              <a:solidFill>
                <a:srgbClr val="B6161A"/>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a:endCxn id="8" idx="2"/>
            </p:cNvCxnSpPr>
            <p:nvPr/>
          </p:nvCxnSpPr>
          <p:spPr>
            <a:xfrm>
              <a:off x="4495800" y="1057453"/>
              <a:ext cx="7696200" cy="5800547"/>
            </a:xfrm>
            <a:prstGeom prst="line">
              <a:avLst/>
            </a:prstGeom>
            <a:ln w="381000">
              <a:solidFill>
                <a:srgbClr val="B6161A"/>
              </a:solidFill>
            </a:ln>
          </p:spPr>
          <p:style>
            <a:lnRef idx="1">
              <a:schemeClr val="accent1"/>
            </a:lnRef>
            <a:fillRef idx="0">
              <a:schemeClr val="accent1"/>
            </a:fillRef>
            <a:effectRef idx="0">
              <a:schemeClr val="accent1"/>
            </a:effectRef>
            <a:fontRef idx="minor">
              <a:schemeClr val="tx1"/>
            </a:fontRef>
          </p:style>
        </p:cxnSp>
      </p:grpSp>
      <p:sp>
        <p:nvSpPr>
          <p:cNvPr id="11" name="文本框 10"/>
          <p:cNvSpPr txBox="1"/>
          <p:nvPr/>
        </p:nvSpPr>
        <p:spPr>
          <a:xfrm>
            <a:off x="1623357" y="1007892"/>
            <a:ext cx="1816100" cy="923330"/>
          </a:xfrm>
          <a:prstGeom prst="rect">
            <a:avLst/>
          </a:prstGeom>
          <a:noFill/>
        </p:spPr>
        <p:txBody>
          <a:bodyPr wrap="square" rtlCol="0">
            <a:spAutoFit/>
          </a:bodyPr>
          <a:lstStyle/>
          <a:p>
            <a:pPr algn="ctr"/>
            <a:r>
              <a:rPr lang="zh-CN" altLang="en-US" sz="5400" dirty="0" smtClean="0">
                <a:solidFill>
                  <a:srgbClr val="CA6366"/>
                </a:solidFill>
                <a:latin typeface="微软雅黑" panose="020B0503020204020204" pitchFamily="34" charset="-122"/>
                <a:ea typeface="微软雅黑" panose="020B0503020204020204" pitchFamily="34" charset="-122"/>
              </a:rPr>
              <a:t>目录</a:t>
            </a:r>
            <a:endParaRPr lang="zh-CN" altLang="en-US" sz="5400" dirty="0">
              <a:solidFill>
                <a:srgbClr val="CA6366"/>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1623357" y="1814941"/>
            <a:ext cx="1816100" cy="523220"/>
          </a:xfrm>
          <a:prstGeom prst="rect">
            <a:avLst/>
          </a:prstGeom>
          <a:noFill/>
        </p:spPr>
        <p:txBody>
          <a:bodyPr wrap="square" rtlCol="0">
            <a:spAutoFit/>
          </a:bodyPr>
          <a:lstStyle/>
          <a:p>
            <a:pPr algn="ctr"/>
            <a:r>
              <a:rPr lang="en-US" altLang="zh-CN" sz="2800" dirty="0" smtClean="0">
                <a:solidFill>
                  <a:srgbClr val="CA6366"/>
                </a:solidFill>
                <a:latin typeface="Arial" panose="020B0604020202020204" pitchFamily="34" charset="0"/>
                <a:ea typeface="微软雅黑" panose="020B0503020204020204" pitchFamily="34" charset="-122"/>
                <a:cs typeface="Arial" panose="020B0604020202020204" pitchFamily="34" charset="0"/>
              </a:rPr>
              <a:t>Contents</a:t>
            </a:r>
            <a:endParaRPr lang="zh-CN" altLang="en-US" sz="2800" dirty="0">
              <a:solidFill>
                <a:srgbClr val="CA6366"/>
              </a:solidFill>
              <a:latin typeface="Arial" panose="020B0604020202020204" pitchFamily="34" charset="0"/>
              <a:ea typeface="微软雅黑" panose="020B0503020204020204" pitchFamily="34" charset="-122"/>
              <a:cs typeface="Arial" panose="020B0604020202020204" pitchFamily="34" charset="0"/>
            </a:endParaRPr>
          </a:p>
        </p:txBody>
      </p:sp>
      <p:sp>
        <p:nvSpPr>
          <p:cNvPr id="13" name="文本框 12"/>
          <p:cNvSpPr txBox="1"/>
          <p:nvPr/>
        </p:nvSpPr>
        <p:spPr>
          <a:xfrm>
            <a:off x="1071715" y="2338161"/>
            <a:ext cx="2919384" cy="3323987"/>
          </a:xfrm>
          <a:prstGeom prst="rect">
            <a:avLst/>
          </a:prstGeom>
          <a:noFill/>
        </p:spPr>
        <p:txBody>
          <a:bodyPr wrap="square" rtlCol="0">
            <a:spAutoFit/>
          </a:bodyPr>
          <a:lstStyle/>
          <a:p>
            <a:pPr algn="ctr">
              <a:lnSpc>
                <a:spcPct val="175000"/>
              </a:lnSpc>
            </a:pPr>
            <a:r>
              <a:rPr lang="en-US" altLang="zh-CN" sz="2400" dirty="0" smtClean="0">
                <a:solidFill>
                  <a:srgbClr val="CA6366"/>
                </a:solidFill>
                <a:latin typeface="微软雅黑" panose="020B0503020204020204" pitchFamily="34" charset="-122"/>
                <a:ea typeface="微软雅黑" panose="020B0503020204020204" pitchFamily="34" charset="-122"/>
              </a:rPr>
              <a:t>01.</a:t>
            </a:r>
            <a:r>
              <a:rPr lang="zh-CN" altLang="en-US" sz="2400" dirty="0">
                <a:solidFill>
                  <a:srgbClr val="CA6366"/>
                </a:solidFill>
                <a:latin typeface="微软雅黑" panose="020B0503020204020204" pitchFamily="34" charset="-122"/>
                <a:ea typeface="微软雅黑" panose="020B0503020204020204" pitchFamily="34" charset="-122"/>
              </a:rPr>
              <a:t>最新</a:t>
            </a:r>
            <a:r>
              <a:rPr lang="zh-CN" altLang="en-US" sz="2400" dirty="0" smtClean="0">
                <a:solidFill>
                  <a:srgbClr val="CA6366"/>
                </a:solidFill>
                <a:latin typeface="微软雅黑" panose="020B0503020204020204" pitchFamily="34" charset="-122"/>
                <a:ea typeface="微软雅黑" panose="020B0503020204020204" pitchFamily="34" charset="-122"/>
              </a:rPr>
              <a:t>工作概述  </a:t>
            </a:r>
            <a:endParaRPr lang="en-US" altLang="zh-CN" sz="1200" dirty="0" smtClean="0">
              <a:solidFill>
                <a:srgbClr val="CA6366"/>
              </a:solidFill>
              <a:latin typeface="微软雅黑" panose="020B0503020204020204" pitchFamily="34" charset="-122"/>
              <a:ea typeface="微软雅黑" panose="020B0503020204020204" pitchFamily="34" charset="-122"/>
            </a:endParaRPr>
          </a:p>
          <a:p>
            <a:pPr algn="ctr">
              <a:lnSpc>
                <a:spcPct val="175000"/>
              </a:lnSpc>
            </a:pPr>
            <a:r>
              <a:rPr lang="en-US" altLang="zh-CN" sz="2400" dirty="0" smtClean="0">
                <a:solidFill>
                  <a:srgbClr val="CA6366"/>
                </a:solidFill>
                <a:latin typeface="微软雅黑" panose="020B0503020204020204" pitchFamily="34" charset="-122"/>
                <a:ea typeface="微软雅黑" panose="020B0503020204020204" pitchFamily="34" charset="-122"/>
              </a:rPr>
              <a:t>02.</a:t>
            </a:r>
            <a:r>
              <a:rPr lang="zh-CN" altLang="en-US" sz="2400" dirty="0" smtClean="0">
                <a:solidFill>
                  <a:srgbClr val="CA6366"/>
                </a:solidFill>
                <a:latin typeface="微软雅黑" panose="020B0503020204020204" pitchFamily="34" charset="-122"/>
                <a:ea typeface="微软雅黑" panose="020B0503020204020204" pitchFamily="34" charset="-122"/>
              </a:rPr>
              <a:t>工作完成情况</a:t>
            </a:r>
            <a:endParaRPr lang="en-US" altLang="zh-CN" sz="2400" dirty="0">
              <a:solidFill>
                <a:srgbClr val="CA6366"/>
              </a:solidFill>
              <a:latin typeface="微软雅黑" panose="020B0503020204020204" pitchFamily="34" charset="-122"/>
              <a:ea typeface="微软雅黑" panose="020B0503020204020204" pitchFamily="34" charset="-122"/>
            </a:endParaRPr>
          </a:p>
          <a:p>
            <a:pPr algn="ctr">
              <a:lnSpc>
                <a:spcPct val="175000"/>
              </a:lnSpc>
            </a:pPr>
            <a:r>
              <a:rPr lang="en-US" altLang="zh-CN" sz="2400" dirty="0" smtClean="0">
                <a:solidFill>
                  <a:srgbClr val="CA6366"/>
                </a:solidFill>
                <a:latin typeface="微软雅黑" panose="020B0503020204020204" pitchFamily="34" charset="-122"/>
                <a:ea typeface="微软雅黑" panose="020B0503020204020204" pitchFamily="34" charset="-122"/>
              </a:rPr>
              <a:t>03.</a:t>
            </a:r>
            <a:r>
              <a:rPr lang="zh-CN" altLang="en-US" sz="2400" dirty="0" smtClean="0">
                <a:solidFill>
                  <a:srgbClr val="CA6366"/>
                </a:solidFill>
                <a:latin typeface="微软雅黑" panose="020B0503020204020204" pitchFamily="34" charset="-122"/>
                <a:ea typeface="微软雅黑" panose="020B0503020204020204" pitchFamily="34" charset="-122"/>
              </a:rPr>
              <a:t>成功案例展示</a:t>
            </a:r>
            <a:endParaRPr lang="en-US" altLang="zh-CN" sz="1200" dirty="0" smtClean="0">
              <a:solidFill>
                <a:srgbClr val="CA6366"/>
              </a:solidFill>
              <a:latin typeface="微软雅黑" panose="020B0503020204020204" pitchFamily="34" charset="-122"/>
              <a:ea typeface="微软雅黑" panose="020B0503020204020204" pitchFamily="34" charset="-122"/>
            </a:endParaRPr>
          </a:p>
          <a:p>
            <a:pPr algn="ctr">
              <a:lnSpc>
                <a:spcPct val="175000"/>
              </a:lnSpc>
            </a:pPr>
            <a:r>
              <a:rPr lang="en-US" altLang="zh-CN" sz="2400" dirty="0" smtClean="0">
                <a:solidFill>
                  <a:srgbClr val="CA6366"/>
                </a:solidFill>
                <a:latin typeface="微软雅黑" panose="020B0503020204020204" pitchFamily="34" charset="-122"/>
                <a:ea typeface="微软雅黑" panose="020B0503020204020204" pitchFamily="34" charset="-122"/>
              </a:rPr>
              <a:t>04.</a:t>
            </a:r>
            <a:r>
              <a:rPr lang="zh-CN" altLang="en-US" sz="2400" dirty="0" smtClean="0">
                <a:solidFill>
                  <a:srgbClr val="CA6366"/>
                </a:solidFill>
                <a:latin typeface="微软雅黑" panose="020B0503020204020204" pitchFamily="34" charset="-122"/>
                <a:ea typeface="微软雅黑" panose="020B0503020204020204" pitchFamily="34" charset="-122"/>
              </a:rPr>
              <a:t>工作不足之处</a:t>
            </a:r>
            <a:endParaRPr lang="en-US" altLang="zh-CN" sz="2400" dirty="0">
              <a:solidFill>
                <a:srgbClr val="CA6366"/>
              </a:solidFill>
              <a:latin typeface="微软雅黑" panose="020B0503020204020204" pitchFamily="34" charset="-122"/>
              <a:ea typeface="微软雅黑" panose="020B0503020204020204" pitchFamily="34" charset="-122"/>
            </a:endParaRPr>
          </a:p>
          <a:p>
            <a:pPr algn="ctr">
              <a:lnSpc>
                <a:spcPct val="175000"/>
              </a:lnSpc>
            </a:pPr>
            <a:r>
              <a:rPr lang="en-US" altLang="zh-CN" sz="2400" dirty="0" smtClean="0">
                <a:solidFill>
                  <a:srgbClr val="CA6366"/>
                </a:solidFill>
                <a:latin typeface="微软雅黑" panose="020B0503020204020204" pitchFamily="34" charset="-122"/>
                <a:ea typeface="微软雅黑" panose="020B0503020204020204" pitchFamily="34" charset="-122"/>
              </a:rPr>
              <a:t>05.</a:t>
            </a:r>
            <a:r>
              <a:rPr lang="zh-CN" altLang="en-US" sz="2400" dirty="0">
                <a:solidFill>
                  <a:srgbClr val="CA6366"/>
                </a:solidFill>
                <a:latin typeface="微软雅黑" panose="020B0503020204020204" pitchFamily="34" charset="-122"/>
                <a:ea typeface="微软雅黑" panose="020B0503020204020204" pitchFamily="34" charset="-122"/>
              </a:rPr>
              <a:t>后续</a:t>
            </a:r>
            <a:r>
              <a:rPr lang="zh-CN" altLang="en-US" sz="2400" dirty="0" smtClean="0">
                <a:solidFill>
                  <a:srgbClr val="CA6366"/>
                </a:solidFill>
                <a:latin typeface="微软雅黑" panose="020B0503020204020204" pitchFamily="34" charset="-122"/>
                <a:ea typeface="微软雅黑" panose="020B0503020204020204" pitchFamily="34" charset="-122"/>
              </a:rPr>
              <a:t>工作计划</a:t>
            </a:r>
            <a:endParaRPr lang="en-US" altLang="zh-CN" sz="2400" dirty="0">
              <a:solidFill>
                <a:srgbClr val="CA6366"/>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3F2F7"/>
        </a:solidFill>
        <a:effectLst/>
      </p:bgPr>
    </p:bg>
    <p:spTree>
      <p:nvGrpSpPr>
        <p:cNvPr id="1" name=""/>
        <p:cNvGrpSpPr/>
        <p:nvPr/>
      </p:nvGrpSpPr>
      <p:grpSpPr>
        <a:xfrm>
          <a:off x="0" y="0"/>
          <a:ext cx="0" cy="0"/>
          <a:chOff x="0" y="0"/>
          <a:chExt cx="0" cy="0"/>
        </a:xfrm>
      </p:grpSpPr>
      <p:sp>
        <p:nvSpPr>
          <p:cNvPr id="19" name="直角三角形 18"/>
          <p:cNvSpPr/>
          <p:nvPr/>
        </p:nvSpPr>
        <p:spPr>
          <a:xfrm>
            <a:off x="0" y="1717307"/>
            <a:ext cx="8620125" cy="2614070"/>
          </a:xfrm>
          <a:prstGeom prst="rtTriangle">
            <a:avLst/>
          </a:prstGeom>
          <a:solidFill>
            <a:srgbClr val="931216">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p:nvPicPr>
        <p:blipFill>
          <a:blip r:embed="rId1" cstate="print">
            <a:extLst>
              <a:ext uri="{28A0092B-C50C-407E-A947-70E740481C1C}">
                <a14:useLocalDpi xmlns:a14="http://schemas.microsoft.com/office/drawing/2010/main" val="0"/>
              </a:ext>
            </a:extLst>
          </a:blip>
          <a:srcRect t="32500"/>
          <a:stretch>
            <a:fillRect/>
          </a:stretch>
        </p:blipFill>
        <p:spPr>
          <a:xfrm>
            <a:off x="4572000" y="0"/>
            <a:ext cx="7620000" cy="6858000"/>
          </a:xfrm>
          <a:custGeom>
            <a:avLst/>
            <a:gdLst>
              <a:gd name="connsiteX0" fmla="*/ 0 w 7620000"/>
              <a:gd name="connsiteY0" fmla="*/ 0 h 6858000"/>
              <a:gd name="connsiteX1" fmla="*/ 7620000 w 7620000"/>
              <a:gd name="connsiteY1" fmla="*/ 0 h 6858000"/>
              <a:gd name="connsiteX2" fmla="*/ 7620000 w 7620000"/>
              <a:gd name="connsiteY2" fmla="*/ 6858000 h 6858000"/>
              <a:gd name="connsiteX3" fmla="*/ 0 w 7620000"/>
              <a:gd name="connsiteY3" fmla="*/ 1070153 h 6858000"/>
              <a:gd name="connsiteX4" fmla="*/ 0 w 762000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00" h="6858000">
                <a:moveTo>
                  <a:pt x="0" y="0"/>
                </a:moveTo>
                <a:lnTo>
                  <a:pt x="7620000" y="0"/>
                </a:lnTo>
                <a:lnTo>
                  <a:pt x="7620000" y="6858000"/>
                </a:lnTo>
                <a:lnTo>
                  <a:pt x="0" y="1070153"/>
                </a:lnTo>
                <a:lnTo>
                  <a:pt x="0" y="0"/>
                </a:lnTo>
                <a:close/>
              </a:path>
            </a:pathLst>
          </a:custGeom>
        </p:spPr>
      </p:pic>
      <p:sp>
        <p:nvSpPr>
          <p:cNvPr id="10" name="直角三角形 9"/>
          <p:cNvSpPr/>
          <p:nvPr/>
        </p:nvSpPr>
        <p:spPr>
          <a:xfrm flipH="1">
            <a:off x="1071716" y="3052917"/>
            <a:ext cx="11120284" cy="3805083"/>
          </a:xfrm>
          <a:prstGeom prst="rtTriangle">
            <a:avLst/>
          </a:prstGeom>
          <a:solidFill>
            <a:srgbClr val="931216">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4495800" y="0"/>
            <a:ext cx="7696200" cy="6858000"/>
            <a:chOff x="4495800" y="0"/>
            <a:chExt cx="7696200" cy="6858000"/>
          </a:xfrm>
        </p:grpSpPr>
        <p:cxnSp>
          <p:nvCxnSpPr>
            <p:cNvPr id="4" name="直接连接符 3"/>
            <p:cNvCxnSpPr>
              <a:stCxn id="8" idx="0"/>
            </p:cNvCxnSpPr>
            <p:nvPr/>
          </p:nvCxnSpPr>
          <p:spPr>
            <a:xfrm>
              <a:off x="4572000" y="0"/>
              <a:ext cx="0" cy="1206500"/>
            </a:xfrm>
            <a:prstGeom prst="line">
              <a:avLst/>
            </a:prstGeom>
            <a:ln w="381000">
              <a:solidFill>
                <a:srgbClr val="B6161A"/>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a:endCxn id="8" idx="2"/>
            </p:cNvCxnSpPr>
            <p:nvPr/>
          </p:nvCxnSpPr>
          <p:spPr>
            <a:xfrm>
              <a:off x="4495800" y="1057453"/>
              <a:ext cx="7696200" cy="5800547"/>
            </a:xfrm>
            <a:prstGeom prst="line">
              <a:avLst/>
            </a:prstGeom>
            <a:ln w="381000">
              <a:solidFill>
                <a:srgbClr val="B6161A"/>
              </a:solidFill>
            </a:ln>
          </p:spPr>
          <p:style>
            <a:lnRef idx="1">
              <a:schemeClr val="accent1"/>
            </a:lnRef>
            <a:fillRef idx="0">
              <a:schemeClr val="accent1"/>
            </a:fillRef>
            <a:effectRef idx="0">
              <a:schemeClr val="accent1"/>
            </a:effectRef>
            <a:fontRef idx="minor">
              <a:schemeClr val="tx1"/>
            </a:fontRef>
          </p:style>
        </p:cxnSp>
      </p:grpSp>
      <p:sp>
        <p:nvSpPr>
          <p:cNvPr id="15" name="流程图: 决策 14"/>
          <p:cNvSpPr/>
          <p:nvPr/>
        </p:nvSpPr>
        <p:spPr>
          <a:xfrm>
            <a:off x="788238" y="2964222"/>
            <a:ext cx="1162288" cy="1162288"/>
          </a:xfrm>
          <a:prstGeom prst="flowChartDecision">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6" name="文本框 15"/>
          <p:cNvSpPr txBox="1"/>
          <p:nvPr/>
        </p:nvSpPr>
        <p:spPr>
          <a:xfrm>
            <a:off x="792439" y="3168820"/>
            <a:ext cx="1153886" cy="769441"/>
          </a:xfrm>
          <a:prstGeom prst="rect">
            <a:avLst/>
          </a:prstGeom>
          <a:noFill/>
        </p:spPr>
        <p:txBody>
          <a:bodyPr wrap="square" rtlCol="0">
            <a:spAutoFit/>
          </a:bodyPr>
          <a:lstStyle/>
          <a:p>
            <a:pPr algn="ctr"/>
            <a:r>
              <a:rPr lang="en-US" altLang="zh-CN" sz="4400" dirty="0" smtClean="0">
                <a:ln w="28575">
                  <a:noFill/>
                </a:ln>
                <a:solidFill>
                  <a:schemeClr val="bg1"/>
                </a:solidFill>
                <a:latin typeface="微软雅黑" panose="020B0503020204020204" pitchFamily="34" charset="-122"/>
                <a:ea typeface="微软雅黑" panose="020B0503020204020204" pitchFamily="34" charset="-122"/>
              </a:rPr>
              <a:t>01</a:t>
            </a:r>
            <a:endParaRPr lang="zh-CN" altLang="en-US" sz="4400" dirty="0">
              <a:ln w="28575">
                <a:noFill/>
              </a:ln>
              <a:solidFill>
                <a:schemeClr val="bg1"/>
              </a:solidFill>
              <a:latin typeface="微软雅黑" panose="020B0503020204020204" pitchFamily="34" charset="-122"/>
              <a:ea typeface="微软雅黑" panose="020B0503020204020204" pitchFamily="34" charset="-122"/>
            </a:endParaRPr>
          </a:p>
        </p:txBody>
      </p:sp>
      <p:sp>
        <p:nvSpPr>
          <p:cNvPr id="17" name="矩形 16"/>
          <p:cNvSpPr/>
          <p:nvPr/>
        </p:nvSpPr>
        <p:spPr>
          <a:xfrm>
            <a:off x="2198739" y="2939583"/>
            <a:ext cx="2031326" cy="650306"/>
          </a:xfrm>
          <a:prstGeom prst="rect">
            <a:avLst/>
          </a:prstGeom>
        </p:spPr>
        <p:txBody>
          <a:bodyPr wrap="none">
            <a:spAutoFit/>
          </a:bodyPr>
          <a:lstStyle/>
          <a:p>
            <a:pPr>
              <a:lnSpc>
                <a:spcPct val="175000"/>
              </a:lnSpc>
            </a:pPr>
            <a:r>
              <a:rPr lang="zh-CN" altLang="en-US" sz="2400" dirty="0">
                <a:solidFill>
                  <a:schemeClr val="bg1"/>
                </a:solidFill>
                <a:latin typeface="微软雅黑" panose="020B0503020204020204" pitchFamily="34" charset="-122"/>
                <a:ea typeface="微软雅黑" panose="020B0503020204020204" pitchFamily="34" charset="-122"/>
              </a:rPr>
              <a:t>最新工作</a:t>
            </a:r>
            <a:r>
              <a:rPr lang="zh-CN" altLang="en-US" sz="2400" dirty="0" smtClean="0">
                <a:solidFill>
                  <a:schemeClr val="bg1"/>
                </a:solidFill>
                <a:latin typeface="微软雅黑" panose="020B0503020204020204" pitchFamily="34" charset="-122"/>
                <a:ea typeface="微软雅黑" panose="020B0503020204020204" pitchFamily="34" charset="-122"/>
              </a:rPr>
              <a:t>概述</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2198739" y="3640594"/>
            <a:ext cx="4243386" cy="338554"/>
          </a:xfrm>
          <a:prstGeom prst="rect">
            <a:avLst/>
          </a:prstGeom>
          <a:noFill/>
        </p:spPr>
        <p:txBody>
          <a:bodyPr wrap="square" rtlCol="0">
            <a:spAutoFit/>
          </a:bodyPr>
          <a:lstStyle>
            <a:defPPr>
              <a:defRPr lang="zh-CN"/>
            </a:defPPr>
            <a:lvl1pPr algn="ctr">
              <a:defRPr sz="6000" b="1">
                <a:blipFill dpi="0" rotWithShape="1">
                  <a:blip r:embed="rId2"/>
                  <a:srcRect/>
                  <a:stretch>
                    <a:fillRect/>
                  </a:stretch>
                </a:blipFill>
              </a:defRPr>
            </a:lvl1pPr>
          </a:lstStyle>
          <a:p>
            <a:pPr algn="l"/>
            <a:r>
              <a:rPr lang="en-US" altLang="zh-CN" sz="1600" b="0" dirty="0" smtClean="0">
                <a:solidFill>
                  <a:schemeClr val="bg1"/>
                </a:solidFill>
                <a:latin typeface="Arial" panose="020B0604020202020204" pitchFamily="34" charset="0"/>
                <a:cs typeface="Arial" panose="020B0604020202020204" pitchFamily="34" charset="0"/>
              </a:rPr>
              <a:t>THE LATEST WORK OVERVIEW</a:t>
            </a:r>
            <a:endParaRPr lang="zh-CN" altLang="en-US" sz="1600" b="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3F2F7"/>
        </a:solidFill>
        <a:effectLst/>
      </p:bgPr>
    </p:bg>
    <p:spTree>
      <p:nvGrpSpPr>
        <p:cNvPr id="1" name=""/>
        <p:cNvGrpSpPr/>
        <p:nvPr/>
      </p:nvGrpSpPr>
      <p:grpSpPr>
        <a:xfrm>
          <a:off x="0" y="0"/>
          <a:ext cx="0" cy="0"/>
          <a:chOff x="0" y="0"/>
          <a:chExt cx="0" cy="0"/>
        </a:xfrm>
      </p:grpSpPr>
      <p:sp>
        <p:nvSpPr>
          <p:cNvPr id="4" name="直角三角形 3"/>
          <p:cNvSpPr/>
          <p:nvPr/>
        </p:nvSpPr>
        <p:spPr>
          <a:xfrm>
            <a:off x="0" y="6680200"/>
            <a:ext cx="12192000" cy="177800"/>
          </a:xfrm>
          <a:prstGeom prst="rtTriangle">
            <a:avLst/>
          </a:prstGeom>
          <a:solidFill>
            <a:srgbClr val="931216">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p:cNvSpPr/>
          <p:nvPr/>
        </p:nvSpPr>
        <p:spPr>
          <a:xfrm flipH="1" flipV="1">
            <a:off x="0" y="0"/>
            <a:ext cx="12192000" cy="177800"/>
          </a:xfrm>
          <a:prstGeom prst="rtTriangle">
            <a:avLst/>
          </a:prstGeom>
          <a:solidFill>
            <a:srgbClr val="931216">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820965" y="379754"/>
            <a:ext cx="717550" cy="717550"/>
            <a:chOff x="4704555" y="1785938"/>
            <a:chExt cx="2782888" cy="2782888"/>
          </a:xfrm>
        </p:grpSpPr>
        <p:sp>
          <p:nvSpPr>
            <p:cNvPr id="7" name="流程图: 决策 6"/>
            <p:cNvSpPr/>
            <p:nvPr/>
          </p:nvSpPr>
          <p:spPr>
            <a:xfrm>
              <a:off x="4704555" y="1785938"/>
              <a:ext cx="2782888" cy="2782888"/>
            </a:xfrm>
            <a:prstGeom prst="flowChartDecision">
              <a:avLst/>
            </a:prstGeom>
            <a:solidFill>
              <a:srgbClr val="CA6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流程图: 决策 7"/>
            <p:cNvSpPr/>
            <p:nvPr/>
          </p:nvSpPr>
          <p:spPr>
            <a:xfrm>
              <a:off x="4934127" y="2015510"/>
              <a:ext cx="2323745" cy="2323745"/>
            </a:xfrm>
            <a:prstGeom prst="flowChartDecision">
              <a:avLst/>
            </a:prstGeom>
            <a:solidFill>
              <a:srgbClr val="F3F3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p:cNvSpPr txBox="1"/>
          <p:nvPr/>
        </p:nvSpPr>
        <p:spPr>
          <a:xfrm>
            <a:off x="850562" y="507696"/>
            <a:ext cx="658356" cy="461665"/>
          </a:xfrm>
          <a:prstGeom prst="rect">
            <a:avLst/>
          </a:prstGeom>
          <a:noFill/>
        </p:spPr>
        <p:txBody>
          <a:bodyPr wrap="square" rtlCol="0">
            <a:spAutoFit/>
          </a:bodyPr>
          <a:lstStyle/>
          <a:p>
            <a:pPr algn="ctr"/>
            <a:r>
              <a:rPr lang="en-US" altLang="zh-CN" sz="2400" b="1" dirty="0" smtClean="0">
                <a:ln w="28575">
                  <a:noFill/>
                </a:ln>
                <a:solidFill>
                  <a:srgbClr val="CA6366"/>
                </a:solidFill>
                <a:latin typeface="微软雅黑" panose="020B0503020204020204" pitchFamily="34" charset="-122"/>
                <a:ea typeface="微软雅黑" panose="020B0503020204020204" pitchFamily="34" charset="-122"/>
              </a:rPr>
              <a:t>01</a:t>
            </a:r>
            <a:endParaRPr lang="zh-CN" altLang="en-US" sz="4000" b="1" dirty="0">
              <a:ln w="28575">
                <a:noFill/>
              </a:ln>
              <a:solidFill>
                <a:srgbClr val="CA6366"/>
              </a:solidFill>
              <a:latin typeface="微软雅黑" panose="020B0503020204020204" pitchFamily="34" charset="-122"/>
              <a:ea typeface="微软雅黑" panose="020B0503020204020204" pitchFamily="34" charset="-122"/>
            </a:endParaRPr>
          </a:p>
        </p:txBody>
      </p:sp>
      <p:sp>
        <p:nvSpPr>
          <p:cNvPr id="10" name="矩形 9"/>
          <p:cNvSpPr/>
          <p:nvPr/>
        </p:nvSpPr>
        <p:spPr>
          <a:xfrm>
            <a:off x="1654944" y="236212"/>
            <a:ext cx="1569660" cy="510845"/>
          </a:xfrm>
          <a:prstGeom prst="rect">
            <a:avLst/>
          </a:prstGeom>
        </p:spPr>
        <p:txBody>
          <a:bodyPr wrap="none">
            <a:spAutoFit/>
          </a:bodyPr>
          <a:lstStyle/>
          <a:p>
            <a:pPr>
              <a:lnSpc>
                <a:spcPct val="175000"/>
              </a:lnSpc>
            </a:pPr>
            <a:r>
              <a:rPr lang="zh-CN" altLang="en-US" dirty="0">
                <a:solidFill>
                  <a:srgbClr val="CA6366"/>
                </a:solidFill>
                <a:latin typeface="微软雅黑" panose="020B0503020204020204" pitchFamily="34" charset="-122"/>
                <a:ea typeface="微软雅黑" panose="020B0503020204020204" pitchFamily="34" charset="-122"/>
              </a:rPr>
              <a:t>最新工作概述</a:t>
            </a:r>
            <a:endParaRPr lang="en-US" altLang="zh-CN" sz="1050" dirty="0">
              <a:solidFill>
                <a:srgbClr val="CA6366"/>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1597709" y="753677"/>
            <a:ext cx="5022106" cy="338554"/>
          </a:xfrm>
          <a:prstGeom prst="snip1Rect">
            <a:avLst>
              <a:gd name="adj" fmla="val 0"/>
            </a:avLst>
          </a:prstGeom>
          <a:noFill/>
          <a:ln w="28575">
            <a:noFill/>
          </a:ln>
        </p:spPr>
        <p:txBody>
          <a:bodyPr wrap="square" rtlCol="0">
            <a:spAutoFit/>
          </a:bodyPr>
          <a:lstStyle/>
          <a:p>
            <a:r>
              <a:rPr lang="en-US" altLang="zh-CN" sz="1600" dirty="0" smtClean="0">
                <a:solidFill>
                  <a:srgbClr val="CA6366"/>
                </a:solidFill>
                <a:latin typeface="Arial" panose="020B0604020202020204" pitchFamily="34" charset="0"/>
                <a:ea typeface="华文仿宋" panose="02010600040101010101" pitchFamily="2" charset="-122"/>
                <a:cs typeface="Arial" panose="020B0604020202020204" pitchFamily="34" charset="0"/>
              </a:rPr>
              <a:t> </a:t>
            </a:r>
            <a:r>
              <a:rPr lang="en-US" altLang="zh-CN" sz="1600" dirty="0" smtClean="0">
                <a:solidFill>
                  <a:srgbClr val="CA6366"/>
                </a:solidFill>
                <a:latin typeface="Arial" panose="020B0604020202020204" pitchFamily="34" charset="0"/>
                <a:cs typeface="Arial" panose="020B0604020202020204" pitchFamily="34" charset="0"/>
              </a:rPr>
              <a:t>The Latest Work Overview</a:t>
            </a:r>
            <a:endParaRPr lang="zh-CN" altLang="en-US" sz="1600" dirty="0">
              <a:solidFill>
                <a:srgbClr val="CA6366"/>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13" name="组合 12"/>
          <p:cNvGrpSpPr/>
          <p:nvPr/>
        </p:nvGrpSpPr>
        <p:grpSpPr>
          <a:xfrm>
            <a:off x="1351807" y="2039642"/>
            <a:ext cx="4913084" cy="3838572"/>
            <a:chOff x="840016" y="1905685"/>
            <a:chExt cx="5255984" cy="4106479"/>
          </a:xfrm>
        </p:grpSpPr>
        <p:sp>
          <p:nvSpPr>
            <p:cNvPr id="14" name="任意多边形 13"/>
            <p:cNvSpPr/>
            <p:nvPr/>
          </p:nvSpPr>
          <p:spPr>
            <a:xfrm rot="16200000" flipH="1">
              <a:off x="840016" y="5153501"/>
              <a:ext cx="858663" cy="858664"/>
            </a:xfrm>
            <a:custGeom>
              <a:avLst/>
              <a:gdLst>
                <a:gd name="connsiteX0" fmla="*/ 0 w 1196790"/>
                <a:gd name="connsiteY0" fmla="*/ 0 h 1196791"/>
                <a:gd name="connsiteX1" fmla="*/ 0 w 1196790"/>
                <a:gd name="connsiteY1" fmla="*/ 141225 h 1196791"/>
                <a:gd name="connsiteX2" fmla="*/ 1055566 w 1196790"/>
                <a:gd name="connsiteY2" fmla="*/ 141225 h 1196791"/>
                <a:gd name="connsiteX3" fmla="*/ 1055566 w 1196790"/>
                <a:gd name="connsiteY3" fmla="*/ 1196791 h 1196791"/>
                <a:gd name="connsiteX4" fmla="*/ 1196790 w 1196790"/>
                <a:gd name="connsiteY4" fmla="*/ 1196791 h 1196791"/>
                <a:gd name="connsiteX5" fmla="*/ 1196790 w 1196790"/>
                <a:gd name="connsiteY5" fmla="*/ 0 h 1196791"/>
                <a:gd name="connsiteX6" fmla="*/ 1196790 w 1196790"/>
                <a:gd name="connsiteY6" fmla="*/ 0 h 1196791"/>
                <a:gd name="connsiteX7" fmla="*/ 1055566 w 1196790"/>
                <a:gd name="connsiteY7" fmla="*/ 0 h 1196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6790" h="1196791">
                  <a:moveTo>
                    <a:pt x="0" y="0"/>
                  </a:moveTo>
                  <a:lnTo>
                    <a:pt x="0" y="141225"/>
                  </a:lnTo>
                  <a:lnTo>
                    <a:pt x="1055566" y="141225"/>
                  </a:lnTo>
                  <a:lnTo>
                    <a:pt x="1055566" y="1196791"/>
                  </a:lnTo>
                  <a:lnTo>
                    <a:pt x="1196790" y="1196791"/>
                  </a:lnTo>
                  <a:lnTo>
                    <a:pt x="1196790" y="0"/>
                  </a:lnTo>
                  <a:lnTo>
                    <a:pt x="1196790" y="0"/>
                  </a:lnTo>
                  <a:lnTo>
                    <a:pt x="1055566" y="0"/>
                  </a:lnTo>
                  <a:close/>
                </a:path>
              </a:pathLst>
            </a:custGeom>
            <a:solidFill>
              <a:srgbClr val="CA6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14"/>
            <p:cNvSpPr/>
            <p:nvPr/>
          </p:nvSpPr>
          <p:spPr>
            <a:xfrm rot="5400000" flipH="1">
              <a:off x="5237336" y="1905685"/>
              <a:ext cx="858663" cy="858664"/>
            </a:xfrm>
            <a:custGeom>
              <a:avLst/>
              <a:gdLst>
                <a:gd name="connsiteX0" fmla="*/ 0 w 1196790"/>
                <a:gd name="connsiteY0" fmla="*/ 0 h 1196791"/>
                <a:gd name="connsiteX1" fmla="*/ 0 w 1196790"/>
                <a:gd name="connsiteY1" fmla="*/ 141225 h 1196791"/>
                <a:gd name="connsiteX2" fmla="*/ 1055566 w 1196790"/>
                <a:gd name="connsiteY2" fmla="*/ 141225 h 1196791"/>
                <a:gd name="connsiteX3" fmla="*/ 1055566 w 1196790"/>
                <a:gd name="connsiteY3" fmla="*/ 1196791 h 1196791"/>
                <a:gd name="connsiteX4" fmla="*/ 1196790 w 1196790"/>
                <a:gd name="connsiteY4" fmla="*/ 1196791 h 1196791"/>
                <a:gd name="connsiteX5" fmla="*/ 1196790 w 1196790"/>
                <a:gd name="connsiteY5" fmla="*/ 0 h 1196791"/>
                <a:gd name="connsiteX6" fmla="*/ 1196790 w 1196790"/>
                <a:gd name="connsiteY6" fmla="*/ 0 h 1196791"/>
                <a:gd name="connsiteX7" fmla="*/ 1055566 w 1196790"/>
                <a:gd name="connsiteY7" fmla="*/ 0 h 1196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96790" h="1196791">
                  <a:moveTo>
                    <a:pt x="0" y="0"/>
                  </a:moveTo>
                  <a:lnTo>
                    <a:pt x="0" y="141225"/>
                  </a:lnTo>
                  <a:lnTo>
                    <a:pt x="1055566" y="141225"/>
                  </a:lnTo>
                  <a:lnTo>
                    <a:pt x="1055566" y="1196791"/>
                  </a:lnTo>
                  <a:lnTo>
                    <a:pt x="1196790" y="1196791"/>
                  </a:lnTo>
                  <a:lnTo>
                    <a:pt x="1196790" y="0"/>
                  </a:lnTo>
                  <a:lnTo>
                    <a:pt x="1196790" y="0"/>
                  </a:lnTo>
                  <a:lnTo>
                    <a:pt x="1055566" y="0"/>
                  </a:lnTo>
                  <a:close/>
                </a:path>
              </a:pathLst>
            </a:custGeom>
            <a:solidFill>
              <a:srgbClr val="CA6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文本框 15"/>
          <p:cNvSpPr txBox="1"/>
          <p:nvPr/>
        </p:nvSpPr>
        <p:spPr>
          <a:xfrm>
            <a:off x="7313724" y="2401885"/>
            <a:ext cx="3453219" cy="1015663"/>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内容点击文本框即可进行编辑输入相关内容点击文本框即可进行编辑输入相关</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TextBox 38"/>
          <p:cNvSpPr txBox="1"/>
          <p:nvPr/>
        </p:nvSpPr>
        <p:spPr>
          <a:xfrm>
            <a:off x="7376918" y="3531738"/>
            <a:ext cx="3314944" cy="738664"/>
          </a:xfrm>
          <a:prstGeom prst="rect">
            <a:avLst/>
          </a:prstGeom>
          <a:noFill/>
        </p:spPr>
        <p:txBody>
          <a:bodyPr wrap="square" lIns="0" tIns="0" rIns="0" bIns="0" rtlCol="0">
            <a:spAutoFit/>
          </a:bodyPr>
          <a:lstStyle/>
          <a:p>
            <a:pPr algn="just"/>
            <a:r>
              <a:rPr lang="en-US" sz="1200" dirty="0" smtClean="0">
                <a:solidFill>
                  <a:schemeClr val="tx1">
                    <a:lumMod val="75000"/>
                    <a:lumOff val="25000"/>
                  </a:schemeClr>
                </a:solidFill>
                <a:latin typeface="Arial" panose="020B0604020202020204" pitchFamily="34" charset="0"/>
                <a:cs typeface="Arial" panose="020B0604020202020204" pitchFamily="34" charset="0"/>
              </a:rPr>
              <a:t>PowerPoint offers word processing, outlining, drawing, graphing, and presentation management tools all designed to be easy to use and learn.</a:t>
            </a:r>
            <a:r>
              <a:rPr lang="en-US" altLang="zh-CN" sz="1200" dirty="0">
                <a:solidFill>
                  <a:schemeClr val="tx1">
                    <a:lumMod val="75000"/>
                    <a:lumOff val="25000"/>
                  </a:schemeClr>
                </a:solidFill>
                <a:latin typeface="Arial" panose="020B0604020202020204" pitchFamily="34" charset="0"/>
                <a:cs typeface="Arial" panose="020B0604020202020204" pitchFamily="34" charset="0"/>
              </a:rPr>
              <a:t> </a:t>
            </a:r>
            <a:endParaRPr lang="en-US" sz="1200" dirty="0" smtClean="0">
              <a:solidFill>
                <a:schemeClr val="tx1">
                  <a:lumMod val="75000"/>
                  <a:lumOff val="25000"/>
                </a:schemeClr>
              </a:solidFill>
              <a:latin typeface="Arial" panose="020B0604020202020204" pitchFamily="34" charset="0"/>
              <a:cs typeface="Arial" panose="020B0604020202020204" pitchFamily="34" charset="0"/>
            </a:endParaRPr>
          </a:p>
        </p:txBody>
      </p:sp>
      <p:sp>
        <p:nvSpPr>
          <p:cNvPr id="18" name="文本框 17"/>
          <p:cNvSpPr txBox="1"/>
          <p:nvPr/>
        </p:nvSpPr>
        <p:spPr>
          <a:xfrm>
            <a:off x="7313723" y="4363272"/>
            <a:ext cx="3453219" cy="1015663"/>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内容点击文本框即可进行编辑输入相关内容点击文本框即可进行编辑输入相关</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19" name="直接连接符 18"/>
          <p:cNvCxnSpPr/>
          <p:nvPr/>
        </p:nvCxnSpPr>
        <p:spPr>
          <a:xfrm>
            <a:off x="6762455" y="2405465"/>
            <a:ext cx="0" cy="3078694"/>
          </a:xfrm>
          <a:prstGeom prst="line">
            <a:avLst/>
          </a:prstGeom>
          <a:ln w="28575">
            <a:solidFill>
              <a:srgbClr val="CA6366"/>
            </a:solidFill>
          </a:ln>
        </p:spPr>
        <p:style>
          <a:lnRef idx="1">
            <a:schemeClr val="accent1"/>
          </a:lnRef>
          <a:fillRef idx="0">
            <a:schemeClr val="accent1"/>
          </a:fillRef>
          <a:effectRef idx="0">
            <a:schemeClr val="accent1"/>
          </a:effectRef>
          <a:fontRef idx="minor">
            <a:schemeClr val="tx1"/>
          </a:fontRef>
        </p:style>
      </p:cxnSp>
      <p:pic>
        <p:nvPicPr>
          <p:cNvPr id="21" name="图片 20"/>
          <p:cNvPicPr>
            <a:picLocks noChangeAspect="1"/>
          </p:cNvPicPr>
          <p:nvPr/>
        </p:nvPicPr>
        <p:blipFill rotWithShape="1">
          <a:blip r:embed="rId1" cstate="print">
            <a:extLst>
              <a:ext uri="{28A0092B-C50C-407E-A947-70E740481C1C}">
                <a14:useLocalDpi xmlns:a14="http://schemas.microsoft.com/office/drawing/2010/main" val="0"/>
              </a:ext>
            </a:extLst>
          </a:blip>
          <a:srcRect t="30371" b="26296"/>
          <a:stretch>
            <a:fillRect/>
          </a:stretch>
        </p:blipFill>
        <p:spPr>
          <a:xfrm>
            <a:off x="1508918" y="2243228"/>
            <a:ext cx="4574760" cy="2567768"/>
          </a:xfrm>
          <a:prstGeom prst="rect">
            <a:avLst/>
          </a:prstGeom>
          <a:effectLst>
            <a:reflection blurRad="6350" stA="52000" endA="300" endPos="35000" dir="5400000" sy="-100000" algn="bl" rotWithShape="0"/>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3F2F7"/>
        </a:solidFill>
        <a:effectLst/>
      </p:bgPr>
    </p:bg>
    <p:spTree>
      <p:nvGrpSpPr>
        <p:cNvPr id="1" name=""/>
        <p:cNvGrpSpPr/>
        <p:nvPr/>
      </p:nvGrpSpPr>
      <p:grpSpPr>
        <a:xfrm>
          <a:off x="0" y="0"/>
          <a:ext cx="0" cy="0"/>
          <a:chOff x="0" y="0"/>
          <a:chExt cx="0" cy="0"/>
        </a:xfrm>
      </p:grpSpPr>
      <p:sp>
        <p:nvSpPr>
          <p:cNvPr id="2" name="矩形 1"/>
          <p:cNvSpPr/>
          <p:nvPr/>
        </p:nvSpPr>
        <p:spPr>
          <a:xfrm>
            <a:off x="0" y="2501168"/>
            <a:ext cx="12192000" cy="2883632"/>
          </a:xfrm>
          <a:prstGeom prst="rect">
            <a:avLst/>
          </a:prstGeom>
          <a:solidFill>
            <a:srgbClr val="CA6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直角三角形 3"/>
          <p:cNvSpPr/>
          <p:nvPr/>
        </p:nvSpPr>
        <p:spPr>
          <a:xfrm>
            <a:off x="0" y="6680200"/>
            <a:ext cx="12192000" cy="177800"/>
          </a:xfrm>
          <a:prstGeom prst="rtTriangle">
            <a:avLst/>
          </a:prstGeom>
          <a:solidFill>
            <a:srgbClr val="931216">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p:cNvSpPr/>
          <p:nvPr/>
        </p:nvSpPr>
        <p:spPr>
          <a:xfrm flipH="1" flipV="1">
            <a:off x="0" y="0"/>
            <a:ext cx="12192000" cy="177800"/>
          </a:xfrm>
          <a:prstGeom prst="rtTriangle">
            <a:avLst/>
          </a:prstGeom>
          <a:solidFill>
            <a:srgbClr val="931216">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820965" y="379754"/>
            <a:ext cx="717550" cy="717550"/>
            <a:chOff x="4704555" y="1785938"/>
            <a:chExt cx="2782888" cy="2782888"/>
          </a:xfrm>
        </p:grpSpPr>
        <p:sp>
          <p:nvSpPr>
            <p:cNvPr id="7" name="流程图: 决策 6"/>
            <p:cNvSpPr/>
            <p:nvPr/>
          </p:nvSpPr>
          <p:spPr>
            <a:xfrm>
              <a:off x="4704555" y="1785938"/>
              <a:ext cx="2782888" cy="2782888"/>
            </a:xfrm>
            <a:prstGeom prst="flowChartDecision">
              <a:avLst/>
            </a:prstGeom>
            <a:solidFill>
              <a:srgbClr val="CA6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流程图: 决策 7"/>
            <p:cNvSpPr/>
            <p:nvPr/>
          </p:nvSpPr>
          <p:spPr>
            <a:xfrm>
              <a:off x="4934127" y="2015510"/>
              <a:ext cx="2323745" cy="2323745"/>
            </a:xfrm>
            <a:prstGeom prst="flowChartDecision">
              <a:avLst/>
            </a:prstGeom>
            <a:solidFill>
              <a:srgbClr val="F3F3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p:cNvSpPr txBox="1"/>
          <p:nvPr/>
        </p:nvSpPr>
        <p:spPr>
          <a:xfrm>
            <a:off x="850562" y="507696"/>
            <a:ext cx="658356" cy="461665"/>
          </a:xfrm>
          <a:prstGeom prst="rect">
            <a:avLst/>
          </a:prstGeom>
          <a:noFill/>
        </p:spPr>
        <p:txBody>
          <a:bodyPr wrap="square" rtlCol="0">
            <a:spAutoFit/>
          </a:bodyPr>
          <a:lstStyle/>
          <a:p>
            <a:pPr algn="ctr"/>
            <a:r>
              <a:rPr lang="en-US" altLang="zh-CN" sz="2400" b="1" dirty="0" smtClean="0">
                <a:ln w="28575">
                  <a:noFill/>
                </a:ln>
                <a:solidFill>
                  <a:srgbClr val="CA6366"/>
                </a:solidFill>
                <a:latin typeface="微软雅黑" panose="020B0503020204020204" pitchFamily="34" charset="-122"/>
                <a:ea typeface="微软雅黑" panose="020B0503020204020204" pitchFamily="34" charset="-122"/>
              </a:rPr>
              <a:t>01</a:t>
            </a:r>
            <a:endParaRPr lang="zh-CN" altLang="en-US" sz="4000" b="1" dirty="0">
              <a:ln w="28575">
                <a:noFill/>
              </a:ln>
              <a:solidFill>
                <a:srgbClr val="CA6366"/>
              </a:solidFill>
              <a:latin typeface="微软雅黑" panose="020B0503020204020204" pitchFamily="34" charset="-122"/>
              <a:ea typeface="微软雅黑" panose="020B0503020204020204" pitchFamily="34" charset="-122"/>
            </a:endParaRPr>
          </a:p>
        </p:txBody>
      </p:sp>
      <p:sp>
        <p:nvSpPr>
          <p:cNvPr id="10" name="矩形 9"/>
          <p:cNvSpPr/>
          <p:nvPr/>
        </p:nvSpPr>
        <p:spPr>
          <a:xfrm>
            <a:off x="1654944" y="236212"/>
            <a:ext cx="1569660" cy="510845"/>
          </a:xfrm>
          <a:prstGeom prst="rect">
            <a:avLst/>
          </a:prstGeom>
        </p:spPr>
        <p:txBody>
          <a:bodyPr wrap="none">
            <a:spAutoFit/>
          </a:bodyPr>
          <a:lstStyle/>
          <a:p>
            <a:pPr>
              <a:lnSpc>
                <a:spcPct val="175000"/>
              </a:lnSpc>
            </a:pPr>
            <a:r>
              <a:rPr lang="zh-CN" altLang="en-US" dirty="0">
                <a:solidFill>
                  <a:srgbClr val="CA6366"/>
                </a:solidFill>
                <a:latin typeface="微软雅黑" panose="020B0503020204020204" pitchFamily="34" charset="-122"/>
                <a:ea typeface="微软雅黑" panose="020B0503020204020204" pitchFamily="34" charset="-122"/>
              </a:rPr>
              <a:t>最新工作概述</a:t>
            </a:r>
            <a:endParaRPr lang="en-US" altLang="zh-CN" sz="1050" dirty="0">
              <a:solidFill>
                <a:srgbClr val="CA6366"/>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1597709" y="753677"/>
            <a:ext cx="5022106" cy="338554"/>
          </a:xfrm>
          <a:prstGeom prst="snip1Rect">
            <a:avLst>
              <a:gd name="adj" fmla="val 0"/>
            </a:avLst>
          </a:prstGeom>
          <a:noFill/>
          <a:ln w="28575">
            <a:noFill/>
          </a:ln>
        </p:spPr>
        <p:txBody>
          <a:bodyPr wrap="square" rtlCol="0">
            <a:spAutoFit/>
          </a:bodyPr>
          <a:lstStyle/>
          <a:p>
            <a:r>
              <a:rPr lang="en-US" altLang="zh-CN" sz="1600" dirty="0" smtClean="0">
                <a:solidFill>
                  <a:srgbClr val="CA6366"/>
                </a:solidFill>
                <a:latin typeface="Arial" panose="020B0604020202020204" pitchFamily="34" charset="0"/>
                <a:ea typeface="华文仿宋" panose="02010600040101010101" pitchFamily="2" charset="-122"/>
                <a:cs typeface="Arial" panose="020B0604020202020204" pitchFamily="34" charset="0"/>
              </a:rPr>
              <a:t> </a:t>
            </a:r>
            <a:r>
              <a:rPr lang="en-US" altLang="zh-CN" sz="1600" dirty="0" smtClean="0">
                <a:solidFill>
                  <a:srgbClr val="CA6366"/>
                </a:solidFill>
                <a:latin typeface="Arial" panose="020B0604020202020204" pitchFamily="34" charset="0"/>
                <a:cs typeface="Arial" panose="020B0604020202020204" pitchFamily="34" charset="0"/>
              </a:rPr>
              <a:t>The Latest Work Overview</a:t>
            </a:r>
            <a:endParaRPr lang="zh-CN" altLang="en-US" sz="1600" dirty="0">
              <a:solidFill>
                <a:srgbClr val="CA6366"/>
              </a:solidFill>
              <a:latin typeface="Arial" panose="020B0604020202020204" pitchFamily="34" charset="0"/>
              <a:ea typeface="微软雅黑" panose="020B0503020204020204" pitchFamily="34" charset="-122"/>
              <a:cs typeface="Arial" panose="020B0604020202020204" pitchFamily="34" charset="0"/>
            </a:endParaRPr>
          </a:p>
        </p:txBody>
      </p:sp>
      <p:pic>
        <p:nvPicPr>
          <p:cNvPr id="12" name="Picture 19" descr="macbook.emf"/>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479322" y="1877359"/>
            <a:ext cx="4897686" cy="2770094"/>
          </a:xfrm>
          <a:prstGeom prst="rect">
            <a:avLst/>
          </a:prstGeom>
          <a:noFill/>
          <a:ln>
            <a:noFill/>
          </a:ln>
          <a:effectLst>
            <a:outerShdw blurRad="203200" dist="38100" dir="13500000" algn="ctr" rotWithShape="0">
              <a:srgbClr val="808080">
                <a:alpha val="39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Lst>
        </p:spPr>
      </p:pic>
      <p:sp>
        <p:nvSpPr>
          <p:cNvPr id="31" name="文本框 30"/>
          <p:cNvSpPr txBox="1"/>
          <p:nvPr/>
        </p:nvSpPr>
        <p:spPr>
          <a:xfrm>
            <a:off x="7321666" y="3004433"/>
            <a:ext cx="3156338" cy="1015663"/>
          </a:xfrm>
          <a:prstGeom prst="rect">
            <a:avLst/>
          </a:prstGeom>
          <a:noFill/>
        </p:spPr>
        <p:txBody>
          <a:bodyPr wrap="square" rtlCol="0">
            <a:spAutoFit/>
          </a:bodyPr>
          <a:lstStyle/>
          <a:p>
            <a:pPr algn="just">
              <a:lnSpc>
                <a:spcPct val="125000"/>
              </a:lnSpc>
            </a:pPr>
            <a:r>
              <a:rPr lang="zh-CN" altLang="en-US" sz="1200" dirty="0" smtClean="0">
                <a:solidFill>
                  <a:schemeClr val="bg1"/>
                </a:solidFill>
                <a:latin typeface="微软雅黑" panose="020B0503020204020204" pitchFamily="34" charset="-122"/>
                <a:ea typeface="微软雅黑" panose="020B0503020204020204" pitchFamily="34" charset="-122"/>
              </a:rPr>
              <a:t>点击文本框即可进行编辑输入相关内容点击文本框即可进行编辑输入相关</a:t>
            </a:r>
            <a:r>
              <a:rPr lang="zh-CN" altLang="en-US" sz="1200" dirty="0">
                <a:solidFill>
                  <a:schemeClr val="bg1"/>
                </a:solidFill>
                <a:latin typeface="微软雅黑" panose="020B0503020204020204" pitchFamily="34" charset="-122"/>
                <a:ea typeface="微软雅黑" panose="020B0503020204020204" pitchFamily="34" charset="-122"/>
              </a:rPr>
              <a:t>内容点击文本框即可进行编辑输入相关内容点击文本框即可进行编辑输入相关</a:t>
            </a:r>
            <a:r>
              <a:rPr lang="zh-CN" altLang="en-US" sz="1200" dirty="0" smtClean="0">
                <a:solidFill>
                  <a:schemeClr val="bg1"/>
                </a:solidFill>
                <a:latin typeface="微软雅黑" panose="020B0503020204020204" pitchFamily="34" charset="-122"/>
                <a:ea typeface="微软雅黑" panose="020B0503020204020204" pitchFamily="34" charset="-122"/>
              </a:rPr>
              <a:t>内容</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7335113" y="2695735"/>
            <a:ext cx="1359748" cy="338554"/>
          </a:xfrm>
          <a:prstGeom prst="rect">
            <a:avLst/>
          </a:prstGeom>
          <a:noFill/>
        </p:spPr>
        <p:txBody>
          <a:bodyPr wrap="squar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编辑标题</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33" name="TextBox 38"/>
          <p:cNvSpPr txBox="1"/>
          <p:nvPr/>
        </p:nvSpPr>
        <p:spPr>
          <a:xfrm>
            <a:off x="7408455" y="4175590"/>
            <a:ext cx="3029951" cy="738664"/>
          </a:xfrm>
          <a:prstGeom prst="rect">
            <a:avLst/>
          </a:prstGeom>
          <a:noFill/>
        </p:spPr>
        <p:txBody>
          <a:bodyPr wrap="square" lIns="0" tIns="0" rIns="0" bIns="0" rtlCol="0">
            <a:spAutoFit/>
          </a:bodyPr>
          <a:lstStyle/>
          <a:p>
            <a:pPr algn="just"/>
            <a:r>
              <a:rPr lang="en-US" sz="1200" dirty="0" smtClean="0">
                <a:solidFill>
                  <a:schemeClr val="bg1"/>
                </a:solidFill>
                <a:latin typeface="Arial" panose="020B0604020202020204" pitchFamily="34" charset="0"/>
                <a:cs typeface="Arial" panose="020B0604020202020204" pitchFamily="34" charset="0"/>
              </a:rPr>
              <a:t>PowerPoint offers word processing, outlining, drawing, graphing, and presentation management tools all designed to be easy to use and learn.</a:t>
            </a:r>
            <a:r>
              <a:rPr lang="en-US" altLang="zh-CN" sz="1200" dirty="0">
                <a:solidFill>
                  <a:schemeClr val="bg1"/>
                </a:solidFill>
                <a:latin typeface="Arial" panose="020B0604020202020204" pitchFamily="34" charset="0"/>
                <a:cs typeface="Arial" panose="020B0604020202020204" pitchFamily="34" charset="0"/>
              </a:rPr>
              <a:t> </a:t>
            </a:r>
            <a:endParaRPr lang="en-US" sz="1200" dirty="0" smtClean="0">
              <a:solidFill>
                <a:schemeClr val="bg1"/>
              </a:solidFill>
              <a:latin typeface="Arial" panose="020B0604020202020204" pitchFamily="34" charset="0"/>
              <a:cs typeface="Arial" panose="020B0604020202020204" pitchFamily="34" charset="0"/>
            </a:endParaRPr>
          </a:p>
        </p:txBody>
      </p:sp>
      <p:pic>
        <p:nvPicPr>
          <p:cNvPr id="34" name="图片 33"/>
          <p:cNvPicPr>
            <a:picLocks noChangeAspect="1"/>
          </p:cNvPicPr>
          <p:nvPr/>
        </p:nvPicPr>
        <p:blipFill rotWithShape="1">
          <a:blip r:embed="rId2" cstate="print">
            <a:extLst>
              <a:ext uri="{28A0092B-C50C-407E-A947-70E740481C1C}">
                <a14:useLocalDpi xmlns:a14="http://schemas.microsoft.com/office/drawing/2010/main" val="0"/>
              </a:ext>
            </a:extLst>
          </a:blip>
          <a:srcRect t="30371" b="26296"/>
          <a:stretch>
            <a:fillRect/>
          </a:stretch>
        </p:blipFill>
        <p:spPr>
          <a:xfrm>
            <a:off x="2173351" y="2059226"/>
            <a:ext cx="3518465" cy="2218519"/>
          </a:xfrm>
          <a:prstGeom prst="rect">
            <a:avLst/>
          </a:prstGeom>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3F2F7"/>
        </a:solidFill>
        <a:effectLst/>
      </p:bgPr>
    </p:bg>
    <p:spTree>
      <p:nvGrpSpPr>
        <p:cNvPr id="1" name=""/>
        <p:cNvGrpSpPr/>
        <p:nvPr/>
      </p:nvGrpSpPr>
      <p:grpSpPr>
        <a:xfrm>
          <a:off x="0" y="0"/>
          <a:ext cx="0" cy="0"/>
          <a:chOff x="0" y="0"/>
          <a:chExt cx="0" cy="0"/>
        </a:xfrm>
      </p:grpSpPr>
      <p:sp>
        <p:nvSpPr>
          <p:cNvPr id="4" name="直角三角形 3"/>
          <p:cNvSpPr/>
          <p:nvPr/>
        </p:nvSpPr>
        <p:spPr>
          <a:xfrm>
            <a:off x="0" y="6680200"/>
            <a:ext cx="12192000" cy="177800"/>
          </a:xfrm>
          <a:prstGeom prst="rtTriangle">
            <a:avLst/>
          </a:prstGeom>
          <a:solidFill>
            <a:srgbClr val="931216">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p:cNvSpPr/>
          <p:nvPr/>
        </p:nvSpPr>
        <p:spPr>
          <a:xfrm flipH="1" flipV="1">
            <a:off x="0" y="0"/>
            <a:ext cx="12192000" cy="177800"/>
          </a:xfrm>
          <a:prstGeom prst="rtTriangle">
            <a:avLst/>
          </a:prstGeom>
          <a:solidFill>
            <a:srgbClr val="931216">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820965" y="379754"/>
            <a:ext cx="717550" cy="717550"/>
            <a:chOff x="4704555" y="1785938"/>
            <a:chExt cx="2782888" cy="2782888"/>
          </a:xfrm>
        </p:grpSpPr>
        <p:sp>
          <p:nvSpPr>
            <p:cNvPr id="7" name="流程图: 决策 6"/>
            <p:cNvSpPr/>
            <p:nvPr/>
          </p:nvSpPr>
          <p:spPr>
            <a:xfrm>
              <a:off x="4704555" y="1785938"/>
              <a:ext cx="2782888" cy="2782888"/>
            </a:xfrm>
            <a:prstGeom prst="flowChartDecision">
              <a:avLst/>
            </a:prstGeom>
            <a:solidFill>
              <a:srgbClr val="CA6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流程图: 决策 7"/>
            <p:cNvSpPr/>
            <p:nvPr/>
          </p:nvSpPr>
          <p:spPr>
            <a:xfrm>
              <a:off x="4934127" y="2015510"/>
              <a:ext cx="2323745" cy="2323745"/>
            </a:xfrm>
            <a:prstGeom prst="flowChartDecision">
              <a:avLst/>
            </a:prstGeom>
            <a:solidFill>
              <a:srgbClr val="F3F3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p:cNvSpPr txBox="1"/>
          <p:nvPr/>
        </p:nvSpPr>
        <p:spPr>
          <a:xfrm>
            <a:off x="850562" y="507696"/>
            <a:ext cx="658356" cy="461665"/>
          </a:xfrm>
          <a:prstGeom prst="rect">
            <a:avLst/>
          </a:prstGeom>
          <a:noFill/>
        </p:spPr>
        <p:txBody>
          <a:bodyPr wrap="square" rtlCol="0">
            <a:spAutoFit/>
          </a:bodyPr>
          <a:lstStyle/>
          <a:p>
            <a:pPr algn="ctr"/>
            <a:r>
              <a:rPr lang="en-US" altLang="zh-CN" sz="2400" b="1" dirty="0" smtClean="0">
                <a:ln w="28575">
                  <a:noFill/>
                </a:ln>
                <a:solidFill>
                  <a:srgbClr val="CA6366"/>
                </a:solidFill>
                <a:latin typeface="微软雅黑" panose="020B0503020204020204" pitchFamily="34" charset="-122"/>
                <a:ea typeface="微软雅黑" panose="020B0503020204020204" pitchFamily="34" charset="-122"/>
              </a:rPr>
              <a:t>01</a:t>
            </a:r>
            <a:endParaRPr lang="zh-CN" altLang="en-US" sz="4000" b="1" dirty="0">
              <a:ln w="28575">
                <a:noFill/>
              </a:ln>
              <a:solidFill>
                <a:srgbClr val="CA6366"/>
              </a:solidFill>
              <a:latin typeface="微软雅黑" panose="020B0503020204020204" pitchFamily="34" charset="-122"/>
              <a:ea typeface="微软雅黑" panose="020B0503020204020204" pitchFamily="34" charset="-122"/>
            </a:endParaRPr>
          </a:p>
        </p:txBody>
      </p:sp>
      <p:sp>
        <p:nvSpPr>
          <p:cNvPr id="10" name="矩形 9"/>
          <p:cNvSpPr/>
          <p:nvPr/>
        </p:nvSpPr>
        <p:spPr>
          <a:xfrm>
            <a:off x="1654944" y="236212"/>
            <a:ext cx="1569660" cy="510845"/>
          </a:xfrm>
          <a:prstGeom prst="rect">
            <a:avLst/>
          </a:prstGeom>
        </p:spPr>
        <p:txBody>
          <a:bodyPr wrap="none">
            <a:spAutoFit/>
          </a:bodyPr>
          <a:lstStyle/>
          <a:p>
            <a:pPr>
              <a:lnSpc>
                <a:spcPct val="175000"/>
              </a:lnSpc>
            </a:pPr>
            <a:r>
              <a:rPr lang="zh-CN" altLang="en-US" dirty="0">
                <a:solidFill>
                  <a:srgbClr val="CA6366"/>
                </a:solidFill>
                <a:latin typeface="微软雅黑" panose="020B0503020204020204" pitchFamily="34" charset="-122"/>
                <a:ea typeface="微软雅黑" panose="020B0503020204020204" pitchFamily="34" charset="-122"/>
              </a:rPr>
              <a:t>最新工作概述</a:t>
            </a:r>
            <a:endParaRPr lang="en-US" altLang="zh-CN" sz="1050" dirty="0">
              <a:solidFill>
                <a:srgbClr val="CA6366"/>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1597709" y="753677"/>
            <a:ext cx="5022106" cy="338554"/>
          </a:xfrm>
          <a:prstGeom prst="snip1Rect">
            <a:avLst>
              <a:gd name="adj" fmla="val 0"/>
            </a:avLst>
          </a:prstGeom>
          <a:noFill/>
          <a:ln w="28575">
            <a:noFill/>
          </a:ln>
        </p:spPr>
        <p:txBody>
          <a:bodyPr wrap="square" rtlCol="0">
            <a:spAutoFit/>
          </a:bodyPr>
          <a:lstStyle/>
          <a:p>
            <a:r>
              <a:rPr lang="en-US" altLang="zh-CN" sz="1600" dirty="0" smtClean="0">
                <a:solidFill>
                  <a:srgbClr val="CA6366"/>
                </a:solidFill>
                <a:latin typeface="Arial" panose="020B0604020202020204" pitchFamily="34" charset="0"/>
                <a:ea typeface="华文仿宋" panose="02010600040101010101" pitchFamily="2" charset="-122"/>
                <a:cs typeface="Arial" panose="020B0604020202020204" pitchFamily="34" charset="0"/>
              </a:rPr>
              <a:t> </a:t>
            </a:r>
            <a:r>
              <a:rPr lang="en-US" altLang="zh-CN" sz="1600" dirty="0" smtClean="0">
                <a:solidFill>
                  <a:srgbClr val="CA6366"/>
                </a:solidFill>
                <a:latin typeface="Arial" panose="020B0604020202020204" pitchFamily="34" charset="0"/>
                <a:cs typeface="Arial" panose="020B0604020202020204" pitchFamily="34" charset="0"/>
              </a:rPr>
              <a:t>The Latest Work Overview</a:t>
            </a:r>
            <a:endParaRPr lang="zh-CN" altLang="en-US" sz="1600" dirty="0">
              <a:solidFill>
                <a:srgbClr val="CA6366"/>
              </a:solidFill>
              <a:latin typeface="Arial" panose="020B0604020202020204" pitchFamily="34" charset="0"/>
              <a:ea typeface="微软雅黑" panose="020B0503020204020204" pitchFamily="34" charset="-122"/>
              <a:cs typeface="Arial" panose="020B0604020202020204" pitchFamily="34" charset="0"/>
            </a:endParaRPr>
          </a:p>
        </p:txBody>
      </p:sp>
      <p:sp>
        <p:nvSpPr>
          <p:cNvPr id="12" name="椭圆 37"/>
          <p:cNvSpPr/>
          <p:nvPr/>
        </p:nvSpPr>
        <p:spPr>
          <a:xfrm>
            <a:off x="10029034" y="4567540"/>
            <a:ext cx="57733" cy="88368"/>
          </a:xfrm>
          <a:prstGeom prst="ellipse">
            <a:avLst/>
          </a:prstGeom>
          <a:gradFill flip="none" rotWithShape="1">
            <a:gsLst>
              <a:gs pos="0">
                <a:sysClr val="window" lastClr="FFFFFF">
                  <a:lumMod val="65000"/>
                </a:sysClr>
              </a:gs>
              <a:gs pos="40000">
                <a:sysClr val="windowText" lastClr="000000">
                  <a:lumMod val="85000"/>
                  <a:lumOff val="15000"/>
                </a:sysClr>
              </a:gs>
            </a:gsLst>
            <a:path path="circle">
              <a:fillToRect l="50000" t="50000" r="50000" b="50000"/>
            </a:path>
            <a:tileRect/>
          </a:gra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13" name="椭圆 48"/>
          <p:cNvSpPr/>
          <p:nvPr/>
        </p:nvSpPr>
        <p:spPr>
          <a:xfrm>
            <a:off x="10001027" y="4567541"/>
            <a:ext cx="137143" cy="137143"/>
          </a:xfrm>
          <a:prstGeom prst="ellipse">
            <a:avLst/>
          </a:prstGeom>
          <a:solidFill>
            <a:sysClr val="window" lastClr="FFFFFF"/>
          </a:solidFill>
          <a:ln w="25400" cap="flat" cmpd="sng" algn="ctr">
            <a:solidFill>
              <a:sysClr val="windowText" lastClr="000000">
                <a:lumMod val="50000"/>
                <a:lumOff val="50000"/>
              </a:sysClr>
            </a:solid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grpSp>
        <p:nvGrpSpPr>
          <p:cNvPr id="14" name="Group 6"/>
          <p:cNvGrpSpPr/>
          <p:nvPr/>
        </p:nvGrpSpPr>
        <p:grpSpPr>
          <a:xfrm>
            <a:off x="8973051" y="152400"/>
            <a:ext cx="2324121" cy="6790005"/>
            <a:chOff x="8973051" y="25131"/>
            <a:chExt cx="2324121" cy="6790005"/>
          </a:xfrm>
        </p:grpSpPr>
        <p:grpSp>
          <p:nvGrpSpPr>
            <p:cNvPr id="15" name="组合 38"/>
            <p:cNvGrpSpPr/>
            <p:nvPr/>
          </p:nvGrpSpPr>
          <p:grpSpPr>
            <a:xfrm>
              <a:off x="10001028" y="25131"/>
              <a:ext cx="141899" cy="4406651"/>
              <a:chOff x="6948264" y="0"/>
              <a:chExt cx="141899" cy="4406651"/>
            </a:xfrm>
          </p:grpSpPr>
          <p:sp>
            <p:nvSpPr>
              <p:cNvPr id="20" name="圆角矩形 1"/>
              <p:cNvSpPr/>
              <p:nvPr/>
            </p:nvSpPr>
            <p:spPr>
              <a:xfrm rot="5400000">
                <a:off x="6786438" y="885631"/>
                <a:ext cx="460795" cy="137142"/>
              </a:xfrm>
              <a:custGeom>
                <a:avLst/>
                <a:gdLst/>
                <a:ahLst/>
                <a:cxnLst/>
                <a:rect l="l" t="t" r="r" b="b"/>
                <a:pathLst>
                  <a:path w="1008112" h="300033">
                    <a:moveTo>
                      <a:pt x="74675" y="151350"/>
                    </a:moveTo>
                    <a:cubicBezTo>
                      <a:pt x="74675" y="201798"/>
                      <a:pt x="115572" y="242694"/>
                      <a:pt x="166020" y="242694"/>
                    </a:cubicBezTo>
                    <a:lnTo>
                      <a:pt x="558960" y="242694"/>
                    </a:lnTo>
                    <a:cubicBezTo>
                      <a:pt x="609408" y="242694"/>
                      <a:pt x="650304" y="201798"/>
                      <a:pt x="650304" y="151350"/>
                    </a:cubicBezTo>
                    <a:cubicBezTo>
                      <a:pt x="650304" y="100903"/>
                      <a:pt x="609408" y="60006"/>
                      <a:pt x="558960" y="60006"/>
                    </a:cubicBezTo>
                    <a:lnTo>
                      <a:pt x="166020" y="60006"/>
                    </a:lnTo>
                    <a:cubicBezTo>
                      <a:pt x="115572" y="60006"/>
                      <a:pt x="74675" y="100903"/>
                      <a:pt x="74675" y="151350"/>
                    </a:cubicBezTo>
                    <a:close/>
                    <a:moveTo>
                      <a:pt x="0" y="150017"/>
                    </a:moveTo>
                    <a:cubicBezTo>
                      <a:pt x="0" y="67165"/>
                      <a:pt x="67165" y="0"/>
                      <a:pt x="150017" y="0"/>
                    </a:cubicBezTo>
                    <a:lnTo>
                      <a:pt x="570063" y="0"/>
                    </a:lnTo>
                    <a:cubicBezTo>
                      <a:pt x="639957" y="0"/>
                      <a:pt x="698687" y="47798"/>
                      <a:pt x="712645" y="113187"/>
                    </a:cubicBezTo>
                    <a:lnTo>
                      <a:pt x="996112" y="113187"/>
                    </a:lnTo>
                    <a:cubicBezTo>
                      <a:pt x="1002739" y="113187"/>
                      <a:pt x="1008112" y="118560"/>
                      <a:pt x="1008112" y="125187"/>
                    </a:cubicBezTo>
                    <a:lnTo>
                      <a:pt x="1008112" y="173187"/>
                    </a:lnTo>
                    <a:cubicBezTo>
                      <a:pt x="1008112" y="179814"/>
                      <a:pt x="1002739" y="185187"/>
                      <a:pt x="996112" y="185187"/>
                    </a:cubicBezTo>
                    <a:lnTo>
                      <a:pt x="712980" y="185187"/>
                    </a:lnTo>
                    <a:cubicBezTo>
                      <a:pt x="699696" y="251409"/>
                      <a:pt x="640558" y="300033"/>
                      <a:pt x="570063" y="300033"/>
                    </a:cubicBezTo>
                    <a:lnTo>
                      <a:pt x="150017" y="300033"/>
                    </a:lnTo>
                    <a:cubicBezTo>
                      <a:pt x="67165" y="300033"/>
                      <a:pt x="0" y="232869"/>
                      <a:pt x="0" y="150017"/>
                    </a:cubicBezTo>
                    <a:close/>
                  </a:path>
                </a:pathLst>
              </a:custGeom>
              <a:solidFill>
                <a:sysClr val="windowText" lastClr="000000">
                  <a:lumMod val="50000"/>
                  <a:lumOff val="50000"/>
                </a:sysClr>
              </a:solidFill>
              <a:ln w="25400" cap="flat" cmpd="sng" algn="ctr">
                <a:solidFill>
                  <a:schemeClr val="tx1">
                    <a:lumMod val="65000"/>
                    <a:lumOff val="35000"/>
                  </a:schemeClr>
                </a:solid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21" name="圆角矩形 1"/>
              <p:cNvSpPr/>
              <p:nvPr/>
            </p:nvSpPr>
            <p:spPr>
              <a:xfrm rot="5400000">
                <a:off x="6791194" y="1344504"/>
                <a:ext cx="460795" cy="137142"/>
              </a:xfrm>
              <a:custGeom>
                <a:avLst/>
                <a:gdLst/>
                <a:ahLst/>
                <a:cxnLst/>
                <a:rect l="l" t="t" r="r" b="b"/>
                <a:pathLst>
                  <a:path w="1008112" h="300033">
                    <a:moveTo>
                      <a:pt x="74675" y="151350"/>
                    </a:moveTo>
                    <a:cubicBezTo>
                      <a:pt x="74675" y="201798"/>
                      <a:pt x="115572" y="242694"/>
                      <a:pt x="166020" y="242694"/>
                    </a:cubicBezTo>
                    <a:lnTo>
                      <a:pt x="558960" y="242694"/>
                    </a:lnTo>
                    <a:cubicBezTo>
                      <a:pt x="609408" y="242694"/>
                      <a:pt x="650304" y="201798"/>
                      <a:pt x="650304" y="151350"/>
                    </a:cubicBezTo>
                    <a:cubicBezTo>
                      <a:pt x="650304" y="100903"/>
                      <a:pt x="609408" y="60006"/>
                      <a:pt x="558960" y="60006"/>
                    </a:cubicBezTo>
                    <a:lnTo>
                      <a:pt x="166020" y="60006"/>
                    </a:lnTo>
                    <a:cubicBezTo>
                      <a:pt x="115572" y="60006"/>
                      <a:pt x="74675" y="100903"/>
                      <a:pt x="74675" y="151350"/>
                    </a:cubicBezTo>
                    <a:close/>
                    <a:moveTo>
                      <a:pt x="0" y="150017"/>
                    </a:moveTo>
                    <a:cubicBezTo>
                      <a:pt x="0" y="67165"/>
                      <a:pt x="67165" y="0"/>
                      <a:pt x="150017" y="0"/>
                    </a:cubicBezTo>
                    <a:lnTo>
                      <a:pt x="570063" y="0"/>
                    </a:lnTo>
                    <a:cubicBezTo>
                      <a:pt x="639957" y="0"/>
                      <a:pt x="698687" y="47798"/>
                      <a:pt x="712645" y="113187"/>
                    </a:cubicBezTo>
                    <a:lnTo>
                      <a:pt x="996112" y="113187"/>
                    </a:lnTo>
                    <a:cubicBezTo>
                      <a:pt x="1002739" y="113187"/>
                      <a:pt x="1008112" y="118560"/>
                      <a:pt x="1008112" y="125187"/>
                    </a:cubicBezTo>
                    <a:lnTo>
                      <a:pt x="1008112" y="173187"/>
                    </a:lnTo>
                    <a:cubicBezTo>
                      <a:pt x="1008112" y="179814"/>
                      <a:pt x="1002739" y="185187"/>
                      <a:pt x="996112" y="185187"/>
                    </a:cubicBezTo>
                    <a:lnTo>
                      <a:pt x="712980" y="185187"/>
                    </a:lnTo>
                    <a:cubicBezTo>
                      <a:pt x="699696" y="251409"/>
                      <a:pt x="640558" y="300033"/>
                      <a:pt x="570063" y="300033"/>
                    </a:cubicBezTo>
                    <a:lnTo>
                      <a:pt x="150017" y="300033"/>
                    </a:lnTo>
                    <a:cubicBezTo>
                      <a:pt x="67165" y="300033"/>
                      <a:pt x="0" y="232869"/>
                      <a:pt x="0" y="150017"/>
                    </a:cubicBezTo>
                    <a:close/>
                  </a:path>
                </a:pathLst>
              </a:custGeom>
              <a:solidFill>
                <a:sysClr val="windowText" lastClr="000000">
                  <a:lumMod val="50000"/>
                  <a:lumOff val="50000"/>
                </a:sysClr>
              </a:solidFill>
              <a:ln w="25400" cap="flat" cmpd="sng" algn="ctr">
                <a:solidFill>
                  <a:schemeClr val="tx1">
                    <a:lumMod val="65000"/>
                    <a:lumOff val="35000"/>
                  </a:schemeClr>
                </a:solid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22" name="圆角矩形 1"/>
              <p:cNvSpPr/>
              <p:nvPr/>
            </p:nvSpPr>
            <p:spPr>
              <a:xfrm rot="5400000">
                <a:off x="6786438" y="1803377"/>
                <a:ext cx="460795" cy="137142"/>
              </a:xfrm>
              <a:custGeom>
                <a:avLst/>
                <a:gdLst/>
                <a:ahLst/>
                <a:cxnLst/>
                <a:rect l="l" t="t" r="r" b="b"/>
                <a:pathLst>
                  <a:path w="1008112" h="300033">
                    <a:moveTo>
                      <a:pt x="74675" y="151350"/>
                    </a:moveTo>
                    <a:cubicBezTo>
                      <a:pt x="74675" y="201798"/>
                      <a:pt x="115572" y="242694"/>
                      <a:pt x="166020" y="242694"/>
                    </a:cubicBezTo>
                    <a:lnTo>
                      <a:pt x="558960" y="242694"/>
                    </a:lnTo>
                    <a:cubicBezTo>
                      <a:pt x="609408" y="242694"/>
                      <a:pt x="650304" y="201798"/>
                      <a:pt x="650304" y="151350"/>
                    </a:cubicBezTo>
                    <a:cubicBezTo>
                      <a:pt x="650304" y="100903"/>
                      <a:pt x="609408" y="60006"/>
                      <a:pt x="558960" y="60006"/>
                    </a:cubicBezTo>
                    <a:lnTo>
                      <a:pt x="166020" y="60006"/>
                    </a:lnTo>
                    <a:cubicBezTo>
                      <a:pt x="115572" y="60006"/>
                      <a:pt x="74675" y="100903"/>
                      <a:pt x="74675" y="151350"/>
                    </a:cubicBezTo>
                    <a:close/>
                    <a:moveTo>
                      <a:pt x="0" y="150017"/>
                    </a:moveTo>
                    <a:cubicBezTo>
                      <a:pt x="0" y="67165"/>
                      <a:pt x="67165" y="0"/>
                      <a:pt x="150017" y="0"/>
                    </a:cubicBezTo>
                    <a:lnTo>
                      <a:pt x="570063" y="0"/>
                    </a:lnTo>
                    <a:cubicBezTo>
                      <a:pt x="639957" y="0"/>
                      <a:pt x="698687" y="47798"/>
                      <a:pt x="712645" y="113187"/>
                    </a:cubicBezTo>
                    <a:lnTo>
                      <a:pt x="996112" y="113187"/>
                    </a:lnTo>
                    <a:cubicBezTo>
                      <a:pt x="1002739" y="113187"/>
                      <a:pt x="1008112" y="118560"/>
                      <a:pt x="1008112" y="125187"/>
                    </a:cubicBezTo>
                    <a:lnTo>
                      <a:pt x="1008112" y="173187"/>
                    </a:lnTo>
                    <a:cubicBezTo>
                      <a:pt x="1008112" y="179814"/>
                      <a:pt x="1002739" y="185187"/>
                      <a:pt x="996112" y="185187"/>
                    </a:cubicBezTo>
                    <a:lnTo>
                      <a:pt x="712980" y="185187"/>
                    </a:lnTo>
                    <a:cubicBezTo>
                      <a:pt x="699696" y="251409"/>
                      <a:pt x="640558" y="300033"/>
                      <a:pt x="570063" y="300033"/>
                    </a:cubicBezTo>
                    <a:lnTo>
                      <a:pt x="150017" y="300033"/>
                    </a:lnTo>
                    <a:cubicBezTo>
                      <a:pt x="67165" y="300033"/>
                      <a:pt x="0" y="232869"/>
                      <a:pt x="0" y="150017"/>
                    </a:cubicBezTo>
                    <a:close/>
                  </a:path>
                </a:pathLst>
              </a:custGeom>
              <a:solidFill>
                <a:sysClr val="windowText" lastClr="000000">
                  <a:lumMod val="50000"/>
                  <a:lumOff val="50000"/>
                </a:sysClr>
              </a:solidFill>
              <a:ln w="25400" cap="flat" cmpd="sng" algn="ctr">
                <a:solidFill>
                  <a:schemeClr val="tx1">
                    <a:lumMod val="65000"/>
                    <a:lumOff val="35000"/>
                  </a:schemeClr>
                </a:solid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23" name="圆角矩形 1"/>
              <p:cNvSpPr/>
              <p:nvPr/>
            </p:nvSpPr>
            <p:spPr>
              <a:xfrm rot="5400000">
                <a:off x="6786437" y="2262250"/>
                <a:ext cx="460795" cy="137142"/>
              </a:xfrm>
              <a:custGeom>
                <a:avLst/>
                <a:gdLst/>
                <a:ahLst/>
                <a:cxnLst/>
                <a:rect l="l" t="t" r="r" b="b"/>
                <a:pathLst>
                  <a:path w="1008112" h="300033">
                    <a:moveTo>
                      <a:pt x="74675" y="151350"/>
                    </a:moveTo>
                    <a:cubicBezTo>
                      <a:pt x="74675" y="201798"/>
                      <a:pt x="115572" y="242694"/>
                      <a:pt x="166020" y="242694"/>
                    </a:cubicBezTo>
                    <a:lnTo>
                      <a:pt x="558960" y="242694"/>
                    </a:lnTo>
                    <a:cubicBezTo>
                      <a:pt x="609408" y="242694"/>
                      <a:pt x="650304" y="201798"/>
                      <a:pt x="650304" y="151350"/>
                    </a:cubicBezTo>
                    <a:cubicBezTo>
                      <a:pt x="650304" y="100903"/>
                      <a:pt x="609408" y="60006"/>
                      <a:pt x="558960" y="60006"/>
                    </a:cubicBezTo>
                    <a:lnTo>
                      <a:pt x="166020" y="60006"/>
                    </a:lnTo>
                    <a:cubicBezTo>
                      <a:pt x="115572" y="60006"/>
                      <a:pt x="74675" y="100903"/>
                      <a:pt x="74675" y="151350"/>
                    </a:cubicBezTo>
                    <a:close/>
                    <a:moveTo>
                      <a:pt x="0" y="150017"/>
                    </a:moveTo>
                    <a:cubicBezTo>
                      <a:pt x="0" y="67165"/>
                      <a:pt x="67165" y="0"/>
                      <a:pt x="150017" y="0"/>
                    </a:cubicBezTo>
                    <a:lnTo>
                      <a:pt x="570063" y="0"/>
                    </a:lnTo>
                    <a:cubicBezTo>
                      <a:pt x="639957" y="0"/>
                      <a:pt x="698687" y="47798"/>
                      <a:pt x="712645" y="113187"/>
                    </a:cubicBezTo>
                    <a:lnTo>
                      <a:pt x="996112" y="113187"/>
                    </a:lnTo>
                    <a:cubicBezTo>
                      <a:pt x="1002739" y="113187"/>
                      <a:pt x="1008112" y="118560"/>
                      <a:pt x="1008112" y="125187"/>
                    </a:cubicBezTo>
                    <a:lnTo>
                      <a:pt x="1008112" y="173187"/>
                    </a:lnTo>
                    <a:cubicBezTo>
                      <a:pt x="1008112" y="179814"/>
                      <a:pt x="1002739" y="185187"/>
                      <a:pt x="996112" y="185187"/>
                    </a:cubicBezTo>
                    <a:lnTo>
                      <a:pt x="712980" y="185187"/>
                    </a:lnTo>
                    <a:cubicBezTo>
                      <a:pt x="699696" y="251409"/>
                      <a:pt x="640558" y="300033"/>
                      <a:pt x="570063" y="300033"/>
                    </a:cubicBezTo>
                    <a:lnTo>
                      <a:pt x="150017" y="300033"/>
                    </a:lnTo>
                    <a:cubicBezTo>
                      <a:pt x="67165" y="300033"/>
                      <a:pt x="0" y="232869"/>
                      <a:pt x="0" y="150017"/>
                    </a:cubicBezTo>
                    <a:close/>
                  </a:path>
                </a:pathLst>
              </a:custGeom>
              <a:solidFill>
                <a:sysClr val="windowText" lastClr="000000">
                  <a:lumMod val="50000"/>
                  <a:lumOff val="50000"/>
                </a:sysClr>
              </a:solidFill>
              <a:ln w="25400" cap="flat" cmpd="sng" algn="ctr">
                <a:solidFill>
                  <a:schemeClr val="tx1">
                    <a:lumMod val="65000"/>
                    <a:lumOff val="35000"/>
                  </a:schemeClr>
                </a:solid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24" name="圆角矩形 1"/>
              <p:cNvSpPr/>
              <p:nvPr/>
            </p:nvSpPr>
            <p:spPr>
              <a:xfrm rot="5400000">
                <a:off x="6786437" y="2721122"/>
                <a:ext cx="460795" cy="137142"/>
              </a:xfrm>
              <a:custGeom>
                <a:avLst/>
                <a:gdLst/>
                <a:ahLst/>
                <a:cxnLst/>
                <a:rect l="l" t="t" r="r" b="b"/>
                <a:pathLst>
                  <a:path w="1008112" h="300033">
                    <a:moveTo>
                      <a:pt x="74675" y="151350"/>
                    </a:moveTo>
                    <a:cubicBezTo>
                      <a:pt x="74675" y="201798"/>
                      <a:pt x="115572" y="242694"/>
                      <a:pt x="166020" y="242694"/>
                    </a:cubicBezTo>
                    <a:lnTo>
                      <a:pt x="558960" y="242694"/>
                    </a:lnTo>
                    <a:cubicBezTo>
                      <a:pt x="609408" y="242694"/>
                      <a:pt x="650304" y="201798"/>
                      <a:pt x="650304" y="151350"/>
                    </a:cubicBezTo>
                    <a:cubicBezTo>
                      <a:pt x="650304" y="100903"/>
                      <a:pt x="609408" y="60006"/>
                      <a:pt x="558960" y="60006"/>
                    </a:cubicBezTo>
                    <a:lnTo>
                      <a:pt x="166020" y="60006"/>
                    </a:lnTo>
                    <a:cubicBezTo>
                      <a:pt x="115572" y="60006"/>
                      <a:pt x="74675" y="100903"/>
                      <a:pt x="74675" y="151350"/>
                    </a:cubicBezTo>
                    <a:close/>
                    <a:moveTo>
                      <a:pt x="0" y="150017"/>
                    </a:moveTo>
                    <a:cubicBezTo>
                      <a:pt x="0" y="67165"/>
                      <a:pt x="67165" y="0"/>
                      <a:pt x="150017" y="0"/>
                    </a:cubicBezTo>
                    <a:lnTo>
                      <a:pt x="570063" y="0"/>
                    </a:lnTo>
                    <a:cubicBezTo>
                      <a:pt x="639957" y="0"/>
                      <a:pt x="698687" y="47798"/>
                      <a:pt x="712645" y="113187"/>
                    </a:cubicBezTo>
                    <a:lnTo>
                      <a:pt x="996112" y="113187"/>
                    </a:lnTo>
                    <a:cubicBezTo>
                      <a:pt x="1002739" y="113187"/>
                      <a:pt x="1008112" y="118560"/>
                      <a:pt x="1008112" y="125187"/>
                    </a:cubicBezTo>
                    <a:lnTo>
                      <a:pt x="1008112" y="173187"/>
                    </a:lnTo>
                    <a:cubicBezTo>
                      <a:pt x="1008112" y="179814"/>
                      <a:pt x="1002739" y="185187"/>
                      <a:pt x="996112" y="185187"/>
                    </a:cubicBezTo>
                    <a:lnTo>
                      <a:pt x="712980" y="185187"/>
                    </a:lnTo>
                    <a:cubicBezTo>
                      <a:pt x="699696" y="251409"/>
                      <a:pt x="640558" y="300033"/>
                      <a:pt x="570063" y="300033"/>
                    </a:cubicBezTo>
                    <a:lnTo>
                      <a:pt x="150017" y="300033"/>
                    </a:lnTo>
                    <a:cubicBezTo>
                      <a:pt x="67165" y="300033"/>
                      <a:pt x="0" y="232869"/>
                      <a:pt x="0" y="150017"/>
                    </a:cubicBezTo>
                    <a:close/>
                  </a:path>
                </a:pathLst>
              </a:custGeom>
              <a:solidFill>
                <a:sysClr val="windowText" lastClr="000000">
                  <a:lumMod val="50000"/>
                  <a:lumOff val="50000"/>
                </a:sysClr>
              </a:solidFill>
              <a:ln w="25400" cap="flat" cmpd="sng" algn="ctr">
                <a:solidFill>
                  <a:schemeClr val="tx1">
                    <a:lumMod val="65000"/>
                    <a:lumOff val="35000"/>
                  </a:schemeClr>
                </a:solid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25" name="圆角矩形 44"/>
              <p:cNvSpPr/>
              <p:nvPr/>
            </p:nvSpPr>
            <p:spPr>
              <a:xfrm>
                <a:off x="7005137" y="0"/>
                <a:ext cx="32911" cy="725727"/>
              </a:xfrm>
              <a:prstGeom prst="roundRect">
                <a:avLst/>
              </a:prstGeom>
              <a:solidFill>
                <a:sysClr val="windowText" lastClr="000000">
                  <a:lumMod val="50000"/>
                  <a:lumOff val="50000"/>
                </a:sysClr>
              </a:solidFill>
              <a:ln w="25400" cap="flat" cmpd="sng" algn="ctr">
                <a:solidFill>
                  <a:schemeClr val="tx1">
                    <a:lumMod val="65000"/>
                    <a:lumOff val="35000"/>
                  </a:schemeClr>
                </a:solid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26" name="圆角矩形 1"/>
              <p:cNvSpPr/>
              <p:nvPr/>
            </p:nvSpPr>
            <p:spPr>
              <a:xfrm rot="5400000">
                <a:off x="6786437" y="3176572"/>
                <a:ext cx="460795" cy="137142"/>
              </a:xfrm>
              <a:custGeom>
                <a:avLst/>
                <a:gdLst/>
                <a:ahLst/>
                <a:cxnLst/>
                <a:rect l="l" t="t" r="r" b="b"/>
                <a:pathLst>
                  <a:path w="1008112" h="300033">
                    <a:moveTo>
                      <a:pt x="74675" y="151350"/>
                    </a:moveTo>
                    <a:cubicBezTo>
                      <a:pt x="74675" y="201798"/>
                      <a:pt x="115572" y="242694"/>
                      <a:pt x="166020" y="242694"/>
                    </a:cubicBezTo>
                    <a:lnTo>
                      <a:pt x="558960" y="242694"/>
                    </a:lnTo>
                    <a:cubicBezTo>
                      <a:pt x="609408" y="242694"/>
                      <a:pt x="650304" y="201798"/>
                      <a:pt x="650304" y="151350"/>
                    </a:cubicBezTo>
                    <a:cubicBezTo>
                      <a:pt x="650304" y="100903"/>
                      <a:pt x="609408" y="60006"/>
                      <a:pt x="558960" y="60006"/>
                    </a:cubicBezTo>
                    <a:lnTo>
                      <a:pt x="166020" y="60006"/>
                    </a:lnTo>
                    <a:cubicBezTo>
                      <a:pt x="115572" y="60006"/>
                      <a:pt x="74675" y="100903"/>
                      <a:pt x="74675" y="151350"/>
                    </a:cubicBezTo>
                    <a:close/>
                    <a:moveTo>
                      <a:pt x="0" y="150017"/>
                    </a:moveTo>
                    <a:cubicBezTo>
                      <a:pt x="0" y="67165"/>
                      <a:pt x="67165" y="0"/>
                      <a:pt x="150017" y="0"/>
                    </a:cubicBezTo>
                    <a:lnTo>
                      <a:pt x="570063" y="0"/>
                    </a:lnTo>
                    <a:cubicBezTo>
                      <a:pt x="639957" y="0"/>
                      <a:pt x="698687" y="47798"/>
                      <a:pt x="712645" y="113187"/>
                    </a:cubicBezTo>
                    <a:lnTo>
                      <a:pt x="996112" y="113187"/>
                    </a:lnTo>
                    <a:cubicBezTo>
                      <a:pt x="1002739" y="113187"/>
                      <a:pt x="1008112" y="118560"/>
                      <a:pt x="1008112" y="125187"/>
                    </a:cubicBezTo>
                    <a:lnTo>
                      <a:pt x="1008112" y="173187"/>
                    </a:lnTo>
                    <a:cubicBezTo>
                      <a:pt x="1008112" y="179814"/>
                      <a:pt x="1002739" y="185187"/>
                      <a:pt x="996112" y="185187"/>
                    </a:cubicBezTo>
                    <a:lnTo>
                      <a:pt x="712980" y="185187"/>
                    </a:lnTo>
                    <a:cubicBezTo>
                      <a:pt x="699696" y="251409"/>
                      <a:pt x="640558" y="300033"/>
                      <a:pt x="570063" y="300033"/>
                    </a:cubicBezTo>
                    <a:lnTo>
                      <a:pt x="150017" y="300033"/>
                    </a:lnTo>
                    <a:cubicBezTo>
                      <a:pt x="67165" y="300033"/>
                      <a:pt x="0" y="232869"/>
                      <a:pt x="0" y="150017"/>
                    </a:cubicBezTo>
                    <a:close/>
                  </a:path>
                </a:pathLst>
              </a:custGeom>
              <a:solidFill>
                <a:sysClr val="windowText" lastClr="000000">
                  <a:lumMod val="50000"/>
                  <a:lumOff val="50000"/>
                </a:sysClr>
              </a:solidFill>
              <a:ln w="25400" cap="flat" cmpd="sng" algn="ctr">
                <a:solidFill>
                  <a:schemeClr val="tx1">
                    <a:lumMod val="65000"/>
                    <a:lumOff val="35000"/>
                  </a:schemeClr>
                </a:solid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27" name="圆角矩形 1"/>
              <p:cNvSpPr/>
              <p:nvPr/>
            </p:nvSpPr>
            <p:spPr>
              <a:xfrm rot="5400000">
                <a:off x="6786437" y="3646887"/>
                <a:ext cx="460795" cy="137142"/>
              </a:xfrm>
              <a:custGeom>
                <a:avLst/>
                <a:gdLst/>
                <a:ahLst/>
                <a:cxnLst/>
                <a:rect l="l" t="t" r="r" b="b"/>
                <a:pathLst>
                  <a:path w="1008112" h="300033">
                    <a:moveTo>
                      <a:pt x="74675" y="151350"/>
                    </a:moveTo>
                    <a:cubicBezTo>
                      <a:pt x="74675" y="201798"/>
                      <a:pt x="115572" y="242694"/>
                      <a:pt x="166020" y="242694"/>
                    </a:cubicBezTo>
                    <a:lnTo>
                      <a:pt x="558960" y="242694"/>
                    </a:lnTo>
                    <a:cubicBezTo>
                      <a:pt x="609408" y="242694"/>
                      <a:pt x="650304" y="201798"/>
                      <a:pt x="650304" y="151350"/>
                    </a:cubicBezTo>
                    <a:cubicBezTo>
                      <a:pt x="650304" y="100903"/>
                      <a:pt x="609408" y="60006"/>
                      <a:pt x="558960" y="60006"/>
                    </a:cubicBezTo>
                    <a:lnTo>
                      <a:pt x="166020" y="60006"/>
                    </a:lnTo>
                    <a:cubicBezTo>
                      <a:pt x="115572" y="60006"/>
                      <a:pt x="74675" y="100903"/>
                      <a:pt x="74675" y="151350"/>
                    </a:cubicBezTo>
                    <a:close/>
                    <a:moveTo>
                      <a:pt x="0" y="150017"/>
                    </a:moveTo>
                    <a:cubicBezTo>
                      <a:pt x="0" y="67165"/>
                      <a:pt x="67165" y="0"/>
                      <a:pt x="150017" y="0"/>
                    </a:cubicBezTo>
                    <a:lnTo>
                      <a:pt x="570063" y="0"/>
                    </a:lnTo>
                    <a:cubicBezTo>
                      <a:pt x="639957" y="0"/>
                      <a:pt x="698687" y="47798"/>
                      <a:pt x="712645" y="113187"/>
                    </a:cubicBezTo>
                    <a:lnTo>
                      <a:pt x="996112" y="113187"/>
                    </a:lnTo>
                    <a:cubicBezTo>
                      <a:pt x="1002739" y="113187"/>
                      <a:pt x="1008112" y="118560"/>
                      <a:pt x="1008112" y="125187"/>
                    </a:cubicBezTo>
                    <a:lnTo>
                      <a:pt x="1008112" y="173187"/>
                    </a:lnTo>
                    <a:cubicBezTo>
                      <a:pt x="1008112" y="179814"/>
                      <a:pt x="1002739" y="185187"/>
                      <a:pt x="996112" y="185187"/>
                    </a:cubicBezTo>
                    <a:lnTo>
                      <a:pt x="712980" y="185187"/>
                    </a:lnTo>
                    <a:cubicBezTo>
                      <a:pt x="699696" y="251409"/>
                      <a:pt x="640558" y="300033"/>
                      <a:pt x="570063" y="300033"/>
                    </a:cubicBezTo>
                    <a:lnTo>
                      <a:pt x="150017" y="300033"/>
                    </a:lnTo>
                    <a:cubicBezTo>
                      <a:pt x="67165" y="300033"/>
                      <a:pt x="0" y="232869"/>
                      <a:pt x="0" y="150017"/>
                    </a:cubicBezTo>
                    <a:close/>
                  </a:path>
                </a:pathLst>
              </a:custGeom>
              <a:solidFill>
                <a:sysClr val="windowText" lastClr="000000">
                  <a:lumMod val="50000"/>
                  <a:lumOff val="50000"/>
                </a:sysClr>
              </a:solidFill>
              <a:ln w="25400" cap="flat" cmpd="sng" algn="ctr">
                <a:solidFill>
                  <a:schemeClr val="tx1">
                    <a:lumMod val="65000"/>
                    <a:lumOff val="35000"/>
                  </a:schemeClr>
                </a:solid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28" name="圆角矩形 1"/>
              <p:cNvSpPr/>
              <p:nvPr/>
            </p:nvSpPr>
            <p:spPr>
              <a:xfrm rot="5400000">
                <a:off x="6786437" y="4107683"/>
                <a:ext cx="460795" cy="137142"/>
              </a:xfrm>
              <a:custGeom>
                <a:avLst/>
                <a:gdLst/>
                <a:ahLst/>
                <a:cxnLst/>
                <a:rect l="l" t="t" r="r" b="b"/>
                <a:pathLst>
                  <a:path w="1008112" h="300033">
                    <a:moveTo>
                      <a:pt x="74675" y="151350"/>
                    </a:moveTo>
                    <a:cubicBezTo>
                      <a:pt x="74675" y="201798"/>
                      <a:pt x="115572" y="242694"/>
                      <a:pt x="166020" y="242694"/>
                    </a:cubicBezTo>
                    <a:lnTo>
                      <a:pt x="558960" y="242694"/>
                    </a:lnTo>
                    <a:cubicBezTo>
                      <a:pt x="609408" y="242694"/>
                      <a:pt x="650304" y="201798"/>
                      <a:pt x="650304" y="151350"/>
                    </a:cubicBezTo>
                    <a:cubicBezTo>
                      <a:pt x="650304" y="100903"/>
                      <a:pt x="609408" y="60006"/>
                      <a:pt x="558960" y="60006"/>
                    </a:cubicBezTo>
                    <a:lnTo>
                      <a:pt x="166020" y="60006"/>
                    </a:lnTo>
                    <a:cubicBezTo>
                      <a:pt x="115572" y="60006"/>
                      <a:pt x="74675" y="100903"/>
                      <a:pt x="74675" y="151350"/>
                    </a:cubicBezTo>
                    <a:close/>
                    <a:moveTo>
                      <a:pt x="0" y="150017"/>
                    </a:moveTo>
                    <a:cubicBezTo>
                      <a:pt x="0" y="67165"/>
                      <a:pt x="67165" y="0"/>
                      <a:pt x="150017" y="0"/>
                    </a:cubicBezTo>
                    <a:lnTo>
                      <a:pt x="570063" y="0"/>
                    </a:lnTo>
                    <a:cubicBezTo>
                      <a:pt x="639957" y="0"/>
                      <a:pt x="698687" y="47798"/>
                      <a:pt x="712645" y="113187"/>
                    </a:cubicBezTo>
                    <a:lnTo>
                      <a:pt x="996112" y="113187"/>
                    </a:lnTo>
                    <a:cubicBezTo>
                      <a:pt x="1002739" y="113187"/>
                      <a:pt x="1008112" y="118560"/>
                      <a:pt x="1008112" y="125187"/>
                    </a:cubicBezTo>
                    <a:lnTo>
                      <a:pt x="1008112" y="173187"/>
                    </a:lnTo>
                    <a:cubicBezTo>
                      <a:pt x="1008112" y="179814"/>
                      <a:pt x="1002739" y="185187"/>
                      <a:pt x="996112" y="185187"/>
                    </a:cubicBezTo>
                    <a:lnTo>
                      <a:pt x="712980" y="185187"/>
                    </a:lnTo>
                    <a:cubicBezTo>
                      <a:pt x="699696" y="251409"/>
                      <a:pt x="640558" y="300033"/>
                      <a:pt x="570063" y="300033"/>
                    </a:cubicBezTo>
                    <a:lnTo>
                      <a:pt x="150017" y="300033"/>
                    </a:lnTo>
                    <a:cubicBezTo>
                      <a:pt x="67165" y="300033"/>
                      <a:pt x="0" y="232869"/>
                      <a:pt x="0" y="150017"/>
                    </a:cubicBezTo>
                    <a:close/>
                  </a:path>
                </a:pathLst>
              </a:custGeom>
              <a:solidFill>
                <a:sysClr val="windowText" lastClr="000000">
                  <a:lumMod val="50000"/>
                  <a:lumOff val="50000"/>
                </a:sysClr>
              </a:solidFill>
              <a:ln w="25400" cap="flat" cmpd="sng" algn="ctr">
                <a:solidFill>
                  <a:schemeClr val="tx1">
                    <a:lumMod val="65000"/>
                    <a:lumOff val="35000"/>
                  </a:schemeClr>
                </a:solid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grpSp>
        <p:sp>
          <p:nvSpPr>
            <p:cNvPr id="16" name="Oval 65"/>
            <p:cNvSpPr>
              <a:spLocks noChangeArrowheads="1"/>
            </p:cNvSpPr>
            <p:nvPr/>
          </p:nvSpPr>
          <p:spPr bwMode="auto">
            <a:xfrm>
              <a:off x="8973051" y="6343465"/>
              <a:ext cx="2324121" cy="471671"/>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anchor="ctr"/>
            <a:lstStyle/>
            <a:p>
              <a:pPr>
                <a:defRPr/>
              </a:pPr>
              <a:endParaRPr lang="zh-CN" altLang="en-US" kern="0">
                <a:solidFill>
                  <a:sysClr val="windowText" lastClr="000000"/>
                </a:solidFill>
                <a:latin typeface="Arial" panose="020B0604020202020204" pitchFamily="34" charset="0"/>
                <a:ea typeface="宋体" panose="02010600030101010101" pitchFamily="2" charset="-122"/>
              </a:endParaRPr>
            </a:p>
          </p:txBody>
        </p:sp>
        <p:grpSp>
          <p:nvGrpSpPr>
            <p:cNvPr id="17" name="Group 5"/>
            <p:cNvGrpSpPr/>
            <p:nvPr/>
          </p:nvGrpSpPr>
          <p:grpSpPr>
            <a:xfrm>
              <a:off x="9106566" y="4391441"/>
              <a:ext cx="1902668" cy="1902668"/>
              <a:chOff x="9106566" y="4391441"/>
              <a:chExt cx="1902668" cy="1902668"/>
            </a:xfrm>
          </p:grpSpPr>
          <p:sp>
            <p:nvSpPr>
              <p:cNvPr id="18" name="椭圆 17"/>
              <p:cNvSpPr/>
              <p:nvPr/>
            </p:nvSpPr>
            <p:spPr>
              <a:xfrm>
                <a:off x="9106566" y="4391441"/>
                <a:ext cx="1902668" cy="1902668"/>
              </a:xfrm>
              <a:prstGeom prst="ellipse">
                <a:avLst/>
              </a:prstGeom>
              <a:solidFill>
                <a:schemeClr val="bg2"/>
              </a:soli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12700"/>
              </a:sp3d>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19" name="TextBox 40"/>
              <p:cNvSpPr txBox="1"/>
              <p:nvPr/>
            </p:nvSpPr>
            <p:spPr>
              <a:xfrm>
                <a:off x="9250946" y="5090946"/>
                <a:ext cx="1637303" cy="461665"/>
              </a:xfrm>
              <a:prstGeom prst="rect">
                <a:avLst/>
              </a:prstGeom>
              <a:noFill/>
            </p:spPr>
            <p:txBody>
              <a:bodyPr wrap="square" rtlCol="0">
                <a:spAutoFit/>
              </a:bodyPr>
              <a:lstStyle/>
              <a:p>
                <a:pPr algn="ctr">
                  <a:defRPr/>
                </a:pPr>
                <a:r>
                  <a:rPr lang="en-US" altLang="zh-CN" sz="2400" b="1" kern="0" dirty="0" smtClean="0">
                    <a:solidFill>
                      <a:sysClr val="window" lastClr="FFFFFF"/>
                    </a:solidFill>
                    <a:ea typeface="微软雅黑" panose="020B0503020204020204" pitchFamily="34" charset="-122"/>
                  </a:rPr>
                  <a:t>Add title</a:t>
                </a:r>
                <a:endParaRPr lang="zh-CN" altLang="en-US" sz="2400" b="1" kern="0" dirty="0">
                  <a:solidFill>
                    <a:sysClr val="window" lastClr="FFFFFF"/>
                  </a:solidFill>
                  <a:ea typeface="微软雅黑" panose="020B0503020204020204" pitchFamily="34" charset="-122"/>
                </a:endParaRPr>
              </a:p>
            </p:txBody>
          </p:sp>
        </p:grpSp>
      </p:grpSp>
      <p:sp>
        <p:nvSpPr>
          <p:cNvPr id="29" name="矩形 57"/>
          <p:cNvSpPr/>
          <p:nvPr/>
        </p:nvSpPr>
        <p:spPr>
          <a:xfrm>
            <a:off x="5484485" y="1813356"/>
            <a:ext cx="2736304" cy="1174951"/>
          </a:xfrm>
          <a:prstGeom prst="rect">
            <a:avLst/>
          </a:prstGeom>
          <a:solidFill>
            <a:srgbClr val="CA6366"/>
          </a:solidFill>
          <a:ln w="12700" cap="flat" cmpd="sng" algn="ctr">
            <a:solidFill>
              <a:sysClr val="window" lastClr="FFFFFF">
                <a:lumMod val="85000"/>
              </a:sysClr>
            </a:solidFill>
            <a:prstDash val="solid"/>
          </a:ln>
          <a:effectLst>
            <a:outerShdw blurRad="50800" dist="38100" dir="5400000" algn="t" rotWithShape="0">
              <a:prstClr val="black">
                <a:alpha val="40000"/>
              </a:prstClr>
            </a:outerShdw>
          </a:effectLst>
        </p:spPr>
        <p:txBody>
          <a:bodyPr rtlCol="0" anchor="ctr"/>
          <a:lstStyle/>
          <a:p>
            <a:pPr algn="ctr">
              <a:defRPr/>
            </a:pPr>
            <a:endParaRPr lang="zh-CN" altLang="en-US" kern="0">
              <a:solidFill>
                <a:srgbClr val="CA6366"/>
              </a:solidFill>
              <a:latin typeface="Calibri" panose="020F0502020204030204"/>
              <a:ea typeface="宋体" panose="02010600030101010101" pitchFamily="2" charset="-122"/>
            </a:endParaRPr>
          </a:p>
        </p:txBody>
      </p:sp>
      <p:sp>
        <p:nvSpPr>
          <p:cNvPr id="30" name="矩形 58"/>
          <p:cNvSpPr/>
          <p:nvPr/>
        </p:nvSpPr>
        <p:spPr>
          <a:xfrm>
            <a:off x="5628501" y="1927165"/>
            <a:ext cx="2448272" cy="936403"/>
          </a:xfrm>
          <a:prstGeom prst="rect">
            <a:avLst/>
          </a:prstGeom>
          <a:solidFill>
            <a:sysClr val="window" lastClr="FFFFFF"/>
          </a:soli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31" name="矩形 60"/>
          <p:cNvSpPr/>
          <p:nvPr/>
        </p:nvSpPr>
        <p:spPr>
          <a:xfrm>
            <a:off x="5484485" y="3283814"/>
            <a:ext cx="2736304" cy="1174951"/>
          </a:xfrm>
          <a:prstGeom prst="rect">
            <a:avLst/>
          </a:prstGeom>
          <a:solidFill>
            <a:srgbClr val="CA6366"/>
          </a:solidFill>
          <a:ln w="12700" cap="flat" cmpd="sng" algn="ctr">
            <a:solidFill>
              <a:sysClr val="window" lastClr="FFFFFF">
                <a:lumMod val="85000"/>
              </a:sysClr>
            </a:solidFill>
            <a:prstDash val="solid"/>
          </a:ln>
          <a:effectLst>
            <a:outerShdw blurRad="50800" dist="38100" dir="5400000" algn="t" rotWithShape="0">
              <a:prstClr val="black">
                <a:alpha val="40000"/>
              </a:prstClr>
            </a:outerShdw>
          </a:effectLst>
        </p:spPr>
        <p:txBody>
          <a:bodyPr rtlCol="0" anchor="ctr"/>
          <a:lstStyle/>
          <a:p>
            <a:pPr algn="ctr">
              <a:defRPr/>
            </a:pPr>
            <a:endParaRPr lang="zh-CN" altLang="en-US" kern="0">
              <a:solidFill>
                <a:srgbClr val="CA6366"/>
              </a:solidFill>
              <a:latin typeface="Calibri" panose="020F0502020204030204"/>
              <a:ea typeface="宋体" panose="02010600030101010101" pitchFamily="2" charset="-122"/>
            </a:endParaRPr>
          </a:p>
        </p:txBody>
      </p:sp>
      <p:sp>
        <p:nvSpPr>
          <p:cNvPr id="32" name="矩形 61"/>
          <p:cNvSpPr/>
          <p:nvPr/>
        </p:nvSpPr>
        <p:spPr>
          <a:xfrm>
            <a:off x="5628501" y="3397623"/>
            <a:ext cx="2448272" cy="936403"/>
          </a:xfrm>
          <a:prstGeom prst="rect">
            <a:avLst/>
          </a:prstGeom>
          <a:solidFill>
            <a:sysClr val="window" lastClr="FFFFFF"/>
          </a:soli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33" name="矩形 63"/>
          <p:cNvSpPr/>
          <p:nvPr/>
        </p:nvSpPr>
        <p:spPr>
          <a:xfrm>
            <a:off x="5484485" y="4754272"/>
            <a:ext cx="2736304" cy="1174951"/>
          </a:xfrm>
          <a:prstGeom prst="rect">
            <a:avLst/>
          </a:prstGeom>
          <a:solidFill>
            <a:srgbClr val="CA6366"/>
          </a:solidFill>
          <a:ln w="12700" cap="flat" cmpd="sng" algn="ctr">
            <a:solidFill>
              <a:sysClr val="window" lastClr="FFFFFF">
                <a:lumMod val="85000"/>
              </a:sysClr>
            </a:solidFill>
            <a:prstDash val="solid"/>
          </a:ln>
          <a:effectLst>
            <a:outerShdw blurRad="50800" dist="38100" dir="5400000" algn="t" rotWithShape="0">
              <a:prstClr val="black">
                <a:alpha val="40000"/>
              </a:prstClr>
            </a:outerShdw>
          </a:effectLst>
        </p:spPr>
        <p:txBody>
          <a:bodyPr rtlCol="0" anchor="ctr"/>
          <a:lstStyle/>
          <a:p>
            <a:pPr algn="ctr">
              <a:defRPr/>
            </a:pPr>
            <a:endParaRPr lang="zh-CN" altLang="en-US" kern="0">
              <a:solidFill>
                <a:srgbClr val="CA6366"/>
              </a:solidFill>
              <a:latin typeface="Calibri" panose="020F0502020204030204"/>
              <a:ea typeface="宋体" panose="02010600030101010101" pitchFamily="2" charset="-122"/>
            </a:endParaRPr>
          </a:p>
        </p:txBody>
      </p:sp>
      <p:sp>
        <p:nvSpPr>
          <p:cNvPr id="34" name="矩形 64"/>
          <p:cNvSpPr/>
          <p:nvPr/>
        </p:nvSpPr>
        <p:spPr>
          <a:xfrm>
            <a:off x="5628501" y="4868081"/>
            <a:ext cx="2448272" cy="936403"/>
          </a:xfrm>
          <a:prstGeom prst="rect">
            <a:avLst/>
          </a:prstGeom>
          <a:solidFill>
            <a:sysClr val="window" lastClr="FFFFFF"/>
          </a:solidFill>
          <a:ln w="25400" cap="flat" cmpd="sng" algn="ctr">
            <a:no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35" name="椭圆 50"/>
          <p:cNvSpPr/>
          <p:nvPr/>
        </p:nvSpPr>
        <p:spPr>
          <a:xfrm>
            <a:off x="9947237" y="2056730"/>
            <a:ext cx="249478" cy="249478"/>
          </a:xfrm>
          <a:prstGeom prst="ellipse">
            <a:avLst/>
          </a:prstGeom>
          <a:solidFill>
            <a:sysClr val="window" lastClr="FFFFFF"/>
          </a:solidFill>
          <a:ln w="107950" cap="flat" cmpd="sng" algn="ctr">
            <a:solidFill>
              <a:srgbClr val="CA6366"/>
            </a:solidFill>
            <a:prstDash val="solid"/>
          </a:ln>
          <a:effectLst/>
        </p:spPr>
        <p:txBody>
          <a:bodyPr rtlCol="0" anchor="ctr"/>
          <a:lstStyle/>
          <a:p>
            <a:pPr algn="ctr">
              <a:defRPr/>
            </a:pPr>
            <a:endParaRPr lang="zh-CN" altLang="en-US" kern="0">
              <a:solidFill>
                <a:sysClr val="window" lastClr="FFFFFF"/>
              </a:solidFill>
              <a:effectLst>
                <a:outerShdw blurRad="50800" dist="38100" dir="5400000" algn="t" rotWithShape="0">
                  <a:prstClr val="black">
                    <a:alpha val="40000"/>
                  </a:prstClr>
                </a:outerShdw>
              </a:effectLst>
              <a:latin typeface="Calibri" panose="020F0502020204030204"/>
              <a:ea typeface="宋体" panose="02010600030101010101" pitchFamily="2" charset="-122"/>
            </a:endParaRPr>
          </a:p>
        </p:txBody>
      </p:sp>
      <p:cxnSp>
        <p:nvCxnSpPr>
          <p:cNvPr id="36" name="直接连接符 53"/>
          <p:cNvCxnSpPr>
            <a:stCxn id="35" idx="2"/>
            <a:endCxn id="29" idx="3"/>
          </p:cNvCxnSpPr>
          <p:nvPr/>
        </p:nvCxnSpPr>
        <p:spPr>
          <a:xfrm flipH="1">
            <a:off x="8220789" y="2181469"/>
            <a:ext cx="1726448" cy="219363"/>
          </a:xfrm>
          <a:prstGeom prst="line">
            <a:avLst/>
          </a:prstGeom>
          <a:noFill/>
          <a:ln w="28575" cap="flat" cmpd="sng" algn="ctr">
            <a:solidFill>
              <a:srgbClr val="CA6366"/>
            </a:solidFill>
            <a:prstDash val="sysDash"/>
          </a:ln>
          <a:effectLst/>
        </p:spPr>
      </p:cxnSp>
      <p:sp>
        <p:nvSpPr>
          <p:cNvPr id="37" name="椭圆 51"/>
          <p:cNvSpPr/>
          <p:nvPr/>
        </p:nvSpPr>
        <p:spPr>
          <a:xfrm>
            <a:off x="9947237" y="2976862"/>
            <a:ext cx="249478" cy="249478"/>
          </a:xfrm>
          <a:prstGeom prst="ellipse">
            <a:avLst/>
          </a:prstGeom>
          <a:solidFill>
            <a:sysClr val="window" lastClr="FFFFFF"/>
          </a:solidFill>
          <a:ln w="107950" cap="flat" cmpd="sng" algn="ctr">
            <a:solidFill>
              <a:srgbClr val="CA6366"/>
            </a:solid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cxnSp>
        <p:nvCxnSpPr>
          <p:cNvPr id="38" name="直接连接符 54"/>
          <p:cNvCxnSpPr>
            <a:stCxn id="37" idx="2"/>
            <a:endCxn id="31" idx="3"/>
          </p:cNvCxnSpPr>
          <p:nvPr/>
        </p:nvCxnSpPr>
        <p:spPr>
          <a:xfrm flipH="1">
            <a:off x="8220789" y="3101601"/>
            <a:ext cx="1726448" cy="769689"/>
          </a:xfrm>
          <a:prstGeom prst="line">
            <a:avLst/>
          </a:prstGeom>
          <a:noFill/>
          <a:ln w="28575" cap="flat" cmpd="sng" algn="ctr">
            <a:solidFill>
              <a:srgbClr val="CA6366"/>
            </a:solidFill>
            <a:prstDash val="sysDash"/>
          </a:ln>
          <a:effectLst/>
        </p:spPr>
      </p:cxnSp>
      <p:sp>
        <p:nvSpPr>
          <p:cNvPr id="39" name="椭圆 52"/>
          <p:cNvSpPr/>
          <p:nvPr/>
        </p:nvSpPr>
        <p:spPr>
          <a:xfrm>
            <a:off x="9947237" y="3896993"/>
            <a:ext cx="249478" cy="249478"/>
          </a:xfrm>
          <a:prstGeom prst="ellipse">
            <a:avLst/>
          </a:prstGeom>
          <a:solidFill>
            <a:sysClr val="window" lastClr="FFFFFF"/>
          </a:solidFill>
          <a:ln w="107950" cap="flat" cmpd="sng" algn="ctr">
            <a:solidFill>
              <a:srgbClr val="CA6366"/>
            </a:solidFill>
            <a:prstDash val="solid"/>
          </a:ln>
          <a:effectLst/>
        </p:spPr>
        <p:txBody>
          <a:bodyPr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cxnSp>
        <p:nvCxnSpPr>
          <p:cNvPr id="40" name="直接连接符 55"/>
          <p:cNvCxnSpPr>
            <a:stCxn id="39" idx="2"/>
            <a:endCxn id="33" idx="3"/>
          </p:cNvCxnSpPr>
          <p:nvPr/>
        </p:nvCxnSpPr>
        <p:spPr>
          <a:xfrm flipH="1">
            <a:off x="8220789" y="4021732"/>
            <a:ext cx="1726448" cy="1320016"/>
          </a:xfrm>
          <a:prstGeom prst="line">
            <a:avLst/>
          </a:prstGeom>
          <a:noFill/>
          <a:ln w="28575" cap="flat" cmpd="sng" algn="ctr">
            <a:solidFill>
              <a:srgbClr val="CA6366"/>
            </a:solidFill>
            <a:prstDash val="sysDash"/>
          </a:ln>
          <a:effectLst/>
        </p:spPr>
      </p:cxnSp>
      <p:sp>
        <p:nvSpPr>
          <p:cNvPr id="41" name="文本框 40"/>
          <p:cNvSpPr txBox="1"/>
          <p:nvPr/>
        </p:nvSpPr>
        <p:spPr>
          <a:xfrm>
            <a:off x="5784316" y="2010019"/>
            <a:ext cx="2136642" cy="784830"/>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内容点击文本框即可进行编辑输入相关</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文本框 41"/>
          <p:cNvSpPr txBox="1"/>
          <p:nvPr/>
        </p:nvSpPr>
        <p:spPr>
          <a:xfrm>
            <a:off x="5784316" y="3476568"/>
            <a:ext cx="2136642" cy="784830"/>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内容点击文本框即可进行编辑输入相关</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5784316" y="4943867"/>
            <a:ext cx="2136642" cy="784830"/>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内容点击文本框即可进行编辑输入相关</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文本框 43"/>
          <p:cNvSpPr txBox="1"/>
          <p:nvPr/>
        </p:nvSpPr>
        <p:spPr>
          <a:xfrm>
            <a:off x="1259826" y="2613411"/>
            <a:ext cx="3156338" cy="1015663"/>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内容点击文本框即可进行编辑输入相关内容点击文本框即可进行编辑输入相关</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5" name="文本框 44"/>
          <p:cNvSpPr txBox="1"/>
          <p:nvPr/>
        </p:nvSpPr>
        <p:spPr>
          <a:xfrm>
            <a:off x="1273273" y="2304713"/>
            <a:ext cx="1359748" cy="338554"/>
          </a:xfrm>
          <a:prstGeom prst="rect">
            <a:avLst/>
          </a:prstGeom>
          <a:noFill/>
        </p:spPr>
        <p:txBody>
          <a:bodyPr wrap="squar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6" name="TextBox 38"/>
          <p:cNvSpPr txBox="1"/>
          <p:nvPr/>
        </p:nvSpPr>
        <p:spPr>
          <a:xfrm>
            <a:off x="1346615" y="3784568"/>
            <a:ext cx="3029951" cy="738664"/>
          </a:xfrm>
          <a:prstGeom prst="rect">
            <a:avLst/>
          </a:prstGeom>
          <a:noFill/>
        </p:spPr>
        <p:txBody>
          <a:bodyPr wrap="square" lIns="0" tIns="0" rIns="0" bIns="0" rtlCol="0">
            <a:spAutoFit/>
          </a:bodyPr>
          <a:lstStyle/>
          <a:p>
            <a:pPr algn="just"/>
            <a:r>
              <a:rPr lang="en-US" sz="1200" dirty="0" smtClean="0">
                <a:solidFill>
                  <a:schemeClr val="tx1">
                    <a:lumMod val="75000"/>
                    <a:lumOff val="25000"/>
                  </a:schemeClr>
                </a:solidFill>
                <a:latin typeface="Arial" panose="020B0604020202020204" pitchFamily="34" charset="0"/>
                <a:cs typeface="Arial" panose="020B0604020202020204" pitchFamily="34" charset="0"/>
              </a:rPr>
              <a:t>PowerPoint offers word processing, outlining, drawing, graphing, and presentation management tools all designed to be easy to use and learn.</a:t>
            </a:r>
            <a:r>
              <a:rPr lang="en-US" altLang="zh-CN" sz="1200" dirty="0">
                <a:solidFill>
                  <a:schemeClr val="tx1">
                    <a:lumMod val="75000"/>
                    <a:lumOff val="25000"/>
                  </a:schemeClr>
                </a:solidFill>
                <a:latin typeface="Arial" panose="020B0604020202020204" pitchFamily="34" charset="0"/>
                <a:cs typeface="Arial" panose="020B0604020202020204" pitchFamily="34" charset="0"/>
              </a:rPr>
              <a:t> </a:t>
            </a:r>
            <a:endParaRPr lang="en-US" sz="1200" dirty="0" smtClean="0">
              <a:solidFill>
                <a:schemeClr val="tx1">
                  <a:lumMod val="75000"/>
                  <a:lumOff val="25000"/>
                </a:schemeClr>
              </a:solidFill>
              <a:latin typeface="Arial" panose="020B0604020202020204" pitchFamily="34" charset="0"/>
              <a:cs typeface="Arial" panose="020B0604020202020204" pitchFamily="34" charset="0"/>
            </a:endParaRPr>
          </a:p>
        </p:txBody>
      </p:sp>
      <p:sp>
        <p:nvSpPr>
          <p:cNvPr id="47" name="文本框 46"/>
          <p:cNvSpPr txBox="1"/>
          <p:nvPr/>
        </p:nvSpPr>
        <p:spPr>
          <a:xfrm>
            <a:off x="1259826" y="4683366"/>
            <a:ext cx="3156338" cy="1015663"/>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内容点击文本框即可进行编辑输入相关内容点击文本框即可进行编辑输入相关</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3F2F7"/>
        </a:solidFill>
        <a:effectLst/>
      </p:bgPr>
    </p:bg>
    <p:spTree>
      <p:nvGrpSpPr>
        <p:cNvPr id="1" name=""/>
        <p:cNvGrpSpPr/>
        <p:nvPr/>
      </p:nvGrpSpPr>
      <p:grpSpPr>
        <a:xfrm>
          <a:off x="0" y="0"/>
          <a:ext cx="0" cy="0"/>
          <a:chOff x="0" y="0"/>
          <a:chExt cx="0" cy="0"/>
        </a:xfrm>
      </p:grpSpPr>
      <p:sp>
        <p:nvSpPr>
          <p:cNvPr id="19" name="直角三角形 18"/>
          <p:cNvSpPr/>
          <p:nvPr/>
        </p:nvSpPr>
        <p:spPr>
          <a:xfrm>
            <a:off x="0" y="1717307"/>
            <a:ext cx="8620125" cy="2614070"/>
          </a:xfrm>
          <a:prstGeom prst="rtTriangle">
            <a:avLst/>
          </a:prstGeom>
          <a:solidFill>
            <a:srgbClr val="931216">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p:nvPicPr>
        <p:blipFill>
          <a:blip r:embed="rId1" cstate="print">
            <a:extLst>
              <a:ext uri="{28A0092B-C50C-407E-A947-70E740481C1C}">
                <a14:useLocalDpi xmlns:a14="http://schemas.microsoft.com/office/drawing/2010/main" val="0"/>
              </a:ext>
            </a:extLst>
          </a:blip>
          <a:srcRect t="32500"/>
          <a:stretch>
            <a:fillRect/>
          </a:stretch>
        </p:blipFill>
        <p:spPr>
          <a:xfrm>
            <a:off x="4572000" y="0"/>
            <a:ext cx="7620000" cy="6858000"/>
          </a:xfrm>
          <a:custGeom>
            <a:avLst/>
            <a:gdLst>
              <a:gd name="connsiteX0" fmla="*/ 0 w 7620000"/>
              <a:gd name="connsiteY0" fmla="*/ 0 h 6858000"/>
              <a:gd name="connsiteX1" fmla="*/ 7620000 w 7620000"/>
              <a:gd name="connsiteY1" fmla="*/ 0 h 6858000"/>
              <a:gd name="connsiteX2" fmla="*/ 7620000 w 7620000"/>
              <a:gd name="connsiteY2" fmla="*/ 6858000 h 6858000"/>
              <a:gd name="connsiteX3" fmla="*/ 0 w 7620000"/>
              <a:gd name="connsiteY3" fmla="*/ 1070153 h 6858000"/>
              <a:gd name="connsiteX4" fmla="*/ 0 w 762000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00" h="6858000">
                <a:moveTo>
                  <a:pt x="0" y="0"/>
                </a:moveTo>
                <a:lnTo>
                  <a:pt x="7620000" y="0"/>
                </a:lnTo>
                <a:lnTo>
                  <a:pt x="7620000" y="6858000"/>
                </a:lnTo>
                <a:lnTo>
                  <a:pt x="0" y="1070153"/>
                </a:lnTo>
                <a:lnTo>
                  <a:pt x="0" y="0"/>
                </a:lnTo>
                <a:close/>
              </a:path>
            </a:pathLst>
          </a:custGeom>
        </p:spPr>
      </p:pic>
      <p:sp>
        <p:nvSpPr>
          <p:cNvPr id="10" name="直角三角形 9"/>
          <p:cNvSpPr/>
          <p:nvPr/>
        </p:nvSpPr>
        <p:spPr>
          <a:xfrm flipH="1">
            <a:off x="1071716" y="3052917"/>
            <a:ext cx="11120284" cy="3805083"/>
          </a:xfrm>
          <a:prstGeom prst="rtTriangle">
            <a:avLst/>
          </a:prstGeom>
          <a:solidFill>
            <a:srgbClr val="931216">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4495800" y="0"/>
            <a:ext cx="7696200" cy="6858000"/>
            <a:chOff x="4495800" y="0"/>
            <a:chExt cx="7696200" cy="6858000"/>
          </a:xfrm>
        </p:grpSpPr>
        <p:cxnSp>
          <p:nvCxnSpPr>
            <p:cNvPr id="4" name="直接连接符 3"/>
            <p:cNvCxnSpPr>
              <a:stCxn id="8" idx="0"/>
            </p:cNvCxnSpPr>
            <p:nvPr/>
          </p:nvCxnSpPr>
          <p:spPr>
            <a:xfrm>
              <a:off x="4572000" y="0"/>
              <a:ext cx="0" cy="1206500"/>
            </a:xfrm>
            <a:prstGeom prst="line">
              <a:avLst/>
            </a:prstGeom>
            <a:ln w="381000">
              <a:solidFill>
                <a:srgbClr val="B6161A"/>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a:endCxn id="8" idx="2"/>
            </p:cNvCxnSpPr>
            <p:nvPr/>
          </p:nvCxnSpPr>
          <p:spPr>
            <a:xfrm>
              <a:off x="4495800" y="1057453"/>
              <a:ext cx="7696200" cy="5800547"/>
            </a:xfrm>
            <a:prstGeom prst="line">
              <a:avLst/>
            </a:prstGeom>
            <a:ln w="381000">
              <a:solidFill>
                <a:srgbClr val="B6161A"/>
              </a:solidFill>
            </a:ln>
          </p:spPr>
          <p:style>
            <a:lnRef idx="1">
              <a:schemeClr val="accent1"/>
            </a:lnRef>
            <a:fillRef idx="0">
              <a:schemeClr val="accent1"/>
            </a:fillRef>
            <a:effectRef idx="0">
              <a:schemeClr val="accent1"/>
            </a:effectRef>
            <a:fontRef idx="minor">
              <a:schemeClr val="tx1"/>
            </a:fontRef>
          </p:style>
        </p:cxnSp>
      </p:grpSp>
      <p:sp>
        <p:nvSpPr>
          <p:cNvPr id="15" name="流程图: 决策 14"/>
          <p:cNvSpPr/>
          <p:nvPr/>
        </p:nvSpPr>
        <p:spPr>
          <a:xfrm>
            <a:off x="788238" y="2964222"/>
            <a:ext cx="1162288" cy="1162288"/>
          </a:xfrm>
          <a:prstGeom prst="flowChartDecision">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6" name="文本框 15"/>
          <p:cNvSpPr txBox="1"/>
          <p:nvPr/>
        </p:nvSpPr>
        <p:spPr>
          <a:xfrm>
            <a:off x="792439" y="3168820"/>
            <a:ext cx="1153886" cy="769441"/>
          </a:xfrm>
          <a:prstGeom prst="rect">
            <a:avLst/>
          </a:prstGeom>
          <a:noFill/>
        </p:spPr>
        <p:txBody>
          <a:bodyPr wrap="square" rtlCol="0">
            <a:spAutoFit/>
          </a:bodyPr>
          <a:lstStyle/>
          <a:p>
            <a:pPr algn="ctr"/>
            <a:r>
              <a:rPr lang="en-US" altLang="zh-CN" sz="4400" dirty="0" smtClean="0">
                <a:ln w="28575">
                  <a:noFill/>
                </a:ln>
                <a:solidFill>
                  <a:schemeClr val="bg1"/>
                </a:solidFill>
                <a:latin typeface="微软雅黑" panose="020B0503020204020204" pitchFamily="34" charset="-122"/>
                <a:ea typeface="微软雅黑" panose="020B0503020204020204" pitchFamily="34" charset="-122"/>
              </a:rPr>
              <a:t>02</a:t>
            </a:r>
            <a:endParaRPr lang="zh-CN" altLang="en-US" sz="4400" dirty="0">
              <a:ln w="28575">
                <a:noFill/>
              </a:ln>
              <a:solidFill>
                <a:schemeClr val="bg1"/>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2157543" y="2899423"/>
            <a:ext cx="4959929" cy="650306"/>
          </a:xfrm>
          <a:prstGeom prst="rect">
            <a:avLst/>
          </a:prstGeom>
          <a:noFill/>
        </p:spPr>
        <p:txBody>
          <a:bodyPr wrap="square" rtlCol="0">
            <a:spAutoFit/>
          </a:bodyPr>
          <a:lstStyle/>
          <a:p>
            <a:pPr>
              <a:lnSpc>
                <a:spcPct val="175000"/>
              </a:lnSpc>
            </a:pPr>
            <a:r>
              <a:rPr lang="zh-CN" altLang="en-US" sz="2400" dirty="0">
                <a:solidFill>
                  <a:schemeClr val="bg1"/>
                </a:solidFill>
                <a:latin typeface="微软雅黑" panose="020B0503020204020204" pitchFamily="34" charset="-122"/>
                <a:ea typeface="微软雅黑" panose="020B0503020204020204" pitchFamily="34" charset="-122"/>
              </a:rPr>
              <a:t>工作完成情况</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2157543" y="3599707"/>
            <a:ext cx="5022106" cy="338554"/>
          </a:xfrm>
          <a:prstGeom prst="snip1Rect">
            <a:avLst>
              <a:gd name="adj" fmla="val 0"/>
            </a:avLst>
          </a:prstGeom>
          <a:noFill/>
          <a:ln w="28575">
            <a:noFill/>
          </a:ln>
        </p:spPr>
        <p:txBody>
          <a:bodyPr wrap="square" rtlCol="0">
            <a:spAutoFit/>
          </a:bodyPr>
          <a:lstStyle/>
          <a:p>
            <a:r>
              <a:rPr lang="en-US" altLang="zh-CN" sz="1600" dirty="0" smtClean="0">
                <a:solidFill>
                  <a:schemeClr val="bg1"/>
                </a:solidFill>
                <a:latin typeface="Arial" panose="020B0604020202020204" pitchFamily="34" charset="0"/>
                <a:cs typeface="Arial" panose="020B0604020202020204" pitchFamily="34" charset="0"/>
              </a:rPr>
              <a:t>WORK </a:t>
            </a:r>
            <a:r>
              <a:rPr lang="en-US" altLang="zh-CN" sz="1600" dirty="0">
                <a:solidFill>
                  <a:schemeClr val="bg1"/>
                </a:solidFill>
                <a:latin typeface="Arial" panose="020B0604020202020204" pitchFamily="34" charset="0"/>
                <a:cs typeface="Arial" panose="020B0604020202020204" pitchFamily="34" charset="0"/>
              </a:rPr>
              <a:t>C</a:t>
            </a:r>
            <a:r>
              <a:rPr lang="en-US" altLang="zh-CN" sz="1600" dirty="0" smtClean="0">
                <a:solidFill>
                  <a:schemeClr val="bg1"/>
                </a:solidFill>
                <a:latin typeface="Arial" panose="020B0604020202020204" pitchFamily="34" charset="0"/>
                <a:cs typeface="Arial" panose="020B0604020202020204" pitchFamily="34" charset="0"/>
              </a:rPr>
              <a:t>OMPLETION</a:t>
            </a:r>
            <a:endParaRPr lang="zh-CN" altLang="en-US" sz="1600" dirty="0">
              <a:solidFill>
                <a:schemeClr val="bg1"/>
              </a:solidFill>
              <a:latin typeface="Arial" panose="020B0604020202020204" pitchFamily="34" charset="0"/>
              <a:ea typeface="华文仿宋" panose="02010600040101010101" pitchFamily="2" charset="-122"/>
              <a:cs typeface="Arial" panose="020B0604020202020204"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3F2F7"/>
        </a:solidFill>
        <a:effectLst/>
      </p:bgPr>
    </p:bg>
    <p:spTree>
      <p:nvGrpSpPr>
        <p:cNvPr id="1" name=""/>
        <p:cNvGrpSpPr/>
        <p:nvPr/>
      </p:nvGrpSpPr>
      <p:grpSpPr>
        <a:xfrm>
          <a:off x="0" y="0"/>
          <a:ext cx="0" cy="0"/>
          <a:chOff x="0" y="0"/>
          <a:chExt cx="0" cy="0"/>
        </a:xfrm>
      </p:grpSpPr>
      <p:sp>
        <p:nvSpPr>
          <p:cNvPr id="4" name="直角三角形 3"/>
          <p:cNvSpPr/>
          <p:nvPr/>
        </p:nvSpPr>
        <p:spPr>
          <a:xfrm>
            <a:off x="0" y="6680200"/>
            <a:ext cx="12192000" cy="177800"/>
          </a:xfrm>
          <a:prstGeom prst="rtTriangle">
            <a:avLst/>
          </a:prstGeom>
          <a:solidFill>
            <a:srgbClr val="931216">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p:cNvSpPr/>
          <p:nvPr/>
        </p:nvSpPr>
        <p:spPr>
          <a:xfrm flipH="1" flipV="1">
            <a:off x="0" y="0"/>
            <a:ext cx="12192000" cy="177800"/>
          </a:xfrm>
          <a:prstGeom prst="rtTriangle">
            <a:avLst/>
          </a:prstGeom>
          <a:solidFill>
            <a:srgbClr val="931216">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820965" y="379754"/>
            <a:ext cx="717550" cy="717550"/>
            <a:chOff x="4704555" y="1785938"/>
            <a:chExt cx="2782888" cy="2782888"/>
          </a:xfrm>
        </p:grpSpPr>
        <p:sp>
          <p:nvSpPr>
            <p:cNvPr id="13" name="流程图: 决策 12"/>
            <p:cNvSpPr/>
            <p:nvPr/>
          </p:nvSpPr>
          <p:spPr>
            <a:xfrm>
              <a:off x="4704555" y="1785938"/>
              <a:ext cx="2782888" cy="2782888"/>
            </a:xfrm>
            <a:prstGeom prst="flowChartDecision">
              <a:avLst/>
            </a:prstGeom>
            <a:solidFill>
              <a:srgbClr val="CA6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A6366"/>
                </a:solidFill>
              </a:endParaRPr>
            </a:p>
          </p:txBody>
        </p:sp>
        <p:sp>
          <p:nvSpPr>
            <p:cNvPr id="14" name="流程图: 决策 13"/>
            <p:cNvSpPr/>
            <p:nvPr/>
          </p:nvSpPr>
          <p:spPr>
            <a:xfrm>
              <a:off x="4934127" y="2015510"/>
              <a:ext cx="2323745" cy="2323745"/>
            </a:xfrm>
            <a:prstGeom prst="flowChartDecision">
              <a:avLst/>
            </a:prstGeom>
            <a:solidFill>
              <a:srgbClr val="F3F3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A6366"/>
                </a:solidFill>
              </a:endParaRPr>
            </a:p>
          </p:txBody>
        </p:sp>
      </p:grpSp>
      <p:sp>
        <p:nvSpPr>
          <p:cNvPr id="15" name="文本框 14"/>
          <p:cNvSpPr txBox="1"/>
          <p:nvPr/>
        </p:nvSpPr>
        <p:spPr>
          <a:xfrm>
            <a:off x="850562" y="507696"/>
            <a:ext cx="658356" cy="461665"/>
          </a:xfrm>
          <a:prstGeom prst="rect">
            <a:avLst/>
          </a:prstGeom>
          <a:noFill/>
        </p:spPr>
        <p:txBody>
          <a:bodyPr wrap="square" rtlCol="0">
            <a:spAutoFit/>
          </a:bodyPr>
          <a:lstStyle/>
          <a:p>
            <a:pPr algn="ctr"/>
            <a:r>
              <a:rPr lang="en-US" altLang="zh-CN" sz="2400" b="1" dirty="0" smtClean="0">
                <a:ln w="28575">
                  <a:noFill/>
                </a:ln>
                <a:solidFill>
                  <a:srgbClr val="CA6366"/>
                </a:solidFill>
                <a:latin typeface="微软雅黑" panose="020B0503020204020204" pitchFamily="34" charset="-122"/>
                <a:ea typeface="微软雅黑" panose="020B0503020204020204" pitchFamily="34" charset="-122"/>
              </a:rPr>
              <a:t>02</a:t>
            </a:r>
            <a:endParaRPr lang="zh-CN" altLang="en-US" sz="4000" b="1" dirty="0">
              <a:ln w="28575">
                <a:noFill/>
              </a:ln>
              <a:solidFill>
                <a:srgbClr val="CA6366"/>
              </a:solidFill>
              <a:latin typeface="微软雅黑" panose="020B0503020204020204" pitchFamily="34" charset="-122"/>
              <a:ea typeface="微软雅黑" panose="020B0503020204020204" pitchFamily="34" charset="-122"/>
            </a:endParaRPr>
          </a:p>
        </p:txBody>
      </p:sp>
      <p:sp>
        <p:nvSpPr>
          <p:cNvPr id="16" name="矩形 15"/>
          <p:cNvSpPr/>
          <p:nvPr/>
        </p:nvSpPr>
        <p:spPr>
          <a:xfrm>
            <a:off x="1679359" y="181159"/>
            <a:ext cx="1569660" cy="510845"/>
          </a:xfrm>
          <a:prstGeom prst="rect">
            <a:avLst/>
          </a:prstGeom>
        </p:spPr>
        <p:txBody>
          <a:bodyPr wrap="none">
            <a:spAutoFit/>
          </a:bodyPr>
          <a:lstStyle/>
          <a:p>
            <a:pPr>
              <a:lnSpc>
                <a:spcPct val="175000"/>
              </a:lnSpc>
            </a:pPr>
            <a:r>
              <a:rPr lang="zh-CN" altLang="en-US" dirty="0">
                <a:solidFill>
                  <a:srgbClr val="CA6366"/>
                </a:solidFill>
                <a:latin typeface="微软雅黑" panose="020B0503020204020204" pitchFamily="34" charset="-122"/>
                <a:ea typeface="微软雅黑" panose="020B0503020204020204" pitchFamily="34" charset="-122"/>
              </a:rPr>
              <a:t>工作完成情况</a:t>
            </a:r>
            <a:endParaRPr lang="en-US" altLang="zh-CN" dirty="0">
              <a:solidFill>
                <a:srgbClr val="CA6366"/>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1679359" y="757294"/>
            <a:ext cx="5022106" cy="369332"/>
          </a:xfrm>
          <a:prstGeom prst="snip1Rect">
            <a:avLst>
              <a:gd name="adj" fmla="val 0"/>
            </a:avLst>
          </a:prstGeom>
          <a:noFill/>
          <a:ln w="28575">
            <a:noFill/>
          </a:ln>
        </p:spPr>
        <p:txBody>
          <a:bodyPr wrap="square" rtlCol="0">
            <a:spAutoFit/>
          </a:bodyPr>
          <a:lstStyle/>
          <a:p>
            <a:r>
              <a:rPr lang="en-US" altLang="zh-CN" dirty="0" smtClean="0">
                <a:solidFill>
                  <a:srgbClr val="CA6366"/>
                </a:solidFill>
                <a:latin typeface="Arial" panose="020B0604020202020204" pitchFamily="34" charset="0"/>
                <a:cs typeface="Arial" panose="020B0604020202020204" pitchFamily="34" charset="0"/>
              </a:rPr>
              <a:t>Work Completion</a:t>
            </a:r>
            <a:endParaRPr lang="zh-CN" altLang="en-US" dirty="0">
              <a:solidFill>
                <a:srgbClr val="CA6366"/>
              </a:solidFill>
              <a:latin typeface="Arial" panose="020B0604020202020204" pitchFamily="34" charset="0"/>
              <a:ea typeface="华文仿宋" panose="02010600040101010101" pitchFamily="2" charset="-122"/>
              <a:cs typeface="Arial" panose="020B0604020202020204" pitchFamily="34" charset="0"/>
            </a:endParaRPr>
          </a:p>
        </p:txBody>
      </p:sp>
      <p:grpSp>
        <p:nvGrpSpPr>
          <p:cNvPr id="18" name="组合 17"/>
          <p:cNvGrpSpPr/>
          <p:nvPr/>
        </p:nvGrpSpPr>
        <p:grpSpPr>
          <a:xfrm>
            <a:off x="1448546" y="1743413"/>
            <a:ext cx="9294909" cy="4320000"/>
            <a:chOff x="1124661" y="1875262"/>
            <a:chExt cx="9294909" cy="4320000"/>
          </a:xfrm>
        </p:grpSpPr>
        <p:grpSp>
          <p:nvGrpSpPr>
            <p:cNvPr id="19" name="Group 2"/>
            <p:cNvGrpSpPr/>
            <p:nvPr/>
          </p:nvGrpSpPr>
          <p:grpSpPr>
            <a:xfrm>
              <a:off x="1124661" y="1875262"/>
              <a:ext cx="4487139" cy="4320000"/>
              <a:chOff x="1779971" y="1947852"/>
              <a:chExt cx="3857048" cy="3766645"/>
            </a:xfrm>
          </p:grpSpPr>
          <p:sp>
            <p:nvSpPr>
              <p:cNvPr id="42" name="圆角矩形 41"/>
              <p:cNvSpPr/>
              <p:nvPr/>
            </p:nvSpPr>
            <p:spPr>
              <a:xfrm rot="19868592" flipH="1">
                <a:off x="4863003" y="2820437"/>
                <a:ext cx="774016" cy="437749"/>
              </a:xfrm>
              <a:prstGeom prst="roundRect">
                <a:avLst>
                  <a:gd name="adj" fmla="val 22915"/>
                </a:avLst>
              </a:prstGeom>
              <a:gradFill>
                <a:gsLst>
                  <a:gs pos="0">
                    <a:schemeClr val="bg1">
                      <a:lumMod val="65000"/>
                    </a:schemeClr>
                  </a:gs>
                  <a:gs pos="21000">
                    <a:schemeClr val="bg1"/>
                  </a:gs>
                  <a:gs pos="100000">
                    <a:schemeClr val="bg1"/>
                  </a:gs>
                </a:gsLst>
                <a:lin ang="1800000" scaled="0"/>
              </a:gradFill>
              <a:ln>
                <a:noFill/>
              </a:ln>
              <a:effectLst>
                <a:outerShdw blurRad="50800" dist="76200" dir="396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02</a:t>
                </a:r>
                <a:endParaRPr lang="zh-CN" altLang="en-US" dirty="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43" name="圆角矩形 40"/>
              <p:cNvSpPr/>
              <p:nvPr/>
            </p:nvSpPr>
            <p:spPr>
              <a:xfrm rot="16200000">
                <a:off x="2515166" y="5108614"/>
                <a:ext cx="774016" cy="437749"/>
              </a:xfrm>
              <a:prstGeom prst="roundRect">
                <a:avLst>
                  <a:gd name="adj" fmla="val 22915"/>
                </a:avLst>
              </a:prstGeom>
              <a:gradFill>
                <a:gsLst>
                  <a:gs pos="0">
                    <a:schemeClr val="bg1">
                      <a:lumMod val="65000"/>
                    </a:schemeClr>
                  </a:gs>
                  <a:gs pos="21000">
                    <a:schemeClr val="bg1"/>
                  </a:gs>
                  <a:gs pos="100000">
                    <a:schemeClr val="bg1"/>
                  </a:gs>
                </a:gsLst>
                <a:lin ang="1800000" scaled="0"/>
              </a:gradFill>
              <a:ln>
                <a:noFill/>
              </a:ln>
              <a:effectLst>
                <a:outerShdw blurRad="50800" dist="76200" dir="396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03</a:t>
                </a:r>
                <a:endParaRPr lang="zh-CN" altLang="en-US" dirty="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44" name="圆角矩形 39"/>
              <p:cNvSpPr/>
              <p:nvPr/>
            </p:nvSpPr>
            <p:spPr>
              <a:xfrm rot="1800000">
                <a:off x="1779971" y="1947852"/>
                <a:ext cx="774016" cy="437749"/>
              </a:xfrm>
              <a:prstGeom prst="roundRect">
                <a:avLst>
                  <a:gd name="adj" fmla="val 22915"/>
                </a:avLst>
              </a:prstGeom>
              <a:gradFill>
                <a:gsLst>
                  <a:gs pos="0">
                    <a:schemeClr val="bg1">
                      <a:lumMod val="65000"/>
                    </a:schemeClr>
                  </a:gs>
                  <a:gs pos="21000">
                    <a:schemeClr val="bg1"/>
                  </a:gs>
                  <a:gs pos="100000">
                    <a:schemeClr val="bg1"/>
                  </a:gs>
                </a:gsLst>
                <a:lin ang="1800000" scaled="0"/>
              </a:gradFill>
              <a:ln>
                <a:noFill/>
              </a:ln>
              <a:effectLst>
                <a:outerShdw blurRad="50800" dist="76200" dir="90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01</a:t>
                </a:r>
                <a:endParaRPr lang="zh-CN" altLang="en-US" dirty="0">
                  <a:solidFill>
                    <a:schemeClr val="tx1">
                      <a:lumMod val="75000"/>
                      <a:lumOff val="2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nvGrpSpPr>
              <p:cNvPr id="45" name="组合 30"/>
              <p:cNvGrpSpPr/>
              <p:nvPr/>
            </p:nvGrpSpPr>
            <p:grpSpPr>
              <a:xfrm rot="14400000" flipH="1">
                <a:off x="3167411" y="1608109"/>
                <a:ext cx="902166" cy="1707532"/>
                <a:chOff x="3248126" y="2095041"/>
                <a:chExt cx="720362" cy="1363432"/>
              </a:xfrm>
              <a:solidFill>
                <a:srgbClr val="FFC000"/>
              </a:solidFill>
            </p:grpSpPr>
            <p:sp>
              <p:nvSpPr>
                <p:cNvPr id="66" name="梯形 31"/>
                <p:cNvSpPr/>
                <p:nvPr/>
              </p:nvSpPr>
              <p:spPr>
                <a:xfrm rot="3600000">
                  <a:off x="3638891" y="2374089"/>
                  <a:ext cx="549314" cy="109881"/>
                </a:xfrm>
                <a:prstGeom prst="trapezoid">
                  <a:avLst>
                    <a:gd name="adj" fmla="val 56545"/>
                  </a:avLst>
                </a:prstGeom>
                <a:solidFill>
                  <a:srgbClr val="CA6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梯形 32"/>
                <p:cNvSpPr/>
                <p:nvPr/>
              </p:nvSpPr>
              <p:spPr>
                <a:xfrm rot="3600000">
                  <a:off x="2958480" y="2596801"/>
                  <a:ext cx="1114324" cy="120468"/>
                </a:xfrm>
                <a:prstGeom prst="trapezoid">
                  <a:avLst>
                    <a:gd name="adj" fmla="val 56545"/>
                  </a:avLst>
                </a:prstGeom>
                <a:solidFill>
                  <a:srgbClr val="CA6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梯形 33"/>
                <p:cNvSpPr/>
                <p:nvPr/>
              </p:nvSpPr>
              <p:spPr>
                <a:xfrm rot="3600000">
                  <a:off x="3319257" y="2489735"/>
                  <a:ext cx="784526" cy="109881"/>
                </a:xfrm>
                <a:prstGeom prst="trapezoid">
                  <a:avLst>
                    <a:gd name="adj" fmla="val 56545"/>
                  </a:avLst>
                </a:prstGeom>
                <a:solidFill>
                  <a:srgbClr val="CA6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梯形 34"/>
                <p:cNvSpPr/>
                <p:nvPr/>
              </p:nvSpPr>
              <p:spPr>
                <a:xfrm rot="3600000">
                  <a:off x="2629041" y="2714126"/>
                  <a:ext cx="1363432" cy="125262"/>
                </a:xfrm>
                <a:prstGeom prst="trapezoid">
                  <a:avLst>
                    <a:gd name="adj" fmla="val 56545"/>
                  </a:avLst>
                </a:prstGeom>
                <a:solidFill>
                  <a:srgbClr val="CA6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6" name="组合 25"/>
              <p:cNvGrpSpPr/>
              <p:nvPr/>
            </p:nvGrpSpPr>
            <p:grpSpPr>
              <a:xfrm flipH="1">
                <a:off x="3802140" y="3357563"/>
                <a:ext cx="902166" cy="1707533"/>
                <a:chOff x="3248126" y="2095041"/>
                <a:chExt cx="720362" cy="1363432"/>
              </a:xfrm>
              <a:solidFill>
                <a:schemeClr val="tx1">
                  <a:lumMod val="65000"/>
                  <a:lumOff val="35000"/>
                </a:schemeClr>
              </a:solidFill>
            </p:grpSpPr>
            <p:sp>
              <p:nvSpPr>
                <p:cNvPr id="62" name="梯形 26"/>
                <p:cNvSpPr/>
                <p:nvPr/>
              </p:nvSpPr>
              <p:spPr>
                <a:xfrm rot="3600000">
                  <a:off x="3638891" y="2374089"/>
                  <a:ext cx="549314" cy="109881"/>
                </a:xfrm>
                <a:prstGeom prst="trapezoid">
                  <a:avLst>
                    <a:gd name="adj" fmla="val 56545"/>
                  </a:avLst>
                </a:prstGeom>
                <a:solidFill>
                  <a:srgbClr val="CA6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梯形 27"/>
                <p:cNvSpPr/>
                <p:nvPr/>
              </p:nvSpPr>
              <p:spPr>
                <a:xfrm rot="3600000">
                  <a:off x="2958480" y="2596801"/>
                  <a:ext cx="1114324" cy="120468"/>
                </a:xfrm>
                <a:prstGeom prst="trapezoid">
                  <a:avLst>
                    <a:gd name="adj" fmla="val 56545"/>
                  </a:avLst>
                </a:prstGeom>
                <a:solidFill>
                  <a:srgbClr val="CA6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梯形 28"/>
                <p:cNvSpPr/>
                <p:nvPr/>
              </p:nvSpPr>
              <p:spPr>
                <a:xfrm rot="3600000">
                  <a:off x="3319257" y="2489735"/>
                  <a:ext cx="784526" cy="109881"/>
                </a:xfrm>
                <a:prstGeom prst="trapezoid">
                  <a:avLst>
                    <a:gd name="adj" fmla="val 56545"/>
                  </a:avLst>
                </a:prstGeom>
                <a:solidFill>
                  <a:srgbClr val="CA6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梯形 29"/>
                <p:cNvSpPr/>
                <p:nvPr/>
              </p:nvSpPr>
              <p:spPr>
                <a:xfrm rot="3600000">
                  <a:off x="2629041" y="2714126"/>
                  <a:ext cx="1363432" cy="125262"/>
                </a:xfrm>
                <a:prstGeom prst="trapezoid">
                  <a:avLst>
                    <a:gd name="adj" fmla="val 56545"/>
                  </a:avLst>
                </a:prstGeom>
                <a:solidFill>
                  <a:srgbClr val="CA6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7" name="组合 24"/>
              <p:cNvGrpSpPr/>
              <p:nvPr/>
            </p:nvGrpSpPr>
            <p:grpSpPr>
              <a:xfrm>
                <a:off x="2156844" y="3352424"/>
                <a:ext cx="902166" cy="1707533"/>
                <a:chOff x="3248126" y="2095041"/>
                <a:chExt cx="720362" cy="1363432"/>
              </a:xfrm>
            </p:grpSpPr>
            <p:sp>
              <p:nvSpPr>
                <p:cNvPr id="58" name="梯形 23"/>
                <p:cNvSpPr/>
                <p:nvPr/>
              </p:nvSpPr>
              <p:spPr>
                <a:xfrm rot="3600000">
                  <a:off x="3638891" y="2374089"/>
                  <a:ext cx="549314" cy="109881"/>
                </a:xfrm>
                <a:prstGeom prst="trapezoid">
                  <a:avLst>
                    <a:gd name="adj" fmla="val 56545"/>
                  </a:avLst>
                </a:prstGeom>
                <a:solidFill>
                  <a:srgbClr val="CA6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梯形 21"/>
                <p:cNvSpPr/>
                <p:nvPr/>
              </p:nvSpPr>
              <p:spPr>
                <a:xfrm rot="3600000">
                  <a:off x="2958480" y="2596801"/>
                  <a:ext cx="1114324" cy="120468"/>
                </a:xfrm>
                <a:prstGeom prst="trapezoid">
                  <a:avLst>
                    <a:gd name="adj" fmla="val 56545"/>
                  </a:avLst>
                </a:prstGeom>
                <a:solidFill>
                  <a:srgbClr val="CA6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梯形 22"/>
                <p:cNvSpPr/>
                <p:nvPr/>
              </p:nvSpPr>
              <p:spPr>
                <a:xfrm rot="3600000">
                  <a:off x="3319257" y="2489735"/>
                  <a:ext cx="784526" cy="109881"/>
                </a:xfrm>
                <a:prstGeom prst="trapezoid">
                  <a:avLst>
                    <a:gd name="adj" fmla="val 56545"/>
                  </a:avLst>
                </a:prstGeom>
                <a:solidFill>
                  <a:srgbClr val="CA6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梯形 20"/>
                <p:cNvSpPr/>
                <p:nvPr/>
              </p:nvSpPr>
              <p:spPr>
                <a:xfrm rot="3600000">
                  <a:off x="2629041" y="2714126"/>
                  <a:ext cx="1363432" cy="125262"/>
                </a:xfrm>
                <a:prstGeom prst="trapezoid">
                  <a:avLst>
                    <a:gd name="adj" fmla="val 56545"/>
                  </a:avLst>
                </a:prstGeom>
                <a:solidFill>
                  <a:srgbClr val="CA6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8" name="梯形 47"/>
              <p:cNvSpPr/>
              <p:nvPr/>
            </p:nvSpPr>
            <p:spPr>
              <a:xfrm>
                <a:off x="2610022" y="3949441"/>
                <a:ext cx="1643207" cy="1025886"/>
              </a:xfrm>
              <a:prstGeom prst="trapezoid">
                <a:avLst>
                  <a:gd name="adj" fmla="val 56545"/>
                </a:avLst>
              </a:prstGeom>
              <a:solidFill>
                <a:srgbClr val="CA6366"/>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梯形 15"/>
              <p:cNvSpPr/>
              <p:nvPr/>
            </p:nvSpPr>
            <p:spPr>
              <a:xfrm rot="3600000" flipV="1">
                <a:off x="3430060" y="2529087"/>
                <a:ext cx="1643207" cy="1025886"/>
              </a:xfrm>
              <a:prstGeom prst="trapezoid">
                <a:avLst>
                  <a:gd name="adj" fmla="val 56545"/>
                </a:avLst>
              </a:prstGeom>
              <a:solidFill>
                <a:srgbClr val="CA6366"/>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梯形 17"/>
              <p:cNvSpPr/>
              <p:nvPr/>
            </p:nvSpPr>
            <p:spPr>
              <a:xfrm rot="7200000">
                <a:off x="1789978" y="2529088"/>
                <a:ext cx="1643207" cy="1025886"/>
              </a:xfrm>
              <a:prstGeom prst="trapezoid">
                <a:avLst>
                  <a:gd name="adj" fmla="val 56545"/>
                </a:avLst>
              </a:prstGeom>
              <a:solidFill>
                <a:srgbClr val="CA6366"/>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六边形 19"/>
              <p:cNvSpPr/>
              <p:nvPr/>
            </p:nvSpPr>
            <p:spPr>
              <a:xfrm>
                <a:off x="2913268" y="3103905"/>
                <a:ext cx="1051361" cy="811631"/>
              </a:xfrm>
              <a:prstGeom prst="hexagon">
                <a:avLst>
                  <a:gd name="adj" fmla="val 29409"/>
                  <a:gd name="vf" fmla="val 11547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b="1" dirty="0" smtClean="0">
                    <a:solidFill>
                      <a:schemeClr val="bg2">
                        <a:lumMod val="25000"/>
                      </a:schemeClr>
                    </a:solidFill>
                  </a:rPr>
                  <a:t>Add title</a:t>
                </a:r>
                <a:endParaRPr lang="zh-CN" altLang="en-US" sz="1600" b="1" dirty="0">
                  <a:solidFill>
                    <a:schemeClr val="bg2">
                      <a:lumMod val="25000"/>
                    </a:schemeClr>
                  </a:solidFill>
                </a:endParaRPr>
              </a:p>
            </p:txBody>
          </p:sp>
          <p:sp>
            <p:nvSpPr>
              <p:cNvPr id="52" name="等腰三角形 42"/>
              <p:cNvSpPr/>
              <p:nvPr/>
            </p:nvSpPr>
            <p:spPr>
              <a:xfrm rot="10800000">
                <a:off x="2461842" y="2761559"/>
                <a:ext cx="183998" cy="15862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等腰三角形 43"/>
              <p:cNvSpPr/>
              <p:nvPr/>
            </p:nvSpPr>
            <p:spPr>
              <a:xfrm rot="10800000">
                <a:off x="4222318" y="2736643"/>
                <a:ext cx="183998" cy="15862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等腰三角形 44"/>
              <p:cNvSpPr/>
              <p:nvPr/>
            </p:nvSpPr>
            <p:spPr>
              <a:xfrm rot="10800000">
                <a:off x="3338618" y="4132016"/>
                <a:ext cx="183998" cy="15862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45"/>
              <p:cNvSpPr/>
              <p:nvPr/>
            </p:nvSpPr>
            <p:spPr>
              <a:xfrm>
                <a:off x="1942612" y="2980440"/>
                <a:ext cx="1228691" cy="295188"/>
              </a:xfrm>
              <a:prstGeom prst="rect">
                <a:avLst/>
              </a:prstGeom>
            </p:spPr>
            <p:txBody>
              <a:bodyPr wrap="square">
                <a:spAutoFit/>
              </a:bodyPr>
              <a:lstStyle/>
              <a:p>
                <a:pPr algn="ctr"/>
                <a:r>
                  <a:rPr lang="en-US" altLang="zh-CN" sz="1600" dirty="0" smtClean="0">
                    <a:solidFill>
                      <a:schemeClr val="bg1"/>
                    </a:solidFill>
                  </a:rPr>
                  <a:t>text</a:t>
                </a:r>
                <a:endParaRPr lang="zh-CN" altLang="en-US" sz="1600" dirty="0">
                  <a:solidFill>
                    <a:schemeClr val="bg1"/>
                  </a:solidFill>
                </a:endParaRPr>
              </a:p>
            </p:txBody>
          </p:sp>
          <p:sp>
            <p:nvSpPr>
              <p:cNvPr id="56" name="矩形 46"/>
              <p:cNvSpPr/>
              <p:nvPr/>
            </p:nvSpPr>
            <p:spPr>
              <a:xfrm>
                <a:off x="3731966" y="2956060"/>
                <a:ext cx="1228691" cy="295188"/>
              </a:xfrm>
              <a:prstGeom prst="rect">
                <a:avLst/>
              </a:prstGeom>
            </p:spPr>
            <p:txBody>
              <a:bodyPr wrap="square">
                <a:spAutoFit/>
              </a:bodyPr>
              <a:lstStyle/>
              <a:p>
                <a:pPr algn="ctr"/>
                <a:r>
                  <a:rPr lang="en-US" altLang="zh-CN" sz="1600" dirty="0" smtClean="0">
                    <a:solidFill>
                      <a:schemeClr val="bg1"/>
                    </a:solidFill>
                  </a:rPr>
                  <a:t>text</a:t>
                </a:r>
                <a:endParaRPr lang="zh-CN" altLang="en-US" sz="1600" dirty="0">
                  <a:solidFill>
                    <a:schemeClr val="bg1"/>
                  </a:solidFill>
                </a:endParaRPr>
              </a:p>
            </p:txBody>
          </p:sp>
          <p:sp>
            <p:nvSpPr>
              <p:cNvPr id="57" name="矩形 47"/>
              <p:cNvSpPr/>
              <p:nvPr/>
            </p:nvSpPr>
            <p:spPr>
              <a:xfrm>
                <a:off x="2838461" y="4422260"/>
                <a:ext cx="1228691" cy="241518"/>
              </a:xfrm>
              <a:prstGeom prst="rect">
                <a:avLst/>
              </a:prstGeom>
            </p:spPr>
            <p:txBody>
              <a:bodyPr wrap="square">
                <a:spAutoFit/>
              </a:bodyPr>
              <a:lstStyle/>
              <a:p>
                <a:pPr algn="ctr"/>
                <a:r>
                  <a:rPr lang="en-US" altLang="zh-CN" sz="1200" dirty="0" smtClean="0">
                    <a:solidFill>
                      <a:schemeClr val="bg1"/>
                    </a:solidFill>
                  </a:rPr>
                  <a:t>text</a:t>
                </a:r>
                <a:endParaRPr lang="zh-CN" altLang="en-US" sz="1200" dirty="0">
                  <a:solidFill>
                    <a:schemeClr val="bg1"/>
                  </a:solidFill>
                </a:endParaRPr>
              </a:p>
            </p:txBody>
          </p:sp>
        </p:grpSp>
        <p:cxnSp>
          <p:nvCxnSpPr>
            <p:cNvPr id="20" name="Straight Connector 37"/>
            <p:cNvCxnSpPr>
              <a:endCxn id="38" idx="6"/>
            </p:cNvCxnSpPr>
            <p:nvPr/>
          </p:nvCxnSpPr>
          <p:spPr>
            <a:xfrm flipH="1">
              <a:off x="7594143" y="2617751"/>
              <a:ext cx="2793006" cy="15288"/>
            </a:xfrm>
            <a:prstGeom prst="line">
              <a:avLst/>
            </a:prstGeom>
            <a:ln w="6350">
              <a:solidFill>
                <a:schemeClr val="bg1">
                  <a:lumMod val="50000"/>
                </a:schemeClr>
              </a:solidFill>
              <a:prstDash val="sysDot"/>
              <a:miter lim="800000"/>
              <a:headEnd type="oval"/>
            </a:ln>
          </p:spPr>
          <p:style>
            <a:lnRef idx="1">
              <a:schemeClr val="accent1"/>
            </a:lnRef>
            <a:fillRef idx="0">
              <a:schemeClr val="accent1"/>
            </a:fillRef>
            <a:effectRef idx="0">
              <a:schemeClr val="accent1"/>
            </a:effectRef>
            <a:fontRef idx="minor">
              <a:schemeClr val="tx1"/>
            </a:fontRef>
          </p:style>
        </p:cxnSp>
        <p:cxnSp>
          <p:nvCxnSpPr>
            <p:cNvPr id="21" name="Straight Connector 38"/>
            <p:cNvCxnSpPr/>
            <p:nvPr/>
          </p:nvCxnSpPr>
          <p:spPr>
            <a:xfrm flipH="1">
              <a:off x="7594536" y="4003349"/>
              <a:ext cx="2825034" cy="23355"/>
            </a:xfrm>
            <a:prstGeom prst="line">
              <a:avLst/>
            </a:prstGeom>
            <a:ln w="6350">
              <a:solidFill>
                <a:schemeClr val="bg1">
                  <a:lumMod val="50000"/>
                </a:schemeClr>
              </a:solidFill>
              <a:prstDash val="sysDot"/>
              <a:miter lim="800000"/>
              <a:headEnd type="oval"/>
            </a:ln>
          </p:spPr>
          <p:style>
            <a:lnRef idx="1">
              <a:schemeClr val="accent1"/>
            </a:lnRef>
            <a:fillRef idx="0">
              <a:schemeClr val="accent1"/>
            </a:fillRef>
            <a:effectRef idx="0">
              <a:schemeClr val="accent1"/>
            </a:effectRef>
            <a:fontRef idx="minor">
              <a:schemeClr val="tx1"/>
            </a:fontRef>
          </p:style>
        </p:cxnSp>
        <p:cxnSp>
          <p:nvCxnSpPr>
            <p:cNvPr id="22" name="Straight Connector 39"/>
            <p:cNvCxnSpPr>
              <a:endCxn id="32" idx="6"/>
            </p:cNvCxnSpPr>
            <p:nvPr/>
          </p:nvCxnSpPr>
          <p:spPr>
            <a:xfrm flipH="1" flipV="1">
              <a:off x="7594536" y="5398118"/>
              <a:ext cx="2825034" cy="1022"/>
            </a:xfrm>
            <a:prstGeom prst="line">
              <a:avLst/>
            </a:prstGeom>
            <a:ln w="6350">
              <a:solidFill>
                <a:schemeClr val="bg1">
                  <a:lumMod val="50000"/>
                </a:schemeClr>
              </a:solidFill>
              <a:prstDash val="sysDot"/>
              <a:miter lim="800000"/>
              <a:headEnd type="oval"/>
            </a:ln>
          </p:spPr>
          <p:style>
            <a:lnRef idx="1">
              <a:schemeClr val="accent1"/>
            </a:lnRef>
            <a:fillRef idx="0">
              <a:schemeClr val="accent1"/>
            </a:fillRef>
            <a:effectRef idx="0">
              <a:schemeClr val="accent1"/>
            </a:effectRef>
            <a:fontRef idx="minor">
              <a:schemeClr val="tx1"/>
            </a:fontRef>
          </p:style>
        </p:cxnSp>
        <p:grpSp>
          <p:nvGrpSpPr>
            <p:cNvPr id="23" name="Group 54"/>
            <p:cNvGrpSpPr/>
            <p:nvPr/>
          </p:nvGrpSpPr>
          <p:grpSpPr>
            <a:xfrm>
              <a:off x="6738875" y="2209424"/>
              <a:ext cx="855268" cy="847230"/>
              <a:chOff x="7145275" y="1628853"/>
              <a:chExt cx="855268" cy="847230"/>
            </a:xfrm>
          </p:grpSpPr>
          <p:sp>
            <p:nvSpPr>
              <p:cNvPr id="38" name="Flowchart: Connector 41"/>
              <p:cNvSpPr/>
              <p:nvPr/>
            </p:nvSpPr>
            <p:spPr>
              <a:xfrm>
                <a:off x="7145275" y="1628853"/>
                <a:ext cx="855268" cy="847230"/>
              </a:xfrm>
              <a:prstGeom prst="flowChartConnector">
                <a:avLst/>
              </a:prstGeom>
              <a:solidFill>
                <a:srgbClr val="CA6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39" name="Group 53"/>
              <p:cNvGrpSpPr/>
              <p:nvPr/>
            </p:nvGrpSpPr>
            <p:grpSpPr>
              <a:xfrm>
                <a:off x="7284329" y="1752156"/>
                <a:ext cx="598368" cy="591732"/>
                <a:chOff x="7274299" y="1722186"/>
                <a:chExt cx="598368" cy="591732"/>
              </a:xfrm>
            </p:grpSpPr>
            <p:sp>
              <p:nvSpPr>
                <p:cNvPr id="40" name="AutoShape 128"/>
                <p:cNvSpPr/>
                <p:nvPr/>
              </p:nvSpPr>
              <p:spPr bwMode="auto">
                <a:xfrm>
                  <a:off x="7274299" y="1722186"/>
                  <a:ext cx="598368" cy="5917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solidFill>
                  <a:schemeClr val="bg1"/>
                </a:solidFill>
                <a:ln>
                  <a:noFill/>
                </a:ln>
                <a:effectLst/>
              </p:spPr>
              <p:txBody>
                <a:bodyPr lIns="14288" tIns="14288" rIns="14288" bIns="14288"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41" name="AutoShape 129"/>
                <p:cNvSpPr/>
                <p:nvPr/>
              </p:nvSpPr>
              <p:spPr bwMode="auto">
                <a:xfrm>
                  <a:off x="7648024" y="1796026"/>
                  <a:ext cx="149082" cy="147681"/>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solidFill>
                  <a:schemeClr val="bg1"/>
                </a:solidFill>
                <a:ln>
                  <a:noFill/>
                </a:ln>
                <a:effectLst/>
              </p:spPr>
              <p:txBody>
                <a:bodyPr lIns="14288" tIns="14288" rIns="14288" bIns="14288"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24" name="Group 40"/>
            <p:cNvGrpSpPr/>
            <p:nvPr/>
          </p:nvGrpSpPr>
          <p:grpSpPr>
            <a:xfrm>
              <a:off x="6738693" y="3631766"/>
              <a:ext cx="855268" cy="847231"/>
              <a:chOff x="7145093" y="3051195"/>
              <a:chExt cx="855268" cy="847231"/>
            </a:xfrm>
          </p:grpSpPr>
          <p:sp>
            <p:nvSpPr>
              <p:cNvPr id="34" name="Flowchart: Connector 47"/>
              <p:cNvSpPr/>
              <p:nvPr/>
            </p:nvSpPr>
            <p:spPr>
              <a:xfrm>
                <a:off x="7145093" y="3051195"/>
                <a:ext cx="855268" cy="847231"/>
              </a:xfrm>
              <a:prstGeom prst="flowChartConnector">
                <a:avLst/>
              </a:prstGeom>
              <a:solidFill>
                <a:srgbClr val="CA6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grpSp>
            <p:nvGrpSpPr>
              <p:cNvPr id="35" name="Group 56"/>
              <p:cNvGrpSpPr/>
              <p:nvPr/>
            </p:nvGrpSpPr>
            <p:grpSpPr>
              <a:xfrm>
                <a:off x="7291489" y="3222383"/>
                <a:ext cx="597346" cy="517892"/>
                <a:chOff x="7275139" y="3184764"/>
                <a:chExt cx="597346" cy="517892"/>
              </a:xfrm>
            </p:grpSpPr>
            <p:sp>
              <p:nvSpPr>
                <p:cNvPr id="36" name="AutoShape 103"/>
                <p:cNvSpPr/>
                <p:nvPr/>
              </p:nvSpPr>
              <p:spPr bwMode="auto">
                <a:xfrm>
                  <a:off x="7369081" y="3276810"/>
                  <a:ext cx="214432" cy="13959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60" y="0"/>
                      </a:moveTo>
                      <a:cubicBezTo>
                        <a:pt x="9461" y="0"/>
                        <a:pt x="0" y="9233"/>
                        <a:pt x="0" y="20160"/>
                      </a:cubicBezTo>
                      <a:cubicBezTo>
                        <a:pt x="0" y="20954"/>
                        <a:pt x="420" y="21600"/>
                        <a:pt x="939" y="21600"/>
                      </a:cubicBezTo>
                      <a:cubicBezTo>
                        <a:pt x="1457" y="21600"/>
                        <a:pt x="1878" y="20954"/>
                        <a:pt x="1878" y="20160"/>
                      </a:cubicBezTo>
                      <a:cubicBezTo>
                        <a:pt x="1878" y="10956"/>
                        <a:pt x="10655" y="2880"/>
                        <a:pt x="20660" y="2880"/>
                      </a:cubicBezTo>
                      <a:cubicBezTo>
                        <a:pt x="21179" y="2880"/>
                        <a:pt x="21600" y="2234"/>
                        <a:pt x="21600" y="1440"/>
                      </a:cubicBezTo>
                      <a:cubicBezTo>
                        <a:pt x="21600" y="645"/>
                        <a:pt x="21179" y="0"/>
                        <a:pt x="20660" y="0"/>
                      </a:cubicBezTo>
                    </a:path>
                  </a:pathLst>
                </a:custGeom>
                <a:solidFill>
                  <a:schemeClr val="bg1"/>
                </a:solidFill>
                <a:ln>
                  <a:noFill/>
                </a:ln>
                <a:effectLst/>
              </p:spPr>
              <p:txBody>
                <a:bodyPr lIns="14288" tIns="14288" rIns="14288" bIns="14288"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37" name="AutoShape 104"/>
                <p:cNvSpPr/>
                <p:nvPr/>
              </p:nvSpPr>
              <p:spPr bwMode="auto">
                <a:xfrm>
                  <a:off x="7275139" y="3184764"/>
                  <a:ext cx="597346" cy="5178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6971"/>
                      </a:moveTo>
                      <a:cubicBezTo>
                        <a:pt x="10181" y="16971"/>
                        <a:pt x="9546" y="16918"/>
                        <a:pt x="8912" y="16811"/>
                      </a:cubicBezTo>
                      <a:cubicBezTo>
                        <a:pt x="8847" y="16800"/>
                        <a:pt x="8781" y="16794"/>
                        <a:pt x="8716" y="16794"/>
                      </a:cubicBezTo>
                      <a:cubicBezTo>
                        <a:pt x="8315" y="16794"/>
                        <a:pt x="7931" y="16999"/>
                        <a:pt x="7673" y="17359"/>
                      </a:cubicBezTo>
                      <a:cubicBezTo>
                        <a:pt x="7384" y="17761"/>
                        <a:pt x="6563" y="18657"/>
                        <a:pt x="5591" y="19318"/>
                      </a:cubicBezTo>
                      <a:cubicBezTo>
                        <a:pt x="5854" y="18628"/>
                        <a:pt x="6060" y="17853"/>
                        <a:pt x="6074" y="17056"/>
                      </a:cubicBezTo>
                      <a:cubicBezTo>
                        <a:pt x="6078" y="17006"/>
                        <a:pt x="6080" y="16956"/>
                        <a:pt x="6080" y="16914"/>
                      </a:cubicBezTo>
                      <a:cubicBezTo>
                        <a:pt x="6080" y="16334"/>
                        <a:pt x="5796" y="15803"/>
                        <a:pt x="5344" y="15540"/>
                      </a:cubicBezTo>
                      <a:cubicBezTo>
                        <a:pt x="2843" y="14080"/>
                        <a:pt x="1349" y="11731"/>
                        <a:pt x="1349" y="9257"/>
                      </a:cubicBezTo>
                      <a:cubicBezTo>
                        <a:pt x="1349" y="5003"/>
                        <a:pt x="5588" y="1542"/>
                        <a:pt x="10800" y="1542"/>
                      </a:cubicBezTo>
                      <a:cubicBezTo>
                        <a:pt x="16011" y="1542"/>
                        <a:pt x="20249" y="5003"/>
                        <a:pt x="20249" y="9257"/>
                      </a:cubicBezTo>
                      <a:cubicBezTo>
                        <a:pt x="20249" y="13510"/>
                        <a:pt x="16011" y="16971"/>
                        <a:pt x="10800" y="16971"/>
                      </a:cubicBezTo>
                      <a:moveTo>
                        <a:pt x="10800" y="0"/>
                      </a:moveTo>
                      <a:cubicBezTo>
                        <a:pt x="4835" y="0"/>
                        <a:pt x="0" y="4144"/>
                        <a:pt x="0" y="9257"/>
                      </a:cubicBezTo>
                      <a:cubicBezTo>
                        <a:pt x="0" y="12440"/>
                        <a:pt x="1875" y="15248"/>
                        <a:pt x="4730" y="16914"/>
                      </a:cubicBezTo>
                      <a:cubicBezTo>
                        <a:pt x="4730" y="16935"/>
                        <a:pt x="4724" y="16949"/>
                        <a:pt x="4724" y="16971"/>
                      </a:cubicBezTo>
                      <a:cubicBezTo>
                        <a:pt x="4724" y="18354"/>
                        <a:pt x="3821" y="19843"/>
                        <a:pt x="3423" y="20625"/>
                      </a:cubicBezTo>
                      <a:lnTo>
                        <a:pt x="3425" y="20625"/>
                      </a:lnTo>
                      <a:cubicBezTo>
                        <a:pt x="3393" y="20709"/>
                        <a:pt x="3374" y="20802"/>
                        <a:pt x="3374" y="20900"/>
                      </a:cubicBezTo>
                      <a:cubicBezTo>
                        <a:pt x="3374" y="21287"/>
                        <a:pt x="3648" y="21600"/>
                        <a:pt x="3986" y="21600"/>
                      </a:cubicBezTo>
                      <a:cubicBezTo>
                        <a:pt x="4049" y="21600"/>
                        <a:pt x="4161" y="21580"/>
                        <a:pt x="4158" y="21590"/>
                      </a:cubicBezTo>
                      <a:cubicBezTo>
                        <a:pt x="6268" y="21195"/>
                        <a:pt x="8255" y="18979"/>
                        <a:pt x="8716" y="18338"/>
                      </a:cubicBezTo>
                      <a:cubicBezTo>
                        <a:pt x="9391" y="18451"/>
                        <a:pt x="10086" y="18514"/>
                        <a:pt x="10800" y="18514"/>
                      </a:cubicBezTo>
                      <a:cubicBezTo>
                        <a:pt x="16764" y="18514"/>
                        <a:pt x="21600" y="14369"/>
                        <a:pt x="21600" y="9257"/>
                      </a:cubicBezTo>
                      <a:cubicBezTo>
                        <a:pt x="21600" y="4144"/>
                        <a:pt x="16764" y="0"/>
                        <a:pt x="10800" y="0"/>
                      </a:cubicBezTo>
                    </a:path>
                  </a:pathLst>
                </a:custGeom>
                <a:solidFill>
                  <a:schemeClr val="bg1"/>
                </a:solidFill>
                <a:ln>
                  <a:noFill/>
                </a:ln>
                <a:effectLst/>
              </p:spPr>
              <p:txBody>
                <a:bodyPr lIns="14288" tIns="14288" rIns="14288" bIns="14288"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25" name="Group 44"/>
            <p:cNvGrpSpPr/>
            <p:nvPr/>
          </p:nvGrpSpPr>
          <p:grpSpPr>
            <a:xfrm>
              <a:off x="6739268" y="4974502"/>
              <a:ext cx="855268" cy="847231"/>
              <a:chOff x="7145668" y="4393931"/>
              <a:chExt cx="855268" cy="847231"/>
            </a:xfrm>
          </p:grpSpPr>
          <p:sp>
            <p:nvSpPr>
              <p:cNvPr id="32" name="Flowchart: Connector 51"/>
              <p:cNvSpPr/>
              <p:nvPr/>
            </p:nvSpPr>
            <p:spPr>
              <a:xfrm>
                <a:off x="7145668" y="4393931"/>
                <a:ext cx="855268" cy="847231"/>
              </a:xfrm>
              <a:prstGeom prst="flowChartConnector">
                <a:avLst/>
              </a:prstGeom>
              <a:solidFill>
                <a:srgbClr val="CA6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33" name="AutoShape 117"/>
              <p:cNvSpPr/>
              <p:nvPr/>
            </p:nvSpPr>
            <p:spPr bwMode="auto">
              <a:xfrm>
                <a:off x="7256931" y="4648884"/>
                <a:ext cx="597346" cy="444052"/>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a:noFill/>
              </a:ln>
              <a:effectLst/>
            </p:spPr>
            <p:txBody>
              <a:bodyPr lIns="14288" tIns="14288" rIns="14288" bIns="14288"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grpSp>
        <p:sp>
          <p:nvSpPr>
            <p:cNvPr id="26" name="文本框 25"/>
            <p:cNvSpPr txBox="1"/>
            <p:nvPr/>
          </p:nvSpPr>
          <p:spPr>
            <a:xfrm>
              <a:off x="7814592" y="2617751"/>
              <a:ext cx="2572557" cy="784830"/>
            </a:xfrm>
            <a:prstGeom prst="rect">
              <a:avLst/>
            </a:prstGeom>
            <a:noFill/>
          </p:spPr>
          <p:txBody>
            <a:bodyPr wrap="square" rtlCol="0">
              <a:spAutoFit/>
            </a:bodyPr>
            <a:lstStyle/>
            <a:p>
              <a:pPr algn="r">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8543998" y="2293381"/>
              <a:ext cx="1843151" cy="338554"/>
            </a:xfrm>
            <a:prstGeom prst="rect">
              <a:avLst/>
            </a:prstGeom>
            <a:noFill/>
          </p:spPr>
          <p:txBody>
            <a:bodyPr wrap="square" rtlCol="0">
              <a:spAutoFit/>
            </a:bodyPr>
            <a:lstStyle/>
            <a:p>
              <a:pPr algn="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7814592" y="4051321"/>
              <a:ext cx="2572557" cy="784830"/>
            </a:xfrm>
            <a:prstGeom prst="rect">
              <a:avLst/>
            </a:prstGeom>
            <a:noFill/>
          </p:spPr>
          <p:txBody>
            <a:bodyPr wrap="square" rtlCol="0">
              <a:spAutoFit/>
            </a:bodyPr>
            <a:lstStyle/>
            <a:p>
              <a:pPr algn="r">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8543998" y="3726951"/>
              <a:ext cx="1843151" cy="338554"/>
            </a:xfrm>
            <a:prstGeom prst="rect">
              <a:avLst/>
            </a:prstGeom>
            <a:noFill/>
          </p:spPr>
          <p:txBody>
            <a:bodyPr wrap="square" rtlCol="0">
              <a:spAutoFit/>
            </a:bodyPr>
            <a:lstStyle/>
            <a:p>
              <a:pPr algn="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7814592" y="5407117"/>
              <a:ext cx="2572557" cy="784830"/>
            </a:xfrm>
            <a:prstGeom prst="rect">
              <a:avLst/>
            </a:prstGeom>
            <a:noFill/>
          </p:spPr>
          <p:txBody>
            <a:bodyPr wrap="square" rtlCol="0">
              <a:spAutoFit/>
            </a:bodyPr>
            <a:lstStyle/>
            <a:p>
              <a:pPr algn="r">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8543998" y="5082747"/>
              <a:ext cx="1843151" cy="338554"/>
            </a:xfrm>
            <a:prstGeom prst="rect">
              <a:avLst/>
            </a:prstGeom>
            <a:noFill/>
          </p:spPr>
          <p:txBody>
            <a:bodyPr wrap="square" rtlCol="0">
              <a:spAutoFit/>
            </a:bodyPr>
            <a:lstStyle/>
            <a:p>
              <a:pPr algn="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3F2F7"/>
        </a:solidFill>
        <a:effectLst/>
      </p:bgPr>
    </p:bg>
    <p:spTree>
      <p:nvGrpSpPr>
        <p:cNvPr id="1" name=""/>
        <p:cNvGrpSpPr/>
        <p:nvPr/>
      </p:nvGrpSpPr>
      <p:grpSpPr>
        <a:xfrm>
          <a:off x="0" y="0"/>
          <a:ext cx="0" cy="0"/>
          <a:chOff x="0" y="0"/>
          <a:chExt cx="0" cy="0"/>
        </a:xfrm>
      </p:grpSpPr>
      <p:sp>
        <p:nvSpPr>
          <p:cNvPr id="4" name="直角三角形 3"/>
          <p:cNvSpPr/>
          <p:nvPr/>
        </p:nvSpPr>
        <p:spPr>
          <a:xfrm>
            <a:off x="0" y="6680200"/>
            <a:ext cx="12192000" cy="177800"/>
          </a:xfrm>
          <a:prstGeom prst="rtTriangle">
            <a:avLst/>
          </a:prstGeom>
          <a:solidFill>
            <a:srgbClr val="931216">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p:cNvSpPr/>
          <p:nvPr/>
        </p:nvSpPr>
        <p:spPr>
          <a:xfrm flipH="1" flipV="1">
            <a:off x="0" y="0"/>
            <a:ext cx="12192000" cy="177800"/>
          </a:xfrm>
          <a:prstGeom prst="rtTriangle">
            <a:avLst/>
          </a:prstGeom>
          <a:solidFill>
            <a:srgbClr val="931216">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820965" y="379754"/>
            <a:ext cx="717550" cy="717550"/>
            <a:chOff x="4704555" y="1785938"/>
            <a:chExt cx="2782888" cy="2782888"/>
          </a:xfrm>
        </p:grpSpPr>
        <p:sp>
          <p:nvSpPr>
            <p:cNvPr id="13" name="流程图: 决策 12"/>
            <p:cNvSpPr/>
            <p:nvPr/>
          </p:nvSpPr>
          <p:spPr>
            <a:xfrm>
              <a:off x="4704555" y="1785938"/>
              <a:ext cx="2782888" cy="2782888"/>
            </a:xfrm>
            <a:prstGeom prst="flowChartDecision">
              <a:avLst/>
            </a:prstGeom>
            <a:solidFill>
              <a:srgbClr val="CA6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A6366"/>
                </a:solidFill>
              </a:endParaRPr>
            </a:p>
          </p:txBody>
        </p:sp>
        <p:sp>
          <p:nvSpPr>
            <p:cNvPr id="14" name="流程图: 决策 13"/>
            <p:cNvSpPr/>
            <p:nvPr/>
          </p:nvSpPr>
          <p:spPr>
            <a:xfrm>
              <a:off x="4934127" y="2015510"/>
              <a:ext cx="2323745" cy="2323745"/>
            </a:xfrm>
            <a:prstGeom prst="flowChartDecision">
              <a:avLst/>
            </a:prstGeom>
            <a:solidFill>
              <a:srgbClr val="F3F3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A6366"/>
                </a:solidFill>
              </a:endParaRPr>
            </a:p>
          </p:txBody>
        </p:sp>
      </p:grpSp>
      <p:sp>
        <p:nvSpPr>
          <p:cNvPr id="15" name="文本框 14"/>
          <p:cNvSpPr txBox="1"/>
          <p:nvPr/>
        </p:nvSpPr>
        <p:spPr>
          <a:xfrm>
            <a:off x="850562" y="507696"/>
            <a:ext cx="658356" cy="461665"/>
          </a:xfrm>
          <a:prstGeom prst="rect">
            <a:avLst/>
          </a:prstGeom>
          <a:noFill/>
        </p:spPr>
        <p:txBody>
          <a:bodyPr wrap="square" rtlCol="0">
            <a:spAutoFit/>
          </a:bodyPr>
          <a:lstStyle/>
          <a:p>
            <a:pPr algn="ctr"/>
            <a:r>
              <a:rPr lang="en-US" altLang="zh-CN" sz="2400" b="1" dirty="0" smtClean="0">
                <a:ln w="28575">
                  <a:noFill/>
                </a:ln>
                <a:solidFill>
                  <a:srgbClr val="CA6366"/>
                </a:solidFill>
                <a:latin typeface="微软雅黑" panose="020B0503020204020204" pitchFamily="34" charset="-122"/>
                <a:ea typeface="微软雅黑" panose="020B0503020204020204" pitchFamily="34" charset="-122"/>
              </a:rPr>
              <a:t>02</a:t>
            </a:r>
            <a:endParaRPr lang="zh-CN" altLang="en-US" sz="4000" b="1" dirty="0">
              <a:ln w="28575">
                <a:noFill/>
              </a:ln>
              <a:solidFill>
                <a:srgbClr val="CA6366"/>
              </a:solidFill>
              <a:latin typeface="微软雅黑" panose="020B0503020204020204" pitchFamily="34" charset="-122"/>
              <a:ea typeface="微软雅黑" panose="020B0503020204020204" pitchFamily="34" charset="-122"/>
            </a:endParaRPr>
          </a:p>
        </p:txBody>
      </p:sp>
      <p:sp>
        <p:nvSpPr>
          <p:cNvPr id="16" name="矩形 15"/>
          <p:cNvSpPr/>
          <p:nvPr/>
        </p:nvSpPr>
        <p:spPr>
          <a:xfrm>
            <a:off x="1679359" y="181159"/>
            <a:ext cx="1569660" cy="510845"/>
          </a:xfrm>
          <a:prstGeom prst="rect">
            <a:avLst/>
          </a:prstGeom>
        </p:spPr>
        <p:txBody>
          <a:bodyPr wrap="none">
            <a:spAutoFit/>
          </a:bodyPr>
          <a:lstStyle/>
          <a:p>
            <a:pPr>
              <a:lnSpc>
                <a:spcPct val="175000"/>
              </a:lnSpc>
            </a:pPr>
            <a:r>
              <a:rPr lang="zh-CN" altLang="en-US" dirty="0">
                <a:solidFill>
                  <a:srgbClr val="CA6366"/>
                </a:solidFill>
                <a:latin typeface="微软雅黑" panose="020B0503020204020204" pitchFamily="34" charset="-122"/>
                <a:ea typeface="微软雅黑" panose="020B0503020204020204" pitchFamily="34" charset="-122"/>
              </a:rPr>
              <a:t>工作完成情况</a:t>
            </a:r>
            <a:endParaRPr lang="en-US" altLang="zh-CN" dirty="0">
              <a:solidFill>
                <a:srgbClr val="CA6366"/>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1679359" y="757294"/>
            <a:ext cx="5022106" cy="369332"/>
          </a:xfrm>
          <a:prstGeom prst="snip1Rect">
            <a:avLst>
              <a:gd name="adj" fmla="val 0"/>
            </a:avLst>
          </a:prstGeom>
          <a:noFill/>
          <a:ln w="28575">
            <a:noFill/>
          </a:ln>
        </p:spPr>
        <p:txBody>
          <a:bodyPr wrap="square" rtlCol="0">
            <a:spAutoFit/>
          </a:bodyPr>
          <a:lstStyle/>
          <a:p>
            <a:r>
              <a:rPr lang="en-US" altLang="zh-CN" dirty="0" smtClean="0">
                <a:solidFill>
                  <a:srgbClr val="CA6366"/>
                </a:solidFill>
                <a:latin typeface="Arial" panose="020B0604020202020204" pitchFamily="34" charset="0"/>
                <a:cs typeface="Arial" panose="020B0604020202020204" pitchFamily="34" charset="0"/>
              </a:rPr>
              <a:t>Work Completion</a:t>
            </a:r>
            <a:endParaRPr lang="zh-CN" altLang="en-US" dirty="0">
              <a:solidFill>
                <a:srgbClr val="CA6366"/>
              </a:solidFill>
              <a:latin typeface="Arial" panose="020B0604020202020204" pitchFamily="34" charset="0"/>
              <a:ea typeface="华文仿宋" panose="02010600040101010101" pitchFamily="2" charset="-122"/>
              <a:cs typeface="Arial" panose="020B0604020202020204" pitchFamily="34" charset="0"/>
            </a:endParaRPr>
          </a:p>
        </p:txBody>
      </p:sp>
      <p:grpSp>
        <p:nvGrpSpPr>
          <p:cNvPr id="10" name="组合 9"/>
          <p:cNvGrpSpPr/>
          <p:nvPr/>
        </p:nvGrpSpPr>
        <p:grpSpPr>
          <a:xfrm>
            <a:off x="874539" y="1832620"/>
            <a:ext cx="10442923" cy="4412958"/>
            <a:chOff x="994904" y="1991782"/>
            <a:chExt cx="10442923" cy="4412958"/>
          </a:xfrm>
        </p:grpSpPr>
        <p:sp>
          <p:nvSpPr>
            <p:cNvPr id="33" name="文本框 32"/>
            <p:cNvSpPr txBox="1"/>
            <p:nvPr/>
          </p:nvSpPr>
          <p:spPr>
            <a:xfrm>
              <a:off x="994904" y="5193634"/>
              <a:ext cx="2572557" cy="784830"/>
            </a:xfrm>
            <a:prstGeom prst="rect">
              <a:avLst/>
            </a:prstGeom>
            <a:noFill/>
          </p:spPr>
          <p:txBody>
            <a:bodyPr wrap="square" rtlCol="0">
              <a:spAutoFit/>
            </a:bodyPr>
            <a:lstStyle/>
            <a:p>
              <a:pPr algn="r">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8145552" y="5012366"/>
              <a:ext cx="2572557" cy="784830"/>
            </a:xfrm>
            <a:prstGeom prst="rect">
              <a:avLst/>
            </a:prstGeom>
            <a:noFill/>
          </p:spPr>
          <p:txBody>
            <a:bodyPr wrap="square" rtlCol="0">
              <a:spAutoFit/>
            </a:bodyPr>
            <a:lstStyle/>
            <a:p>
              <a:pPr>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8865270" y="2015027"/>
              <a:ext cx="1843151" cy="338554"/>
            </a:xfrm>
            <a:prstGeom prst="rect">
              <a:avLst/>
            </a:prstGeom>
            <a:noFill/>
          </p:spPr>
          <p:txBody>
            <a:bodyPr wrap="squar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文本框 34"/>
            <p:cNvSpPr txBox="1"/>
            <p:nvPr/>
          </p:nvSpPr>
          <p:spPr>
            <a:xfrm>
              <a:off x="8865270" y="2339397"/>
              <a:ext cx="2572557" cy="784830"/>
            </a:xfrm>
            <a:prstGeom prst="rect">
              <a:avLst/>
            </a:prstGeom>
            <a:noFill/>
          </p:spPr>
          <p:txBody>
            <a:bodyPr wrap="square" rtlCol="0">
              <a:spAutoFit/>
            </a:bodyPr>
            <a:lstStyle/>
            <a:p>
              <a:pPr>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文本框 33"/>
            <p:cNvSpPr txBox="1"/>
            <p:nvPr/>
          </p:nvSpPr>
          <p:spPr>
            <a:xfrm>
              <a:off x="1724310" y="4869264"/>
              <a:ext cx="1843151" cy="338554"/>
            </a:xfrm>
            <a:prstGeom prst="rect">
              <a:avLst/>
            </a:prstGeom>
            <a:noFill/>
          </p:spPr>
          <p:txBody>
            <a:bodyPr wrap="square" rtlCol="0">
              <a:spAutoFit/>
            </a:bodyPr>
            <a:lstStyle/>
            <a:p>
              <a:pPr algn="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8145552" y="4687996"/>
              <a:ext cx="1843151" cy="338554"/>
            </a:xfrm>
            <a:prstGeom prst="rect">
              <a:avLst/>
            </a:prstGeom>
            <a:noFill/>
          </p:spPr>
          <p:txBody>
            <a:bodyPr wrap="squar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1724310" y="2324463"/>
              <a:ext cx="1843151" cy="338554"/>
            </a:xfrm>
            <a:prstGeom prst="rect">
              <a:avLst/>
            </a:prstGeom>
            <a:noFill/>
          </p:spPr>
          <p:txBody>
            <a:bodyPr wrap="square" rtlCol="0">
              <a:spAutoFit/>
            </a:bodyPr>
            <a:lstStyle/>
            <a:p>
              <a:pPr algn="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Teardrop 3"/>
            <p:cNvSpPr/>
            <p:nvPr/>
          </p:nvSpPr>
          <p:spPr>
            <a:xfrm rot="5400000" flipV="1">
              <a:off x="6276488" y="1963072"/>
              <a:ext cx="2150207" cy="2207627"/>
            </a:xfrm>
            <a:prstGeom prst="teardrop">
              <a:avLst/>
            </a:prstGeom>
            <a:solidFill>
              <a:srgbClr val="CA6366"/>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4"/>
            <p:cNvSpPr txBox="1"/>
            <p:nvPr/>
          </p:nvSpPr>
          <p:spPr>
            <a:xfrm>
              <a:off x="6836362" y="2743719"/>
              <a:ext cx="1030458" cy="646331"/>
            </a:xfrm>
            <a:prstGeom prst="rect">
              <a:avLst/>
            </a:prstGeom>
            <a:noFill/>
          </p:spPr>
          <p:txBody>
            <a:bodyPr wrap="square" rtlCol="0">
              <a:spAutoFit/>
            </a:bodyPr>
            <a:lstStyle/>
            <a:p>
              <a:r>
                <a:rPr lang="en-US" sz="3600" dirty="0" smtClean="0">
                  <a:solidFill>
                    <a:schemeClr val="bg1"/>
                  </a:solidFill>
                </a:rPr>
                <a:t>50%</a:t>
              </a:r>
              <a:endParaRPr lang="en-GB" sz="3600" dirty="0">
                <a:solidFill>
                  <a:schemeClr val="bg1"/>
                </a:solidFill>
              </a:endParaRPr>
            </a:p>
          </p:txBody>
        </p:sp>
        <p:sp>
          <p:nvSpPr>
            <p:cNvPr id="19" name="Teardrop 6"/>
            <p:cNvSpPr/>
            <p:nvPr/>
          </p:nvSpPr>
          <p:spPr>
            <a:xfrm rot="5400000" flipH="1">
              <a:off x="3956317" y="4225823"/>
              <a:ext cx="2150207" cy="2207627"/>
            </a:xfrm>
            <a:prstGeom prst="teardrop">
              <a:avLst/>
            </a:prstGeom>
            <a:solidFill>
              <a:srgbClr val="CA6366"/>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7"/>
            <p:cNvSpPr txBox="1"/>
            <p:nvPr/>
          </p:nvSpPr>
          <p:spPr>
            <a:xfrm>
              <a:off x="4516191" y="5012036"/>
              <a:ext cx="1030458" cy="646331"/>
            </a:xfrm>
            <a:prstGeom prst="rect">
              <a:avLst/>
            </a:prstGeom>
            <a:noFill/>
          </p:spPr>
          <p:txBody>
            <a:bodyPr wrap="square" rtlCol="0">
              <a:spAutoFit/>
            </a:bodyPr>
            <a:lstStyle/>
            <a:p>
              <a:r>
                <a:rPr lang="en-US" sz="3600">
                  <a:solidFill>
                    <a:schemeClr val="bg1"/>
                  </a:solidFill>
                </a:rPr>
                <a:t>4</a:t>
              </a:r>
              <a:r>
                <a:rPr lang="en-US" sz="3600" smtClean="0">
                  <a:solidFill>
                    <a:schemeClr val="bg1"/>
                  </a:solidFill>
                </a:rPr>
                <a:t>0%</a:t>
              </a:r>
              <a:endParaRPr lang="en-GB" sz="3600">
                <a:solidFill>
                  <a:schemeClr val="bg1"/>
                </a:solidFill>
              </a:endParaRPr>
            </a:p>
          </p:txBody>
        </p:sp>
        <p:sp>
          <p:nvSpPr>
            <p:cNvPr id="21" name="Teardrop 9"/>
            <p:cNvSpPr/>
            <p:nvPr/>
          </p:nvSpPr>
          <p:spPr>
            <a:xfrm rot="16200000">
              <a:off x="6233710" y="4268601"/>
              <a:ext cx="1308296" cy="1280160"/>
            </a:xfrm>
            <a:prstGeom prst="teardrop">
              <a:avLst/>
            </a:prstGeom>
            <a:solidFill>
              <a:srgbClr val="CA6366"/>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Box 10"/>
            <p:cNvSpPr txBox="1"/>
            <p:nvPr/>
          </p:nvSpPr>
          <p:spPr>
            <a:xfrm>
              <a:off x="6530228" y="4677847"/>
              <a:ext cx="715260" cy="461665"/>
            </a:xfrm>
            <a:prstGeom prst="rect">
              <a:avLst/>
            </a:prstGeom>
            <a:noFill/>
          </p:spPr>
          <p:txBody>
            <a:bodyPr wrap="none" rtlCol="0">
              <a:spAutoFit/>
            </a:bodyPr>
            <a:lstStyle/>
            <a:p>
              <a:r>
                <a:rPr lang="en-US" sz="2400" dirty="0">
                  <a:solidFill>
                    <a:schemeClr val="bg1"/>
                  </a:solidFill>
                </a:rPr>
                <a:t>2</a:t>
              </a:r>
              <a:r>
                <a:rPr lang="en-US" sz="2400" dirty="0" smtClean="0">
                  <a:solidFill>
                    <a:schemeClr val="bg1"/>
                  </a:solidFill>
                </a:rPr>
                <a:t>0%</a:t>
              </a:r>
              <a:endParaRPr lang="en-GB" sz="2400" dirty="0">
                <a:solidFill>
                  <a:schemeClr val="bg1"/>
                </a:solidFill>
              </a:endParaRPr>
            </a:p>
          </p:txBody>
        </p:sp>
        <p:sp>
          <p:nvSpPr>
            <p:cNvPr id="23" name="Teardrop 14"/>
            <p:cNvSpPr/>
            <p:nvPr/>
          </p:nvSpPr>
          <p:spPr>
            <a:xfrm flipV="1">
              <a:off x="4826938" y="2861829"/>
              <a:ext cx="1308296" cy="1280160"/>
            </a:xfrm>
            <a:prstGeom prst="teardrop">
              <a:avLst/>
            </a:prstGeom>
            <a:solidFill>
              <a:srgbClr val="CA6366"/>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ardrop 15"/>
            <p:cNvSpPr/>
            <p:nvPr/>
          </p:nvSpPr>
          <p:spPr>
            <a:xfrm flipV="1">
              <a:off x="3927607" y="1991782"/>
              <a:ext cx="2207627" cy="2150207"/>
            </a:xfrm>
            <a:prstGeom prst="teardrop">
              <a:avLst/>
            </a:prstGeom>
            <a:noFill/>
            <a:ln>
              <a:solidFill>
                <a:schemeClr val="tx1">
                  <a:lumMod val="65000"/>
                  <a:lumOff val="35000"/>
                </a:schemeClr>
              </a:solidFill>
              <a:prstDash val="sysDash"/>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25" name="TextBox 16"/>
            <p:cNvSpPr txBox="1"/>
            <p:nvPr/>
          </p:nvSpPr>
          <p:spPr>
            <a:xfrm>
              <a:off x="5118616" y="3271076"/>
              <a:ext cx="715260" cy="461665"/>
            </a:xfrm>
            <a:prstGeom prst="rect">
              <a:avLst/>
            </a:prstGeom>
            <a:noFill/>
          </p:spPr>
          <p:txBody>
            <a:bodyPr wrap="none" rtlCol="0">
              <a:spAutoFit/>
            </a:bodyPr>
            <a:lstStyle/>
            <a:p>
              <a:r>
                <a:rPr lang="en-US" sz="2400" smtClean="0">
                  <a:solidFill>
                    <a:schemeClr val="bg1"/>
                  </a:solidFill>
                </a:rPr>
                <a:t>30%</a:t>
              </a:r>
              <a:endParaRPr lang="en-GB" sz="2400">
                <a:solidFill>
                  <a:schemeClr val="bg1"/>
                </a:solidFill>
              </a:endParaRPr>
            </a:p>
          </p:txBody>
        </p:sp>
        <p:sp>
          <p:nvSpPr>
            <p:cNvPr id="26" name="TextBox 13"/>
            <p:cNvSpPr txBox="1"/>
            <p:nvPr/>
          </p:nvSpPr>
          <p:spPr>
            <a:xfrm>
              <a:off x="4355763" y="2496279"/>
              <a:ext cx="715260" cy="461665"/>
            </a:xfrm>
            <a:prstGeom prst="rect">
              <a:avLst/>
            </a:prstGeom>
            <a:noFill/>
          </p:spPr>
          <p:txBody>
            <a:bodyPr wrap="none" rtlCol="0">
              <a:spAutoFit/>
            </a:bodyPr>
            <a:lstStyle/>
            <a:p>
              <a:r>
                <a:rPr lang="en-US" sz="2400" smtClean="0">
                  <a:solidFill>
                    <a:schemeClr val="bg2">
                      <a:lumMod val="25000"/>
                    </a:schemeClr>
                  </a:solidFill>
                </a:rPr>
                <a:t>15%</a:t>
              </a:r>
              <a:endParaRPr lang="en-GB" sz="2400">
                <a:solidFill>
                  <a:schemeClr val="bg2">
                    <a:lumMod val="25000"/>
                  </a:schemeClr>
                </a:solidFill>
              </a:endParaRPr>
            </a:p>
          </p:txBody>
        </p:sp>
        <p:sp>
          <p:nvSpPr>
            <p:cNvPr id="27" name="Rectangle 20"/>
            <p:cNvSpPr/>
            <p:nvPr/>
          </p:nvSpPr>
          <p:spPr>
            <a:xfrm>
              <a:off x="2521103" y="2619843"/>
              <a:ext cx="1026942" cy="45719"/>
            </a:xfrm>
            <a:prstGeom prst="rect">
              <a:avLst/>
            </a:prstGeom>
            <a:solidFill>
              <a:srgbClr val="CA6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4"/>
            <p:cNvSpPr/>
            <p:nvPr/>
          </p:nvSpPr>
          <p:spPr>
            <a:xfrm>
              <a:off x="2858463" y="5162099"/>
              <a:ext cx="689581" cy="45719"/>
            </a:xfrm>
            <a:prstGeom prst="rect">
              <a:avLst/>
            </a:prstGeom>
            <a:solidFill>
              <a:srgbClr val="CA6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p:cNvSpPr/>
            <p:nvPr/>
          </p:nvSpPr>
          <p:spPr>
            <a:xfrm>
              <a:off x="8961761" y="2324463"/>
              <a:ext cx="1026942" cy="45719"/>
            </a:xfrm>
            <a:prstGeom prst="rect">
              <a:avLst/>
            </a:prstGeom>
            <a:solidFill>
              <a:srgbClr val="CA6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32"/>
            <p:cNvSpPr/>
            <p:nvPr/>
          </p:nvSpPr>
          <p:spPr>
            <a:xfrm>
              <a:off x="8230241" y="4983118"/>
              <a:ext cx="1026942" cy="45719"/>
            </a:xfrm>
            <a:prstGeom prst="rect">
              <a:avLst/>
            </a:prstGeom>
            <a:solidFill>
              <a:srgbClr val="CA6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文本框 30"/>
            <p:cNvSpPr txBox="1"/>
            <p:nvPr/>
          </p:nvSpPr>
          <p:spPr>
            <a:xfrm>
              <a:off x="994904" y="2648833"/>
              <a:ext cx="2572557" cy="784830"/>
            </a:xfrm>
            <a:prstGeom prst="rect">
              <a:avLst/>
            </a:prstGeom>
            <a:noFill/>
          </p:spPr>
          <p:txBody>
            <a:bodyPr wrap="square" rtlCol="0">
              <a:spAutoFit/>
            </a:bodyPr>
            <a:lstStyle/>
            <a:p>
              <a:pPr algn="r">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3F2F7"/>
        </a:solidFill>
        <a:effectLst/>
      </p:bgPr>
    </p:bg>
    <p:spTree>
      <p:nvGrpSpPr>
        <p:cNvPr id="1" name=""/>
        <p:cNvGrpSpPr/>
        <p:nvPr/>
      </p:nvGrpSpPr>
      <p:grpSpPr>
        <a:xfrm>
          <a:off x="0" y="0"/>
          <a:ext cx="0" cy="0"/>
          <a:chOff x="0" y="0"/>
          <a:chExt cx="0" cy="0"/>
        </a:xfrm>
      </p:grpSpPr>
      <p:sp>
        <p:nvSpPr>
          <p:cNvPr id="4" name="直角三角形 3"/>
          <p:cNvSpPr/>
          <p:nvPr/>
        </p:nvSpPr>
        <p:spPr>
          <a:xfrm>
            <a:off x="0" y="6680200"/>
            <a:ext cx="12192000" cy="177800"/>
          </a:xfrm>
          <a:prstGeom prst="rtTriangle">
            <a:avLst/>
          </a:prstGeom>
          <a:solidFill>
            <a:srgbClr val="931216">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p:cNvSpPr/>
          <p:nvPr/>
        </p:nvSpPr>
        <p:spPr>
          <a:xfrm flipH="1" flipV="1">
            <a:off x="0" y="0"/>
            <a:ext cx="12192000" cy="177800"/>
          </a:xfrm>
          <a:prstGeom prst="rtTriangle">
            <a:avLst/>
          </a:prstGeom>
          <a:solidFill>
            <a:srgbClr val="931216">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820965" y="379754"/>
            <a:ext cx="717550" cy="717550"/>
            <a:chOff x="4704555" y="1785938"/>
            <a:chExt cx="2782888" cy="2782888"/>
          </a:xfrm>
        </p:grpSpPr>
        <p:sp>
          <p:nvSpPr>
            <p:cNvPr id="13" name="流程图: 决策 12"/>
            <p:cNvSpPr/>
            <p:nvPr/>
          </p:nvSpPr>
          <p:spPr>
            <a:xfrm>
              <a:off x="4704555" y="1785938"/>
              <a:ext cx="2782888" cy="2782888"/>
            </a:xfrm>
            <a:prstGeom prst="flowChartDecision">
              <a:avLst/>
            </a:prstGeom>
            <a:solidFill>
              <a:srgbClr val="CA6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A6366"/>
                </a:solidFill>
              </a:endParaRPr>
            </a:p>
          </p:txBody>
        </p:sp>
        <p:sp>
          <p:nvSpPr>
            <p:cNvPr id="14" name="流程图: 决策 13"/>
            <p:cNvSpPr/>
            <p:nvPr/>
          </p:nvSpPr>
          <p:spPr>
            <a:xfrm>
              <a:off x="4934127" y="2015510"/>
              <a:ext cx="2323745" cy="2323745"/>
            </a:xfrm>
            <a:prstGeom prst="flowChartDecision">
              <a:avLst/>
            </a:prstGeom>
            <a:solidFill>
              <a:srgbClr val="F3F3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A6366"/>
                </a:solidFill>
              </a:endParaRPr>
            </a:p>
          </p:txBody>
        </p:sp>
      </p:grpSp>
      <p:sp>
        <p:nvSpPr>
          <p:cNvPr id="15" name="文本框 14"/>
          <p:cNvSpPr txBox="1"/>
          <p:nvPr/>
        </p:nvSpPr>
        <p:spPr>
          <a:xfrm>
            <a:off x="850562" y="507696"/>
            <a:ext cx="658356" cy="461665"/>
          </a:xfrm>
          <a:prstGeom prst="rect">
            <a:avLst/>
          </a:prstGeom>
          <a:noFill/>
        </p:spPr>
        <p:txBody>
          <a:bodyPr wrap="square" rtlCol="0">
            <a:spAutoFit/>
          </a:bodyPr>
          <a:lstStyle/>
          <a:p>
            <a:pPr algn="ctr"/>
            <a:r>
              <a:rPr lang="en-US" altLang="zh-CN" sz="2400" b="1" dirty="0" smtClean="0">
                <a:ln w="28575">
                  <a:noFill/>
                </a:ln>
                <a:solidFill>
                  <a:srgbClr val="CA6366"/>
                </a:solidFill>
                <a:latin typeface="微软雅黑" panose="020B0503020204020204" pitchFamily="34" charset="-122"/>
                <a:ea typeface="微软雅黑" panose="020B0503020204020204" pitchFamily="34" charset="-122"/>
              </a:rPr>
              <a:t>02</a:t>
            </a:r>
            <a:endParaRPr lang="zh-CN" altLang="en-US" sz="4000" b="1" dirty="0">
              <a:ln w="28575">
                <a:noFill/>
              </a:ln>
              <a:solidFill>
                <a:srgbClr val="CA6366"/>
              </a:solidFill>
              <a:latin typeface="微软雅黑" panose="020B0503020204020204" pitchFamily="34" charset="-122"/>
              <a:ea typeface="微软雅黑" panose="020B0503020204020204" pitchFamily="34" charset="-122"/>
            </a:endParaRPr>
          </a:p>
        </p:txBody>
      </p:sp>
      <p:sp>
        <p:nvSpPr>
          <p:cNvPr id="16" name="矩形 15"/>
          <p:cNvSpPr/>
          <p:nvPr/>
        </p:nvSpPr>
        <p:spPr>
          <a:xfrm>
            <a:off x="1679359" y="181159"/>
            <a:ext cx="1569660" cy="510845"/>
          </a:xfrm>
          <a:prstGeom prst="rect">
            <a:avLst/>
          </a:prstGeom>
        </p:spPr>
        <p:txBody>
          <a:bodyPr wrap="none">
            <a:spAutoFit/>
          </a:bodyPr>
          <a:lstStyle/>
          <a:p>
            <a:pPr>
              <a:lnSpc>
                <a:spcPct val="175000"/>
              </a:lnSpc>
            </a:pPr>
            <a:r>
              <a:rPr lang="zh-CN" altLang="en-US" dirty="0">
                <a:solidFill>
                  <a:srgbClr val="CA6366"/>
                </a:solidFill>
                <a:latin typeface="微软雅黑" panose="020B0503020204020204" pitchFamily="34" charset="-122"/>
                <a:ea typeface="微软雅黑" panose="020B0503020204020204" pitchFamily="34" charset="-122"/>
              </a:rPr>
              <a:t>工作完成情况</a:t>
            </a:r>
            <a:endParaRPr lang="en-US" altLang="zh-CN" dirty="0">
              <a:solidFill>
                <a:srgbClr val="CA6366"/>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1679359" y="757294"/>
            <a:ext cx="5022106" cy="369332"/>
          </a:xfrm>
          <a:prstGeom prst="snip1Rect">
            <a:avLst>
              <a:gd name="adj" fmla="val 0"/>
            </a:avLst>
          </a:prstGeom>
          <a:noFill/>
          <a:ln w="28575">
            <a:noFill/>
          </a:ln>
        </p:spPr>
        <p:txBody>
          <a:bodyPr wrap="square" rtlCol="0">
            <a:spAutoFit/>
          </a:bodyPr>
          <a:lstStyle/>
          <a:p>
            <a:r>
              <a:rPr lang="en-US" altLang="zh-CN" dirty="0" smtClean="0">
                <a:solidFill>
                  <a:srgbClr val="CA6366"/>
                </a:solidFill>
                <a:latin typeface="Arial" panose="020B0604020202020204" pitchFamily="34" charset="0"/>
                <a:cs typeface="Arial" panose="020B0604020202020204" pitchFamily="34" charset="0"/>
              </a:rPr>
              <a:t>Work Completion</a:t>
            </a:r>
            <a:endParaRPr lang="zh-CN" altLang="en-US" dirty="0">
              <a:solidFill>
                <a:srgbClr val="CA6366"/>
              </a:solidFill>
              <a:latin typeface="Arial" panose="020B0604020202020204" pitchFamily="34" charset="0"/>
              <a:ea typeface="华文仿宋" panose="02010600040101010101" pitchFamily="2" charset="-122"/>
              <a:cs typeface="Arial" panose="020B0604020202020204" pitchFamily="34" charset="0"/>
            </a:endParaRPr>
          </a:p>
        </p:txBody>
      </p:sp>
      <p:grpSp>
        <p:nvGrpSpPr>
          <p:cNvPr id="10" name="组合 9"/>
          <p:cNvGrpSpPr/>
          <p:nvPr/>
        </p:nvGrpSpPr>
        <p:grpSpPr>
          <a:xfrm>
            <a:off x="990600" y="2232068"/>
            <a:ext cx="10210800" cy="2393864"/>
            <a:chOff x="861826" y="2103510"/>
            <a:chExt cx="10468347" cy="2454245"/>
          </a:xfrm>
        </p:grpSpPr>
        <p:sp>
          <p:nvSpPr>
            <p:cNvPr id="11" name="Rectangle 20"/>
            <p:cNvSpPr/>
            <p:nvPr/>
          </p:nvSpPr>
          <p:spPr>
            <a:xfrm flipH="1">
              <a:off x="861826" y="2103510"/>
              <a:ext cx="10468347" cy="2454245"/>
            </a:xfrm>
            <a:prstGeom prst="rect">
              <a:avLst/>
            </a:prstGeom>
            <a:solidFill>
              <a:srgbClr val="CA636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endParaRPr lang="zh-CN" altLang="zh-CN" sz="2400">
                <a:solidFill>
                  <a:srgbClr val="FFFFFF"/>
                </a:solidFill>
              </a:endParaRPr>
            </a:p>
          </p:txBody>
        </p:sp>
        <p:sp>
          <p:nvSpPr>
            <p:cNvPr id="18" name="Content Placeholder 2"/>
            <p:cNvSpPr txBox="1"/>
            <p:nvPr/>
          </p:nvSpPr>
          <p:spPr bwMode="auto">
            <a:xfrm>
              <a:off x="1177780" y="3545676"/>
              <a:ext cx="1681576" cy="675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spcBef>
                  <a:spcPct val="20000"/>
                </a:spcBef>
                <a:buFont typeface="Arial" panose="020B0604020202020204" pitchFamily="34" charset="0"/>
                <a:buNone/>
              </a:pPr>
              <a:r>
                <a:rPr lang="en-US" altLang="zh-CN" sz="2000" dirty="0" smtClean="0">
                  <a:solidFill>
                    <a:schemeClr val="bg1"/>
                  </a:solidFill>
                  <a:ea typeface="宋体" panose="02010600030101010101" pitchFamily="2" charset="-122"/>
                </a:rPr>
                <a:t>Add   title</a:t>
              </a:r>
              <a:endParaRPr lang="en-US" altLang="zh-CN" sz="2000" dirty="0">
                <a:solidFill>
                  <a:schemeClr val="bg1"/>
                </a:solidFill>
                <a:ea typeface="宋体" panose="02010600030101010101" pitchFamily="2" charset="-122"/>
              </a:endParaRPr>
            </a:p>
          </p:txBody>
        </p:sp>
        <p:sp>
          <p:nvSpPr>
            <p:cNvPr id="19" name="Freeform 7"/>
            <p:cNvSpPr>
              <a:spLocks noEditPoints="1"/>
            </p:cNvSpPr>
            <p:nvPr/>
          </p:nvSpPr>
          <p:spPr bwMode="auto">
            <a:xfrm>
              <a:off x="1610727" y="2560884"/>
              <a:ext cx="777639" cy="777598"/>
            </a:xfrm>
            <a:custGeom>
              <a:avLst/>
              <a:gdLst>
                <a:gd name="T0" fmla="*/ 585498 w 376"/>
                <a:gd name="T1" fmla="*/ 479197 h 376"/>
                <a:gd name="T2" fmla="*/ 585498 w 376"/>
                <a:gd name="T3" fmla="*/ 401581 h 376"/>
                <a:gd name="T4" fmla="*/ 469073 w 376"/>
                <a:gd name="T5" fmla="*/ 285156 h 376"/>
                <a:gd name="T6" fmla="*/ 401581 w 376"/>
                <a:gd name="T7" fmla="*/ 285156 h 376"/>
                <a:gd name="T8" fmla="*/ 349274 w 376"/>
                <a:gd name="T9" fmla="*/ 249722 h 376"/>
                <a:gd name="T10" fmla="*/ 349274 w 376"/>
                <a:gd name="T11" fmla="*/ 155233 h 376"/>
                <a:gd name="T12" fmla="*/ 398206 w 376"/>
                <a:gd name="T13" fmla="*/ 80991 h 376"/>
                <a:gd name="T14" fmla="*/ 317215 w 376"/>
                <a:gd name="T15" fmla="*/ 0 h 376"/>
                <a:gd name="T16" fmla="*/ 236224 w 376"/>
                <a:gd name="T17" fmla="*/ 80991 h 376"/>
                <a:gd name="T18" fmla="*/ 285156 w 376"/>
                <a:gd name="T19" fmla="*/ 155233 h 376"/>
                <a:gd name="T20" fmla="*/ 285156 w 376"/>
                <a:gd name="T21" fmla="*/ 249722 h 376"/>
                <a:gd name="T22" fmla="*/ 232849 w 376"/>
                <a:gd name="T23" fmla="*/ 285156 h 376"/>
                <a:gd name="T24" fmla="*/ 165357 w 376"/>
                <a:gd name="T25" fmla="*/ 285156 h 376"/>
                <a:gd name="T26" fmla="*/ 48932 w 376"/>
                <a:gd name="T27" fmla="*/ 401581 h 376"/>
                <a:gd name="T28" fmla="*/ 48932 w 376"/>
                <a:gd name="T29" fmla="*/ 479197 h 376"/>
                <a:gd name="T30" fmla="*/ 0 w 376"/>
                <a:gd name="T31" fmla="*/ 553439 h 376"/>
                <a:gd name="T32" fmla="*/ 80991 w 376"/>
                <a:gd name="T33" fmla="*/ 634430 h 376"/>
                <a:gd name="T34" fmla="*/ 161982 w 376"/>
                <a:gd name="T35" fmla="*/ 553439 h 376"/>
                <a:gd name="T36" fmla="*/ 113050 w 376"/>
                <a:gd name="T37" fmla="*/ 479197 h 376"/>
                <a:gd name="T38" fmla="*/ 113050 w 376"/>
                <a:gd name="T39" fmla="*/ 401581 h 376"/>
                <a:gd name="T40" fmla="*/ 165357 w 376"/>
                <a:gd name="T41" fmla="*/ 349274 h 376"/>
                <a:gd name="T42" fmla="*/ 232849 w 376"/>
                <a:gd name="T43" fmla="*/ 349274 h 376"/>
                <a:gd name="T44" fmla="*/ 285156 w 376"/>
                <a:gd name="T45" fmla="*/ 340837 h 376"/>
                <a:gd name="T46" fmla="*/ 285156 w 376"/>
                <a:gd name="T47" fmla="*/ 479197 h 376"/>
                <a:gd name="T48" fmla="*/ 236224 w 376"/>
                <a:gd name="T49" fmla="*/ 553439 h 376"/>
                <a:gd name="T50" fmla="*/ 317215 w 376"/>
                <a:gd name="T51" fmla="*/ 634430 h 376"/>
                <a:gd name="T52" fmla="*/ 398206 w 376"/>
                <a:gd name="T53" fmla="*/ 553439 h 376"/>
                <a:gd name="T54" fmla="*/ 349274 w 376"/>
                <a:gd name="T55" fmla="*/ 479197 h 376"/>
                <a:gd name="T56" fmla="*/ 349274 w 376"/>
                <a:gd name="T57" fmla="*/ 340837 h 376"/>
                <a:gd name="T58" fmla="*/ 401581 w 376"/>
                <a:gd name="T59" fmla="*/ 349274 h 376"/>
                <a:gd name="T60" fmla="*/ 469073 w 376"/>
                <a:gd name="T61" fmla="*/ 349274 h 376"/>
                <a:gd name="T62" fmla="*/ 521380 w 376"/>
                <a:gd name="T63" fmla="*/ 401581 h 376"/>
                <a:gd name="T64" fmla="*/ 521380 w 376"/>
                <a:gd name="T65" fmla="*/ 479197 h 376"/>
                <a:gd name="T66" fmla="*/ 472448 w 376"/>
                <a:gd name="T67" fmla="*/ 553439 h 376"/>
                <a:gd name="T68" fmla="*/ 553439 w 376"/>
                <a:gd name="T69" fmla="*/ 634430 h 376"/>
                <a:gd name="T70" fmla="*/ 634430 w 376"/>
                <a:gd name="T71" fmla="*/ 553439 h 376"/>
                <a:gd name="T72" fmla="*/ 585498 w 376"/>
                <a:gd name="T73" fmla="*/ 479197 h 376"/>
                <a:gd name="T74" fmla="*/ 126549 w 376"/>
                <a:gd name="T75" fmla="*/ 553439 h 376"/>
                <a:gd name="T76" fmla="*/ 80991 w 376"/>
                <a:gd name="T77" fmla="*/ 600684 h 376"/>
                <a:gd name="T78" fmla="*/ 33746 w 376"/>
                <a:gd name="T79" fmla="*/ 553439 h 376"/>
                <a:gd name="T80" fmla="*/ 80991 w 376"/>
                <a:gd name="T81" fmla="*/ 506194 h 376"/>
                <a:gd name="T82" fmla="*/ 126549 w 376"/>
                <a:gd name="T83" fmla="*/ 553439 h 376"/>
                <a:gd name="T84" fmla="*/ 269970 w 376"/>
                <a:gd name="T85" fmla="*/ 80991 h 376"/>
                <a:gd name="T86" fmla="*/ 317215 w 376"/>
                <a:gd name="T87" fmla="*/ 33746 h 376"/>
                <a:gd name="T88" fmla="*/ 362772 w 376"/>
                <a:gd name="T89" fmla="*/ 80991 h 376"/>
                <a:gd name="T90" fmla="*/ 317215 w 376"/>
                <a:gd name="T91" fmla="*/ 128236 h 376"/>
                <a:gd name="T92" fmla="*/ 269970 w 376"/>
                <a:gd name="T93" fmla="*/ 80991 h 376"/>
                <a:gd name="T94" fmla="*/ 362772 w 376"/>
                <a:gd name="T95" fmla="*/ 553439 h 376"/>
                <a:gd name="T96" fmla="*/ 317215 w 376"/>
                <a:gd name="T97" fmla="*/ 600684 h 376"/>
                <a:gd name="T98" fmla="*/ 269970 w 376"/>
                <a:gd name="T99" fmla="*/ 553439 h 376"/>
                <a:gd name="T100" fmla="*/ 317215 w 376"/>
                <a:gd name="T101" fmla="*/ 506194 h 376"/>
                <a:gd name="T102" fmla="*/ 362772 w 376"/>
                <a:gd name="T103" fmla="*/ 553439 h 376"/>
                <a:gd name="T104" fmla="*/ 553439 w 376"/>
                <a:gd name="T105" fmla="*/ 600684 h 376"/>
                <a:gd name="T106" fmla="*/ 506194 w 376"/>
                <a:gd name="T107" fmla="*/ 553439 h 376"/>
                <a:gd name="T108" fmla="*/ 553439 w 376"/>
                <a:gd name="T109" fmla="*/ 506194 h 376"/>
                <a:gd name="T110" fmla="*/ 598996 w 376"/>
                <a:gd name="T111" fmla="*/ 553439 h 376"/>
                <a:gd name="T112" fmla="*/ 553439 w 376"/>
                <a:gd name="T113" fmla="*/ 600684 h 37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bg1"/>
            </a:solidFill>
            <a:ln>
              <a:noFill/>
            </a:ln>
          </p:spPr>
          <p:txBody>
            <a:bodyPr/>
            <a:lstStyle/>
            <a:p>
              <a:endParaRPr lang="zh-CN" altLang="en-US" sz="2400"/>
            </a:p>
          </p:txBody>
        </p:sp>
        <p:sp>
          <p:nvSpPr>
            <p:cNvPr id="20" name="Freeform 12"/>
            <p:cNvSpPr>
              <a:spLocks noEditPoints="1"/>
            </p:cNvSpPr>
            <p:nvPr/>
          </p:nvSpPr>
          <p:spPr bwMode="auto">
            <a:xfrm>
              <a:off x="3491893" y="2664035"/>
              <a:ext cx="1070447" cy="653946"/>
            </a:xfrm>
            <a:custGeom>
              <a:avLst/>
              <a:gdLst>
                <a:gd name="T0" fmla="*/ 152 w 400"/>
                <a:gd name="T1" fmla="*/ 7 h 244"/>
                <a:gd name="T2" fmla="*/ 127 w 400"/>
                <a:gd name="T3" fmla="*/ 7 h 244"/>
                <a:gd name="T4" fmla="*/ 0 w 400"/>
                <a:gd name="T5" fmla="*/ 122 h 244"/>
                <a:gd name="T6" fmla="*/ 127 w 400"/>
                <a:gd name="T7" fmla="*/ 237 h 244"/>
                <a:gd name="T8" fmla="*/ 152 w 400"/>
                <a:gd name="T9" fmla="*/ 237 h 244"/>
                <a:gd name="T10" fmla="*/ 152 w 400"/>
                <a:gd name="T11" fmla="*/ 212 h 244"/>
                <a:gd name="T12" fmla="*/ 53 w 400"/>
                <a:gd name="T13" fmla="*/ 122 h 244"/>
                <a:gd name="T14" fmla="*/ 152 w 400"/>
                <a:gd name="T15" fmla="*/ 32 h 244"/>
                <a:gd name="T16" fmla="*/ 152 w 400"/>
                <a:gd name="T17" fmla="*/ 7 h 244"/>
                <a:gd name="T18" fmla="*/ 272 w 400"/>
                <a:gd name="T19" fmla="*/ 7 h 244"/>
                <a:gd name="T20" fmla="*/ 248 w 400"/>
                <a:gd name="T21" fmla="*/ 7 h 244"/>
                <a:gd name="T22" fmla="*/ 248 w 400"/>
                <a:gd name="T23" fmla="*/ 32 h 244"/>
                <a:gd name="T24" fmla="*/ 347 w 400"/>
                <a:gd name="T25" fmla="*/ 122 h 244"/>
                <a:gd name="T26" fmla="*/ 248 w 400"/>
                <a:gd name="T27" fmla="*/ 212 h 244"/>
                <a:gd name="T28" fmla="*/ 248 w 400"/>
                <a:gd name="T29" fmla="*/ 237 h 244"/>
                <a:gd name="T30" fmla="*/ 272 w 400"/>
                <a:gd name="T31" fmla="*/ 237 h 244"/>
                <a:gd name="T32" fmla="*/ 400 w 400"/>
                <a:gd name="T33" fmla="*/ 122 h 244"/>
                <a:gd name="T34" fmla="*/ 272 w 400"/>
                <a:gd name="T35" fmla="*/ 7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0" h="244">
                  <a:moveTo>
                    <a:pt x="152" y="7"/>
                  </a:moveTo>
                  <a:cubicBezTo>
                    <a:pt x="145" y="0"/>
                    <a:pt x="135" y="0"/>
                    <a:pt x="127" y="7"/>
                  </a:cubicBezTo>
                  <a:cubicBezTo>
                    <a:pt x="0" y="122"/>
                    <a:pt x="0" y="122"/>
                    <a:pt x="0" y="122"/>
                  </a:cubicBezTo>
                  <a:cubicBezTo>
                    <a:pt x="127" y="237"/>
                    <a:pt x="127" y="237"/>
                    <a:pt x="127" y="237"/>
                  </a:cubicBezTo>
                  <a:cubicBezTo>
                    <a:pt x="135" y="244"/>
                    <a:pt x="145" y="244"/>
                    <a:pt x="152" y="237"/>
                  </a:cubicBezTo>
                  <a:cubicBezTo>
                    <a:pt x="159" y="230"/>
                    <a:pt x="159" y="219"/>
                    <a:pt x="152" y="212"/>
                  </a:cubicBezTo>
                  <a:cubicBezTo>
                    <a:pt x="53" y="122"/>
                    <a:pt x="53" y="122"/>
                    <a:pt x="53" y="122"/>
                  </a:cubicBezTo>
                  <a:cubicBezTo>
                    <a:pt x="152" y="32"/>
                    <a:pt x="152" y="32"/>
                    <a:pt x="152" y="32"/>
                  </a:cubicBezTo>
                  <a:cubicBezTo>
                    <a:pt x="159" y="25"/>
                    <a:pt x="159" y="14"/>
                    <a:pt x="152" y="7"/>
                  </a:cubicBezTo>
                  <a:close/>
                  <a:moveTo>
                    <a:pt x="272" y="7"/>
                  </a:moveTo>
                  <a:cubicBezTo>
                    <a:pt x="265" y="0"/>
                    <a:pt x="255" y="0"/>
                    <a:pt x="248" y="7"/>
                  </a:cubicBezTo>
                  <a:cubicBezTo>
                    <a:pt x="240" y="14"/>
                    <a:pt x="241" y="25"/>
                    <a:pt x="248" y="32"/>
                  </a:cubicBezTo>
                  <a:cubicBezTo>
                    <a:pt x="347" y="122"/>
                    <a:pt x="347" y="122"/>
                    <a:pt x="347" y="122"/>
                  </a:cubicBezTo>
                  <a:cubicBezTo>
                    <a:pt x="248" y="212"/>
                    <a:pt x="248" y="212"/>
                    <a:pt x="248" y="212"/>
                  </a:cubicBezTo>
                  <a:cubicBezTo>
                    <a:pt x="241" y="219"/>
                    <a:pt x="240" y="230"/>
                    <a:pt x="248" y="237"/>
                  </a:cubicBezTo>
                  <a:cubicBezTo>
                    <a:pt x="255" y="244"/>
                    <a:pt x="265" y="244"/>
                    <a:pt x="272" y="237"/>
                  </a:cubicBezTo>
                  <a:cubicBezTo>
                    <a:pt x="400" y="122"/>
                    <a:pt x="400" y="122"/>
                    <a:pt x="400" y="122"/>
                  </a:cubicBezTo>
                  <a:lnTo>
                    <a:pt x="272" y="7"/>
                  </a:lnTo>
                  <a:close/>
                </a:path>
              </a:pathLst>
            </a:custGeom>
            <a:solidFill>
              <a:schemeClr val="bg1"/>
            </a:solidFill>
            <a:ln>
              <a:noFill/>
            </a:ln>
          </p:spPr>
          <p:txBody>
            <a:bodyPr/>
            <a:lstStyle/>
            <a:p>
              <a:pPr>
                <a:defRPr/>
              </a:pPr>
              <a:endParaRPr lang="en-US" sz="2400" dirty="0"/>
            </a:p>
          </p:txBody>
        </p:sp>
        <p:sp>
          <p:nvSpPr>
            <p:cNvPr id="21" name="Freeform 17"/>
            <p:cNvSpPr>
              <a:spLocks noEditPoints="1"/>
            </p:cNvSpPr>
            <p:nvPr/>
          </p:nvSpPr>
          <p:spPr bwMode="auto">
            <a:xfrm>
              <a:off x="5603594" y="2611486"/>
              <a:ext cx="868036" cy="692871"/>
            </a:xfrm>
            <a:custGeom>
              <a:avLst/>
              <a:gdLst>
                <a:gd name="T0" fmla="*/ 200 w 400"/>
                <a:gd name="T1" fmla="*/ 120 h 320"/>
                <a:gd name="T2" fmla="*/ 140 w 400"/>
                <a:gd name="T3" fmla="*/ 180 h 320"/>
                <a:gd name="T4" fmla="*/ 200 w 400"/>
                <a:gd name="T5" fmla="*/ 240 h 320"/>
                <a:gd name="T6" fmla="*/ 260 w 400"/>
                <a:gd name="T7" fmla="*/ 180 h 320"/>
                <a:gd name="T8" fmla="*/ 200 w 400"/>
                <a:gd name="T9" fmla="*/ 120 h 320"/>
                <a:gd name="T10" fmla="*/ 360 w 400"/>
                <a:gd name="T11" fmla="*/ 60 h 320"/>
                <a:gd name="T12" fmla="*/ 312 w 400"/>
                <a:gd name="T13" fmla="*/ 60 h 320"/>
                <a:gd name="T14" fmla="*/ 296 w 400"/>
                <a:gd name="T15" fmla="*/ 49 h 320"/>
                <a:gd name="T16" fmla="*/ 284 w 400"/>
                <a:gd name="T17" fmla="*/ 11 h 320"/>
                <a:gd name="T18" fmla="*/ 268 w 400"/>
                <a:gd name="T19" fmla="*/ 0 h 320"/>
                <a:gd name="T20" fmla="*/ 132 w 400"/>
                <a:gd name="T21" fmla="*/ 0 h 320"/>
                <a:gd name="T22" fmla="*/ 116 w 400"/>
                <a:gd name="T23" fmla="*/ 11 h 320"/>
                <a:gd name="T24" fmla="*/ 104 w 400"/>
                <a:gd name="T25" fmla="*/ 49 h 320"/>
                <a:gd name="T26" fmla="*/ 88 w 400"/>
                <a:gd name="T27" fmla="*/ 60 h 320"/>
                <a:gd name="T28" fmla="*/ 40 w 400"/>
                <a:gd name="T29" fmla="*/ 60 h 320"/>
                <a:gd name="T30" fmla="*/ 0 w 400"/>
                <a:gd name="T31" fmla="*/ 100 h 320"/>
                <a:gd name="T32" fmla="*/ 0 w 400"/>
                <a:gd name="T33" fmla="*/ 280 h 320"/>
                <a:gd name="T34" fmla="*/ 40 w 400"/>
                <a:gd name="T35" fmla="*/ 320 h 320"/>
                <a:gd name="T36" fmla="*/ 360 w 400"/>
                <a:gd name="T37" fmla="*/ 320 h 320"/>
                <a:gd name="T38" fmla="*/ 400 w 400"/>
                <a:gd name="T39" fmla="*/ 280 h 320"/>
                <a:gd name="T40" fmla="*/ 400 w 400"/>
                <a:gd name="T41" fmla="*/ 100 h 320"/>
                <a:gd name="T42" fmla="*/ 360 w 400"/>
                <a:gd name="T43" fmla="*/ 60 h 320"/>
                <a:gd name="T44" fmla="*/ 200 w 400"/>
                <a:gd name="T45" fmla="*/ 280 h 320"/>
                <a:gd name="T46" fmla="*/ 100 w 400"/>
                <a:gd name="T47" fmla="*/ 180 h 320"/>
                <a:gd name="T48" fmla="*/ 200 w 400"/>
                <a:gd name="T49" fmla="*/ 80 h 320"/>
                <a:gd name="T50" fmla="*/ 300 w 400"/>
                <a:gd name="T51" fmla="*/ 180 h 320"/>
                <a:gd name="T52" fmla="*/ 200 w 400"/>
                <a:gd name="T53" fmla="*/ 280 h 320"/>
                <a:gd name="T54" fmla="*/ 346 w 400"/>
                <a:gd name="T55" fmla="*/ 128 h 320"/>
                <a:gd name="T56" fmla="*/ 332 w 400"/>
                <a:gd name="T57" fmla="*/ 114 h 320"/>
                <a:gd name="T58" fmla="*/ 346 w 400"/>
                <a:gd name="T59" fmla="*/ 100 h 320"/>
                <a:gd name="T60" fmla="*/ 360 w 400"/>
                <a:gd name="T61" fmla="*/ 114 h 320"/>
                <a:gd name="T62" fmla="*/ 346 w 400"/>
                <a:gd name="T63" fmla="*/ 12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0" h="320">
                  <a:moveTo>
                    <a:pt x="200" y="120"/>
                  </a:moveTo>
                  <a:cubicBezTo>
                    <a:pt x="167" y="120"/>
                    <a:pt x="140" y="147"/>
                    <a:pt x="140" y="180"/>
                  </a:cubicBezTo>
                  <a:cubicBezTo>
                    <a:pt x="140" y="213"/>
                    <a:pt x="167" y="240"/>
                    <a:pt x="200" y="240"/>
                  </a:cubicBezTo>
                  <a:cubicBezTo>
                    <a:pt x="233" y="240"/>
                    <a:pt x="260" y="213"/>
                    <a:pt x="260" y="180"/>
                  </a:cubicBezTo>
                  <a:cubicBezTo>
                    <a:pt x="260" y="147"/>
                    <a:pt x="233" y="120"/>
                    <a:pt x="200" y="120"/>
                  </a:cubicBezTo>
                  <a:close/>
                  <a:moveTo>
                    <a:pt x="360" y="60"/>
                  </a:moveTo>
                  <a:cubicBezTo>
                    <a:pt x="312" y="60"/>
                    <a:pt x="312" y="60"/>
                    <a:pt x="312" y="60"/>
                  </a:cubicBezTo>
                  <a:cubicBezTo>
                    <a:pt x="305" y="60"/>
                    <a:pt x="298" y="55"/>
                    <a:pt x="296" y="49"/>
                  </a:cubicBezTo>
                  <a:cubicBezTo>
                    <a:pt x="284" y="11"/>
                    <a:pt x="284" y="11"/>
                    <a:pt x="284" y="11"/>
                  </a:cubicBezTo>
                  <a:cubicBezTo>
                    <a:pt x="281" y="5"/>
                    <a:pt x="274" y="0"/>
                    <a:pt x="268" y="0"/>
                  </a:cubicBezTo>
                  <a:cubicBezTo>
                    <a:pt x="132" y="0"/>
                    <a:pt x="132" y="0"/>
                    <a:pt x="132" y="0"/>
                  </a:cubicBezTo>
                  <a:cubicBezTo>
                    <a:pt x="125" y="0"/>
                    <a:pt x="118" y="5"/>
                    <a:pt x="116" y="11"/>
                  </a:cubicBezTo>
                  <a:cubicBezTo>
                    <a:pt x="104" y="49"/>
                    <a:pt x="104" y="49"/>
                    <a:pt x="104" y="49"/>
                  </a:cubicBezTo>
                  <a:cubicBezTo>
                    <a:pt x="101" y="55"/>
                    <a:pt x="94" y="60"/>
                    <a:pt x="88" y="60"/>
                  </a:cubicBezTo>
                  <a:cubicBezTo>
                    <a:pt x="40" y="60"/>
                    <a:pt x="40" y="60"/>
                    <a:pt x="40" y="60"/>
                  </a:cubicBezTo>
                  <a:cubicBezTo>
                    <a:pt x="18" y="60"/>
                    <a:pt x="0" y="78"/>
                    <a:pt x="0" y="100"/>
                  </a:cubicBezTo>
                  <a:cubicBezTo>
                    <a:pt x="0" y="280"/>
                    <a:pt x="0" y="280"/>
                    <a:pt x="0" y="280"/>
                  </a:cubicBezTo>
                  <a:cubicBezTo>
                    <a:pt x="0" y="302"/>
                    <a:pt x="18" y="320"/>
                    <a:pt x="40" y="320"/>
                  </a:cubicBezTo>
                  <a:cubicBezTo>
                    <a:pt x="360" y="320"/>
                    <a:pt x="360" y="320"/>
                    <a:pt x="360" y="320"/>
                  </a:cubicBezTo>
                  <a:cubicBezTo>
                    <a:pt x="382" y="320"/>
                    <a:pt x="400" y="302"/>
                    <a:pt x="400" y="280"/>
                  </a:cubicBezTo>
                  <a:cubicBezTo>
                    <a:pt x="400" y="100"/>
                    <a:pt x="400" y="100"/>
                    <a:pt x="400" y="100"/>
                  </a:cubicBezTo>
                  <a:cubicBezTo>
                    <a:pt x="400" y="78"/>
                    <a:pt x="382" y="60"/>
                    <a:pt x="360" y="60"/>
                  </a:cubicBezTo>
                  <a:close/>
                  <a:moveTo>
                    <a:pt x="200" y="280"/>
                  </a:moveTo>
                  <a:cubicBezTo>
                    <a:pt x="145" y="280"/>
                    <a:pt x="100" y="235"/>
                    <a:pt x="100" y="180"/>
                  </a:cubicBezTo>
                  <a:cubicBezTo>
                    <a:pt x="100" y="125"/>
                    <a:pt x="145" y="80"/>
                    <a:pt x="200" y="80"/>
                  </a:cubicBezTo>
                  <a:cubicBezTo>
                    <a:pt x="255" y="80"/>
                    <a:pt x="300" y="125"/>
                    <a:pt x="300" y="180"/>
                  </a:cubicBezTo>
                  <a:cubicBezTo>
                    <a:pt x="300" y="235"/>
                    <a:pt x="255" y="280"/>
                    <a:pt x="200" y="280"/>
                  </a:cubicBezTo>
                  <a:close/>
                  <a:moveTo>
                    <a:pt x="346" y="128"/>
                  </a:moveTo>
                  <a:cubicBezTo>
                    <a:pt x="338" y="128"/>
                    <a:pt x="332" y="122"/>
                    <a:pt x="332" y="114"/>
                  </a:cubicBezTo>
                  <a:cubicBezTo>
                    <a:pt x="332" y="106"/>
                    <a:pt x="338" y="100"/>
                    <a:pt x="346" y="100"/>
                  </a:cubicBezTo>
                  <a:cubicBezTo>
                    <a:pt x="354" y="100"/>
                    <a:pt x="360" y="106"/>
                    <a:pt x="360" y="114"/>
                  </a:cubicBezTo>
                  <a:cubicBezTo>
                    <a:pt x="360" y="122"/>
                    <a:pt x="354" y="128"/>
                    <a:pt x="346" y="128"/>
                  </a:cubicBezTo>
                  <a:close/>
                </a:path>
              </a:pathLst>
            </a:custGeom>
            <a:solidFill>
              <a:schemeClr val="bg1"/>
            </a:solidFill>
            <a:ln>
              <a:noFill/>
            </a:ln>
          </p:spPr>
          <p:txBody>
            <a:bodyPr/>
            <a:lstStyle/>
            <a:p>
              <a:pPr>
                <a:defRPr/>
              </a:pPr>
              <a:endParaRPr lang="en-US" sz="2400" dirty="0"/>
            </a:p>
          </p:txBody>
        </p:sp>
        <p:sp>
          <p:nvSpPr>
            <p:cNvPr id="22" name="Freeform 22"/>
            <p:cNvSpPr>
              <a:spLocks noEditPoints="1"/>
            </p:cNvSpPr>
            <p:nvPr/>
          </p:nvSpPr>
          <p:spPr bwMode="auto">
            <a:xfrm>
              <a:off x="7758113" y="2658196"/>
              <a:ext cx="634483" cy="634483"/>
            </a:xfrm>
            <a:custGeom>
              <a:avLst/>
              <a:gdLst>
                <a:gd name="T0" fmla="*/ 287 w 316"/>
                <a:gd name="T1" fmla="*/ 29 h 316"/>
                <a:gd name="T2" fmla="*/ 236 w 316"/>
                <a:gd name="T3" fmla="*/ 4 h 316"/>
                <a:gd name="T4" fmla="*/ 135 w 316"/>
                <a:gd name="T5" fmla="*/ 105 h 316"/>
                <a:gd name="T6" fmla="*/ 20 w 316"/>
                <a:gd name="T7" fmla="*/ 221 h 316"/>
                <a:gd name="T8" fmla="*/ 0 w 316"/>
                <a:gd name="T9" fmla="*/ 316 h 316"/>
                <a:gd name="T10" fmla="*/ 95 w 316"/>
                <a:gd name="T11" fmla="*/ 296 h 316"/>
                <a:gd name="T12" fmla="*/ 210 w 316"/>
                <a:gd name="T13" fmla="*/ 180 h 316"/>
                <a:gd name="T14" fmla="*/ 312 w 316"/>
                <a:gd name="T15" fmla="*/ 79 h 316"/>
                <a:gd name="T16" fmla="*/ 287 w 316"/>
                <a:gd name="T17" fmla="*/ 29 h 316"/>
                <a:gd name="T18" fmla="*/ 89 w 316"/>
                <a:gd name="T19" fmla="*/ 284 h 316"/>
                <a:gd name="T20" fmla="*/ 57 w 316"/>
                <a:gd name="T21" fmla="*/ 291 h 316"/>
                <a:gd name="T22" fmla="*/ 43 w 316"/>
                <a:gd name="T23" fmla="*/ 273 h 316"/>
                <a:gd name="T24" fmla="*/ 24 w 316"/>
                <a:gd name="T25" fmla="*/ 259 h 316"/>
                <a:gd name="T26" fmla="*/ 31 w 316"/>
                <a:gd name="T27" fmla="*/ 226 h 316"/>
                <a:gd name="T28" fmla="*/ 41 w 316"/>
                <a:gd name="T29" fmla="*/ 217 h 316"/>
                <a:gd name="T30" fmla="*/ 78 w 316"/>
                <a:gd name="T31" fmla="*/ 237 h 316"/>
                <a:gd name="T32" fmla="*/ 99 w 316"/>
                <a:gd name="T33" fmla="*/ 275 h 316"/>
                <a:gd name="T34" fmla="*/ 89 w 316"/>
                <a:gd name="T35" fmla="*/ 28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close/>
                </a:path>
              </a:pathLst>
            </a:custGeom>
            <a:solidFill>
              <a:schemeClr val="bg1"/>
            </a:solidFill>
            <a:ln>
              <a:noFill/>
            </a:ln>
          </p:spPr>
          <p:txBody>
            <a:bodyPr/>
            <a:lstStyle/>
            <a:p>
              <a:pPr>
                <a:defRPr/>
              </a:pPr>
              <a:endParaRPr lang="en-US" sz="2400" dirty="0"/>
            </a:p>
          </p:txBody>
        </p:sp>
        <p:sp>
          <p:nvSpPr>
            <p:cNvPr id="23" name="Freeform 27"/>
            <p:cNvSpPr>
              <a:spLocks noEditPoints="1"/>
            </p:cNvSpPr>
            <p:nvPr/>
          </p:nvSpPr>
          <p:spPr bwMode="auto">
            <a:xfrm>
              <a:off x="9669349" y="2652359"/>
              <a:ext cx="899176" cy="644216"/>
            </a:xfrm>
            <a:custGeom>
              <a:avLst/>
              <a:gdLst>
                <a:gd name="T0" fmla="*/ 392 w 392"/>
                <a:gd name="T1" fmla="*/ 40 h 280"/>
                <a:gd name="T2" fmla="*/ 392 w 392"/>
                <a:gd name="T3" fmla="*/ 16 h 280"/>
                <a:gd name="T4" fmla="*/ 376 w 392"/>
                <a:gd name="T5" fmla="*/ 0 h 280"/>
                <a:gd name="T6" fmla="*/ 16 w 392"/>
                <a:gd name="T7" fmla="*/ 0 h 280"/>
                <a:gd name="T8" fmla="*/ 0 w 392"/>
                <a:gd name="T9" fmla="*/ 16 h 280"/>
                <a:gd name="T10" fmla="*/ 0 w 392"/>
                <a:gd name="T11" fmla="*/ 40 h 280"/>
                <a:gd name="T12" fmla="*/ 40 w 392"/>
                <a:gd name="T13" fmla="*/ 40 h 280"/>
                <a:gd name="T14" fmla="*/ 40 w 392"/>
                <a:gd name="T15" fmla="*/ 80 h 280"/>
                <a:gd name="T16" fmla="*/ 0 w 392"/>
                <a:gd name="T17" fmla="*/ 80 h 280"/>
                <a:gd name="T18" fmla="*/ 0 w 392"/>
                <a:gd name="T19" fmla="*/ 120 h 280"/>
                <a:gd name="T20" fmla="*/ 40 w 392"/>
                <a:gd name="T21" fmla="*/ 120 h 280"/>
                <a:gd name="T22" fmla="*/ 40 w 392"/>
                <a:gd name="T23" fmla="*/ 160 h 280"/>
                <a:gd name="T24" fmla="*/ 0 w 392"/>
                <a:gd name="T25" fmla="*/ 160 h 280"/>
                <a:gd name="T26" fmla="*/ 0 w 392"/>
                <a:gd name="T27" fmla="*/ 200 h 280"/>
                <a:gd name="T28" fmla="*/ 40 w 392"/>
                <a:gd name="T29" fmla="*/ 200 h 280"/>
                <a:gd name="T30" fmla="*/ 40 w 392"/>
                <a:gd name="T31" fmla="*/ 240 h 280"/>
                <a:gd name="T32" fmla="*/ 0 w 392"/>
                <a:gd name="T33" fmla="*/ 240 h 280"/>
                <a:gd name="T34" fmla="*/ 0 w 392"/>
                <a:gd name="T35" fmla="*/ 264 h 280"/>
                <a:gd name="T36" fmla="*/ 16 w 392"/>
                <a:gd name="T37" fmla="*/ 280 h 280"/>
                <a:gd name="T38" fmla="*/ 376 w 392"/>
                <a:gd name="T39" fmla="*/ 280 h 280"/>
                <a:gd name="T40" fmla="*/ 392 w 392"/>
                <a:gd name="T41" fmla="*/ 264 h 280"/>
                <a:gd name="T42" fmla="*/ 392 w 392"/>
                <a:gd name="T43" fmla="*/ 240 h 280"/>
                <a:gd name="T44" fmla="*/ 352 w 392"/>
                <a:gd name="T45" fmla="*/ 240 h 280"/>
                <a:gd name="T46" fmla="*/ 352 w 392"/>
                <a:gd name="T47" fmla="*/ 200 h 280"/>
                <a:gd name="T48" fmla="*/ 392 w 392"/>
                <a:gd name="T49" fmla="*/ 200 h 280"/>
                <a:gd name="T50" fmla="*/ 392 w 392"/>
                <a:gd name="T51" fmla="*/ 160 h 280"/>
                <a:gd name="T52" fmla="*/ 352 w 392"/>
                <a:gd name="T53" fmla="*/ 160 h 280"/>
                <a:gd name="T54" fmla="*/ 352 w 392"/>
                <a:gd name="T55" fmla="*/ 120 h 280"/>
                <a:gd name="T56" fmla="*/ 392 w 392"/>
                <a:gd name="T57" fmla="*/ 120 h 280"/>
                <a:gd name="T58" fmla="*/ 392 w 392"/>
                <a:gd name="T59" fmla="*/ 80 h 280"/>
                <a:gd name="T60" fmla="*/ 352 w 392"/>
                <a:gd name="T61" fmla="*/ 80 h 280"/>
                <a:gd name="T62" fmla="*/ 352 w 392"/>
                <a:gd name="T63" fmla="*/ 40 h 280"/>
                <a:gd name="T64" fmla="*/ 392 w 392"/>
                <a:gd name="T65" fmla="*/ 40 h 280"/>
                <a:gd name="T66" fmla="*/ 152 w 392"/>
                <a:gd name="T67" fmla="*/ 200 h 280"/>
                <a:gd name="T68" fmla="*/ 152 w 392"/>
                <a:gd name="T69" fmla="*/ 80 h 280"/>
                <a:gd name="T70" fmla="*/ 252 w 392"/>
                <a:gd name="T71" fmla="*/ 140 h 280"/>
                <a:gd name="T72" fmla="*/ 152 w 392"/>
                <a:gd name="T73" fmla="*/ 20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92" h="280">
                  <a:moveTo>
                    <a:pt x="392" y="40"/>
                  </a:moveTo>
                  <a:cubicBezTo>
                    <a:pt x="392" y="16"/>
                    <a:pt x="392" y="16"/>
                    <a:pt x="392" y="16"/>
                  </a:cubicBezTo>
                  <a:cubicBezTo>
                    <a:pt x="392" y="7"/>
                    <a:pt x="385" y="0"/>
                    <a:pt x="376" y="0"/>
                  </a:cubicBezTo>
                  <a:cubicBezTo>
                    <a:pt x="16" y="0"/>
                    <a:pt x="16" y="0"/>
                    <a:pt x="16" y="0"/>
                  </a:cubicBezTo>
                  <a:cubicBezTo>
                    <a:pt x="7" y="0"/>
                    <a:pt x="0" y="7"/>
                    <a:pt x="0" y="16"/>
                  </a:cubicBezTo>
                  <a:cubicBezTo>
                    <a:pt x="0" y="40"/>
                    <a:pt x="0" y="40"/>
                    <a:pt x="0" y="40"/>
                  </a:cubicBezTo>
                  <a:cubicBezTo>
                    <a:pt x="40" y="40"/>
                    <a:pt x="40" y="40"/>
                    <a:pt x="40" y="40"/>
                  </a:cubicBezTo>
                  <a:cubicBezTo>
                    <a:pt x="40" y="80"/>
                    <a:pt x="40" y="80"/>
                    <a:pt x="40" y="80"/>
                  </a:cubicBezTo>
                  <a:cubicBezTo>
                    <a:pt x="0" y="80"/>
                    <a:pt x="0" y="80"/>
                    <a:pt x="0" y="80"/>
                  </a:cubicBezTo>
                  <a:cubicBezTo>
                    <a:pt x="0" y="120"/>
                    <a:pt x="0" y="120"/>
                    <a:pt x="0" y="120"/>
                  </a:cubicBezTo>
                  <a:cubicBezTo>
                    <a:pt x="40" y="120"/>
                    <a:pt x="40" y="120"/>
                    <a:pt x="40" y="120"/>
                  </a:cubicBezTo>
                  <a:cubicBezTo>
                    <a:pt x="40" y="160"/>
                    <a:pt x="40" y="160"/>
                    <a:pt x="40" y="160"/>
                  </a:cubicBezTo>
                  <a:cubicBezTo>
                    <a:pt x="0" y="160"/>
                    <a:pt x="0" y="160"/>
                    <a:pt x="0" y="160"/>
                  </a:cubicBezTo>
                  <a:cubicBezTo>
                    <a:pt x="0" y="200"/>
                    <a:pt x="0" y="200"/>
                    <a:pt x="0" y="200"/>
                  </a:cubicBezTo>
                  <a:cubicBezTo>
                    <a:pt x="40" y="200"/>
                    <a:pt x="40" y="200"/>
                    <a:pt x="40" y="200"/>
                  </a:cubicBezTo>
                  <a:cubicBezTo>
                    <a:pt x="40" y="240"/>
                    <a:pt x="40" y="240"/>
                    <a:pt x="40" y="240"/>
                  </a:cubicBezTo>
                  <a:cubicBezTo>
                    <a:pt x="0" y="240"/>
                    <a:pt x="0" y="240"/>
                    <a:pt x="0" y="240"/>
                  </a:cubicBezTo>
                  <a:cubicBezTo>
                    <a:pt x="0" y="264"/>
                    <a:pt x="0" y="264"/>
                    <a:pt x="0" y="264"/>
                  </a:cubicBezTo>
                  <a:cubicBezTo>
                    <a:pt x="0" y="273"/>
                    <a:pt x="7" y="280"/>
                    <a:pt x="16" y="280"/>
                  </a:cubicBezTo>
                  <a:cubicBezTo>
                    <a:pt x="376" y="280"/>
                    <a:pt x="376" y="280"/>
                    <a:pt x="376" y="280"/>
                  </a:cubicBezTo>
                  <a:cubicBezTo>
                    <a:pt x="385" y="280"/>
                    <a:pt x="392" y="273"/>
                    <a:pt x="392" y="264"/>
                  </a:cubicBezTo>
                  <a:cubicBezTo>
                    <a:pt x="392" y="240"/>
                    <a:pt x="392" y="240"/>
                    <a:pt x="392" y="240"/>
                  </a:cubicBezTo>
                  <a:cubicBezTo>
                    <a:pt x="352" y="240"/>
                    <a:pt x="352" y="240"/>
                    <a:pt x="352" y="240"/>
                  </a:cubicBezTo>
                  <a:cubicBezTo>
                    <a:pt x="352" y="200"/>
                    <a:pt x="352" y="200"/>
                    <a:pt x="352" y="200"/>
                  </a:cubicBezTo>
                  <a:cubicBezTo>
                    <a:pt x="392" y="200"/>
                    <a:pt x="392" y="200"/>
                    <a:pt x="392" y="200"/>
                  </a:cubicBezTo>
                  <a:cubicBezTo>
                    <a:pt x="392" y="160"/>
                    <a:pt x="392" y="160"/>
                    <a:pt x="392" y="160"/>
                  </a:cubicBezTo>
                  <a:cubicBezTo>
                    <a:pt x="352" y="160"/>
                    <a:pt x="352" y="160"/>
                    <a:pt x="352" y="160"/>
                  </a:cubicBezTo>
                  <a:cubicBezTo>
                    <a:pt x="352" y="120"/>
                    <a:pt x="352" y="120"/>
                    <a:pt x="352" y="120"/>
                  </a:cubicBezTo>
                  <a:cubicBezTo>
                    <a:pt x="392" y="120"/>
                    <a:pt x="392" y="120"/>
                    <a:pt x="392" y="120"/>
                  </a:cubicBezTo>
                  <a:cubicBezTo>
                    <a:pt x="392" y="80"/>
                    <a:pt x="392" y="80"/>
                    <a:pt x="392" y="80"/>
                  </a:cubicBezTo>
                  <a:cubicBezTo>
                    <a:pt x="352" y="80"/>
                    <a:pt x="352" y="80"/>
                    <a:pt x="352" y="80"/>
                  </a:cubicBezTo>
                  <a:cubicBezTo>
                    <a:pt x="352" y="40"/>
                    <a:pt x="352" y="40"/>
                    <a:pt x="352" y="40"/>
                  </a:cubicBezTo>
                  <a:lnTo>
                    <a:pt x="392" y="40"/>
                  </a:lnTo>
                  <a:close/>
                  <a:moveTo>
                    <a:pt x="152" y="200"/>
                  </a:moveTo>
                  <a:cubicBezTo>
                    <a:pt x="152" y="80"/>
                    <a:pt x="152" y="80"/>
                    <a:pt x="152" y="80"/>
                  </a:cubicBezTo>
                  <a:cubicBezTo>
                    <a:pt x="252" y="140"/>
                    <a:pt x="252" y="140"/>
                    <a:pt x="252" y="140"/>
                  </a:cubicBezTo>
                  <a:lnTo>
                    <a:pt x="152" y="200"/>
                  </a:lnTo>
                  <a:close/>
                </a:path>
              </a:pathLst>
            </a:custGeom>
            <a:solidFill>
              <a:schemeClr val="bg1"/>
            </a:solidFill>
            <a:ln>
              <a:noFill/>
            </a:ln>
          </p:spPr>
          <p:txBody>
            <a:bodyPr/>
            <a:lstStyle/>
            <a:p>
              <a:pPr>
                <a:defRPr/>
              </a:pPr>
              <a:endParaRPr lang="en-US" sz="2400" dirty="0"/>
            </a:p>
          </p:txBody>
        </p:sp>
        <p:sp>
          <p:nvSpPr>
            <p:cNvPr id="24" name="Content Placeholder 2"/>
            <p:cNvSpPr txBox="1"/>
            <p:nvPr/>
          </p:nvSpPr>
          <p:spPr bwMode="auto">
            <a:xfrm>
              <a:off x="3186328" y="3545676"/>
              <a:ext cx="1681576" cy="675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spcBef>
                  <a:spcPct val="20000"/>
                </a:spcBef>
                <a:buFont typeface="Arial" panose="020B0604020202020204" pitchFamily="34" charset="0"/>
                <a:buNone/>
              </a:pPr>
              <a:r>
                <a:rPr lang="en-US" altLang="zh-CN" sz="2000" dirty="0" smtClean="0">
                  <a:solidFill>
                    <a:schemeClr val="bg1"/>
                  </a:solidFill>
                  <a:ea typeface="宋体" panose="02010600030101010101" pitchFamily="2" charset="-122"/>
                </a:rPr>
                <a:t>Add   title</a:t>
              </a:r>
              <a:endParaRPr lang="en-US" altLang="zh-CN" sz="2000" dirty="0">
                <a:solidFill>
                  <a:schemeClr val="bg1"/>
                </a:solidFill>
                <a:ea typeface="宋体" panose="02010600030101010101" pitchFamily="2" charset="-122"/>
              </a:endParaRPr>
            </a:p>
          </p:txBody>
        </p:sp>
        <p:sp>
          <p:nvSpPr>
            <p:cNvPr id="25" name="Content Placeholder 2"/>
            <p:cNvSpPr txBox="1"/>
            <p:nvPr/>
          </p:nvSpPr>
          <p:spPr bwMode="auto">
            <a:xfrm>
              <a:off x="5194876" y="3545676"/>
              <a:ext cx="1681576" cy="675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spcBef>
                  <a:spcPct val="20000"/>
                </a:spcBef>
                <a:buFont typeface="Arial" panose="020B0604020202020204" pitchFamily="34" charset="0"/>
                <a:buNone/>
              </a:pPr>
              <a:r>
                <a:rPr lang="en-US" altLang="zh-CN" sz="2000" dirty="0" smtClean="0">
                  <a:solidFill>
                    <a:schemeClr val="bg1"/>
                  </a:solidFill>
                  <a:ea typeface="宋体" panose="02010600030101010101" pitchFamily="2" charset="-122"/>
                </a:rPr>
                <a:t>Add   title</a:t>
              </a:r>
              <a:endParaRPr lang="en-US" altLang="zh-CN" sz="2000" dirty="0">
                <a:solidFill>
                  <a:schemeClr val="bg1"/>
                </a:solidFill>
                <a:ea typeface="宋体" panose="02010600030101010101" pitchFamily="2" charset="-122"/>
              </a:endParaRPr>
            </a:p>
          </p:txBody>
        </p:sp>
        <p:sp>
          <p:nvSpPr>
            <p:cNvPr id="26" name="Content Placeholder 2"/>
            <p:cNvSpPr txBox="1"/>
            <p:nvPr/>
          </p:nvSpPr>
          <p:spPr bwMode="auto">
            <a:xfrm>
              <a:off x="7203424" y="3545676"/>
              <a:ext cx="1681576" cy="675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spcBef>
                  <a:spcPct val="20000"/>
                </a:spcBef>
                <a:buFont typeface="Arial" panose="020B0604020202020204" pitchFamily="34" charset="0"/>
                <a:buNone/>
              </a:pPr>
              <a:r>
                <a:rPr lang="en-US" altLang="zh-CN" sz="2000" dirty="0" smtClean="0">
                  <a:solidFill>
                    <a:schemeClr val="bg1"/>
                  </a:solidFill>
                  <a:ea typeface="宋体" panose="02010600030101010101" pitchFamily="2" charset="-122"/>
                </a:rPr>
                <a:t>Add   title</a:t>
              </a:r>
              <a:endParaRPr lang="en-US" altLang="zh-CN" sz="2000" dirty="0">
                <a:solidFill>
                  <a:schemeClr val="bg1"/>
                </a:solidFill>
                <a:ea typeface="宋体" panose="02010600030101010101" pitchFamily="2" charset="-122"/>
              </a:endParaRPr>
            </a:p>
          </p:txBody>
        </p:sp>
        <p:sp>
          <p:nvSpPr>
            <p:cNvPr id="27" name="Content Placeholder 2"/>
            <p:cNvSpPr txBox="1"/>
            <p:nvPr/>
          </p:nvSpPr>
          <p:spPr bwMode="auto">
            <a:xfrm>
              <a:off x="9211972" y="3545676"/>
              <a:ext cx="1681576" cy="675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spcBef>
                  <a:spcPct val="20000"/>
                </a:spcBef>
                <a:buFont typeface="Arial" panose="020B0604020202020204" pitchFamily="34" charset="0"/>
                <a:buNone/>
              </a:pPr>
              <a:r>
                <a:rPr lang="en-US" altLang="zh-CN" sz="2000" dirty="0" smtClean="0">
                  <a:solidFill>
                    <a:schemeClr val="bg1"/>
                  </a:solidFill>
                  <a:ea typeface="宋体" panose="02010600030101010101" pitchFamily="2" charset="-122"/>
                </a:rPr>
                <a:t>Add   title</a:t>
              </a:r>
              <a:endParaRPr lang="en-US" altLang="zh-CN" sz="2000" dirty="0">
                <a:solidFill>
                  <a:schemeClr val="bg1"/>
                </a:solidFill>
                <a:ea typeface="宋体" panose="02010600030101010101" pitchFamily="2" charset="-122"/>
              </a:endParaRPr>
            </a:p>
          </p:txBody>
        </p:sp>
      </p:grpSp>
      <p:sp>
        <p:nvSpPr>
          <p:cNvPr id="28" name="文本框 27"/>
          <p:cNvSpPr txBox="1"/>
          <p:nvPr/>
        </p:nvSpPr>
        <p:spPr>
          <a:xfrm>
            <a:off x="880159" y="5186615"/>
            <a:ext cx="4924220" cy="784830"/>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内容点击文本框即可进行编辑输入相关内容点击文本框即可进行编辑输入相关</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893606" y="4877917"/>
            <a:ext cx="1359748" cy="338554"/>
          </a:xfrm>
          <a:prstGeom prst="rect">
            <a:avLst/>
          </a:prstGeom>
          <a:noFill/>
        </p:spPr>
        <p:txBody>
          <a:bodyPr wrap="squar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6289090" y="5186615"/>
            <a:ext cx="4912309" cy="784830"/>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点击文本框即可进行编辑输入相关内容点击文本框即可进行编辑输入相关</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内容点击文本框即可进行编辑输入相关内容点击文本框即可进行编辑输入相关</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6302538" y="4877917"/>
            <a:ext cx="1359748" cy="338554"/>
          </a:xfrm>
          <a:prstGeom prst="rect">
            <a:avLst/>
          </a:prstGeom>
          <a:noFill/>
        </p:spPr>
        <p:txBody>
          <a:bodyPr wrap="squar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3F2F7"/>
        </a:solidFill>
        <a:effectLst/>
      </p:bgPr>
    </p:bg>
    <p:spTree>
      <p:nvGrpSpPr>
        <p:cNvPr id="1" name=""/>
        <p:cNvGrpSpPr/>
        <p:nvPr/>
      </p:nvGrpSpPr>
      <p:grpSpPr>
        <a:xfrm>
          <a:off x="0" y="0"/>
          <a:ext cx="0" cy="0"/>
          <a:chOff x="0" y="0"/>
          <a:chExt cx="0" cy="0"/>
        </a:xfrm>
      </p:grpSpPr>
      <p:sp>
        <p:nvSpPr>
          <p:cNvPr id="19" name="直角三角形 18"/>
          <p:cNvSpPr/>
          <p:nvPr/>
        </p:nvSpPr>
        <p:spPr>
          <a:xfrm>
            <a:off x="0" y="1717307"/>
            <a:ext cx="8620125" cy="2614070"/>
          </a:xfrm>
          <a:prstGeom prst="rtTriangle">
            <a:avLst/>
          </a:prstGeom>
          <a:solidFill>
            <a:srgbClr val="931216">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p:nvPicPr>
        <p:blipFill>
          <a:blip r:embed="rId1" cstate="print">
            <a:extLst>
              <a:ext uri="{28A0092B-C50C-407E-A947-70E740481C1C}">
                <a14:useLocalDpi xmlns:a14="http://schemas.microsoft.com/office/drawing/2010/main" val="0"/>
              </a:ext>
            </a:extLst>
          </a:blip>
          <a:srcRect t="32500"/>
          <a:stretch>
            <a:fillRect/>
          </a:stretch>
        </p:blipFill>
        <p:spPr>
          <a:xfrm>
            <a:off x="4572000" y="0"/>
            <a:ext cx="7620000" cy="6858000"/>
          </a:xfrm>
          <a:custGeom>
            <a:avLst/>
            <a:gdLst>
              <a:gd name="connsiteX0" fmla="*/ 0 w 7620000"/>
              <a:gd name="connsiteY0" fmla="*/ 0 h 6858000"/>
              <a:gd name="connsiteX1" fmla="*/ 7620000 w 7620000"/>
              <a:gd name="connsiteY1" fmla="*/ 0 h 6858000"/>
              <a:gd name="connsiteX2" fmla="*/ 7620000 w 7620000"/>
              <a:gd name="connsiteY2" fmla="*/ 6858000 h 6858000"/>
              <a:gd name="connsiteX3" fmla="*/ 0 w 7620000"/>
              <a:gd name="connsiteY3" fmla="*/ 1070153 h 6858000"/>
              <a:gd name="connsiteX4" fmla="*/ 0 w 762000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00" h="6858000">
                <a:moveTo>
                  <a:pt x="0" y="0"/>
                </a:moveTo>
                <a:lnTo>
                  <a:pt x="7620000" y="0"/>
                </a:lnTo>
                <a:lnTo>
                  <a:pt x="7620000" y="6858000"/>
                </a:lnTo>
                <a:lnTo>
                  <a:pt x="0" y="1070153"/>
                </a:lnTo>
                <a:lnTo>
                  <a:pt x="0" y="0"/>
                </a:lnTo>
                <a:close/>
              </a:path>
            </a:pathLst>
          </a:custGeom>
        </p:spPr>
      </p:pic>
      <p:sp>
        <p:nvSpPr>
          <p:cNvPr id="10" name="直角三角形 9"/>
          <p:cNvSpPr/>
          <p:nvPr/>
        </p:nvSpPr>
        <p:spPr>
          <a:xfrm flipH="1">
            <a:off x="1071716" y="3052917"/>
            <a:ext cx="11120284" cy="3805083"/>
          </a:xfrm>
          <a:prstGeom prst="rtTriangle">
            <a:avLst/>
          </a:prstGeom>
          <a:solidFill>
            <a:srgbClr val="931216">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4495800" y="0"/>
            <a:ext cx="7696200" cy="6858000"/>
            <a:chOff x="4495800" y="0"/>
            <a:chExt cx="7696200" cy="6858000"/>
          </a:xfrm>
        </p:grpSpPr>
        <p:cxnSp>
          <p:nvCxnSpPr>
            <p:cNvPr id="4" name="直接连接符 3"/>
            <p:cNvCxnSpPr>
              <a:stCxn id="8" idx="0"/>
            </p:cNvCxnSpPr>
            <p:nvPr/>
          </p:nvCxnSpPr>
          <p:spPr>
            <a:xfrm>
              <a:off x="4572000" y="0"/>
              <a:ext cx="0" cy="1206500"/>
            </a:xfrm>
            <a:prstGeom prst="line">
              <a:avLst/>
            </a:prstGeom>
            <a:ln w="381000">
              <a:solidFill>
                <a:srgbClr val="B6161A"/>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a:endCxn id="8" idx="2"/>
            </p:cNvCxnSpPr>
            <p:nvPr/>
          </p:nvCxnSpPr>
          <p:spPr>
            <a:xfrm>
              <a:off x="4495800" y="1057453"/>
              <a:ext cx="7696200" cy="5800547"/>
            </a:xfrm>
            <a:prstGeom prst="line">
              <a:avLst/>
            </a:prstGeom>
            <a:ln w="381000">
              <a:solidFill>
                <a:srgbClr val="B6161A"/>
              </a:solidFill>
            </a:ln>
          </p:spPr>
          <p:style>
            <a:lnRef idx="1">
              <a:schemeClr val="accent1"/>
            </a:lnRef>
            <a:fillRef idx="0">
              <a:schemeClr val="accent1"/>
            </a:fillRef>
            <a:effectRef idx="0">
              <a:schemeClr val="accent1"/>
            </a:effectRef>
            <a:fontRef idx="minor">
              <a:schemeClr val="tx1"/>
            </a:fontRef>
          </p:style>
        </p:cxnSp>
      </p:grpSp>
      <p:sp>
        <p:nvSpPr>
          <p:cNvPr id="15" name="流程图: 决策 14"/>
          <p:cNvSpPr/>
          <p:nvPr/>
        </p:nvSpPr>
        <p:spPr>
          <a:xfrm>
            <a:off x="788238" y="2964222"/>
            <a:ext cx="1162288" cy="1162288"/>
          </a:xfrm>
          <a:prstGeom prst="flowChartDecision">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6" name="文本框 15"/>
          <p:cNvSpPr txBox="1"/>
          <p:nvPr/>
        </p:nvSpPr>
        <p:spPr>
          <a:xfrm>
            <a:off x="792439" y="3168820"/>
            <a:ext cx="1153886" cy="769441"/>
          </a:xfrm>
          <a:prstGeom prst="rect">
            <a:avLst/>
          </a:prstGeom>
          <a:noFill/>
        </p:spPr>
        <p:txBody>
          <a:bodyPr wrap="square" rtlCol="0">
            <a:spAutoFit/>
          </a:bodyPr>
          <a:lstStyle/>
          <a:p>
            <a:pPr algn="ctr"/>
            <a:r>
              <a:rPr lang="en-US" altLang="zh-CN" sz="4400" dirty="0" smtClean="0">
                <a:ln w="28575">
                  <a:noFill/>
                </a:ln>
                <a:solidFill>
                  <a:schemeClr val="bg1"/>
                </a:solidFill>
                <a:latin typeface="微软雅黑" panose="020B0503020204020204" pitchFamily="34" charset="-122"/>
                <a:ea typeface="微软雅黑" panose="020B0503020204020204" pitchFamily="34" charset="-122"/>
              </a:rPr>
              <a:t>03</a:t>
            </a:r>
            <a:endParaRPr lang="zh-CN" altLang="en-US" sz="4400" dirty="0">
              <a:ln w="28575">
                <a:noFill/>
              </a:ln>
              <a:solidFill>
                <a:schemeClr val="bg1"/>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767038" y="2868354"/>
            <a:ext cx="4959929" cy="650306"/>
          </a:xfrm>
          <a:prstGeom prst="rect">
            <a:avLst/>
          </a:prstGeom>
          <a:noFill/>
        </p:spPr>
        <p:txBody>
          <a:bodyPr wrap="square" rtlCol="0">
            <a:spAutoFit/>
          </a:bodyPr>
          <a:lstStyle/>
          <a:p>
            <a:pPr algn="ctr">
              <a:lnSpc>
                <a:spcPct val="175000"/>
              </a:lnSpc>
            </a:pPr>
            <a:r>
              <a:rPr lang="zh-CN" altLang="en-US" sz="2400" dirty="0">
                <a:solidFill>
                  <a:schemeClr val="bg1"/>
                </a:solidFill>
                <a:latin typeface="微软雅黑" panose="020B0503020204020204" pitchFamily="34" charset="-122"/>
                <a:ea typeface="微软雅黑" panose="020B0503020204020204" pitchFamily="34" charset="-122"/>
              </a:rPr>
              <a:t>成功案例展示</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1300166" y="3541735"/>
            <a:ext cx="3944472" cy="584775"/>
          </a:xfrm>
          <a:prstGeom prst="snip1Rect">
            <a:avLst>
              <a:gd name="adj" fmla="val 0"/>
            </a:avLst>
          </a:prstGeom>
          <a:noFill/>
          <a:ln w="28575">
            <a:noFill/>
          </a:ln>
        </p:spPr>
        <p:txBody>
          <a:bodyPr wrap="square" rtlCol="0">
            <a:spAutoFit/>
          </a:bodyPr>
          <a:lstStyle/>
          <a:p>
            <a:pPr algn="ctr"/>
            <a:r>
              <a:rPr lang="en-US" altLang="zh-CN" sz="1600" dirty="0" smtClean="0">
                <a:solidFill>
                  <a:schemeClr val="bg1"/>
                </a:solidFill>
                <a:latin typeface="Arial" panose="020B0604020202020204" pitchFamily="34" charset="0"/>
                <a:cs typeface="Arial" panose="020B0604020202020204" pitchFamily="34" charset="0"/>
              </a:rPr>
              <a:t>SUCCESSFUL CASE </a:t>
            </a:r>
            <a:endParaRPr lang="en-US" altLang="zh-CN" sz="1600" dirty="0" smtClean="0">
              <a:solidFill>
                <a:schemeClr val="bg1"/>
              </a:solidFill>
              <a:latin typeface="Arial" panose="020B0604020202020204" pitchFamily="34" charset="0"/>
              <a:cs typeface="Arial" panose="020B0604020202020204" pitchFamily="34" charset="0"/>
            </a:endParaRPr>
          </a:p>
          <a:p>
            <a:pPr algn="ctr"/>
            <a:r>
              <a:rPr lang="en-US" altLang="zh-CN" sz="1600" dirty="0" smtClean="0">
                <a:solidFill>
                  <a:schemeClr val="bg1"/>
                </a:solidFill>
                <a:latin typeface="Arial" panose="020B0604020202020204" pitchFamily="34" charset="0"/>
                <a:cs typeface="Arial" panose="020B0604020202020204" pitchFamily="34" charset="0"/>
              </a:rPr>
              <a:t>PRESENTATION</a:t>
            </a:r>
            <a:endParaRPr lang="zh-CN" altLang="en-US" sz="1600" dirty="0">
              <a:solidFill>
                <a:schemeClr val="bg1"/>
              </a:solidFill>
              <a:latin typeface="Arial" panose="020B0604020202020204" pitchFamily="34" charset="0"/>
              <a:ea typeface="华文仿宋" panose="02010600040101010101" pitchFamily="2" charset="-122"/>
              <a:cs typeface="Arial" panose="020B0604020202020204"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3F2F7"/>
        </a:solidFill>
        <a:effectLst/>
      </p:bgPr>
    </p:bg>
    <p:spTree>
      <p:nvGrpSpPr>
        <p:cNvPr id="1" name=""/>
        <p:cNvGrpSpPr/>
        <p:nvPr/>
      </p:nvGrpSpPr>
      <p:grpSpPr>
        <a:xfrm>
          <a:off x="0" y="0"/>
          <a:ext cx="0" cy="0"/>
          <a:chOff x="0" y="0"/>
          <a:chExt cx="0" cy="0"/>
        </a:xfrm>
      </p:grpSpPr>
      <p:sp>
        <p:nvSpPr>
          <p:cNvPr id="4" name="直角三角形 3"/>
          <p:cNvSpPr/>
          <p:nvPr/>
        </p:nvSpPr>
        <p:spPr>
          <a:xfrm>
            <a:off x="0" y="6680200"/>
            <a:ext cx="12192000" cy="177800"/>
          </a:xfrm>
          <a:prstGeom prst="rtTriangle">
            <a:avLst/>
          </a:prstGeom>
          <a:solidFill>
            <a:srgbClr val="931216">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p:cNvSpPr/>
          <p:nvPr/>
        </p:nvSpPr>
        <p:spPr>
          <a:xfrm flipH="1" flipV="1">
            <a:off x="0" y="0"/>
            <a:ext cx="12192000" cy="177800"/>
          </a:xfrm>
          <a:prstGeom prst="rtTriangle">
            <a:avLst/>
          </a:prstGeom>
          <a:solidFill>
            <a:srgbClr val="931216">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820965" y="379754"/>
            <a:ext cx="717550" cy="717550"/>
            <a:chOff x="4704555" y="1785938"/>
            <a:chExt cx="2782888" cy="2782888"/>
          </a:xfrm>
        </p:grpSpPr>
        <p:sp>
          <p:nvSpPr>
            <p:cNvPr id="13" name="流程图: 决策 12"/>
            <p:cNvSpPr/>
            <p:nvPr/>
          </p:nvSpPr>
          <p:spPr>
            <a:xfrm>
              <a:off x="4704555" y="1785938"/>
              <a:ext cx="2782888" cy="2782888"/>
            </a:xfrm>
            <a:prstGeom prst="flowChartDecision">
              <a:avLst/>
            </a:prstGeom>
            <a:solidFill>
              <a:srgbClr val="CA6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A6366"/>
                </a:solidFill>
              </a:endParaRPr>
            </a:p>
          </p:txBody>
        </p:sp>
        <p:sp>
          <p:nvSpPr>
            <p:cNvPr id="14" name="流程图: 决策 13"/>
            <p:cNvSpPr/>
            <p:nvPr/>
          </p:nvSpPr>
          <p:spPr>
            <a:xfrm>
              <a:off x="4934127" y="2015510"/>
              <a:ext cx="2323745" cy="2323745"/>
            </a:xfrm>
            <a:prstGeom prst="flowChartDecision">
              <a:avLst/>
            </a:prstGeom>
            <a:solidFill>
              <a:srgbClr val="F3F3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A6366"/>
                </a:solidFill>
              </a:endParaRPr>
            </a:p>
          </p:txBody>
        </p:sp>
      </p:grpSp>
      <p:sp>
        <p:nvSpPr>
          <p:cNvPr id="15" name="文本框 14"/>
          <p:cNvSpPr txBox="1"/>
          <p:nvPr/>
        </p:nvSpPr>
        <p:spPr>
          <a:xfrm>
            <a:off x="850562" y="507696"/>
            <a:ext cx="658356" cy="461665"/>
          </a:xfrm>
          <a:prstGeom prst="rect">
            <a:avLst/>
          </a:prstGeom>
          <a:noFill/>
        </p:spPr>
        <p:txBody>
          <a:bodyPr wrap="square" rtlCol="0">
            <a:spAutoFit/>
          </a:bodyPr>
          <a:lstStyle/>
          <a:p>
            <a:pPr algn="ctr"/>
            <a:r>
              <a:rPr lang="en-US" altLang="zh-CN" sz="2400" b="1" dirty="0" smtClean="0">
                <a:ln w="28575">
                  <a:noFill/>
                </a:ln>
                <a:solidFill>
                  <a:srgbClr val="CA6366"/>
                </a:solidFill>
                <a:latin typeface="微软雅黑" panose="020B0503020204020204" pitchFamily="34" charset="-122"/>
                <a:ea typeface="微软雅黑" panose="020B0503020204020204" pitchFamily="34" charset="-122"/>
              </a:rPr>
              <a:t>03</a:t>
            </a:r>
            <a:endParaRPr lang="zh-CN" altLang="en-US" sz="4000" b="1" dirty="0">
              <a:ln w="28575">
                <a:noFill/>
              </a:ln>
              <a:solidFill>
                <a:srgbClr val="CA6366"/>
              </a:solidFill>
              <a:latin typeface="微软雅黑" panose="020B0503020204020204" pitchFamily="34" charset="-122"/>
              <a:ea typeface="微软雅黑" panose="020B0503020204020204" pitchFamily="34" charset="-122"/>
            </a:endParaRPr>
          </a:p>
        </p:txBody>
      </p:sp>
      <p:sp>
        <p:nvSpPr>
          <p:cNvPr id="10" name="矩形 9"/>
          <p:cNvSpPr/>
          <p:nvPr/>
        </p:nvSpPr>
        <p:spPr>
          <a:xfrm>
            <a:off x="1679359" y="181159"/>
            <a:ext cx="1569660" cy="510845"/>
          </a:xfrm>
          <a:prstGeom prst="rect">
            <a:avLst/>
          </a:prstGeom>
        </p:spPr>
        <p:txBody>
          <a:bodyPr wrap="none">
            <a:spAutoFit/>
          </a:bodyPr>
          <a:lstStyle/>
          <a:p>
            <a:pPr>
              <a:lnSpc>
                <a:spcPct val="175000"/>
              </a:lnSpc>
            </a:pPr>
            <a:r>
              <a:rPr lang="zh-CN" altLang="en-US" dirty="0">
                <a:solidFill>
                  <a:srgbClr val="CA6366"/>
                </a:solidFill>
                <a:latin typeface="微软雅黑" panose="020B0503020204020204" pitchFamily="34" charset="-122"/>
                <a:ea typeface="微软雅黑" panose="020B0503020204020204" pitchFamily="34" charset="-122"/>
              </a:rPr>
              <a:t>工作完成情况</a:t>
            </a:r>
            <a:endParaRPr lang="en-US" altLang="zh-CN" dirty="0">
              <a:solidFill>
                <a:srgbClr val="CA6366"/>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1679359" y="757294"/>
            <a:ext cx="5022106" cy="369332"/>
          </a:xfrm>
          <a:prstGeom prst="snip1Rect">
            <a:avLst>
              <a:gd name="adj" fmla="val 0"/>
            </a:avLst>
          </a:prstGeom>
          <a:noFill/>
          <a:ln w="28575">
            <a:noFill/>
          </a:ln>
        </p:spPr>
        <p:txBody>
          <a:bodyPr wrap="square" rtlCol="0">
            <a:spAutoFit/>
          </a:bodyPr>
          <a:lstStyle/>
          <a:p>
            <a:r>
              <a:rPr lang="en-US" altLang="zh-CN" dirty="0" smtClean="0">
                <a:solidFill>
                  <a:srgbClr val="CA6366"/>
                </a:solidFill>
                <a:latin typeface="Arial" panose="020B0604020202020204" pitchFamily="34" charset="0"/>
                <a:cs typeface="Arial" panose="020B0604020202020204" pitchFamily="34" charset="0"/>
              </a:rPr>
              <a:t>Work Completion</a:t>
            </a:r>
            <a:endParaRPr lang="zh-CN" altLang="en-US" dirty="0">
              <a:solidFill>
                <a:srgbClr val="CA6366"/>
              </a:solidFill>
              <a:latin typeface="Arial" panose="020B0604020202020204" pitchFamily="34" charset="0"/>
              <a:ea typeface="华文仿宋" panose="02010600040101010101" pitchFamily="2" charset="-122"/>
              <a:cs typeface="Arial" panose="020B0604020202020204" pitchFamily="34" charset="0"/>
            </a:endParaRPr>
          </a:p>
        </p:txBody>
      </p:sp>
      <p:grpSp>
        <p:nvGrpSpPr>
          <p:cNvPr id="2" name="组合 1"/>
          <p:cNvGrpSpPr/>
          <p:nvPr/>
        </p:nvGrpSpPr>
        <p:grpSpPr>
          <a:xfrm>
            <a:off x="2278040" y="1358115"/>
            <a:ext cx="7615260" cy="5112156"/>
            <a:chOff x="1850458" y="1104204"/>
            <a:chExt cx="8470424" cy="5686232"/>
          </a:xfrm>
        </p:grpSpPr>
        <p:sp>
          <p:nvSpPr>
            <p:cNvPr id="18" name="Freeform 10"/>
            <p:cNvSpPr/>
            <p:nvPr/>
          </p:nvSpPr>
          <p:spPr bwMode="auto">
            <a:xfrm rot="2700000">
              <a:off x="4267721" y="3278005"/>
              <a:ext cx="1443051" cy="1311271"/>
            </a:xfrm>
            <a:custGeom>
              <a:avLst/>
              <a:gdLst>
                <a:gd name="T0" fmla="*/ 597 w 635"/>
                <a:gd name="T1" fmla="*/ 497 h 577"/>
                <a:gd name="T2" fmla="*/ 137 w 635"/>
                <a:gd name="T3" fmla="*/ 158 h 577"/>
                <a:gd name="T4" fmla="*/ 194 w 635"/>
                <a:gd name="T5" fmla="*/ 145 h 577"/>
                <a:gd name="T6" fmla="*/ 57 w 635"/>
                <a:gd name="T7" fmla="*/ 0 h 577"/>
                <a:gd name="T8" fmla="*/ 0 w 635"/>
                <a:gd name="T9" fmla="*/ 191 h 577"/>
                <a:gd name="T10" fmla="*/ 59 w 635"/>
                <a:gd name="T11" fmla="*/ 177 h 577"/>
                <a:gd name="T12" fmla="*/ 590 w 635"/>
                <a:gd name="T13" fmla="*/ 577 h 577"/>
                <a:gd name="T14" fmla="*/ 594 w 635"/>
                <a:gd name="T15" fmla="*/ 577 h 577"/>
                <a:gd name="T16" fmla="*/ 633 w 635"/>
                <a:gd name="T17" fmla="*/ 541 h 577"/>
                <a:gd name="T18" fmla="*/ 597 w 635"/>
                <a:gd name="T19" fmla="*/ 497 h 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5" h="577">
                  <a:moveTo>
                    <a:pt x="597" y="497"/>
                  </a:moveTo>
                  <a:cubicBezTo>
                    <a:pt x="394" y="477"/>
                    <a:pt x="216" y="346"/>
                    <a:pt x="137" y="158"/>
                  </a:cubicBezTo>
                  <a:cubicBezTo>
                    <a:pt x="194" y="145"/>
                    <a:pt x="194" y="145"/>
                    <a:pt x="194" y="145"/>
                  </a:cubicBezTo>
                  <a:cubicBezTo>
                    <a:pt x="57" y="0"/>
                    <a:pt x="57" y="0"/>
                    <a:pt x="57" y="0"/>
                  </a:cubicBezTo>
                  <a:cubicBezTo>
                    <a:pt x="0" y="191"/>
                    <a:pt x="0" y="191"/>
                    <a:pt x="0" y="191"/>
                  </a:cubicBezTo>
                  <a:cubicBezTo>
                    <a:pt x="59" y="177"/>
                    <a:pt x="59" y="177"/>
                    <a:pt x="59" y="177"/>
                  </a:cubicBezTo>
                  <a:cubicBezTo>
                    <a:pt x="146" y="398"/>
                    <a:pt x="352" y="554"/>
                    <a:pt x="590" y="577"/>
                  </a:cubicBezTo>
                  <a:cubicBezTo>
                    <a:pt x="591" y="577"/>
                    <a:pt x="592" y="577"/>
                    <a:pt x="594" y="577"/>
                  </a:cubicBezTo>
                  <a:cubicBezTo>
                    <a:pt x="614" y="577"/>
                    <a:pt x="631" y="562"/>
                    <a:pt x="633" y="541"/>
                  </a:cubicBezTo>
                  <a:cubicBezTo>
                    <a:pt x="635" y="519"/>
                    <a:pt x="619" y="499"/>
                    <a:pt x="597" y="497"/>
                  </a:cubicBezTo>
                  <a:close/>
                </a:path>
              </a:pathLst>
            </a:custGeom>
            <a:solidFill>
              <a:srgbClr val="CA6366"/>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anchor="t" anchorCtr="0" compatLnSpc="1"/>
            <a:lstStyle/>
            <a:p>
              <a:endParaRPr lang="ru-RU"/>
            </a:p>
          </p:txBody>
        </p:sp>
        <p:sp>
          <p:nvSpPr>
            <p:cNvPr id="19" name="Freeform 12"/>
            <p:cNvSpPr/>
            <p:nvPr/>
          </p:nvSpPr>
          <p:spPr bwMode="auto">
            <a:xfrm rot="2700000">
              <a:off x="6459777" y="3234725"/>
              <a:ext cx="1443051" cy="1316152"/>
            </a:xfrm>
            <a:custGeom>
              <a:avLst/>
              <a:gdLst>
                <a:gd name="T0" fmla="*/ 577 w 635"/>
                <a:gd name="T1" fmla="*/ 402 h 579"/>
                <a:gd name="T2" fmla="*/ 46 w 635"/>
                <a:gd name="T3" fmla="*/ 2 h 579"/>
                <a:gd name="T4" fmla="*/ 2 w 635"/>
                <a:gd name="T5" fmla="*/ 38 h 579"/>
                <a:gd name="T6" fmla="*/ 38 w 635"/>
                <a:gd name="T7" fmla="*/ 81 h 579"/>
                <a:gd name="T8" fmla="*/ 498 w 635"/>
                <a:gd name="T9" fmla="*/ 421 h 579"/>
                <a:gd name="T10" fmla="*/ 441 w 635"/>
                <a:gd name="T11" fmla="*/ 434 h 579"/>
                <a:gd name="T12" fmla="*/ 579 w 635"/>
                <a:gd name="T13" fmla="*/ 579 h 579"/>
                <a:gd name="T14" fmla="*/ 635 w 635"/>
                <a:gd name="T15" fmla="*/ 387 h 579"/>
                <a:gd name="T16" fmla="*/ 577 w 635"/>
                <a:gd name="T17" fmla="*/ 402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5" h="579">
                  <a:moveTo>
                    <a:pt x="577" y="402"/>
                  </a:moveTo>
                  <a:cubicBezTo>
                    <a:pt x="489" y="181"/>
                    <a:pt x="283" y="25"/>
                    <a:pt x="46" y="2"/>
                  </a:cubicBezTo>
                  <a:cubicBezTo>
                    <a:pt x="24" y="0"/>
                    <a:pt x="4" y="16"/>
                    <a:pt x="2" y="38"/>
                  </a:cubicBezTo>
                  <a:cubicBezTo>
                    <a:pt x="0" y="60"/>
                    <a:pt x="16" y="79"/>
                    <a:pt x="38" y="81"/>
                  </a:cubicBezTo>
                  <a:cubicBezTo>
                    <a:pt x="242" y="101"/>
                    <a:pt x="419" y="233"/>
                    <a:pt x="498" y="421"/>
                  </a:cubicBezTo>
                  <a:cubicBezTo>
                    <a:pt x="441" y="434"/>
                    <a:pt x="441" y="434"/>
                    <a:pt x="441" y="434"/>
                  </a:cubicBezTo>
                  <a:cubicBezTo>
                    <a:pt x="579" y="579"/>
                    <a:pt x="579" y="579"/>
                    <a:pt x="579" y="579"/>
                  </a:cubicBezTo>
                  <a:cubicBezTo>
                    <a:pt x="635" y="387"/>
                    <a:pt x="635" y="387"/>
                    <a:pt x="635" y="387"/>
                  </a:cubicBezTo>
                  <a:lnTo>
                    <a:pt x="577" y="402"/>
                  </a:lnTo>
                  <a:close/>
                </a:path>
              </a:pathLst>
            </a:custGeom>
            <a:solidFill>
              <a:srgbClr val="CA6366"/>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anchor="t" anchorCtr="0" compatLnSpc="1"/>
            <a:lstStyle/>
            <a:p>
              <a:endParaRPr lang="ru-RU"/>
            </a:p>
          </p:txBody>
        </p:sp>
        <p:sp>
          <p:nvSpPr>
            <p:cNvPr id="20" name="Freeform 15"/>
            <p:cNvSpPr/>
            <p:nvPr/>
          </p:nvSpPr>
          <p:spPr bwMode="auto">
            <a:xfrm rot="2700000">
              <a:off x="5407017" y="2095331"/>
              <a:ext cx="1314525" cy="1441423"/>
            </a:xfrm>
            <a:custGeom>
              <a:avLst/>
              <a:gdLst>
                <a:gd name="T0" fmla="*/ 578 w 578"/>
                <a:gd name="T1" fmla="*/ 57 h 634"/>
                <a:gd name="T2" fmla="*/ 387 w 578"/>
                <a:gd name="T3" fmla="*/ 0 h 634"/>
                <a:gd name="T4" fmla="*/ 401 w 578"/>
                <a:gd name="T5" fmla="*/ 59 h 634"/>
                <a:gd name="T6" fmla="*/ 2 w 578"/>
                <a:gd name="T7" fmla="*/ 590 h 634"/>
                <a:gd name="T8" fmla="*/ 38 w 578"/>
                <a:gd name="T9" fmla="*/ 633 h 634"/>
                <a:gd name="T10" fmla="*/ 42 w 578"/>
                <a:gd name="T11" fmla="*/ 634 h 634"/>
                <a:gd name="T12" fmla="*/ 81 w 578"/>
                <a:gd name="T13" fmla="*/ 598 h 634"/>
                <a:gd name="T14" fmla="*/ 420 w 578"/>
                <a:gd name="T15" fmla="*/ 138 h 634"/>
                <a:gd name="T16" fmla="*/ 434 w 578"/>
                <a:gd name="T17" fmla="*/ 194 h 634"/>
                <a:gd name="T18" fmla="*/ 578 w 578"/>
                <a:gd name="T19" fmla="*/ 57 h 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8" h="634">
                  <a:moveTo>
                    <a:pt x="578" y="57"/>
                  </a:moveTo>
                  <a:cubicBezTo>
                    <a:pt x="387" y="0"/>
                    <a:pt x="387" y="0"/>
                    <a:pt x="387" y="0"/>
                  </a:cubicBezTo>
                  <a:cubicBezTo>
                    <a:pt x="401" y="59"/>
                    <a:pt x="401" y="59"/>
                    <a:pt x="401" y="59"/>
                  </a:cubicBezTo>
                  <a:cubicBezTo>
                    <a:pt x="181" y="147"/>
                    <a:pt x="25" y="352"/>
                    <a:pt x="2" y="590"/>
                  </a:cubicBezTo>
                  <a:cubicBezTo>
                    <a:pt x="0" y="612"/>
                    <a:pt x="16" y="631"/>
                    <a:pt x="38" y="633"/>
                  </a:cubicBezTo>
                  <a:cubicBezTo>
                    <a:pt x="39" y="634"/>
                    <a:pt x="40" y="634"/>
                    <a:pt x="42" y="634"/>
                  </a:cubicBezTo>
                  <a:cubicBezTo>
                    <a:pt x="62" y="634"/>
                    <a:pt x="79" y="618"/>
                    <a:pt x="81" y="598"/>
                  </a:cubicBezTo>
                  <a:cubicBezTo>
                    <a:pt x="101" y="394"/>
                    <a:pt x="233" y="217"/>
                    <a:pt x="420" y="138"/>
                  </a:cubicBezTo>
                  <a:cubicBezTo>
                    <a:pt x="434" y="194"/>
                    <a:pt x="434" y="194"/>
                    <a:pt x="434" y="194"/>
                  </a:cubicBezTo>
                  <a:lnTo>
                    <a:pt x="578" y="57"/>
                  </a:lnTo>
                  <a:close/>
                </a:path>
              </a:pathLst>
            </a:custGeom>
            <a:solidFill>
              <a:srgbClr val="CA6366"/>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anchor="t" anchorCtr="0" compatLnSpc="1"/>
            <a:lstStyle/>
            <a:p>
              <a:endParaRPr lang="ru-RU"/>
            </a:p>
          </p:txBody>
        </p:sp>
        <p:sp>
          <p:nvSpPr>
            <p:cNvPr id="21" name="Freeform 16"/>
            <p:cNvSpPr/>
            <p:nvPr/>
          </p:nvSpPr>
          <p:spPr bwMode="auto">
            <a:xfrm rot="2700000">
              <a:off x="5449344" y="4288061"/>
              <a:ext cx="1316152" cy="1444676"/>
            </a:xfrm>
            <a:custGeom>
              <a:avLst/>
              <a:gdLst>
                <a:gd name="T0" fmla="*/ 541 w 579"/>
                <a:gd name="T1" fmla="*/ 2 h 635"/>
                <a:gd name="T2" fmla="*/ 497 w 579"/>
                <a:gd name="T3" fmla="*/ 38 h 635"/>
                <a:gd name="T4" fmla="*/ 158 w 579"/>
                <a:gd name="T5" fmla="*/ 498 h 635"/>
                <a:gd name="T6" fmla="*/ 144 w 579"/>
                <a:gd name="T7" fmla="*/ 442 h 635"/>
                <a:gd name="T8" fmla="*/ 0 w 579"/>
                <a:gd name="T9" fmla="*/ 579 h 635"/>
                <a:gd name="T10" fmla="*/ 191 w 579"/>
                <a:gd name="T11" fmla="*/ 635 h 635"/>
                <a:gd name="T12" fmla="*/ 177 w 579"/>
                <a:gd name="T13" fmla="*/ 577 h 635"/>
                <a:gd name="T14" fmla="*/ 577 w 579"/>
                <a:gd name="T15" fmla="*/ 46 h 635"/>
                <a:gd name="T16" fmla="*/ 541 w 579"/>
                <a:gd name="T17" fmla="*/ 2 h 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9" h="635">
                  <a:moveTo>
                    <a:pt x="541" y="2"/>
                  </a:moveTo>
                  <a:cubicBezTo>
                    <a:pt x="519" y="0"/>
                    <a:pt x="499" y="16"/>
                    <a:pt x="497" y="38"/>
                  </a:cubicBezTo>
                  <a:cubicBezTo>
                    <a:pt x="477" y="242"/>
                    <a:pt x="345" y="419"/>
                    <a:pt x="158" y="498"/>
                  </a:cubicBezTo>
                  <a:cubicBezTo>
                    <a:pt x="144" y="442"/>
                    <a:pt x="144" y="442"/>
                    <a:pt x="144" y="442"/>
                  </a:cubicBezTo>
                  <a:cubicBezTo>
                    <a:pt x="0" y="579"/>
                    <a:pt x="0" y="579"/>
                    <a:pt x="0" y="579"/>
                  </a:cubicBezTo>
                  <a:cubicBezTo>
                    <a:pt x="191" y="635"/>
                    <a:pt x="191" y="635"/>
                    <a:pt x="191" y="635"/>
                  </a:cubicBezTo>
                  <a:cubicBezTo>
                    <a:pt x="177" y="577"/>
                    <a:pt x="177" y="577"/>
                    <a:pt x="177" y="577"/>
                  </a:cubicBezTo>
                  <a:cubicBezTo>
                    <a:pt x="398" y="489"/>
                    <a:pt x="554" y="283"/>
                    <a:pt x="577" y="46"/>
                  </a:cubicBezTo>
                  <a:cubicBezTo>
                    <a:pt x="579" y="24"/>
                    <a:pt x="563" y="4"/>
                    <a:pt x="541" y="2"/>
                  </a:cubicBezTo>
                  <a:close/>
                </a:path>
              </a:pathLst>
            </a:custGeom>
            <a:solidFill>
              <a:srgbClr val="CA6366"/>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anchor="t" anchorCtr="0" compatLnSpc="1"/>
            <a:lstStyle/>
            <a:p>
              <a:endParaRPr lang="ru-RU"/>
            </a:p>
          </p:txBody>
        </p:sp>
        <p:sp>
          <p:nvSpPr>
            <p:cNvPr id="22" name="Freeform 21"/>
            <p:cNvSpPr/>
            <p:nvPr/>
          </p:nvSpPr>
          <p:spPr bwMode="auto">
            <a:xfrm>
              <a:off x="5942111" y="2167678"/>
              <a:ext cx="285750" cy="133350"/>
            </a:xfrm>
            <a:custGeom>
              <a:avLst/>
              <a:gdLst>
                <a:gd name="T0" fmla="*/ 64 w 129"/>
                <a:gd name="T1" fmla="*/ 0 h 60"/>
                <a:gd name="T2" fmla="*/ 0 w 129"/>
                <a:gd name="T3" fmla="*/ 60 h 60"/>
                <a:gd name="T4" fmla="*/ 129 w 129"/>
                <a:gd name="T5" fmla="*/ 60 h 60"/>
                <a:gd name="T6" fmla="*/ 64 w 129"/>
                <a:gd name="T7" fmla="*/ 0 h 60"/>
              </a:gdLst>
              <a:ahLst/>
              <a:cxnLst>
                <a:cxn ang="0">
                  <a:pos x="T0" y="T1"/>
                </a:cxn>
                <a:cxn ang="0">
                  <a:pos x="T2" y="T3"/>
                </a:cxn>
                <a:cxn ang="0">
                  <a:pos x="T4" y="T5"/>
                </a:cxn>
                <a:cxn ang="0">
                  <a:pos x="T6" y="T7"/>
                </a:cxn>
              </a:cxnLst>
              <a:rect l="0" t="0" r="r" b="b"/>
              <a:pathLst>
                <a:path w="129" h="60">
                  <a:moveTo>
                    <a:pt x="64" y="0"/>
                  </a:moveTo>
                  <a:cubicBezTo>
                    <a:pt x="56" y="34"/>
                    <a:pt x="31" y="60"/>
                    <a:pt x="0" y="60"/>
                  </a:cubicBezTo>
                  <a:cubicBezTo>
                    <a:pt x="129" y="60"/>
                    <a:pt x="129" y="60"/>
                    <a:pt x="129" y="60"/>
                  </a:cubicBezTo>
                  <a:cubicBezTo>
                    <a:pt x="98" y="60"/>
                    <a:pt x="72" y="34"/>
                    <a:pt x="64" y="0"/>
                  </a:cubicBezTo>
                  <a:close/>
                </a:path>
              </a:pathLst>
            </a:custGeom>
            <a:solidFill>
              <a:srgbClr val="CA6366"/>
            </a:solidFill>
            <a:ln>
              <a:noFill/>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ru-RU"/>
            </a:p>
          </p:txBody>
        </p:sp>
        <p:sp>
          <p:nvSpPr>
            <p:cNvPr id="23" name="Freeform 21"/>
            <p:cNvSpPr/>
            <p:nvPr/>
          </p:nvSpPr>
          <p:spPr bwMode="auto">
            <a:xfrm rot="5400000">
              <a:off x="7611394" y="3847819"/>
              <a:ext cx="285750" cy="133350"/>
            </a:xfrm>
            <a:custGeom>
              <a:avLst/>
              <a:gdLst>
                <a:gd name="T0" fmla="*/ 64 w 129"/>
                <a:gd name="T1" fmla="*/ 0 h 60"/>
                <a:gd name="T2" fmla="*/ 0 w 129"/>
                <a:gd name="T3" fmla="*/ 60 h 60"/>
                <a:gd name="T4" fmla="*/ 129 w 129"/>
                <a:gd name="T5" fmla="*/ 60 h 60"/>
                <a:gd name="T6" fmla="*/ 64 w 129"/>
                <a:gd name="T7" fmla="*/ 0 h 60"/>
              </a:gdLst>
              <a:ahLst/>
              <a:cxnLst>
                <a:cxn ang="0">
                  <a:pos x="T0" y="T1"/>
                </a:cxn>
                <a:cxn ang="0">
                  <a:pos x="T2" y="T3"/>
                </a:cxn>
                <a:cxn ang="0">
                  <a:pos x="T4" y="T5"/>
                </a:cxn>
                <a:cxn ang="0">
                  <a:pos x="T6" y="T7"/>
                </a:cxn>
              </a:cxnLst>
              <a:rect l="0" t="0" r="r" b="b"/>
              <a:pathLst>
                <a:path w="129" h="60">
                  <a:moveTo>
                    <a:pt x="64" y="0"/>
                  </a:moveTo>
                  <a:cubicBezTo>
                    <a:pt x="56" y="34"/>
                    <a:pt x="31" y="60"/>
                    <a:pt x="0" y="60"/>
                  </a:cubicBezTo>
                  <a:cubicBezTo>
                    <a:pt x="129" y="60"/>
                    <a:pt x="129" y="60"/>
                    <a:pt x="129" y="60"/>
                  </a:cubicBezTo>
                  <a:cubicBezTo>
                    <a:pt x="98" y="60"/>
                    <a:pt x="72" y="34"/>
                    <a:pt x="64" y="0"/>
                  </a:cubicBezTo>
                  <a:close/>
                </a:path>
              </a:pathLst>
            </a:custGeom>
            <a:solidFill>
              <a:srgbClr val="CA6366"/>
            </a:solidFill>
            <a:ln>
              <a:noFill/>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ru-RU"/>
            </a:p>
          </p:txBody>
        </p:sp>
        <p:sp>
          <p:nvSpPr>
            <p:cNvPr id="24" name="Freeform 21"/>
            <p:cNvSpPr/>
            <p:nvPr/>
          </p:nvSpPr>
          <p:spPr bwMode="auto">
            <a:xfrm rot="16200000">
              <a:off x="4267154" y="3836871"/>
              <a:ext cx="285750" cy="133350"/>
            </a:xfrm>
            <a:custGeom>
              <a:avLst/>
              <a:gdLst>
                <a:gd name="T0" fmla="*/ 64 w 129"/>
                <a:gd name="T1" fmla="*/ 0 h 60"/>
                <a:gd name="T2" fmla="*/ 0 w 129"/>
                <a:gd name="T3" fmla="*/ 60 h 60"/>
                <a:gd name="T4" fmla="*/ 129 w 129"/>
                <a:gd name="T5" fmla="*/ 60 h 60"/>
                <a:gd name="T6" fmla="*/ 64 w 129"/>
                <a:gd name="T7" fmla="*/ 0 h 60"/>
              </a:gdLst>
              <a:ahLst/>
              <a:cxnLst>
                <a:cxn ang="0">
                  <a:pos x="T0" y="T1"/>
                </a:cxn>
                <a:cxn ang="0">
                  <a:pos x="T2" y="T3"/>
                </a:cxn>
                <a:cxn ang="0">
                  <a:pos x="T4" y="T5"/>
                </a:cxn>
                <a:cxn ang="0">
                  <a:pos x="T6" y="T7"/>
                </a:cxn>
              </a:cxnLst>
              <a:rect l="0" t="0" r="r" b="b"/>
              <a:pathLst>
                <a:path w="129" h="60">
                  <a:moveTo>
                    <a:pt x="64" y="0"/>
                  </a:moveTo>
                  <a:cubicBezTo>
                    <a:pt x="56" y="34"/>
                    <a:pt x="31" y="60"/>
                    <a:pt x="0" y="60"/>
                  </a:cubicBezTo>
                  <a:cubicBezTo>
                    <a:pt x="129" y="60"/>
                    <a:pt x="129" y="60"/>
                    <a:pt x="129" y="60"/>
                  </a:cubicBezTo>
                  <a:cubicBezTo>
                    <a:pt x="98" y="60"/>
                    <a:pt x="72" y="34"/>
                    <a:pt x="64" y="0"/>
                  </a:cubicBezTo>
                  <a:close/>
                </a:path>
              </a:pathLst>
            </a:custGeom>
            <a:solidFill>
              <a:srgbClr val="CA6366"/>
            </a:solidFill>
            <a:ln>
              <a:noFill/>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ru-RU"/>
            </a:p>
          </p:txBody>
        </p:sp>
        <p:sp>
          <p:nvSpPr>
            <p:cNvPr id="25" name="Freeform 21"/>
            <p:cNvSpPr/>
            <p:nvPr/>
          </p:nvSpPr>
          <p:spPr bwMode="auto">
            <a:xfrm rot="10800000">
              <a:off x="5942112" y="5564065"/>
              <a:ext cx="285750" cy="133350"/>
            </a:xfrm>
            <a:custGeom>
              <a:avLst/>
              <a:gdLst>
                <a:gd name="T0" fmla="*/ 64 w 129"/>
                <a:gd name="T1" fmla="*/ 0 h 60"/>
                <a:gd name="T2" fmla="*/ 0 w 129"/>
                <a:gd name="T3" fmla="*/ 60 h 60"/>
                <a:gd name="T4" fmla="*/ 129 w 129"/>
                <a:gd name="T5" fmla="*/ 60 h 60"/>
                <a:gd name="T6" fmla="*/ 64 w 129"/>
                <a:gd name="T7" fmla="*/ 0 h 60"/>
              </a:gdLst>
              <a:ahLst/>
              <a:cxnLst>
                <a:cxn ang="0">
                  <a:pos x="T0" y="T1"/>
                </a:cxn>
                <a:cxn ang="0">
                  <a:pos x="T2" y="T3"/>
                </a:cxn>
                <a:cxn ang="0">
                  <a:pos x="T4" y="T5"/>
                </a:cxn>
                <a:cxn ang="0">
                  <a:pos x="T6" y="T7"/>
                </a:cxn>
              </a:cxnLst>
              <a:rect l="0" t="0" r="r" b="b"/>
              <a:pathLst>
                <a:path w="129" h="60">
                  <a:moveTo>
                    <a:pt x="64" y="0"/>
                  </a:moveTo>
                  <a:cubicBezTo>
                    <a:pt x="56" y="34"/>
                    <a:pt x="31" y="60"/>
                    <a:pt x="0" y="60"/>
                  </a:cubicBezTo>
                  <a:cubicBezTo>
                    <a:pt x="129" y="60"/>
                    <a:pt x="129" y="60"/>
                    <a:pt x="129" y="60"/>
                  </a:cubicBezTo>
                  <a:cubicBezTo>
                    <a:pt x="98" y="60"/>
                    <a:pt x="72" y="34"/>
                    <a:pt x="64" y="0"/>
                  </a:cubicBezTo>
                  <a:close/>
                </a:path>
              </a:pathLst>
            </a:custGeom>
            <a:solidFill>
              <a:srgbClr val="CA6366"/>
            </a:solidFill>
            <a:ln>
              <a:noFill/>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ru-RU"/>
            </a:p>
          </p:txBody>
        </p:sp>
        <p:grpSp>
          <p:nvGrpSpPr>
            <p:cNvPr id="26" name="Группа 86"/>
            <p:cNvGrpSpPr/>
            <p:nvPr/>
          </p:nvGrpSpPr>
          <p:grpSpPr>
            <a:xfrm>
              <a:off x="5608833" y="3428570"/>
              <a:ext cx="952563" cy="952563"/>
              <a:chOff x="2647919" y="2030699"/>
              <a:chExt cx="952562" cy="952562"/>
            </a:xfrm>
          </p:grpSpPr>
          <p:sp>
            <p:nvSpPr>
              <p:cNvPr id="27" name="Овал 79"/>
              <p:cNvSpPr/>
              <p:nvPr/>
            </p:nvSpPr>
            <p:spPr>
              <a:xfrm>
                <a:off x="2647919" y="2030699"/>
                <a:ext cx="952562" cy="952562"/>
              </a:xfrm>
              <a:prstGeom prst="ellipse">
                <a:avLst/>
              </a:prstGeom>
              <a:noFill/>
              <a:ln w="6350">
                <a:solidFill>
                  <a:srgbClr val="CA6366"/>
                </a:solidFill>
                <a:prstDash val="dash"/>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8" name="TextBox 80"/>
              <p:cNvSpPr txBox="1"/>
              <p:nvPr/>
            </p:nvSpPr>
            <p:spPr>
              <a:xfrm>
                <a:off x="2886138" y="2290740"/>
                <a:ext cx="466794" cy="430887"/>
              </a:xfrm>
              <a:prstGeom prst="rect">
                <a:avLst/>
              </a:prstGeom>
              <a:noFill/>
            </p:spPr>
            <p:txBody>
              <a:bodyPr wrap="none" rtlCol="0">
                <a:spAutoFit/>
              </a:bodyPr>
              <a:lstStyle/>
              <a:p>
                <a:pPr algn="ctr"/>
                <a:r>
                  <a:rPr lang="en-US" sz="1100" dirty="0" smtClean="0">
                    <a:solidFill>
                      <a:schemeClr val="tx2"/>
                    </a:solidFill>
                    <a:latin typeface="Ubuntu" panose="020B0504030602030204" pitchFamily="34" charset="0"/>
                  </a:rPr>
                  <a:t>text</a:t>
                </a:r>
                <a:endParaRPr lang="en-US" sz="1100" dirty="0">
                  <a:solidFill>
                    <a:schemeClr val="tx2"/>
                  </a:solidFill>
                  <a:latin typeface="Ubuntu" panose="020B0504030602030204" pitchFamily="34" charset="0"/>
                </a:endParaRPr>
              </a:p>
              <a:p>
                <a:pPr algn="ctr"/>
                <a:r>
                  <a:rPr lang="en-US" sz="1100" dirty="0">
                    <a:solidFill>
                      <a:schemeClr val="tx2"/>
                    </a:solidFill>
                    <a:latin typeface="Ubuntu" panose="020B0504030602030204" pitchFamily="34" charset="0"/>
                  </a:rPr>
                  <a:t>here</a:t>
                </a:r>
                <a:endParaRPr lang="ru-RU" sz="1100" dirty="0">
                  <a:solidFill>
                    <a:schemeClr val="tx2"/>
                  </a:solidFill>
                  <a:latin typeface="Ubuntu" panose="020B0504030602030204" pitchFamily="34" charset="0"/>
                </a:endParaRPr>
              </a:p>
            </p:txBody>
          </p:sp>
        </p:grpSp>
        <p:grpSp>
          <p:nvGrpSpPr>
            <p:cNvPr id="29" name="Группа 53"/>
            <p:cNvGrpSpPr/>
            <p:nvPr/>
          </p:nvGrpSpPr>
          <p:grpSpPr>
            <a:xfrm>
              <a:off x="6724036" y="3695599"/>
              <a:ext cx="418464" cy="398896"/>
              <a:chOff x="8380413" y="1579563"/>
              <a:chExt cx="611188" cy="582613"/>
            </a:xfrm>
            <a:solidFill>
              <a:srgbClr val="CA6366"/>
            </a:solidFill>
          </p:grpSpPr>
          <p:sp>
            <p:nvSpPr>
              <p:cNvPr id="30" name="Rectangle 144"/>
              <p:cNvSpPr>
                <a:spLocks noChangeArrowheads="1"/>
              </p:cNvSpPr>
              <p:nvPr/>
            </p:nvSpPr>
            <p:spPr bwMode="auto">
              <a:xfrm>
                <a:off x="8501063" y="1962151"/>
                <a:ext cx="53975" cy="523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ru-RU"/>
              </a:p>
            </p:txBody>
          </p:sp>
          <p:sp>
            <p:nvSpPr>
              <p:cNvPr id="31" name="Rectangle 145"/>
              <p:cNvSpPr>
                <a:spLocks noChangeArrowheads="1"/>
              </p:cNvSpPr>
              <p:nvPr/>
            </p:nvSpPr>
            <p:spPr bwMode="auto">
              <a:xfrm>
                <a:off x="8535988" y="2060576"/>
                <a:ext cx="53975" cy="53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ru-RU"/>
              </a:p>
            </p:txBody>
          </p:sp>
          <p:sp>
            <p:nvSpPr>
              <p:cNvPr id="32" name="Rectangle 146"/>
              <p:cNvSpPr>
                <a:spLocks noChangeArrowheads="1"/>
              </p:cNvSpPr>
              <p:nvPr/>
            </p:nvSpPr>
            <p:spPr bwMode="auto">
              <a:xfrm>
                <a:off x="8699500" y="2060576"/>
                <a:ext cx="52388" cy="53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ru-RU"/>
              </a:p>
            </p:txBody>
          </p:sp>
          <p:sp>
            <p:nvSpPr>
              <p:cNvPr id="33" name="Rectangle 147"/>
              <p:cNvSpPr>
                <a:spLocks noChangeArrowheads="1"/>
              </p:cNvSpPr>
              <p:nvPr/>
            </p:nvSpPr>
            <p:spPr bwMode="auto">
              <a:xfrm>
                <a:off x="8451850" y="2060576"/>
                <a:ext cx="53975" cy="53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ru-RU"/>
              </a:p>
            </p:txBody>
          </p:sp>
          <p:sp>
            <p:nvSpPr>
              <p:cNvPr id="34" name="Freeform 148"/>
              <p:cNvSpPr>
                <a:spLocks noEditPoints="1"/>
              </p:cNvSpPr>
              <p:nvPr/>
            </p:nvSpPr>
            <p:spPr bwMode="auto">
              <a:xfrm>
                <a:off x="8393113" y="1579563"/>
                <a:ext cx="573088" cy="534988"/>
              </a:xfrm>
              <a:custGeom>
                <a:avLst/>
                <a:gdLst>
                  <a:gd name="T0" fmla="*/ 146 w 856"/>
                  <a:gd name="T1" fmla="*/ 611 h 799"/>
                  <a:gd name="T2" fmla="*/ 55 w 856"/>
                  <a:gd name="T3" fmla="*/ 490 h 799"/>
                  <a:gd name="T4" fmla="*/ 169 w 856"/>
                  <a:gd name="T5" fmla="*/ 410 h 799"/>
                  <a:gd name="T6" fmla="*/ 202 w 856"/>
                  <a:gd name="T7" fmla="*/ 418 h 799"/>
                  <a:gd name="T8" fmla="*/ 236 w 856"/>
                  <a:gd name="T9" fmla="*/ 409 h 799"/>
                  <a:gd name="T10" fmla="*/ 352 w 856"/>
                  <a:gd name="T11" fmla="*/ 490 h 799"/>
                  <a:gd name="T12" fmla="*/ 261 w 856"/>
                  <a:gd name="T13" fmla="*/ 611 h 799"/>
                  <a:gd name="T14" fmla="*/ 394 w 856"/>
                  <a:gd name="T15" fmla="*/ 499 h 799"/>
                  <a:gd name="T16" fmla="*/ 407 w 856"/>
                  <a:gd name="T17" fmla="*/ 487 h 799"/>
                  <a:gd name="T18" fmla="*/ 393 w 856"/>
                  <a:gd name="T19" fmla="*/ 471 h 799"/>
                  <a:gd name="T20" fmla="*/ 272 w 856"/>
                  <a:gd name="T21" fmla="*/ 333 h 799"/>
                  <a:gd name="T22" fmla="*/ 223 w 856"/>
                  <a:gd name="T23" fmla="*/ 278 h 799"/>
                  <a:gd name="T24" fmla="*/ 223 w 856"/>
                  <a:gd name="T25" fmla="*/ 74 h 799"/>
                  <a:gd name="T26" fmla="*/ 236 w 856"/>
                  <a:gd name="T27" fmla="*/ 61 h 799"/>
                  <a:gd name="T28" fmla="*/ 285 w 856"/>
                  <a:gd name="T29" fmla="*/ 61 h 799"/>
                  <a:gd name="T30" fmla="*/ 714 w 856"/>
                  <a:gd name="T31" fmla="*/ 222 h 799"/>
                  <a:gd name="T32" fmla="*/ 642 w 856"/>
                  <a:gd name="T33" fmla="*/ 799 h 799"/>
                  <a:gd name="T34" fmla="*/ 856 w 856"/>
                  <a:gd name="T35" fmla="*/ 799 h 799"/>
                  <a:gd name="T36" fmla="*/ 767 w 856"/>
                  <a:gd name="T37" fmla="*/ 75 h 799"/>
                  <a:gd name="T38" fmla="*/ 789 w 856"/>
                  <a:gd name="T39" fmla="*/ 40 h 799"/>
                  <a:gd name="T40" fmla="*/ 749 w 856"/>
                  <a:gd name="T41" fmla="*/ 0 h 799"/>
                  <a:gd name="T42" fmla="*/ 715 w 856"/>
                  <a:gd name="T43" fmla="*/ 18 h 799"/>
                  <a:gd name="T44" fmla="*/ 236 w 856"/>
                  <a:gd name="T45" fmla="*/ 18 h 799"/>
                  <a:gd name="T46" fmla="*/ 202 w 856"/>
                  <a:gd name="T47" fmla="*/ 0 h 799"/>
                  <a:gd name="T48" fmla="*/ 162 w 856"/>
                  <a:gd name="T49" fmla="*/ 40 h 799"/>
                  <a:gd name="T50" fmla="*/ 181 w 856"/>
                  <a:gd name="T51" fmla="*/ 74 h 799"/>
                  <a:gd name="T52" fmla="*/ 181 w 856"/>
                  <a:gd name="T53" fmla="*/ 278 h 799"/>
                  <a:gd name="T54" fmla="*/ 131 w 856"/>
                  <a:gd name="T55" fmla="*/ 337 h 799"/>
                  <a:gd name="T56" fmla="*/ 14 w 856"/>
                  <a:gd name="T57" fmla="*/ 471 h 799"/>
                  <a:gd name="T58" fmla="*/ 0 w 856"/>
                  <a:gd name="T59" fmla="*/ 487 h 799"/>
                  <a:gd name="T60" fmla="*/ 13 w 856"/>
                  <a:gd name="T61" fmla="*/ 499 h 799"/>
                  <a:gd name="T62" fmla="*/ 146 w 856"/>
                  <a:gd name="T63" fmla="*/ 611 h 799"/>
                  <a:gd name="T64" fmla="*/ 715 w 856"/>
                  <a:gd name="T65" fmla="*/ 61 h 799"/>
                  <a:gd name="T66" fmla="*/ 732 w 856"/>
                  <a:gd name="T67" fmla="*/ 76 h 799"/>
                  <a:gd name="T68" fmla="*/ 719 w 856"/>
                  <a:gd name="T69" fmla="*/ 179 h 799"/>
                  <a:gd name="T70" fmla="*/ 406 w 856"/>
                  <a:gd name="T71" fmla="*/ 61 h 799"/>
                  <a:gd name="T72" fmla="*/ 715 w 856"/>
                  <a:gd name="T73" fmla="*/ 61 h 799"/>
                  <a:gd name="T74" fmla="*/ 202 w 856"/>
                  <a:gd name="T75" fmla="*/ 318 h 799"/>
                  <a:gd name="T76" fmla="*/ 231 w 856"/>
                  <a:gd name="T77" fmla="*/ 346 h 799"/>
                  <a:gd name="T78" fmla="*/ 202 w 856"/>
                  <a:gd name="T79" fmla="*/ 375 h 799"/>
                  <a:gd name="T80" fmla="*/ 173 w 856"/>
                  <a:gd name="T81" fmla="*/ 346 h 799"/>
                  <a:gd name="T82" fmla="*/ 202 w 856"/>
                  <a:gd name="T83" fmla="*/ 318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56" h="799">
                    <a:moveTo>
                      <a:pt x="146" y="611"/>
                    </a:moveTo>
                    <a:cubicBezTo>
                      <a:pt x="55" y="490"/>
                      <a:pt x="55" y="490"/>
                      <a:pt x="55" y="490"/>
                    </a:cubicBezTo>
                    <a:cubicBezTo>
                      <a:pt x="169" y="410"/>
                      <a:pt x="169" y="410"/>
                      <a:pt x="169" y="410"/>
                    </a:cubicBezTo>
                    <a:cubicBezTo>
                      <a:pt x="179" y="415"/>
                      <a:pt x="190" y="418"/>
                      <a:pt x="202" y="418"/>
                    </a:cubicBezTo>
                    <a:cubicBezTo>
                      <a:pt x="214" y="418"/>
                      <a:pt x="226" y="415"/>
                      <a:pt x="236" y="409"/>
                    </a:cubicBezTo>
                    <a:cubicBezTo>
                      <a:pt x="352" y="490"/>
                      <a:pt x="352" y="490"/>
                      <a:pt x="352" y="490"/>
                    </a:cubicBezTo>
                    <a:cubicBezTo>
                      <a:pt x="261" y="611"/>
                      <a:pt x="261" y="611"/>
                      <a:pt x="261" y="611"/>
                    </a:cubicBezTo>
                    <a:cubicBezTo>
                      <a:pt x="394" y="499"/>
                      <a:pt x="394" y="499"/>
                      <a:pt x="394" y="499"/>
                    </a:cubicBezTo>
                    <a:cubicBezTo>
                      <a:pt x="407" y="487"/>
                      <a:pt x="407" y="487"/>
                      <a:pt x="407" y="487"/>
                    </a:cubicBezTo>
                    <a:cubicBezTo>
                      <a:pt x="393" y="471"/>
                      <a:pt x="393" y="471"/>
                      <a:pt x="393" y="471"/>
                    </a:cubicBezTo>
                    <a:cubicBezTo>
                      <a:pt x="272" y="333"/>
                      <a:pt x="272" y="333"/>
                      <a:pt x="272" y="333"/>
                    </a:cubicBezTo>
                    <a:cubicBezTo>
                      <a:pt x="267" y="307"/>
                      <a:pt x="248" y="286"/>
                      <a:pt x="223" y="278"/>
                    </a:cubicBezTo>
                    <a:cubicBezTo>
                      <a:pt x="223" y="74"/>
                      <a:pt x="223" y="74"/>
                      <a:pt x="223" y="74"/>
                    </a:cubicBezTo>
                    <a:cubicBezTo>
                      <a:pt x="228" y="70"/>
                      <a:pt x="233" y="66"/>
                      <a:pt x="236" y="61"/>
                    </a:cubicBezTo>
                    <a:cubicBezTo>
                      <a:pt x="285" y="61"/>
                      <a:pt x="285" y="61"/>
                      <a:pt x="285" y="61"/>
                    </a:cubicBezTo>
                    <a:cubicBezTo>
                      <a:pt x="714" y="222"/>
                      <a:pt x="714" y="222"/>
                      <a:pt x="714" y="222"/>
                    </a:cubicBezTo>
                    <a:cubicBezTo>
                      <a:pt x="642" y="799"/>
                      <a:pt x="642" y="799"/>
                      <a:pt x="642" y="799"/>
                    </a:cubicBezTo>
                    <a:cubicBezTo>
                      <a:pt x="856" y="799"/>
                      <a:pt x="856" y="799"/>
                      <a:pt x="856" y="799"/>
                    </a:cubicBezTo>
                    <a:cubicBezTo>
                      <a:pt x="767" y="75"/>
                      <a:pt x="767" y="75"/>
                      <a:pt x="767" y="75"/>
                    </a:cubicBezTo>
                    <a:cubicBezTo>
                      <a:pt x="780" y="69"/>
                      <a:pt x="789" y="55"/>
                      <a:pt x="789" y="40"/>
                    </a:cubicBezTo>
                    <a:cubicBezTo>
                      <a:pt x="789" y="18"/>
                      <a:pt x="771" y="0"/>
                      <a:pt x="749" y="0"/>
                    </a:cubicBezTo>
                    <a:cubicBezTo>
                      <a:pt x="735" y="0"/>
                      <a:pt x="722" y="7"/>
                      <a:pt x="715" y="18"/>
                    </a:cubicBezTo>
                    <a:cubicBezTo>
                      <a:pt x="236" y="18"/>
                      <a:pt x="236" y="18"/>
                      <a:pt x="236" y="18"/>
                    </a:cubicBezTo>
                    <a:cubicBezTo>
                      <a:pt x="229" y="7"/>
                      <a:pt x="216" y="0"/>
                      <a:pt x="202" y="0"/>
                    </a:cubicBezTo>
                    <a:cubicBezTo>
                      <a:pt x="180" y="0"/>
                      <a:pt x="162" y="18"/>
                      <a:pt x="162" y="40"/>
                    </a:cubicBezTo>
                    <a:cubicBezTo>
                      <a:pt x="162" y="54"/>
                      <a:pt x="169" y="67"/>
                      <a:pt x="181" y="74"/>
                    </a:cubicBezTo>
                    <a:cubicBezTo>
                      <a:pt x="181" y="278"/>
                      <a:pt x="181" y="278"/>
                      <a:pt x="181" y="278"/>
                    </a:cubicBezTo>
                    <a:cubicBezTo>
                      <a:pt x="155" y="286"/>
                      <a:pt x="135" y="309"/>
                      <a:pt x="131" y="337"/>
                    </a:cubicBezTo>
                    <a:cubicBezTo>
                      <a:pt x="14" y="471"/>
                      <a:pt x="14" y="471"/>
                      <a:pt x="14" y="471"/>
                    </a:cubicBezTo>
                    <a:cubicBezTo>
                      <a:pt x="0" y="487"/>
                      <a:pt x="0" y="487"/>
                      <a:pt x="0" y="487"/>
                    </a:cubicBezTo>
                    <a:cubicBezTo>
                      <a:pt x="13" y="499"/>
                      <a:pt x="13" y="499"/>
                      <a:pt x="13" y="499"/>
                    </a:cubicBezTo>
                    <a:lnTo>
                      <a:pt x="146" y="611"/>
                    </a:lnTo>
                    <a:close/>
                    <a:moveTo>
                      <a:pt x="715" y="61"/>
                    </a:moveTo>
                    <a:cubicBezTo>
                      <a:pt x="719" y="68"/>
                      <a:pt x="725" y="73"/>
                      <a:pt x="732" y="76"/>
                    </a:cubicBezTo>
                    <a:cubicBezTo>
                      <a:pt x="719" y="179"/>
                      <a:pt x="719" y="179"/>
                      <a:pt x="719" y="179"/>
                    </a:cubicBezTo>
                    <a:cubicBezTo>
                      <a:pt x="406" y="61"/>
                      <a:pt x="406" y="61"/>
                      <a:pt x="406" y="61"/>
                    </a:cubicBezTo>
                    <a:lnTo>
                      <a:pt x="715" y="61"/>
                    </a:lnTo>
                    <a:close/>
                    <a:moveTo>
                      <a:pt x="202" y="318"/>
                    </a:moveTo>
                    <a:cubicBezTo>
                      <a:pt x="218" y="318"/>
                      <a:pt x="231" y="331"/>
                      <a:pt x="231" y="346"/>
                    </a:cubicBezTo>
                    <a:cubicBezTo>
                      <a:pt x="231" y="362"/>
                      <a:pt x="218" y="375"/>
                      <a:pt x="202" y="375"/>
                    </a:cubicBezTo>
                    <a:cubicBezTo>
                      <a:pt x="186" y="375"/>
                      <a:pt x="173" y="362"/>
                      <a:pt x="173" y="346"/>
                    </a:cubicBezTo>
                    <a:cubicBezTo>
                      <a:pt x="173" y="331"/>
                      <a:pt x="186" y="318"/>
                      <a:pt x="202" y="3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35" name="Freeform 149"/>
              <p:cNvSpPr/>
              <p:nvPr/>
            </p:nvSpPr>
            <p:spPr bwMode="auto">
              <a:xfrm>
                <a:off x="8380413" y="2133601"/>
                <a:ext cx="611188" cy="28575"/>
              </a:xfrm>
              <a:custGeom>
                <a:avLst/>
                <a:gdLst>
                  <a:gd name="T0" fmla="*/ 894 w 913"/>
                  <a:gd name="T1" fmla="*/ 0 h 43"/>
                  <a:gd name="T2" fmla="*/ 18 w 913"/>
                  <a:gd name="T3" fmla="*/ 0 h 43"/>
                  <a:gd name="T4" fmla="*/ 0 w 913"/>
                  <a:gd name="T5" fmla="*/ 21 h 43"/>
                  <a:gd name="T6" fmla="*/ 18 w 913"/>
                  <a:gd name="T7" fmla="*/ 43 h 43"/>
                  <a:gd name="T8" fmla="*/ 894 w 913"/>
                  <a:gd name="T9" fmla="*/ 43 h 43"/>
                  <a:gd name="T10" fmla="*/ 913 w 913"/>
                  <a:gd name="T11" fmla="*/ 21 h 43"/>
                  <a:gd name="T12" fmla="*/ 894 w 913"/>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913" h="43">
                    <a:moveTo>
                      <a:pt x="894" y="0"/>
                    </a:moveTo>
                    <a:cubicBezTo>
                      <a:pt x="18" y="0"/>
                      <a:pt x="18" y="0"/>
                      <a:pt x="18" y="0"/>
                    </a:cubicBezTo>
                    <a:cubicBezTo>
                      <a:pt x="8" y="0"/>
                      <a:pt x="0" y="10"/>
                      <a:pt x="0" y="21"/>
                    </a:cubicBezTo>
                    <a:cubicBezTo>
                      <a:pt x="0" y="33"/>
                      <a:pt x="8" y="43"/>
                      <a:pt x="18" y="43"/>
                    </a:cubicBezTo>
                    <a:cubicBezTo>
                      <a:pt x="894" y="43"/>
                      <a:pt x="894" y="43"/>
                      <a:pt x="894" y="43"/>
                    </a:cubicBezTo>
                    <a:cubicBezTo>
                      <a:pt x="904" y="43"/>
                      <a:pt x="913" y="33"/>
                      <a:pt x="913" y="21"/>
                    </a:cubicBezTo>
                    <a:cubicBezTo>
                      <a:pt x="913" y="10"/>
                      <a:pt x="904" y="0"/>
                      <a:pt x="89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grpSp>
        <p:grpSp>
          <p:nvGrpSpPr>
            <p:cNvPr id="36" name="Группа 62"/>
            <p:cNvGrpSpPr/>
            <p:nvPr/>
          </p:nvGrpSpPr>
          <p:grpSpPr>
            <a:xfrm>
              <a:off x="5015680" y="3695312"/>
              <a:ext cx="415388" cy="416468"/>
              <a:chOff x="1981200" y="1565276"/>
              <a:chExt cx="609601" cy="611188"/>
            </a:xfrm>
            <a:solidFill>
              <a:srgbClr val="CA6366"/>
            </a:solidFill>
          </p:grpSpPr>
          <p:sp>
            <p:nvSpPr>
              <p:cNvPr id="37" name="Freeform 202"/>
              <p:cNvSpPr/>
              <p:nvPr/>
            </p:nvSpPr>
            <p:spPr bwMode="auto">
              <a:xfrm>
                <a:off x="2220913" y="1806576"/>
                <a:ext cx="127000" cy="130175"/>
              </a:xfrm>
              <a:custGeom>
                <a:avLst/>
                <a:gdLst>
                  <a:gd name="T0" fmla="*/ 147 w 191"/>
                  <a:gd name="T1" fmla="*/ 48 h 193"/>
                  <a:gd name="T2" fmla="*/ 120 w 191"/>
                  <a:gd name="T3" fmla="*/ 58 h 193"/>
                  <a:gd name="T4" fmla="*/ 105 w 191"/>
                  <a:gd name="T5" fmla="*/ 67 h 193"/>
                  <a:gd name="T6" fmla="*/ 73 w 191"/>
                  <a:gd name="T7" fmla="*/ 87 h 193"/>
                  <a:gd name="T8" fmla="*/ 59 w 191"/>
                  <a:gd name="T9" fmla="*/ 95 h 193"/>
                  <a:gd name="T10" fmla="*/ 48 w 191"/>
                  <a:gd name="T11" fmla="*/ 99 h 193"/>
                  <a:gd name="T12" fmla="*/ 39 w 191"/>
                  <a:gd name="T13" fmla="*/ 99 h 193"/>
                  <a:gd name="T14" fmla="*/ 31 w 191"/>
                  <a:gd name="T15" fmla="*/ 94 h 193"/>
                  <a:gd name="T16" fmla="*/ 26 w 191"/>
                  <a:gd name="T17" fmla="*/ 78 h 193"/>
                  <a:gd name="T18" fmla="*/ 38 w 191"/>
                  <a:gd name="T19" fmla="*/ 55 h 193"/>
                  <a:gd name="T20" fmla="*/ 67 w 191"/>
                  <a:gd name="T21" fmla="*/ 29 h 193"/>
                  <a:gd name="T22" fmla="*/ 90 w 191"/>
                  <a:gd name="T23" fmla="*/ 20 h 193"/>
                  <a:gd name="T24" fmla="*/ 97 w 191"/>
                  <a:gd name="T25" fmla="*/ 9 h 193"/>
                  <a:gd name="T26" fmla="*/ 96 w 191"/>
                  <a:gd name="T27" fmla="*/ 0 h 193"/>
                  <a:gd name="T28" fmla="*/ 66 w 191"/>
                  <a:gd name="T29" fmla="*/ 9 h 193"/>
                  <a:gd name="T30" fmla="*/ 45 w 191"/>
                  <a:gd name="T31" fmla="*/ 24 h 193"/>
                  <a:gd name="T32" fmla="*/ 32 w 191"/>
                  <a:gd name="T33" fmla="*/ 24 h 193"/>
                  <a:gd name="T34" fmla="*/ 30 w 191"/>
                  <a:gd name="T35" fmla="*/ 22 h 193"/>
                  <a:gd name="T36" fmla="*/ 17 w 191"/>
                  <a:gd name="T37" fmla="*/ 23 h 193"/>
                  <a:gd name="T38" fmla="*/ 12 w 191"/>
                  <a:gd name="T39" fmla="*/ 29 h 193"/>
                  <a:gd name="T40" fmla="*/ 13 w 191"/>
                  <a:gd name="T41" fmla="*/ 42 h 193"/>
                  <a:gd name="T42" fmla="*/ 21 w 191"/>
                  <a:gd name="T43" fmla="*/ 48 h 193"/>
                  <a:gd name="T44" fmla="*/ 5 w 191"/>
                  <a:gd name="T45" fmla="*/ 73 h 193"/>
                  <a:gd name="T46" fmla="*/ 0 w 191"/>
                  <a:gd name="T47" fmla="*/ 95 h 193"/>
                  <a:gd name="T48" fmla="*/ 3 w 191"/>
                  <a:gd name="T49" fmla="*/ 113 h 193"/>
                  <a:gd name="T50" fmla="*/ 13 w 191"/>
                  <a:gd name="T51" fmla="*/ 126 h 193"/>
                  <a:gd name="T52" fmla="*/ 41 w 191"/>
                  <a:gd name="T53" fmla="*/ 135 h 193"/>
                  <a:gd name="T54" fmla="*/ 68 w 191"/>
                  <a:gd name="T55" fmla="*/ 125 h 193"/>
                  <a:gd name="T56" fmla="*/ 83 w 191"/>
                  <a:gd name="T57" fmla="*/ 116 h 193"/>
                  <a:gd name="T58" fmla="*/ 115 w 191"/>
                  <a:gd name="T59" fmla="*/ 96 h 193"/>
                  <a:gd name="T60" fmla="*/ 141 w 191"/>
                  <a:gd name="T61" fmla="*/ 84 h 193"/>
                  <a:gd name="T62" fmla="*/ 158 w 191"/>
                  <a:gd name="T63" fmla="*/ 88 h 193"/>
                  <a:gd name="T64" fmla="*/ 165 w 191"/>
                  <a:gd name="T65" fmla="*/ 106 h 193"/>
                  <a:gd name="T66" fmla="*/ 149 w 191"/>
                  <a:gd name="T67" fmla="*/ 136 h 193"/>
                  <a:gd name="T68" fmla="*/ 119 w 191"/>
                  <a:gd name="T69" fmla="*/ 162 h 193"/>
                  <a:gd name="T70" fmla="*/ 94 w 191"/>
                  <a:gd name="T71" fmla="*/ 172 h 193"/>
                  <a:gd name="T72" fmla="*/ 88 w 191"/>
                  <a:gd name="T73" fmla="*/ 183 h 193"/>
                  <a:gd name="T74" fmla="*/ 89 w 191"/>
                  <a:gd name="T75" fmla="*/ 193 h 193"/>
                  <a:gd name="T76" fmla="*/ 121 w 191"/>
                  <a:gd name="T77" fmla="*/ 181 h 193"/>
                  <a:gd name="T78" fmla="*/ 146 w 191"/>
                  <a:gd name="T79" fmla="*/ 163 h 193"/>
                  <a:gd name="T80" fmla="*/ 159 w 191"/>
                  <a:gd name="T81" fmla="*/ 163 h 193"/>
                  <a:gd name="T82" fmla="*/ 161 w 191"/>
                  <a:gd name="T83" fmla="*/ 164 h 193"/>
                  <a:gd name="T84" fmla="*/ 173 w 191"/>
                  <a:gd name="T85" fmla="*/ 163 h 193"/>
                  <a:gd name="T86" fmla="*/ 178 w 191"/>
                  <a:gd name="T87" fmla="*/ 157 h 193"/>
                  <a:gd name="T88" fmla="*/ 177 w 191"/>
                  <a:gd name="T89" fmla="*/ 145 h 193"/>
                  <a:gd name="T90" fmla="*/ 169 w 191"/>
                  <a:gd name="T91" fmla="*/ 138 h 193"/>
                  <a:gd name="T92" fmla="*/ 186 w 191"/>
                  <a:gd name="T93" fmla="*/ 111 h 193"/>
                  <a:gd name="T94" fmla="*/ 191 w 191"/>
                  <a:gd name="T95" fmla="*/ 88 h 193"/>
                  <a:gd name="T96" fmla="*/ 187 w 191"/>
                  <a:gd name="T97" fmla="*/ 70 h 193"/>
                  <a:gd name="T98" fmla="*/ 176 w 191"/>
                  <a:gd name="T99" fmla="*/ 56 h 193"/>
                  <a:gd name="T100" fmla="*/ 147 w 191"/>
                  <a:gd name="T101" fmla="*/ 48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91" h="193">
                    <a:moveTo>
                      <a:pt x="147" y="48"/>
                    </a:moveTo>
                    <a:cubicBezTo>
                      <a:pt x="136" y="49"/>
                      <a:pt x="120" y="58"/>
                      <a:pt x="120" y="58"/>
                    </a:cubicBezTo>
                    <a:cubicBezTo>
                      <a:pt x="116" y="60"/>
                      <a:pt x="109" y="64"/>
                      <a:pt x="105" y="67"/>
                    </a:cubicBezTo>
                    <a:cubicBezTo>
                      <a:pt x="73" y="87"/>
                      <a:pt x="73" y="87"/>
                      <a:pt x="73" y="87"/>
                    </a:cubicBezTo>
                    <a:cubicBezTo>
                      <a:pt x="68" y="90"/>
                      <a:pt x="63" y="93"/>
                      <a:pt x="59" y="95"/>
                    </a:cubicBezTo>
                    <a:cubicBezTo>
                      <a:pt x="55" y="97"/>
                      <a:pt x="51" y="98"/>
                      <a:pt x="48" y="99"/>
                    </a:cubicBezTo>
                    <a:cubicBezTo>
                      <a:pt x="45" y="100"/>
                      <a:pt x="42" y="99"/>
                      <a:pt x="39" y="99"/>
                    </a:cubicBezTo>
                    <a:cubicBezTo>
                      <a:pt x="36" y="98"/>
                      <a:pt x="34" y="96"/>
                      <a:pt x="31" y="94"/>
                    </a:cubicBezTo>
                    <a:cubicBezTo>
                      <a:pt x="27" y="91"/>
                      <a:pt x="25" y="85"/>
                      <a:pt x="26" y="78"/>
                    </a:cubicBezTo>
                    <a:cubicBezTo>
                      <a:pt x="26" y="71"/>
                      <a:pt x="30" y="63"/>
                      <a:pt x="38" y="55"/>
                    </a:cubicBezTo>
                    <a:cubicBezTo>
                      <a:pt x="47" y="44"/>
                      <a:pt x="56" y="35"/>
                      <a:pt x="67" y="29"/>
                    </a:cubicBezTo>
                    <a:cubicBezTo>
                      <a:pt x="77" y="23"/>
                      <a:pt x="90" y="20"/>
                      <a:pt x="90" y="20"/>
                    </a:cubicBezTo>
                    <a:cubicBezTo>
                      <a:pt x="95" y="19"/>
                      <a:pt x="98" y="14"/>
                      <a:pt x="97" y="9"/>
                    </a:cubicBezTo>
                    <a:cubicBezTo>
                      <a:pt x="96" y="0"/>
                      <a:pt x="96" y="0"/>
                      <a:pt x="96" y="0"/>
                    </a:cubicBezTo>
                    <a:cubicBezTo>
                      <a:pt x="86" y="1"/>
                      <a:pt x="76" y="4"/>
                      <a:pt x="66" y="9"/>
                    </a:cubicBezTo>
                    <a:cubicBezTo>
                      <a:pt x="56" y="15"/>
                      <a:pt x="45" y="24"/>
                      <a:pt x="45" y="24"/>
                    </a:cubicBezTo>
                    <a:cubicBezTo>
                      <a:pt x="41" y="27"/>
                      <a:pt x="35" y="27"/>
                      <a:pt x="32" y="24"/>
                    </a:cubicBezTo>
                    <a:cubicBezTo>
                      <a:pt x="30" y="22"/>
                      <a:pt x="30" y="22"/>
                      <a:pt x="30" y="22"/>
                    </a:cubicBezTo>
                    <a:cubicBezTo>
                      <a:pt x="26" y="19"/>
                      <a:pt x="20" y="19"/>
                      <a:pt x="17" y="23"/>
                    </a:cubicBezTo>
                    <a:cubicBezTo>
                      <a:pt x="12" y="29"/>
                      <a:pt x="12" y="29"/>
                      <a:pt x="12" y="29"/>
                    </a:cubicBezTo>
                    <a:cubicBezTo>
                      <a:pt x="9" y="33"/>
                      <a:pt x="10" y="38"/>
                      <a:pt x="13" y="42"/>
                    </a:cubicBezTo>
                    <a:cubicBezTo>
                      <a:pt x="21" y="48"/>
                      <a:pt x="21" y="48"/>
                      <a:pt x="21" y="48"/>
                    </a:cubicBezTo>
                    <a:cubicBezTo>
                      <a:pt x="14" y="57"/>
                      <a:pt x="9" y="65"/>
                      <a:pt x="5" y="73"/>
                    </a:cubicBezTo>
                    <a:cubicBezTo>
                      <a:pt x="2" y="81"/>
                      <a:pt x="0" y="89"/>
                      <a:pt x="0" y="95"/>
                    </a:cubicBezTo>
                    <a:cubicBezTo>
                      <a:pt x="0" y="102"/>
                      <a:pt x="1" y="108"/>
                      <a:pt x="3" y="113"/>
                    </a:cubicBezTo>
                    <a:cubicBezTo>
                      <a:pt x="5" y="118"/>
                      <a:pt x="9" y="122"/>
                      <a:pt x="13" y="126"/>
                    </a:cubicBezTo>
                    <a:cubicBezTo>
                      <a:pt x="22" y="133"/>
                      <a:pt x="31" y="136"/>
                      <a:pt x="41" y="135"/>
                    </a:cubicBezTo>
                    <a:cubicBezTo>
                      <a:pt x="52" y="134"/>
                      <a:pt x="68" y="125"/>
                      <a:pt x="68" y="125"/>
                    </a:cubicBezTo>
                    <a:cubicBezTo>
                      <a:pt x="73" y="123"/>
                      <a:pt x="79" y="119"/>
                      <a:pt x="83" y="116"/>
                    </a:cubicBezTo>
                    <a:cubicBezTo>
                      <a:pt x="115" y="96"/>
                      <a:pt x="115" y="96"/>
                      <a:pt x="115" y="96"/>
                    </a:cubicBezTo>
                    <a:cubicBezTo>
                      <a:pt x="126" y="89"/>
                      <a:pt x="135" y="85"/>
                      <a:pt x="141" y="84"/>
                    </a:cubicBezTo>
                    <a:cubicBezTo>
                      <a:pt x="148" y="83"/>
                      <a:pt x="153" y="84"/>
                      <a:pt x="158" y="88"/>
                    </a:cubicBezTo>
                    <a:cubicBezTo>
                      <a:pt x="163" y="93"/>
                      <a:pt x="166" y="99"/>
                      <a:pt x="165" y="106"/>
                    </a:cubicBezTo>
                    <a:cubicBezTo>
                      <a:pt x="164" y="114"/>
                      <a:pt x="159" y="124"/>
                      <a:pt x="149" y="136"/>
                    </a:cubicBezTo>
                    <a:cubicBezTo>
                      <a:pt x="140" y="147"/>
                      <a:pt x="130" y="156"/>
                      <a:pt x="119" y="162"/>
                    </a:cubicBezTo>
                    <a:cubicBezTo>
                      <a:pt x="109" y="169"/>
                      <a:pt x="94" y="172"/>
                      <a:pt x="94" y="172"/>
                    </a:cubicBezTo>
                    <a:cubicBezTo>
                      <a:pt x="90" y="174"/>
                      <a:pt x="87" y="179"/>
                      <a:pt x="88" y="183"/>
                    </a:cubicBezTo>
                    <a:cubicBezTo>
                      <a:pt x="89" y="193"/>
                      <a:pt x="89" y="193"/>
                      <a:pt x="89" y="193"/>
                    </a:cubicBezTo>
                    <a:cubicBezTo>
                      <a:pt x="99" y="191"/>
                      <a:pt x="110" y="188"/>
                      <a:pt x="121" y="181"/>
                    </a:cubicBezTo>
                    <a:cubicBezTo>
                      <a:pt x="132" y="175"/>
                      <a:pt x="146" y="163"/>
                      <a:pt x="146" y="163"/>
                    </a:cubicBezTo>
                    <a:cubicBezTo>
                      <a:pt x="150" y="160"/>
                      <a:pt x="155" y="160"/>
                      <a:pt x="159" y="163"/>
                    </a:cubicBezTo>
                    <a:cubicBezTo>
                      <a:pt x="161" y="164"/>
                      <a:pt x="161" y="164"/>
                      <a:pt x="161" y="164"/>
                    </a:cubicBezTo>
                    <a:cubicBezTo>
                      <a:pt x="164" y="167"/>
                      <a:pt x="170" y="167"/>
                      <a:pt x="173" y="163"/>
                    </a:cubicBezTo>
                    <a:cubicBezTo>
                      <a:pt x="178" y="157"/>
                      <a:pt x="178" y="157"/>
                      <a:pt x="178" y="157"/>
                    </a:cubicBezTo>
                    <a:cubicBezTo>
                      <a:pt x="181" y="153"/>
                      <a:pt x="181" y="148"/>
                      <a:pt x="177" y="145"/>
                    </a:cubicBezTo>
                    <a:cubicBezTo>
                      <a:pt x="169" y="138"/>
                      <a:pt x="169" y="138"/>
                      <a:pt x="169" y="138"/>
                    </a:cubicBezTo>
                    <a:cubicBezTo>
                      <a:pt x="176" y="128"/>
                      <a:pt x="182" y="119"/>
                      <a:pt x="186" y="111"/>
                    </a:cubicBezTo>
                    <a:cubicBezTo>
                      <a:pt x="189" y="103"/>
                      <a:pt x="191" y="95"/>
                      <a:pt x="191" y="88"/>
                    </a:cubicBezTo>
                    <a:cubicBezTo>
                      <a:pt x="191" y="82"/>
                      <a:pt x="190" y="76"/>
                      <a:pt x="187" y="70"/>
                    </a:cubicBezTo>
                    <a:cubicBezTo>
                      <a:pt x="185" y="65"/>
                      <a:pt x="181" y="60"/>
                      <a:pt x="176" y="56"/>
                    </a:cubicBezTo>
                    <a:cubicBezTo>
                      <a:pt x="167" y="49"/>
                      <a:pt x="158" y="46"/>
                      <a:pt x="147"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38" name="Freeform 203"/>
              <p:cNvSpPr/>
              <p:nvPr/>
            </p:nvSpPr>
            <p:spPr bwMode="auto">
              <a:xfrm>
                <a:off x="2098675" y="2098676"/>
                <a:ext cx="119063" cy="77788"/>
              </a:xfrm>
              <a:custGeom>
                <a:avLst/>
                <a:gdLst>
                  <a:gd name="T0" fmla="*/ 0 w 178"/>
                  <a:gd name="T1" fmla="*/ 35 h 116"/>
                  <a:gd name="T2" fmla="*/ 81 w 178"/>
                  <a:gd name="T3" fmla="*/ 116 h 116"/>
                  <a:gd name="T4" fmla="*/ 178 w 178"/>
                  <a:gd name="T5" fmla="*/ 47 h 116"/>
                  <a:gd name="T6" fmla="*/ 0 w 178"/>
                  <a:gd name="T7" fmla="*/ 35 h 116"/>
                </a:gdLst>
                <a:ahLst/>
                <a:cxnLst>
                  <a:cxn ang="0">
                    <a:pos x="T0" y="T1"/>
                  </a:cxn>
                  <a:cxn ang="0">
                    <a:pos x="T2" y="T3"/>
                  </a:cxn>
                  <a:cxn ang="0">
                    <a:pos x="T4" y="T5"/>
                  </a:cxn>
                  <a:cxn ang="0">
                    <a:pos x="T6" y="T7"/>
                  </a:cxn>
                </a:cxnLst>
                <a:rect l="0" t="0" r="r" b="b"/>
                <a:pathLst>
                  <a:path w="178" h="116">
                    <a:moveTo>
                      <a:pt x="0" y="35"/>
                    </a:moveTo>
                    <a:cubicBezTo>
                      <a:pt x="27" y="62"/>
                      <a:pt x="54" y="89"/>
                      <a:pt x="81" y="116"/>
                    </a:cubicBezTo>
                    <a:cubicBezTo>
                      <a:pt x="116" y="95"/>
                      <a:pt x="148" y="72"/>
                      <a:pt x="178" y="47"/>
                    </a:cubicBezTo>
                    <a:cubicBezTo>
                      <a:pt x="133" y="1"/>
                      <a:pt x="57" y="0"/>
                      <a:pt x="0"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39" name="Freeform 204"/>
              <p:cNvSpPr>
                <a:spLocks noEditPoints="1"/>
              </p:cNvSpPr>
              <p:nvPr/>
            </p:nvSpPr>
            <p:spPr bwMode="auto">
              <a:xfrm>
                <a:off x="2047875" y="1625601"/>
                <a:ext cx="471488" cy="492125"/>
              </a:xfrm>
              <a:custGeom>
                <a:avLst/>
                <a:gdLst>
                  <a:gd name="T0" fmla="*/ 693 w 704"/>
                  <a:gd name="T1" fmla="*/ 267 h 735"/>
                  <a:gd name="T2" fmla="*/ 691 w 704"/>
                  <a:gd name="T3" fmla="*/ 265 h 735"/>
                  <a:gd name="T4" fmla="*/ 704 w 704"/>
                  <a:gd name="T5" fmla="*/ 71 h 735"/>
                  <a:gd name="T6" fmla="*/ 648 w 704"/>
                  <a:gd name="T7" fmla="*/ 16 h 735"/>
                  <a:gd name="T8" fmla="*/ 426 w 704"/>
                  <a:gd name="T9" fmla="*/ 0 h 735"/>
                  <a:gd name="T10" fmla="*/ 16 w 704"/>
                  <a:gd name="T11" fmla="*/ 475 h 735"/>
                  <a:gd name="T12" fmla="*/ 0 w 704"/>
                  <a:gd name="T13" fmla="*/ 666 h 735"/>
                  <a:gd name="T14" fmla="*/ 56 w 704"/>
                  <a:gd name="T15" fmla="*/ 722 h 735"/>
                  <a:gd name="T16" fmla="*/ 276 w 704"/>
                  <a:gd name="T17" fmla="*/ 735 h 735"/>
                  <a:gd name="T18" fmla="*/ 693 w 704"/>
                  <a:gd name="T19" fmla="*/ 267 h 735"/>
                  <a:gd name="T20" fmla="*/ 460 w 704"/>
                  <a:gd name="T21" fmla="*/ 476 h 735"/>
                  <a:gd name="T22" fmla="*/ 275 w 704"/>
                  <a:gd name="T23" fmla="*/ 467 h 735"/>
                  <a:gd name="T24" fmla="*/ 246 w 704"/>
                  <a:gd name="T25" fmla="*/ 262 h 735"/>
                  <a:gd name="T26" fmla="*/ 430 w 704"/>
                  <a:gd name="T27" fmla="*/ 272 h 735"/>
                  <a:gd name="T28" fmla="*/ 460 w 704"/>
                  <a:gd name="T29" fmla="*/ 476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4" h="735">
                    <a:moveTo>
                      <a:pt x="693" y="267"/>
                    </a:moveTo>
                    <a:cubicBezTo>
                      <a:pt x="692" y="267"/>
                      <a:pt x="692" y="266"/>
                      <a:pt x="691" y="265"/>
                    </a:cubicBezTo>
                    <a:cubicBezTo>
                      <a:pt x="634" y="208"/>
                      <a:pt x="633" y="115"/>
                      <a:pt x="704" y="71"/>
                    </a:cubicBezTo>
                    <a:cubicBezTo>
                      <a:pt x="686" y="53"/>
                      <a:pt x="667" y="34"/>
                      <a:pt x="648" y="16"/>
                    </a:cubicBezTo>
                    <a:cubicBezTo>
                      <a:pt x="578" y="59"/>
                      <a:pt x="484" y="58"/>
                      <a:pt x="426" y="0"/>
                    </a:cubicBezTo>
                    <a:cubicBezTo>
                      <a:pt x="272" y="142"/>
                      <a:pt x="169" y="333"/>
                      <a:pt x="16" y="475"/>
                    </a:cubicBezTo>
                    <a:cubicBezTo>
                      <a:pt x="72" y="531"/>
                      <a:pt x="71" y="623"/>
                      <a:pt x="0" y="666"/>
                    </a:cubicBezTo>
                    <a:cubicBezTo>
                      <a:pt x="19" y="685"/>
                      <a:pt x="37" y="703"/>
                      <a:pt x="56" y="722"/>
                    </a:cubicBezTo>
                    <a:cubicBezTo>
                      <a:pt x="127" y="679"/>
                      <a:pt x="219" y="678"/>
                      <a:pt x="276" y="735"/>
                    </a:cubicBezTo>
                    <a:cubicBezTo>
                      <a:pt x="432" y="596"/>
                      <a:pt x="537" y="406"/>
                      <a:pt x="693" y="267"/>
                    </a:cubicBezTo>
                    <a:close/>
                    <a:moveTo>
                      <a:pt x="460" y="476"/>
                    </a:moveTo>
                    <a:cubicBezTo>
                      <a:pt x="417" y="530"/>
                      <a:pt x="334" y="525"/>
                      <a:pt x="275" y="467"/>
                    </a:cubicBezTo>
                    <a:cubicBezTo>
                      <a:pt x="217" y="408"/>
                      <a:pt x="204" y="317"/>
                      <a:pt x="246" y="262"/>
                    </a:cubicBezTo>
                    <a:cubicBezTo>
                      <a:pt x="288" y="208"/>
                      <a:pt x="371" y="212"/>
                      <a:pt x="430" y="272"/>
                    </a:cubicBezTo>
                    <a:cubicBezTo>
                      <a:pt x="490" y="331"/>
                      <a:pt x="502" y="422"/>
                      <a:pt x="460" y="4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40" name="Freeform 206"/>
              <p:cNvSpPr/>
              <p:nvPr/>
            </p:nvSpPr>
            <p:spPr bwMode="auto">
              <a:xfrm>
                <a:off x="2493963" y="1687513"/>
                <a:ext cx="96838" cy="104775"/>
              </a:xfrm>
              <a:custGeom>
                <a:avLst/>
                <a:gdLst>
                  <a:gd name="T0" fmla="*/ 47 w 146"/>
                  <a:gd name="T1" fmla="*/ 155 h 157"/>
                  <a:gd name="T2" fmla="*/ 49 w 146"/>
                  <a:gd name="T3" fmla="*/ 157 h 157"/>
                  <a:gd name="T4" fmla="*/ 146 w 146"/>
                  <a:gd name="T5" fmla="*/ 87 h 157"/>
                  <a:gd name="T6" fmla="*/ 59 w 146"/>
                  <a:gd name="T7" fmla="*/ 0 h 157"/>
                  <a:gd name="T8" fmla="*/ 47 w 146"/>
                  <a:gd name="T9" fmla="*/ 155 h 157"/>
                </a:gdLst>
                <a:ahLst/>
                <a:cxnLst>
                  <a:cxn ang="0">
                    <a:pos x="T0" y="T1"/>
                  </a:cxn>
                  <a:cxn ang="0">
                    <a:pos x="T2" y="T3"/>
                  </a:cxn>
                  <a:cxn ang="0">
                    <a:pos x="T4" y="T5"/>
                  </a:cxn>
                  <a:cxn ang="0">
                    <a:pos x="T6" y="T7"/>
                  </a:cxn>
                  <a:cxn ang="0">
                    <a:pos x="T8" y="T9"/>
                  </a:cxn>
                </a:cxnLst>
                <a:rect l="0" t="0" r="r" b="b"/>
                <a:pathLst>
                  <a:path w="146" h="157">
                    <a:moveTo>
                      <a:pt x="47" y="155"/>
                    </a:moveTo>
                    <a:cubicBezTo>
                      <a:pt x="47" y="155"/>
                      <a:pt x="48" y="156"/>
                      <a:pt x="49" y="157"/>
                    </a:cubicBezTo>
                    <a:cubicBezTo>
                      <a:pt x="79" y="131"/>
                      <a:pt x="111" y="108"/>
                      <a:pt x="146" y="87"/>
                    </a:cubicBezTo>
                    <a:cubicBezTo>
                      <a:pt x="117" y="58"/>
                      <a:pt x="88" y="29"/>
                      <a:pt x="59" y="0"/>
                    </a:cubicBezTo>
                    <a:cubicBezTo>
                      <a:pt x="2" y="35"/>
                      <a:pt x="0" y="108"/>
                      <a:pt x="47" y="1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41" name="Freeform 207"/>
              <p:cNvSpPr/>
              <p:nvPr/>
            </p:nvSpPr>
            <p:spPr bwMode="auto">
              <a:xfrm>
                <a:off x="2346325" y="1565276"/>
                <a:ext cx="122238" cy="80963"/>
              </a:xfrm>
              <a:custGeom>
                <a:avLst/>
                <a:gdLst>
                  <a:gd name="T0" fmla="*/ 181 w 181"/>
                  <a:gd name="T1" fmla="*/ 85 h 120"/>
                  <a:gd name="T2" fmla="*/ 96 w 181"/>
                  <a:gd name="T3" fmla="*/ 0 h 120"/>
                  <a:gd name="T4" fmla="*/ 0 w 181"/>
                  <a:gd name="T5" fmla="*/ 71 h 120"/>
                  <a:gd name="T6" fmla="*/ 181 w 181"/>
                  <a:gd name="T7" fmla="*/ 85 h 120"/>
                </a:gdLst>
                <a:ahLst/>
                <a:cxnLst>
                  <a:cxn ang="0">
                    <a:pos x="T0" y="T1"/>
                  </a:cxn>
                  <a:cxn ang="0">
                    <a:pos x="T2" y="T3"/>
                  </a:cxn>
                  <a:cxn ang="0">
                    <a:pos x="T4" y="T5"/>
                  </a:cxn>
                  <a:cxn ang="0">
                    <a:pos x="T6" y="T7"/>
                  </a:cxn>
                </a:cxnLst>
                <a:rect l="0" t="0" r="r" b="b"/>
                <a:pathLst>
                  <a:path w="181" h="120">
                    <a:moveTo>
                      <a:pt x="181" y="85"/>
                    </a:moveTo>
                    <a:cubicBezTo>
                      <a:pt x="153" y="57"/>
                      <a:pt x="124" y="29"/>
                      <a:pt x="96" y="0"/>
                    </a:cubicBezTo>
                    <a:cubicBezTo>
                      <a:pt x="62" y="21"/>
                      <a:pt x="30" y="45"/>
                      <a:pt x="0" y="71"/>
                    </a:cubicBezTo>
                    <a:cubicBezTo>
                      <a:pt x="47" y="118"/>
                      <a:pt x="124" y="120"/>
                      <a:pt x="181"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42" name="Freeform 208"/>
              <p:cNvSpPr/>
              <p:nvPr/>
            </p:nvSpPr>
            <p:spPr bwMode="auto">
              <a:xfrm>
                <a:off x="1981200" y="1955801"/>
                <a:ext cx="93663" cy="101600"/>
              </a:xfrm>
              <a:custGeom>
                <a:avLst/>
                <a:gdLst>
                  <a:gd name="T0" fmla="*/ 96 w 141"/>
                  <a:gd name="T1" fmla="*/ 0 h 152"/>
                  <a:gd name="T2" fmla="*/ 0 w 141"/>
                  <a:gd name="T3" fmla="*/ 71 h 152"/>
                  <a:gd name="T4" fmla="*/ 81 w 141"/>
                  <a:gd name="T5" fmla="*/ 152 h 152"/>
                  <a:gd name="T6" fmla="*/ 96 w 141"/>
                  <a:gd name="T7" fmla="*/ 0 h 152"/>
                </a:gdLst>
                <a:ahLst/>
                <a:cxnLst>
                  <a:cxn ang="0">
                    <a:pos x="T0" y="T1"/>
                  </a:cxn>
                  <a:cxn ang="0">
                    <a:pos x="T2" y="T3"/>
                  </a:cxn>
                  <a:cxn ang="0">
                    <a:pos x="T4" y="T5"/>
                  </a:cxn>
                  <a:cxn ang="0">
                    <a:pos x="T6" y="T7"/>
                  </a:cxn>
                </a:cxnLst>
                <a:rect l="0" t="0" r="r" b="b"/>
                <a:pathLst>
                  <a:path w="141" h="152">
                    <a:moveTo>
                      <a:pt x="96" y="0"/>
                    </a:moveTo>
                    <a:cubicBezTo>
                      <a:pt x="66" y="26"/>
                      <a:pt x="34" y="50"/>
                      <a:pt x="0" y="71"/>
                    </a:cubicBezTo>
                    <a:cubicBezTo>
                      <a:pt x="27" y="98"/>
                      <a:pt x="54" y="125"/>
                      <a:pt x="81" y="152"/>
                    </a:cubicBezTo>
                    <a:cubicBezTo>
                      <a:pt x="139" y="118"/>
                      <a:pt x="141" y="45"/>
                      <a:pt x="9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43" name="Freeform 209"/>
              <p:cNvSpPr>
                <a:spLocks noEditPoints="1"/>
              </p:cNvSpPr>
              <p:nvPr/>
            </p:nvSpPr>
            <p:spPr bwMode="auto">
              <a:xfrm>
                <a:off x="2370138" y="1960563"/>
                <a:ext cx="195263" cy="195263"/>
              </a:xfrm>
              <a:custGeom>
                <a:avLst/>
                <a:gdLst>
                  <a:gd name="T0" fmla="*/ 146 w 292"/>
                  <a:gd name="T1" fmla="*/ 0 h 292"/>
                  <a:gd name="T2" fmla="*/ 0 w 292"/>
                  <a:gd name="T3" fmla="*/ 146 h 292"/>
                  <a:gd name="T4" fmla="*/ 146 w 292"/>
                  <a:gd name="T5" fmla="*/ 292 h 292"/>
                  <a:gd name="T6" fmla="*/ 292 w 292"/>
                  <a:gd name="T7" fmla="*/ 146 h 292"/>
                  <a:gd name="T8" fmla="*/ 146 w 292"/>
                  <a:gd name="T9" fmla="*/ 0 h 292"/>
                  <a:gd name="T10" fmla="*/ 146 w 292"/>
                  <a:gd name="T11" fmla="*/ 201 h 292"/>
                  <a:gd name="T12" fmla="*/ 92 w 292"/>
                  <a:gd name="T13" fmla="*/ 146 h 292"/>
                  <a:gd name="T14" fmla="*/ 146 w 292"/>
                  <a:gd name="T15" fmla="*/ 92 h 292"/>
                  <a:gd name="T16" fmla="*/ 200 w 292"/>
                  <a:gd name="T17" fmla="*/ 146 h 292"/>
                  <a:gd name="T18" fmla="*/ 146 w 292"/>
                  <a:gd name="T19" fmla="*/ 201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2" h="292">
                    <a:moveTo>
                      <a:pt x="146" y="0"/>
                    </a:moveTo>
                    <a:cubicBezTo>
                      <a:pt x="65" y="0"/>
                      <a:pt x="0" y="66"/>
                      <a:pt x="0" y="146"/>
                    </a:cubicBezTo>
                    <a:cubicBezTo>
                      <a:pt x="0" y="227"/>
                      <a:pt x="65" y="292"/>
                      <a:pt x="146" y="292"/>
                    </a:cubicBezTo>
                    <a:cubicBezTo>
                      <a:pt x="227" y="292"/>
                      <a:pt x="292" y="227"/>
                      <a:pt x="292" y="146"/>
                    </a:cubicBezTo>
                    <a:cubicBezTo>
                      <a:pt x="292" y="66"/>
                      <a:pt x="227" y="0"/>
                      <a:pt x="146" y="0"/>
                    </a:cubicBezTo>
                    <a:close/>
                    <a:moveTo>
                      <a:pt x="146" y="201"/>
                    </a:moveTo>
                    <a:cubicBezTo>
                      <a:pt x="116" y="201"/>
                      <a:pt x="92" y="176"/>
                      <a:pt x="92" y="146"/>
                    </a:cubicBezTo>
                    <a:cubicBezTo>
                      <a:pt x="92" y="117"/>
                      <a:pt x="116" y="92"/>
                      <a:pt x="146" y="92"/>
                    </a:cubicBezTo>
                    <a:cubicBezTo>
                      <a:pt x="176" y="92"/>
                      <a:pt x="200" y="117"/>
                      <a:pt x="200" y="146"/>
                    </a:cubicBezTo>
                    <a:cubicBezTo>
                      <a:pt x="200" y="176"/>
                      <a:pt x="176" y="201"/>
                      <a:pt x="146" y="2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44" name="Freeform 210"/>
              <p:cNvSpPr>
                <a:spLocks noEditPoints="1"/>
              </p:cNvSpPr>
              <p:nvPr/>
            </p:nvSpPr>
            <p:spPr bwMode="auto">
              <a:xfrm>
                <a:off x="1990725" y="1604963"/>
                <a:ext cx="195263" cy="195263"/>
              </a:xfrm>
              <a:custGeom>
                <a:avLst/>
                <a:gdLst>
                  <a:gd name="T0" fmla="*/ 146 w 292"/>
                  <a:gd name="T1" fmla="*/ 292 h 292"/>
                  <a:gd name="T2" fmla="*/ 292 w 292"/>
                  <a:gd name="T3" fmla="*/ 146 h 292"/>
                  <a:gd name="T4" fmla="*/ 146 w 292"/>
                  <a:gd name="T5" fmla="*/ 0 h 292"/>
                  <a:gd name="T6" fmla="*/ 0 w 292"/>
                  <a:gd name="T7" fmla="*/ 146 h 292"/>
                  <a:gd name="T8" fmla="*/ 146 w 292"/>
                  <a:gd name="T9" fmla="*/ 292 h 292"/>
                  <a:gd name="T10" fmla="*/ 146 w 292"/>
                  <a:gd name="T11" fmla="*/ 92 h 292"/>
                  <a:gd name="T12" fmla="*/ 200 w 292"/>
                  <a:gd name="T13" fmla="*/ 146 h 292"/>
                  <a:gd name="T14" fmla="*/ 146 w 292"/>
                  <a:gd name="T15" fmla="*/ 201 h 292"/>
                  <a:gd name="T16" fmla="*/ 91 w 292"/>
                  <a:gd name="T17" fmla="*/ 146 h 292"/>
                  <a:gd name="T18" fmla="*/ 146 w 292"/>
                  <a:gd name="T19" fmla="*/ 9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2" h="292">
                    <a:moveTo>
                      <a:pt x="146" y="292"/>
                    </a:moveTo>
                    <a:cubicBezTo>
                      <a:pt x="226" y="292"/>
                      <a:pt x="292" y="227"/>
                      <a:pt x="292" y="146"/>
                    </a:cubicBezTo>
                    <a:cubicBezTo>
                      <a:pt x="292" y="66"/>
                      <a:pt x="226" y="0"/>
                      <a:pt x="146" y="0"/>
                    </a:cubicBezTo>
                    <a:cubicBezTo>
                      <a:pt x="65" y="0"/>
                      <a:pt x="0" y="66"/>
                      <a:pt x="0" y="146"/>
                    </a:cubicBezTo>
                    <a:cubicBezTo>
                      <a:pt x="0" y="227"/>
                      <a:pt x="65" y="292"/>
                      <a:pt x="146" y="292"/>
                    </a:cubicBezTo>
                    <a:close/>
                    <a:moveTo>
                      <a:pt x="146" y="92"/>
                    </a:moveTo>
                    <a:cubicBezTo>
                      <a:pt x="175" y="92"/>
                      <a:pt x="200" y="116"/>
                      <a:pt x="200" y="146"/>
                    </a:cubicBezTo>
                    <a:cubicBezTo>
                      <a:pt x="200" y="176"/>
                      <a:pt x="175" y="201"/>
                      <a:pt x="146" y="201"/>
                    </a:cubicBezTo>
                    <a:cubicBezTo>
                      <a:pt x="116" y="201"/>
                      <a:pt x="91" y="176"/>
                      <a:pt x="91" y="146"/>
                    </a:cubicBezTo>
                    <a:cubicBezTo>
                      <a:pt x="91" y="116"/>
                      <a:pt x="116" y="92"/>
                      <a:pt x="146"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grpSp>
        <p:grpSp>
          <p:nvGrpSpPr>
            <p:cNvPr id="45" name="Группа 75"/>
            <p:cNvGrpSpPr/>
            <p:nvPr/>
          </p:nvGrpSpPr>
          <p:grpSpPr>
            <a:xfrm>
              <a:off x="5886076" y="4584435"/>
              <a:ext cx="388744" cy="335088"/>
              <a:chOff x="2895600" y="206376"/>
              <a:chExt cx="609600" cy="525462"/>
            </a:xfrm>
            <a:solidFill>
              <a:srgbClr val="CA6366"/>
            </a:solidFill>
          </p:grpSpPr>
          <p:sp>
            <p:nvSpPr>
              <p:cNvPr id="46" name="Freeform 272"/>
              <p:cNvSpPr/>
              <p:nvPr/>
            </p:nvSpPr>
            <p:spPr bwMode="auto">
              <a:xfrm>
                <a:off x="3040063" y="206376"/>
                <a:ext cx="319088" cy="109538"/>
              </a:xfrm>
              <a:custGeom>
                <a:avLst/>
                <a:gdLst>
                  <a:gd name="T0" fmla="*/ 238 w 476"/>
                  <a:gd name="T1" fmla="*/ 44 h 166"/>
                  <a:gd name="T2" fmla="*/ 427 w 476"/>
                  <a:gd name="T3" fmla="*/ 166 h 166"/>
                  <a:gd name="T4" fmla="*/ 476 w 476"/>
                  <a:gd name="T5" fmla="*/ 166 h 166"/>
                  <a:gd name="T6" fmla="*/ 238 w 476"/>
                  <a:gd name="T7" fmla="*/ 0 h 166"/>
                  <a:gd name="T8" fmla="*/ 0 w 476"/>
                  <a:gd name="T9" fmla="*/ 166 h 166"/>
                  <a:gd name="T10" fmla="*/ 48 w 476"/>
                  <a:gd name="T11" fmla="*/ 166 h 166"/>
                  <a:gd name="T12" fmla="*/ 238 w 476"/>
                  <a:gd name="T13" fmla="*/ 44 h 166"/>
                </a:gdLst>
                <a:ahLst/>
                <a:cxnLst>
                  <a:cxn ang="0">
                    <a:pos x="T0" y="T1"/>
                  </a:cxn>
                  <a:cxn ang="0">
                    <a:pos x="T2" y="T3"/>
                  </a:cxn>
                  <a:cxn ang="0">
                    <a:pos x="T4" y="T5"/>
                  </a:cxn>
                  <a:cxn ang="0">
                    <a:pos x="T6" y="T7"/>
                  </a:cxn>
                  <a:cxn ang="0">
                    <a:pos x="T8" y="T9"/>
                  </a:cxn>
                  <a:cxn ang="0">
                    <a:pos x="T10" y="T11"/>
                  </a:cxn>
                  <a:cxn ang="0">
                    <a:pos x="T12" y="T13"/>
                  </a:cxn>
                </a:cxnLst>
                <a:rect l="0" t="0" r="r" b="b"/>
                <a:pathLst>
                  <a:path w="476" h="166">
                    <a:moveTo>
                      <a:pt x="238" y="44"/>
                    </a:moveTo>
                    <a:cubicBezTo>
                      <a:pt x="322" y="44"/>
                      <a:pt x="395" y="94"/>
                      <a:pt x="427" y="166"/>
                    </a:cubicBezTo>
                    <a:cubicBezTo>
                      <a:pt x="476" y="166"/>
                      <a:pt x="476" y="166"/>
                      <a:pt x="476" y="166"/>
                    </a:cubicBezTo>
                    <a:cubicBezTo>
                      <a:pt x="440" y="69"/>
                      <a:pt x="347" y="0"/>
                      <a:pt x="238" y="0"/>
                    </a:cubicBezTo>
                    <a:cubicBezTo>
                      <a:pt x="128" y="0"/>
                      <a:pt x="35" y="69"/>
                      <a:pt x="0" y="166"/>
                    </a:cubicBezTo>
                    <a:cubicBezTo>
                      <a:pt x="48" y="166"/>
                      <a:pt x="48" y="166"/>
                      <a:pt x="48" y="166"/>
                    </a:cubicBezTo>
                    <a:cubicBezTo>
                      <a:pt x="81" y="94"/>
                      <a:pt x="153" y="44"/>
                      <a:pt x="238"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47" name="Freeform 273"/>
              <p:cNvSpPr/>
              <p:nvPr/>
            </p:nvSpPr>
            <p:spPr bwMode="auto">
              <a:xfrm>
                <a:off x="2895600" y="338138"/>
                <a:ext cx="609600" cy="174625"/>
              </a:xfrm>
              <a:custGeom>
                <a:avLst/>
                <a:gdLst>
                  <a:gd name="T0" fmla="*/ 856 w 912"/>
                  <a:gd name="T1" fmla="*/ 0 h 261"/>
                  <a:gd name="T2" fmla="*/ 55 w 912"/>
                  <a:gd name="T3" fmla="*/ 0 h 261"/>
                  <a:gd name="T4" fmla="*/ 0 w 912"/>
                  <a:gd name="T5" fmla="*/ 56 h 261"/>
                  <a:gd name="T6" fmla="*/ 0 w 912"/>
                  <a:gd name="T7" fmla="*/ 163 h 261"/>
                  <a:gd name="T8" fmla="*/ 456 w 912"/>
                  <a:gd name="T9" fmla="*/ 261 h 261"/>
                  <a:gd name="T10" fmla="*/ 912 w 912"/>
                  <a:gd name="T11" fmla="*/ 173 h 261"/>
                  <a:gd name="T12" fmla="*/ 912 w 912"/>
                  <a:gd name="T13" fmla="*/ 56 h 261"/>
                  <a:gd name="T14" fmla="*/ 856 w 912"/>
                  <a:gd name="T15" fmla="*/ 0 h 2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12" h="261">
                    <a:moveTo>
                      <a:pt x="856" y="0"/>
                    </a:moveTo>
                    <a:cubicBezTo>
                      <a:pt x="55" y="0"/>
                      <a:pt x="55" y="0"/>
                      <a:pt x="55" y="0"/>
                    </a:cubicBezTo>
                    <a:cubicBezTo>
                      <a:pt x="25" y="0"/>
                      <a:pt x="0" y="25"/>
                      <a:pt x="0" y="56"/>
                    </a:cubicBezTo>
                    <a:cubicBezTo>
                      <a:pt x="0" y="163"/>
                      <a:pt x="0" y="163"/>
                      <a:pt x="0" y="163"/>
                    </a:cubicBezTo>
                    <a:cubicBezTo>
                      <a:pt x="456" y="261"/>
                      <a:pt x="456" y="261"/>
                      <a:pt x="456" y="261"/>
                    </a:cubicBezTo>
                    <a:cubicBezTo>
                      <a:pt x="912" y="173"/>
                      <a:pt x="912" y="173"/>
                      <a:pt x="912" y="173"/>
                    </a:cubicBezTo>
                    <a:cubicBezTo>
                      <a:pt x="912" y="56"/>
                      <a:pt x="912" y="56"/>
                      <a:pt x="912" y="56"/>
                    </a:cubicBezTo>
                    <a:cubicBezTo>
                      <a:pt x="912" y="25"/>
                      <a:pt x="887" y="0"/>
                      <a:pt x="85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48" name="Freeform 274"/>
              <p:cNvSpPr>
                <a:spLocks noEditPoints="1"/>
              </p:cNvSpPr>
              <p:nvPr/>
            </p:nvSpPr>
            <p:spPr bwMode="auto">
              <a:xfrm>
                <a:off x="2895600" y="493713"/>
                <a:ext cx="609600" cy="238125"/>
              </a:xfrm>
              <a:custGeom>
                <a:avLst/>
                <a:gdLst>
                  <a:gd name="T0" fmla="*/ 0 w 912"/>
                  <a:gd name="T1" fmla="*/ 0 h 358"/>
                  <a:gd name="T2" fmla="*/ 0 w 912"/>
                  <a:gd name="T3" fmla="*/ 303 h 358"/>
                  <a:gd name="T4" fmla="*/ 55 w 912"/>
                  <a:gd name="T5" fmla="*/ 358 h 358"/>
                  <a:gd name="T6" fmla="*/ 856 w 912"/>
                  <a:gd name="T7" fmla="*/ 358 h 358"/>
                  <a:gd name="T8" fmla="*/ 912 w 912"/>
                  <a:gd name="T9" fmla="*/ 303 h 358"/>
                  <a:gd name="T10" fmla="*/ 912 w 912"/>
                  <a:gd name="T11" fmla="*/ 10 h 358"/>
                  <a:gd name="T12" fmla="*/ 455 w 912"/>
                  <a:gd name="T13" fmla="*/ 98 h 358"/>
                  <a:gd name="T14" fmla="*/ 0 w 912"/>
                  <a:gd name="T15" fmla="*/ 0 h 358"/>
                  <a:gd name="T16" fmla="*/ 112 w 912"/>
                  <a:gd name="T17" fmla="*/ 288 h 358"/>
                  <a:gd name="T18" fmla="*/ 49 w 912"/>
                  <a:gd name="T19" fmla="*/ 288 h 358"/>
                  <a:gd name="T20" fmla="*/ 49 w 912"/>
                  <a:gd name="T21" fmla="*/ 266 h 358"/>
                  <a:gd name="T22" fmla="*/ 112 w 912"/>
                  <a:gd name="T23" fmla="*/ 266 h 358"/>
                  <a:gd name="T24" fmla="*/ 112 w 912"/>
                  <a:gd name="T25" fmla="*/ 288 h 358"/>
                  <a:gd name="T26" fmla="*/ 237 w 912"/>
                  <a:gd name="T27" fmla="*/ 288 h 358"/>
                  <a:gd name="T28" fmla="*/ 174 w 912"/>
                  <a:gd name="T29" fmla="*/ 288 h 358"/>
                  <a:gd name="T30" fmla="*/ 174 w 912"/>
                  <a:gd name="T31" fmla="*/ 266 h 358"/>
                  <a:gd name="T32" fmla="*/ 237 w 912"/>
                  <a:gd name="T33" fmla="*/ 266 h 358"/>
                  <a:gd name="T34" fmla="*/ 237 w 912"/>
                  <a:gd name="T35" fmla="*/ 288 h 358"/>
                  <a:gd name="T36" fmla="*/ 362 w 912"/>
                  <a:gd name="T37" fmla="*/ 288 h 358"/>
                  <a:gd name="T38" fmla="*/ 299 w 912"/>
                  <a:gd name="T39" fmla="*/ 288 h 358"/>
                  <a:gd name="T40" fmla="*/ 299 w 912"/>
                  <a:gd name="T41" fmla="*/ 266 h 358"/>
                  <a:gd name="T42" fmla="*/ 362 w 912"/>
                  <a:gd name="T43" fmla="*/ 266 h 358"/>
                  <a:gd name="T44" fmla="*/ 362 w 912"/>
                  <a:gd name="T45" fmla="*/ 288 h 358"/>
                  <a:gd name="T46" fmla="*/ 800 w 912"/>
                  <a:gd name="T47" fmla="*/ 266 h 358"/>
                  <a:gd name="T48" fmla="*/ 862 w 912"/>
                  <a:gd name="T49" fmla="*/ 266 h 358"/>
                  <a:gd name="T50" fmla="*/ 862 w 912"/>
                  <a:gd name="T51" fmla="*/ 288 h 358"/>
                  <a:gd name="T52" fmla="*/ 800 w 912"/>
                  <a:gd name="T53" fmla="*/ 288 h 358"/>
                  <a:gd name="T54" fmla="*/ 800 w 912"/>
                  <a:gd name="T55" fmla="*/ 266 h 358"/>
                  <a:gd name="T56" fmla="*/ 675 w 912"/>
                  <a:gd name="T57" fmla="*/ 266 h 358"/>
                  <a:gd name="T58" fmla="*/ 737 w 912"/>
                  <a:gd name="T59" fmla="*/ 266 h 358"/>
                  <a:gd name="T60" fmla="*/ 737 w 912"/>
                  <a:gd name="T61" fmla="*/ 288 h 358"/>
                  <a:gd name="T62" fmla="*/ 675 w 912"/>
                  <a:gd name="T63" fmla="*/ 288 h 358"/>
                  <a:gd name="T64" fmla="*/ 675 w 912"/>
                  <a:gd name="T65" fmla="*/ 266 h 358"/>
                  <a:gd name="T66" fmla="*/ 550 w 912"/>
                  <a:gd name="T67" fmla="*/ 266 h 358"/>
                  <a:gd name="T68" fmla="*/ 612 w 912"/>
                  <a:gd name="T69" fmla="*/ 266 h 358"/>
                  <a:gd name="T70" fmla="*/ 612 w 912"/>
                  <a:gd name="T71" fmla="*/ 288 h 358"/>
                  <a:gd name="T72" fmla="*/ 550 w 912"/>
                  <a:gd name="T73" fmla="*/ 288 h 358"/>
                  <a:gd name="T74" fmla="*/ 550 w 912"/>
                  <a:gd name="T75" fmla="*/ 266 h 358"/>
                  <a:gd name="T76" fmla="*/ 487 w 912"/>
                  <a:gd name="T77" fmla="*/ 288 h 358"/>
                  <a:gd name="T78" fmla="*/ 424 w 912"/>
                  <a:gd name="T79" fmla="*/ 288 h 358"/>
                  <a:gd name="T80" fmla="*/ 424 w 912"/>
                  <a:gd name="T81" fmla="*/ 266 h 358"/>
                  <a:gd name="T82" fmla="*/ 487 w 912"/>
                  <a:gd name="T83" fmla="*/ 266 h 358"/>
                  <a:gd name="T84" fmla="*/ 487 w 912"/>
                  <a:gd name="T85" fmla="*/ 288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12" h="358">
                    <a:moveTo>
                      <a:pt x="0" y="0"/>
                    </a:moveTo>
                    <a:cubicBezTo>
                      <a:pt x="0" y="303"/>
                      <a:pt x="0" y="303"/>
                      <a:pt x="0" y="303"/>
                    </a:cubicBezTo>
                    <a:cubicBezTo>
                      <a:pt x="0" y="333"/>
                      <a:pt x="25" y="358"/>
                      <a:pt x="55" y="358"/>
                    </a:cubicBezTo>
                    <a:cubicBezTo>
                      <a:pt x="856" y="358"/>
                      <a:pt x="856" y="358"/>
                      <a:pt x="856" y="358"/>
                    </a:cubicBezTo>
                    <a:cubicBezTo>
                      <a:pt x="887" y="358"/>
                      <a:pt x="912" y="333"/>
                      <a:pt x="912" y="303"/>
                    </a:cubicBezTo>
                    <a:cubicBezTo>
                      <a:pt x="912" y="10"/>
                      <a:pt x="912" y="10"/>
                      <a:pt x="912" y="10"/>
                    </a:cubicBezTo>
                    <a:cubicBezTo>
                      <a:pt x="455" y="98"/>
                      <a:pt x="455" y="98"/>
                      <a:pt x="455" y="98"/>
                    </a:cubicBezTo>
                    <a:lnTo>
                      <a:pt x="0" y="0"/>
                    </a:lnTo>
                    <a:close/>
                    <a:moveTo>
                      <a:pt x="112" y="288"/>
                    </a:moveTo>
                    <a:cubicBezTo>
                      <a:pt x="49" y="288"/>
                      <a:pt x="49" y="288"/>
                      <a:pt x="49" y="288"/>
                    </a:cubicBezTo>
                    <a:cubicBezTo>
                      <a:pt x="49" y="266"/>
                      <a:pt x="49" y="266"/>
                      <a:pt x="49" y="266"/>
                    </a:cubicBezTo>
                    <a:cubicBezTo>
                      <a:pt x="112" y="266"/>
                      <a:pt x="112" y="266"/>
                      <a:pt x="112" y="266"/>
                    </a:cubicBezTo>
                    <a:lnTo>
                      <a:pt x="112" y="288"/>
                    </a:lnTo>
                    <a:close/>
                    <a:moveTo>
                      <a:pt x="237" y="288"/>
                    </a:moveTo>
                    <a:cubicBezTo>
                      <a:pt x="174" y="288"/>
                      <a:pt x="174" y="288"/>
                      <a:pt x="174" y="288"/>
                    </a:cubicBezTo>
                    <a:cubicBezTo>
                      <a:pt x="174" y="266"/>
                      <a:pt x="174" y="266"/>
                      <a:pt x="174" y="266"/>
                    </a:cubicBezTo>
                    <a:cubicBezTo>
                      <a:pt x="237" y="266"/>
                      <a:pt x="237" y="266"/>
                      <a:pt x="237" y="266"/>
                    </a:cubicBezTo>
                    <a:lnTo>
                      <a:pt x="237" y="288"/>
                    </a:lnTo>
                    <a:close/>
                    <a:moveTo>
                      <a:pt x="362" y="288"/>
                    </a:moveTo>
                    <a:cubicBezTo>
                      <a:pt x="299" y="288"/>
                      <a:pt x="299" y="288"/>
                      <a:pt x="299" y="288"/>
                    </a:cubicBezTo>
                    <a:cubicBezTo>
                      <a:pt x="299" y="266"/>
                      <a:pt x="299" y="266"/>
                      <a:pt x="299" y="266"/>
                    </a:cubicBezTo>
                    <a:cubicBezTo>
                      <a:pt x="362" y="266"/>
                      <a:pt x="362" y="266"/>
                      <a:pt x="362" y="266"/>
                    </a:cubicBezTo>
                    <a:lnTo>
                      <a:pt x="362" y="288"/>
                    </a:lnTo>
                    <a:close/>
                    <a:moveTo>
                      <a:pt x="800" y="266"/>
                    </a:moveTo>
                    <a:cubicBezTo>
                      <a:pt x="862" y="266"/>
                      <a:pt x="862" y="266"/>
                      <a:pt x="862" y="266"/>
                    </a:cubicBezTo>
                    <a:cubicBezTo>
                      <a:pt x="862" y="288"/>
                      <a:pt x="862" y="288"/>
                      <a:pt x="862" y="288"/>
                    </a:cubicBezTo>
                    <a:cubicBezTo>
                      <a:pt x="800" y="288"/>
                      <a:pt x="800" y="288"/>
                      <a:pt x="800" y="288"/>
                    </a:cubicBezTo>
                    <a:lnTo>
                      <a:pt x="800" y="266"/>
                    </a:lnTo>
                    <a:close/>
                    <a:moveTo>
                      <a:pt x="675" y="266"/>
                    </a:moveTo>
                    <a:cubicBezTo>
                      <a:pt x="737" y="266"/>
                      <a:pt x="737" y="266"/>
                      <a:pt x="737" y="266"/>
                    </a:cubicBezTo>
                    <a:cubicBezTo>
                      <a:pt x="737" y="288"/>
                      <a:pt x="737" y="288"/>
                      <a:pt x="737" y="288"/>
                    </a:cubicBezTo>
                    <a:cubicBezTo>
                      <a:pt x="675" y="288"/>
                      <a:pt x="675" y="288"/>
                      <a:pt x="675" y="288"/>
                    </a:cubicBezTo>
                    <a:lnTo>
                      <a:pt x="675" y="266"/>
                    </a:lnTo>
                    <a:close/>
                    <a:moveTo>
                      <a:pt x="550" y="266"/>
                    </a:moveTo>
                    <a:cubicBezTo>
                      <a:pt x="612" y="266"/>
                      <a:pt x="612" y="266"/>
                      <a:pt x="612" y="266"/>
                    </a:cubicBezTo>
                    <a:cubicBezTo>
                      <a:pt x="612" y="288"/>
                      <a:pt x="612" y="288"/>
                      <a:pt x="612" y="288"/>
                    </a:cubicBezTo>
                    <a:cubicBezTo>
                      <a:pt x="550" y="288"/>
                      <a:pt x="550" y="288"/>
                      <a:pt x="550" y="288"/>
                    </a:cubicBezTo>
                    <a:lnTo>
                      <a:pt x="550" y="266"/>
                    </a:lnTo>
                    <a:close/>
                    <a:moveTo>
                      <a:pt x="487" y="288"/>
                    </a:moveTo>
                    <a:cubicBezTo>
                      <a:pt x="424" y="288"/>
                      <a:pt x="424" y="288"/>
                      <a:pt x="424" y="288"/>
                    </a:cubicBezTo>
                    <a:cubicBezTo>
                      <a:pt x="424" y="266"/>
                      <a:pt x="424" y="266"/>
                      <a:pt x="424" y="266"/>
                    </a:cubicBezTo>
                    <a:cubicBezTo>
                      <a:pt x="487" y="266"/>
                      <a:pt x="487" y="266"/>
                      <a:pt x="487" y="266"/>
                    </a:cubicBezTo>
                    <a:lnTo>
                      <a:pt x="487" y="28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grpSp>
        <p:grpSp>
          <p:nvGrpSpPr>
            <p:cNvPr id="49" name="Группа 89"/>
            <p:cNvGrpSpPr/>
            <p:nvPr/>
          </p:nvGrpSpPr>
          <p:grpSpPr>
            <a:xfrm>
              <a:off x="5891056" y="2865902"/>
              <a:ext cx="386712" cy="386712"/>
              <a:chOff x="1981200" y="163513"/>
              <a:chExt cx="609600" cy="609600"/>
            </a:xfrm>
            <a:solidFill>
              <a:srgbClr val="CA6366"/>
            </a:solidFill>
          </p:grpSpPr>
          <p:sp>
            <p:nvSpPr>
              <p:cNvPr id="50" name="Freeform 276"/>
              <p:cNvSpPr>
                <a:spLocks noEditPoints="1"/>
              </p:cNvSpPr>
              <p:nvPr/>
            </p:nvSpPr>
            <p:spPr bwMode="auto">
              <a:xfrm>
                <a:off x="1981200" y="163513"/>
                <a:ext cx="609600" cy="609600"/>
              </a:xfrm>
              <a:custGeom>
                <a:avLst/>
                <a:gdLst>
                  <a:gd name="T0" fmla="*/ 456 w 912"/>
                  <a:gd name="T1" fmla="*/ 912 h 912"/>
                  <a:gd name="T2" fmla="*/ 0 w 912"/>
                  <a:gd name="T3" fmla="*/ 456 h 912"/>
                  <a:gd name="T4" fmla="*/ 456 w 912"/>
                  <a:gd name="T5" fmla="*/ 0 h 912"/>
                  <a:gd name="T6" fmla="*/ 912 w 912"/>
                  <a:gd name="T7" fmla="*/ 456 h 912"/>
                  <a:gd name="T8" fmla="*/ 456 w 912"/>
                  <a:gd name="T9" fmla="*/ 912 h 912"/>
                  <a:gd name="T10" fmla="*/ 456 w 912"/>
                  <a:gd name="T11" fmla="*/ 114 h 912"/>
                  <a:gd name="T12" fmla="*/ 114 w 912"/>
                  <a:gd name="T13" fmla="*/ 456 h 912"/>
                  <a:gd name="T14" fmla="*/ 456 w 912"/>
                  <a:gd name="T15" fmla="*/ 798 h 912"/>
                  <a:gd name="T16" fmla="*/ 798 w 912"/>
                  <a:gd name="T17" fmla="*/ 456 h 912"/>
                  <a:gd name="T18" fmla="*/ 456 w 912"/>
                  <a:gd name="T19" fmla="*/ 114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2" h="912">
                    <a:moveTo>
                      <a:pt x="456" y="912"/>
                    </a:moveTo>
                    <a:cubicBezTo>
                      <a:pt x="204" y="912"/>
                      <a:pt x="0" y="708"/>
                      <a:pt x="0" y="456"/>
                    </a:cubicBezTo>
                    <a:cubicBezTo>
                      <a:pt x="0" y="205"/>
                      <a:pt x="204" y="0"/>
                      <a:pt x="456" y="0"/>
                    </a:cubicBezTo>
                    <a:cubicBezTo>
                      <a:pt x="707" y="0"/>
                      <a:pt x="912" y="205"/>
                      <a:pt x="912" y="456"/>
                    </a:cubicBezTo>
                    <a:cubicBezTo>
                      <a:pt x="912" y="708"/>
                      <a:pt x="707" y="912"/>
                      <a:pt x="456" y="912"/>
                    </a:cubicBezTo>
                    <a:close/>
                    <a:moveTo>
                      <a:pt x="456" y="114"/>
                    </a:moveTo>
                    <a:cubicBezTo>
                      <a:pt x="267" y="114"/>
                      <a:pt x="114" y="267"/>
                      <a:pt x="114" y="456"/>
                    </a:cubicBezTo>
                    <a:cubicBezTo>
                      <a:pt x="114" y="645"/>
                      <a:pt x="267" y="798"/>
                      <a:pt x="456" y="798"/>
                    </a:cubicBezTo>
                    <a:cubicBezTo>
                      <a:pt x="644" y="798"/>
                      <a:pt x="798" y="645"/>
                      <a:pt x="798" y="456"/>
                    </a:cubicBezTo>
                    <a:cubicBezTo>
                      <a:pt x="798" y="267"/>
                      <a:pt x="644" y="114"/>
                      <a:pt x="456" y="1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51" name="Freeform 277"/>
              <p:cNvSpPr>
                <a:spLocks noEditPoints="1"/>
              </p:cNvSpPr>
              <p:nvPr/>
            </p:nvSpPr>
            <p:spPr bwMode="auto">
              <a:xfrm>
                <a:off x="2178050" y="328613"/>
                <a:ext cx="261938" cy="209550"/>
              </a:xfrm>
              <a:custGeom>
                <a:avLst/>
                <a:gdLst>
                  <a:gd name="T0" fmla="*/ 199 w 394"/>
                  <a:gd name="T1" fmla="*/ 112 h 313"/>
                  <a:gd name="T2" fmla="*/ 162 w 394"/>
                  <a:gd name="T3" fmla="*/ 105 h 313"/>
                  <a:gd name="T4" fmla="*/ 136 w 394"/>
                  <a:gd name="T5" fmla="*/ 108 h 313"/>
                  <a:gd name="T6" fmla="*/ 0 w 394"/>
                  <a:gd name="T7" fmla="*/ 42 h 313"/>
                  <a:gd name="T8" fmla="*/ 60 w 394"/>
                  <a:gd name="T9" fmla="*/ 187 h 313"/>
                  <a:gd name="T10" fmla="*/ 57 w 394"/>
                  <a:gd name="T11" fmla="*/ 209 h 313"/>
                  <a:gd name="T12" fmla="*/ 162 w 394"/>
                  <a:gd name="T13" fmla="*/ 313 h 313"/>
                  <a:gd name="T14" fmla="*/ 266 w 394"/>
                  <a:gd name="T15" fmla="*/ 209 h 313"/>
                  <a:gd name="T16" fmla="*/ 266 w 394"/>
                  <a:gd name="T17" fmla="*/ 203 h 313"/>
                  <a:gd name="T18" fmla="*/ 394 w 394"/>
                  <a:gd name="T19" fmla="*/ 0 h 313"/>
                  <a:gd name="T20" fmla="*/ 199 w 394"/>
                  <a:gd name="T21" fmla="*/ 112 h 313"/>
                  <a:gd name="T22" fmla="*/ 162 w 394"/>
                  <a:gd name="T23" fmla="*/ 248 h 313"/>
                  <a:gd name="T24" fmla="*/ 123 w 394"/>
                  <a:gd name="T25" fmla="*/ 209 h 313"/>
                  <a:gd name="T26" fmla="*/ 162 w 394"/>
                  <a:gd name="T27" fmla="*/ 170 h 313"/>
                  <a:gd name="T28" fmla="*/ 200 w 394"/>
                  <a:gd name="T29" fmla="*/ 209 h 313"/>
                  <a:gd name="T30" fmla="*/ 162 w 394"/>
                  <a:gd name="T31" fmla="*/ 248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4" h="313">
                    <a:moveTo>
                      <a:pt x="199" y="112"/>
                    </a:moveTo>
                    <a:cubicBezTo>
                      <a:pt x="188" y="107"/>
                      <a:pt x="175" y="105"/>
                      <a:pt x="162" y="105"/>
                    </a:cubicBezTo>
                    <a:cubicBezTo>
                      <a:pt x="153" y="105"/>
                      <a:pt x="145" y="106"/>
                      <a:pt x="136" y="108"/>
                    </a:cubicBezTo>
                    <a:cubicBezTo>
                      <a:pt x="0" y="42"/>
                      <a:pt x="0" y="42"/>
                      <a:pt x="0" y="42"/>
                    </a:cubicBezTo>
                    <a:cubicBezTo>
                      <a:pt x="60" y="187"/>
                      <a:pt x="60" y="187"/>
                      <a:pt x="60" y="187"/>
                    </a:cubicBezTo>
                    <a:cubicBezTo>
                      <a:pt x="58" y="194"/>
                      <a:pt x="57" y="201"/>
                      <a:pt x="57" y="209"/>
                    </a:cubicBezTo>
                    <a:cubicBezTo>
                      <a:pt x="57" y="267"/>
                      <a:pt x="104" y="313"/>
                      <a:pt x="162" y="313"/>
                    </a:cubicBezTo>
                    <a:cubicBezTo>
                      <a:pt x="219" y="313"/>
                      <a:pt x="266" y="267"/>
                      <a:pt x="266" y="209"/>
                    </a:cubicBezTo>
                    <a:cubicBezTo>
                      <a:pt x="266" y="207"/>
                      <a:pt x="266" y="205"/>
                      <a:pt x="266" y="203"/>
                    </a:cubicBezTo>
                    <a:cubicBezTo>
                      <a:pt x="394" y="0"/>
                      <a:pt x="394" y="0"/>
                      <a:pt x="394" y="0"/>
                    </a:cubicBezTo>
                    <a:lnTo>
                      <a:pt x="199" y="112"/>
                    </a:lnTo>
                    <a:close/>
                    <a:moveTo>
                      <a:pt x="162" y="248"/>
                    </a:moveTo>
                    <a:cubicBezTo>
                      <a:pt x="140" y="248"/>
                      <a:pt x="123" y="230"/>
                      <a:pt x="123" y="209"/>
                    </a:cubicBezTo>
                    <a:cubicBezTo>
                      <a:pt x="123" y="188"/>
                      <a:pt x="140" y="170"/>
                      <a:pt x="162" y="170"/>
                    </a:cubicBezTo>
                    <a:cubicBezTo>
                      <a:pt x="183" y="170"/>
                      <a:pt x="200" y="188"/>
                      <a:pt x="200" y="209"/>
                    </a:cubicBezTo>
                    <a:cubicBezTo>
                      <a:pt x="200" y="230"/>
                      <a:pt x="183" y="248"/>
                      <a:pt x="162" y="2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52" name="Freeform 278"/>
              <p:cNvSpPr>
                <a:spLocks noEditPoints="1"/>
              </p:cNvSpPr>
              <p:nvPr/>
            </p:nvSpPr>
            <p:spPr bwMode="auto">
              <a:xfrm>
                <a:off x="1981200" y="163513"/>
                <a:ext cx="609600" cy="609600"/>
              </a:xfrm>
              <a:custGeom>
                <a:avLst/>
                <a:gdLst>
                  <a:gd name="T0" fmla="*/ 456 w 912"/>
                  <a:gd name="T1" fmla="*/ 0 h 912"/>
                  <a:gd name="T2" fmla="*/ 0 w 912"/>
                  <a:gd name="T3" fmla="*/ 456 h 912"/>
                  <a:gd name="T4" fmla="*/ 456 w 912"/>
                  <a:gd name="T5" fmla="*/ 912 h 912"/>
                  <a:gd name="T6" fmla="*/ 912 w 912"/>
                  <a:gd name="T7" fmla="*/ 456 h 912"/>
                  <a:gd name="T8" fmla="*/ 456 w 912"/>
                  <a:gd name="T9" fmla="*/ 0 h 912"/>
                  <a:gd name="T10" fmla="*/ 477 w 912"/>
                  <a:gd name="T11" fmla="*/ 797 h 912"/>
                  <a:gd name="T12" fmla="*/ 477 w 912"/>
                  <a:gd name="T13" fmla="*/ 754 h 912"/>
                  <a:gd name="T14" fmla="*/ 453 w 912"/>
                  <a:gd name="T15" fmla="*/ 730 h 912"/>
                  <a:gd name="T16" fmla="*/ 429 w 912"/>
                  <a:gd name="T17" fmla="*/ 754 h 912"/>
                  <a:gd name="T18" fmla="*/ 429 w 912"/>
                  <a:gd name="T19" fmla="*/ 797 h 912"/>
                  <a:gd name="T20" fmla="*/ 115 w 912"/>
                  <a:gd name="T21" fmla="*/ 479 h 912"/>
                  <a:gd name="T22" fmla="*/ 157 w 912"/>
                  <a:gd name="T23" fmla="*/ 479 h 912"/>
                  <a:gd name="T24" fmla="*/ 181 w 912"/>
                  <a:gd name="T25" fmla="*/ 455 h 912"/>
                  <a:gd name="T26" fmla="*/ 157 w 912"/>
                  <a:gd name="T27" fmla="*/ 431 h 912"/>
                  <a:gd name="T28" fmla="*/ 115 w 912"/>
                  <a:gd name="T29" fmla="*/ 431 h 912"/>
                  <a:gd name="T30" fmla="*/ 431 w 912"/>
                  <a:gd name="T31" fmla="*/ 115 h 912"/>
                  <a:gd name="T32" fmla="*/ 431 w 912"/>
                  <a:gd name="T33" fmla="*/ 159 h 912"/>
                  <a:gd name="T34" fmla="*/ 456 w 912"/>
                  <a:gd name="T35" fmla="*/ 183 h 912"/>
                  <a:gd name="T36" fmla="*/ 480 w 912"/>
                  <a:gd name="T37" fmla="*/ 159 h 912"/>
                  <a:gd name="T38" fmla="*/ 480 w 912"/>
                  <a:gd name="T39" fmla="*/ 115 h 912"/>
                  <a:gd name="T40" fmla="*/ 797 w 912"/>
                  <a:gd name="T41" fmla="*/ 433 h 912"/>
                  <a:gd name="T42" fmla="*/ 752 w 912"/>
                  <a:gd name="T43" fmla="*/ 433 h 912"/>
                  <a:gd name="T44" fmla="*/ 728 w 912"/>
                  <a:gd name="T45" fmla="*/ 458 h 912"/>
                  <a:gd name="T46" fmla="*/ 752 w 912"/>
                  <a:gd name="T47" fmla="*/ 482 h 912"/>
                  <a:gd name="T48" fmla="*/ 796 w 912"/>
                  <a:gd name="T49" fmla="*/ 482 h 912"/>
                  <a:gd name="T50" fmla="*/ 477 w 912"/>
                  <a:gd name="T51" fmla="*/ 797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12" h="912">
                    <a:moveTo>
                      <a:pt x="456" y="0"/>
                    </a:moveTo>
                    <a:cubicBezTo>
                      <a:pt x="204" y="0"/>
                      <a:pt x="0" y="205"/>
                      <a:pt x="0" y="456"/>
                    </a:cubicBezTo>
                    <a:cubicBezTo>
                      <a:pt x="0" y="708"/>
                      <a:pt x="204" y="912"/>
                      <a:pt x="456" y="912"/>
                    </a:cubicBezTo>
                    <a:cubicBezTo>
                      <a:pt x="707" y="912"/>
                      <a:pt x="912" y="708"/>
                      <a:pt x="912" y="456"/>
                    </a:cubicBezTo>
                    <a:cubicBezTo>
                      <a:pt x="912" y="205"/>
                      <a:pt x="707" y="0"/>
                      <a:pt x="456" y="0"/>
                    </a:cubicBezTo>
                    <a:close/>
                    <a:moveTo>
                      <a:pt x="477" y="797"/>
                    </a:moveTo>
                    <a:cubicBezTo>
                      <a:pt x="477" y="754"/>
                      <a:pt x="477" y="754"/>
                      <a:pt x="477" y="754"/>
                    </a:cubicBezTo>
                    <a:cubicBezTo>
                      <a:pt x="477" y="741"/>
                      <a:pt x="467" y="730"/>
                      <a:pt x="453" y="730"/>
                    </a:cubicBezTo>
                    <a:cubicBezTo>
                      <a:pt x="440" y="730"/>
                      <a:pt x="429" y="741"/>
                      <a:pt x="429" y="754"/>
                    </a:cubicBezTo>
                    <a:cubicBezTo>
                      <a:pt x="429" y="797"/>
                      <a:pt x="429" y="797"/>
                      <a:pt x="429" y="797"/>
                    </a:cubicBezTo>
                    <a:cubicBezTo>
                      <a:pt x="261" y="784"/>
                      <a:pt x="126" y="648"/>
                      <a:pt x="115" y="479"/>
                    </a:cubicBezTo>
                    <a:cubicBezTo>
                      <a:pt x="157" y="479"/>
                      <a:pt x="157" y="479"/>
                      <a:pt x="157" y="479"/>
                    </a:cubicBezTo>
                    <a:cubicBezTo>
                      <a:pt x="170" y="479"/>
                      <a:pt x="181" y="469"/>
                      <a:pt x="181" y="455"/>
                    </a:cubicBezTo>
                    <a:cubicBezTo>
                      <a:pt x="181" y="442"/>
                      <a:pt x="170" y="431"/>
                      <a:pt x="157" y="431"/>
                    </a:cubicBezTo>
                    <a:cubicBezTo>
                      <a:pt x="115" y="431"/>
                      <a:pt x="115" y="431"/>
                      <a:pt x="115" y="431"/>
                    </a:cubicBezTo>
                    <a:cubicBezTo>
                      <a:pt x="127" y="262"/>
                      <a:pt x="262" y="127"/>
                      <a:pt x="431" y="115"/>
                    </a:cubicBezTo>
                    <a:cubicBezTo>
                      <a:pt x="431" y="159"/>
                      <a:pt x="431" y="159"/>
                      <a:pt x="431" y="159"/>
                    </a:cubicBezTo>
                    <a:cubicBezTo>
                      <a:pt x="431" y="172"/>
                      <a:pt x="442" y="183"/>
                      <a:pt x="456" y="183"/>
                    </a:cubicBezTo>
                    <a:cubicBezTo>
                      <a:pt x="469" y="183"/>
                      <a:pt x="480" y="172"/>
                      <a:pt x="480" y="159"/>
                    </a:cubicBezTo>
                    <a:cubicBezTo>
                      <a:pt x="480" y="115"/>
                      <a:pt x="480" y="115"/>
                      <a:pt x="480" y="115"/>
                    </a:cubicBezTo>
                    <a:cubicBezTo>
                      <a:pt x="650" y="127"/>
                      <a:pt x="785" y="263"/>
                      <a:pt x="797" y="433"/>
                    </a:cubicBezTo>
                    <a:cubicBezTo>
                      <a:pt x="752" y="433"/>
                      <a:pt x="752" y="433"/>
                      <a:pt x="752" y="433"/>
                    </a:cubicBezTo>
                    <a:cubicBezTo>
                      <a:pt x="739" y="433"/>
                      <a:pt x="728" y="444"/>
                      <a:pt x="728" y="458"/>
                    </a:cubicBezTo>
                    <a:cubicBezTo>
                      <a:pt x="728" y="471"/>
                      <a:pt x="739" y="482"/>
                      <a:pt x="752" y="482"/>
                    </a:cubicBezTo>
                    <a:cubicBezTo>
                      <a:pt x="796" y="482"/>
                      <a:pt x="796" y="482"/>
                      <a:pt x="796" y="482"/>
                    </a:cubicBezTo>
                    <a:cubicBezTo>
                      <a:pt x="784" y="651"/>
                      <a:pt x="647" y="786"/>
                      <a:pt x="477" y="79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grpSp>
        <p:sp>
          <p:nvSpPr>
            <p:cNvPr id="53" name="文本框 52"/>
            <p:cNvSpPr txBox="1"/>
            <p:nvPr/>
          </p:nvSpPr>
          <p:spPr>
            <a:xfrm>
              <a:off x="1850458" y="3615802"/>
              <a:ext cx="2499938" cy="784830"/>
            </a:xfrm>
            <a:prstGeom prst="rect">
              <a:avLst/>
            </a:prstGeom>
            <a:noFill/>
          </p:spPr>
          <p:txBody>
            <a:bodyPr wrap="square" rtlCol="0">
              <a:spAutoFit/>
            </a:bodyPr>
            <a:lstStyle/>
            <a:p>
              <a:pPr algn="r">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文本框即可进行编辑输入相关</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4" name="文本框 53"/>
            <p:cNvSpPr txBox="1"/>
            <p:nvPr/>
          </p:nvSpPr>
          <p:spPr>
            <a:xfrm>
              <a:off x="7820944" y="3615802"/>
              <a:ext cx="2499938" cy="784830"/>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文本框即可进行编辑输入相关</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5" name="文本框 54"/>
            <p:cNvSpPr txBox="1"/>
            <p:nvPr/>
          </p:nvSpPr>
          <p:spPr>
            <a:xfrm>
              <a:off x="4829974" y="6005606"/>
              <a:ext cx="2499938" cy="784830"/>
            </a:xfrm>
            <a:prstGeom prst="rect">
              <a:avLst/>
            </a:prstGeom>
            <a:noFill/>
          </p:spPr>
          <p:txBody>
            <a:bodyPr wrap="square" rtlCol="0">
              <a:spAutoFit/>
            </a:bodyPr>
            <a:lstStyle/>
            <a:p>
              <a:pPr algn="ctr">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文本框即可进行编辑输入相关</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6" name="文本框 55"/>
            <p:cNvSpPr txBox="1"/>
            <p:nvPr/>
          </p:nvSpPr>
          <p:spPr>
            <a:xfrm>
              <a:off x="4829974" y="1350734"/>
              <a:ext cx="2499938" cy="784830"/>
            </a:xfrm>
            <a:prstGeom prst="rect">
              <a:avLst/>
            </a:prstGeom>
            <a:noFill/>
          </p:spPr>
          <p:txBody>
            <a:bodyPr wrap="square" rtlCol="0">
              <a:spAutoFit/>
            </a:bodyPr>
            <a:lstStyle/>
            <a:p>
              <a:pPr algn="ctr">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点击文本框即可进行编辑输入相关内容点击</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文本框即可进行编辑输入相关</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7" name="文本框 56"/>
            <p:cNvSpPr txBox="1"/>
            <p:nvPr/>
          </p:nvSpPr>
          <p:spPr>
            <a:xfrm>
              <a:off x="7820944" y="3360985"/>
              <a:ext cx="1359748" cy="338554"/>
            </a:xfrm>
            <a:prstGeom prst="rect">
              <a:avLst/>
            </a:prstGeom>
            <a:noFill/>
          </p:spPr>
          <p:txBody>
            <a:bodyPr wrap="squar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8" name="文本框 57"/>
            <p:cNvSpPr txBox="1"/>
            <p:nvPr/>
          </p:nvSpPr>
          <p:spPr>
            <a:xfrm>
              <a:off x="5400068" y="1104204"/>
              <a:ext cx="1359748" cy="338554"/>
            </a:xfrm>
            <a:prstGeom prst="rect">
              <a:avLst/>
            </a:prstGeom>
            <a:noFill/>
          </p:spPr>
          <p:txBody>
            <a:bodyPr wrap="square" rtlCol="0">
              <a:spAutoFit/>
            </a:bodyPr>
            <a:lstStyle/>
            <a:p>
              <a:pPr algn="ct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9" name="文本框 58"/>
            <p:cNvSpPr txBox="1"/>
            <p:nvPr/>
          </p:nvSpPr>
          <p:spPr>
            <a:xfrm>
              <a:off x="5412611" y="5761671"/>
              <a:ext cx="1359748" cy="338554"/>
            </a:xfrm>
            <a:prstGeom prst="rect">
              <a:avLst/>
            </a:prstGeom>
            <a:noFill/>
          </p:spPr>
          <p:txBody>
            <a:bodyPr wrap="square" rtlCol="0">
              <a:spAutoFit/>
            </a:bodyPr>
            <a:lstStyle/>
            <a:p>
              <a:pPr algn="ct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0" name="文本框 59"/>
            <p:cNvSpPr txBox="1"/>
            <p:nvPr/>
          </p:nvSpPr>
          <p:spPr>
            <a:xfrm>
              <a:off x="3305368" y="3360985"/>
              <a:ext cx="1359748" cy="338554"/>
            </a:xfrm>
            <a:prstGeom prst="rect">
              <a:avLst/>
            </a:prstGeom>
            <a:noFill/>
          </p:spPr>
          <p:txBody>
            <a:bodyPr wrap="squar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3F2F7"/>
        </a:solidFill>
        <a:effectLst/>
      </p:bgPr>
    </p:bg>
    <p:spTree>
      <p:nvGrpSpPr>
        <p:cNvPr id="1" name=""/>
        <p:cNvGrpSpPr/>
        <p:nvPr/>
      </p:nvGrpSpPr>
      <p:grpSpPr>
        <a:xfrm>
          <a:off x="0" y="0"/>
          <a:ext cx="0" cy="0"/>
          <a:chOff x="0" y="0"/>
          <a:chExt cx="0" cy="0"/>
        </a:xfrm>
      </p:grpSpPr>
      <p:sp>
        <p:nvSpPr>
          <p:cNvPr id="4" name="直角三角形 3"/>
          <p:cNvSpPr/>
          <p:nvPr/>
        </p:nvSpPr>
        <p:spPr>
          <a:xfrm>
            <a:off x="0" y="6680200"/>
            <a:ext cx="12192000" cy="177800"/>
          </a:xfrm>
          <a:prstGeom prst="rtTriangle">
            <a:avLst/>
          </a:prstGeom>
          <a:solidFill>
            <a:srgbClr val="931216">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p:cNvSpPr/>
          <p:nvPr/>
        </p:nvSpPr>
        <p:spPr>
          <a:xfrm flipH="1" flipV="1">
            <a:off x="0" y="0"/>
            <a:ext cx="12192000" cy="177800"/>
          </a:xfrm>
          <a:prstGeom prst="rtTriangle">
            <a:avLst/>
          </a:prstGeom>
          <a:solidFill>
            <a:srgbClr val="931216">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820965" y="379754"/>
            <a:ext cx="717550" cy="717550"/>
            <a:chOff x="4704555" y="1785938"/>
            <a:chExt cx="2782888" cy="2782888"/>
          </a:xfrm>
        </p:grpSpPr>
        <p:sp>
          <p:nvSpPr>
            <p:cNvPr id="13" name="流程图: 决策 12"/>
            <p:cNvSpPr/>
            <p:nvPr/>
          </p:nvSpPr>
          <p:spPr>
            <a:xfrm>
              <a:off x="4704555" y="1785938"/>
              <a:ext cx="2782888" cy="2782888"/>
            </a:xfrm>
            <a:prstGeom prst="flowChartDecision">
              <a:avLst/>
            </a:prstGeom>
            <a:solidFill>
              <a:srgbClr val="CA6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A6366"/>
                </a:solidFill>
              </a:endParaRPr>
            </a:p>
          </p:txBody>
        </p:sp>
        <p:sp>
          <p:nvSpPr>
            <p:cNvPr id="14" name="流程图: 决策 13"/>
            <p:cNvSpPr/>
            <p:nvPr/>
          </p:nvSpPr>
          <p:spPr>
            <a:xfrm>
              <a:off x="4934127" y="2015510"/>
              <a:ext cx="2323745" cy="2323745"/>
            </a:xfrm>
            <a:prstGeom prst="flowChartDecision">
              <a:avLst/>
            </a:prstGeom>
            <a:solidFill>
              <a:srgbClr val="F3F3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A6366"/>
                </a:solidFill>
              </a:endParaRPr>
            </a:p>
          </p:txBody>
        </p:sp>
      </p:grpSp>
      <p:sp>
        <p:nvSpPr>
          <p:cNvPr id="15" name="文本框 14"/>
          <p:cNvSpPr txBox="1"/>
          <p:nvPr/>
        </p:nvSpPr>
        <p:spPr>
          <a:xfrm>
            <a:off x="850562" y="507696"/>
            <a:ext cx="658356" cy="461665"/>
          </a:xfrm>
          <a:prstGeom prst="rect">
            <a:avLst/>
          </a:prstGeom>
          <a:noFill/>
        </p:spPr>
        <p:txBody>
          <a:bodyPr wrap="square" rtlCol="0">
            <a:spAutoFit/>
          </a:bodyPr>
          <a:lstStyle/>
          <a:p>
            <a:pPr algn="ctr"/>
            <a:r>
              <a:rPr lang="en-US" altLang="zh-CN" sz="2400" b="1" dirty="0" smtClean="0">
                <a:ln w="28575">
                  <a:noFill/>
                </a:ln>
                <a:solidFill>
                  <a:srgbClr val="CA6366"/>
                </a:solidFill>
                <a:latin typeface="微软雅黑" panose="020B0503020204020204" pitchFamily="34" charset="-122"/>
                <a:ea typeface="微软雅黑" panose="020B0503020204020204" pitchFamily="34" charset="-122"/>
              </a:rPr>
              <a:t>03</a:t>
            </a:r>
            <a:endParaRPr lang="zh-CN" altLang="en-US" sz="4000" b="1" dirty="0">
              <a:ln w="28575">
                <a:noFill/>
              </a:ln>
              <a:solidFill>
                <a:srgbClr val="CA6366"/>
              </a:solidFill>
              <a:latin typeface="微软雅黑" panose="020B0503020204020204" pitchFamily="34" charset="-122"/>
              <a:ea typeface="微软雅黑" panose="020B0503020204020204" pitchFamily="34" charset="-122"/>
            </a:endParaRPr>
          </a:p>
        </p:txBody>
      </p:sp>
      <p:sp>
        <p:nvSpPr>
          <p:cNvPr id="10" name="矩形 9"/>
          <p:cNvSpPr/>
          <p:nvPr/>
        </p:nvSpPr>
        <p:spPr>
          <a:xfrm>
            <a:off x="1679359" y="181159"/>
            <a:ext cx="1569660" cy="510845"/>
          </a:xfrm>
          <a:prstGeom prst="rect">
            <a:avLst/>
          </a:prstGeom>
        </p:spPr>
        <p:txBody>
          <a:bodyPr wrap="none">
            <a:spAutoFit/>
          </a:bodyPr>
          <a:lstStyle/>
          <a:p>
            <a:pPr>
              <a:lnSpc>
                <a:spcPct val="175000"/>
              </a:lnSpc>
            </a:pPr>
            <a:r>
              <a:rPr lang="zh-CN" altLang="en-US" dirty="0">
                <a:solidFill>
                  <a:srgbClr val="CA6366"/>
                </a:solidFill>
                <a:latin typeface="微软雅黑" panose="020B0503020204020204" pitchFamily="34" charset="-122"/>
                <a:ea typeface="微软雅黑" panose="020B0503020204020204" pitchFamily="34" charset="-122"/>
              </a:rPr>
              <a:t>工作完成情况</a:t>
            </a:r>
            <a:endParaRPr lang="en-US" altLang="zh-CN" dirty="0">
              <a:solidFill>
                <a:srgbClr val="CA6366"/>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1679359" y="757294"/>
            <a:ext cx="5022106" cy="369332"/>
          </a:xfrm>
          <a:prstGeom prst="snip1Rect">
            <a:avLst>
              <a:gd name="adj" fmla="val 0"/>
            </a:avLst>
          </a:prstGeom>
          <a:noFill/>
          <a:ln w="28575">
            <a:noFill/>
          </a:ln>
        </p:spPr>
        <p:txBody>
          <a:bodyPr wrap="square" rtlCol="0">
            <a:spAutoFit/>
          </a:bodyPr>
          <a:lstStyle/>
          <a:p>
            <a:r>
              <a:rPr lang="en-US" altLang="zh-CN" dirty="0" smtClean="0">
                <a:solidFill>
                  <a:srgbClr val="CA6366"/>
                </a:solidFill>
                <a:latin typeface="Arial" panose="020B0604020202020204" pitchFamily="34" charset="0"/>
                <a:cs typeface="Arial" panose="020B0604020202020204" pitchFamily="34" charset="0"/>
              </a:rPr>
              <a:t>Work Completion</a:t>
            </a:r>
            <a:endParaRPr lang="zh-CN" altLang="en-US" dirty="0">
              <a:solidFill>
                <a:srgbClr val="CA6366"/>
              </a:solidFill>
              <a:latin typeface="Arial" panose="020B0604020202020204" pitchFamily="34" charset="0"/>
              <a:ea typeface="华文仿宋" panose="02010600040101010101" pitchFamily="2" charset="-122"/>
              <a:cs typeface="Arial" panose="020B0604020202020204" pitchFamily="34" charset="0"/>
            </a:endParaRPr>
          </a:p>
        </p:txBody>
      </p:sp>
      <p:sp>
        <p:nvSpPr>
          <p:cNvPr id="16" name="Freeform 126"/>
          <p:cNvSpPr/>
          <p:nvPr/>
        </p:nvSpPr>
        <p:spPr bwMode="auto">
          <a:xfrm>
            <a:off x="3028770" y="3614543"/>
            <a:ext cx="5473728" cy="406150"/>
          </a:xfrm>
          <a:custGeom>
            <a:avLst/>
            <a:gdLst>
              <a:gd name="T0" fmla="*/ 2656 w 2656"/>
              <a:gd name="T1" fmla="*/ 117 h 234"/>
              <a:gd name="T2" fmla="*/ 2454 w 2656"/>
              <a:gd name="T3" fmla="*/ 0 h 234"/>
              <a:gd name="T4" fmla="*/ 2454 w 2656"/>
              <a:gd name="T5" fmla="*/ 78 h 234"/>
              <a:gd name="T6" fmla="*/ 0 w 2656"/>
              <a:gd name="T7" fmla="*/ 78 h 234"/>
              <a:gd name="T8" fmla="*/ 0 w 2656"/>
              <a:gd name="T9" fmla="*/ 157 h 234"/>
              <a:gd name="T10" fmla="*/ 2454 w 2656"/>
              <a:gd name="T11" fmla="*/ 157 h 234"/>
              <a:gd name="T12" fmla="*/ 2454 w 2656"/>
              <a:gd name="T13" fmla="*/ 234 h 234"/>
              <a:gd name="T14" fmla="*/ 2656 w 2656"/>
              <a:gd name="T15" fmla="*/ 117 h 2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56" h="234">
                <a:moveTo>
                  <a:pt x="2656" y="117"/>
                </a:moveTo>
                <a:lnTo>
                  <a:pt x="2454" y="0"/>
                </a:lnTo>
                <a:lnTo>
                  <a:pt x="2454" y="78"/>
                </a:lnTo>
                <a:lnTo>
                  <a:pt x="0" y="78"/>
                </a:lnTo>
                <a:lnTo>
                  <a:pt x="0" y="157"/>
                </a:lnTo>
                <a:lnTo>
                  <a:pt x="2454" y="157"/>
                </a:lnTo>
                <a:lnTo>
                  <a:pt x="2454" y="234"/>
                </a:lnTo>
                <a:lnTo>
                  <a:pt x="2656" y="117"/>
                </a:lnTo>
                <a:close/>
              </a:path>
            </a:pathLst>
          </a:custGeom>
          <a:solidFill>
            <a:srgbClr val="CA6366"/>
          </a:solidFill>
          <a:ln>
            <a:noFill/>
          </a:ln>
          <a:effectLst/>
        </p:spPr>
        <p:txBody>
          <a:bodyPr vert="horz" wrap="square" lIns="91440" tIns="45720" rIns="91440" bIns="45720" numCol="1" anchor="t" anchorCtr="0" compatLnSpc="1"/>
          <a:lstStyle/>
          <a:p>
            <a:endParaRPr lang="ru-RU"/>
          </a:p>
        </p:txBody>
      </p:sp>
      <p:grpSp>
        <p:nvGrpSpPr>
          <p:cNvPr id="17" name="Группа 129"/>
          <p:cNvGrpSpPr/>
          <p:nvPr/>
        </p:nvGrpSpPr>
        <p:grpSpPr>
          <a:xfrm>
            <a:off x="8622020" y="3491434"/>
            <a:ext cx="923768" cy="650037"/>
            <a:chOff x="5144244" y="2197101"/>
            <a:chExt cx="723900" cy="604837"/>
          </a:xfrm>
          <a:solidFill>
            <a:srgbClr val="CA6366"/>
          </a:solidFill>
        </p:grpSpPr>
        <p:sp>
          <p:nvSpPr>
            <p:cNvPr id="18" name="Oval 111"/>
            <p:cNvSpPr>
              <a:spLocks noChangeArrowheads="1"/>
            </p:cNvSpPr>
            <p:nvPr/>
          </p:nvSpPr>
          <p:spPr bwMode="auto">
            <a:xfrm>
              <a:off x="5434757" y="2197101"/>
              <a:ext cx="142875" cy="1428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19" name="Freeform 112"/>
            <p:cNvSpPr/>
            <p:nvPr/>
          </p:nvSpPr>
          <p:spPr bwMode="auto">
            <a:xfrm>
              <a:off x="5363319" y="2357438"/>
              <a:ext cx="282575" cy="138113"/>
            </a:xfrm>
            <a:custGeom>
              <a:avLst/>
              <a:gdLst>
                <a:gd name="T0" fmla="*/ 0 w 98"/>
                <a:gd name="T1" fmla="*/ 48 h 48"/>
                <a:gd name="T2" fmla="*/ 0 w 98"/>
                <a:gd name="T3" fmla="*/ 28 h 48"/>
                <a:gd name="T4" fmla="*/ 26 w 98"/>
                <a:gd name="T5" fmla="*/ 0 h 48"/>
                <a:gd name="T6" fmla="*/ 28 w 98"/>
                <a:gd name="T7" fmla="*/ 0 h 48"/>
                <a:gd name="T8" fmla="*/ 49 w 98"/>
                <a:gd name="T9" fmla="*/ 12 h 48"/>
                <a:gd name="T10" fmla="*/ 70 w 98"/>
                <a:gd name="T11" fmla="*/ 0 h 48"/>
                <a:gd name="T12" fmla="*/ 72 w 98"/>
                <a:gd name="T13" fmla="*/ 0 h 48"/>
                <a:gd name="T14" fmla="*/ 98 w 98"/>
                <a:gd name="T15" fmla="*/ 28 h 48"/>
                <a:gd name="T16" fmla="*/ 98 w 98"/>
                <a:gd name="T17" fmla="*/ 48 h 48"/>
                <a:gd name="T18" fmla="*/ 0 w 98"/>
                <a:gd name="T19" fmla="*/ 48 h 48"/>
                <a:gd name="T20" fmla="*/ 0 w 98"/>
                <a:gd name="T21"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8" h="48">
                  <a:moveTo>
                    <a:pt x="0" y="48"/>
                  </a:moveTo>
                  <a:cubicBezTo>
                    <a:pt x="0" y="28"/>
                    <a:pt x="0" y="28"/>
                    <a:pt x="0" y="28"/>
                  </a:cubicBezTo>
                  <a:cubicBezTo>
                    <a:pt x="0" y="12"/>
                    <a:pt x="12" y="0"/>
                    <a:pt x="26" y="0"/>
                  </a:cubicBezTo>
                  <a:cubicBezTo>
                    <a:pt x="28" y="0"/>
                    <a:pt x="28" y="0"/>
                    <a:pt x="28" y="0"/>
                  </a:cubicBezTo>
                  <a:cubicBezTo>
                    <a:pt x="31" y="8"/>
                    <a:pt x="40" y="12"/>
                    <a:pt x="49" y="12"/>
                  </a:cubicBezTo>
                  <a:cubicBezTo>
                    <a:pt x="58" y="12"/>
                    <a:pt x="67" y="8"/>
                    <a:pt x="70" y="0"/>
                  </a:cubicBezTo>
                  <a:cubicBezTo>
                    <a:pt x="72" y="0"/>
                    <a:pt x="72" y="0"/>
                    <a:pt x="72" y="0"/>
                  </a:cubicBezTo>
                  <a:cubicBezTo>
                    <a:pt x="86" y="0"/>
                    <a:pt x="98" y="12"/>
                    <a:pt x="98" y="28"/>
                  </a:cubicBezTo>
                  <a:cubicBezTo>
                    <a:pt x="98" y="48"/>
                    <a:pt x="98" y="48"/>
                    <a:pt x="98" y="48"/>
                  </a:cubicBezTo>
                  <a:cubicBezTo>
                    <a:pt x="0" y="48"/>
                    <a:pt x="0" y="48"/>
                    <a:pt x="0" y="48"/>
                  </a:cubicBezTo>
                  <a:cubicBezTo>
                    <a:pt x="0" y="48"/>
                    <a:pt x="0" y="48"/>
                    <a:pt x="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20" name="Oval 113"/>
            <p:cNvSpPr>
              <a:spLocks noChangeArrowheads="1"/>
            </p:cNvSpPr>
            <p:nvPr/>
          </p:nvSpPr>
          <p:spPr bwMode="auto">
            <a:xfrm>
              <a:off x="5657007" y="2503488"/>
              <a:ext cx="142875" cy="1428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21" name="Freeform 114"/>
            <p:cNvSpPr/>
            <p:nvPr/>
          </p:nvSpPr>
          <p:spPr bwMode="auto">
            <a:xfrm>
              <a:off x="5588744" y="2662238"/>
              <a:ext cx="279400" cy="139700"/>
            </a:xfrm>
            <a:custGeom>
              <a:avLst/>
              <a:gdLst>
                <a:gd name="T0" fmla="*/ 97 w 97"/>
                <a:gd name="T1" fmla="*/ 48 h 48"/>
                <a:gd name="T2" fmla="*/ 97 w 97"/>
                <a:gd name="T3" fmla="*/ 28 h 48"/>
                <a:gd name="T4" fmla="*/ 72 w 97"/>
                <a:gd name="T5" fmla="*/ 0 h 48"/>
                <a:gd name="T6" fmla="*/ 70 w 97"/>
                <a:gd name="T7" fmla="*/ 0 h 48"/>
                <a:gd name="T8" fmla="*/ 48 w 97"/>
                <a:gd name="T9" fmla="*/ 12 h 48"/>
                <a:gd name="T10" fmla="*/ 28 w 97"/>
                <a:gd name="T11" fmla="*/ 0 h 48"/>
                <a:gd name="T12" fmla="*/ 26 w 97"/>
                <a:gd name="T13" fmla="*/ 0 h 48"/>
                <a:gd name="T14" fmla="*/ 0 w 97"/>
                <a:gd name="T15" fmla="*/ 28 h 48"/>
                <a:gd name="T16" fmla="*/ 0 w 97"/>
                <a:gd name="T17" fmla="*/ 48 h 48"/>
                <a:gd name="T18" fmla="*/ 97 w 97"/>
                <a:gd name="T19" fmla="*/ 48 h 48"/>
                <a:gd name="T20" fmla="*/ 97 w 97"/>
                <a:gd name="T21"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7" h="48">
                  <a:moveTo>
                    <a:pt x="97" y="48"/>
                  </a:moveTo>
                  <a:cubicBezTo>
                    <a:pt x="97" y="28"/>
                    <a:pt x="97" y="28"/>
                    <a:pt x="97" y="28"/>
                  </a:cubicBezTo>
                  <a:cubicBezTo>
                    <a:pt x="97" y="12"/>
                    <a:pt x="86" y="0"/>
                    <a:pt x="72" y="0"/>
                  </a:cubicBezTo>
                  <a:cubicBezTo>
                    <a:pt x="70" y="0"/>
                    <a:pt x="70" y="0"/>
                    <a:pt x="70" y="0"/>
                  </a:cubicBezTo>
                  <a:cubicBezTo>
                    <a:pt x="66" y="8"/>
                    <a:pt x="58" y="12"/>
                    <a:pt x="48" y="12"/>
                  </a:cubicBezTo>
                  <a:cubicBezTo>
                    <a:pt x="39" y="12"/>
                    <a:pt x="31" y="8"/>
                    <a:pt x="28" y="0"/>
                  </a:cubicBezTo>
                  <a:cubicBezTo>
                    <a:pt x="26" y="0"/>
                    <a:pt x="26" y="0"/>
                    <a:pt x="26" y="0"/>
                  </a:cubicBezTo>
                  <a:cubicBezTo>
                    <a:pt x="12" y="0"/>
                    <a:pt x="0" y="12"/>
                    <a:pt x="0" y="28"/>
                  </a:cubicBezTo>
                  <a:cubicBezTo>
                    <a:pt x="0" y="48"/>
                    <a:pt x="0" y="48"/>
                    <a:pt x="0" y="48"/>
                  </a:cubicBezTo>
                  <a:cubicBezTo>
                    <a:pt x="97" y="48"/>
                    <a:pt x="97" y="48"/>
                    <a:pt x="97" y="48"/>
                  </a:cubicBezTo>
                  <a:cubicBezTo>
                    <a:pt x="97" y="48"/>
                    <a:pt x="97" y="48"/>
                    <a:pt x="97"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22" name="Oval 115"/>
            <p:cNvSpPr>
              <a:spLocks noChangeArrowheads="1"/>
            </p:cNvSpPr>
            <p:nvPr/>
          </p:nvSpPr>
          <p:spPr bwMode="auto">
            <a:xfrm>
              <a:off x="5212507" y="2503488"/>
              <a:ext cx="141288" cy="1428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23" name="Freeform 116"/>
            <p:cNvSpPr/>
            <p:nvPr/>
          </p:nvSpPr>
          <p:spPr bwMode="auto">
            <a:xfrm>
              <a:off x="5144244" y="2662238"/>
              <a:ext cx="279400" cy="139700"/>
            </a:xfrm>
            <a:custGeom>
              <a:avLst/>
              <a:gdLst>
                <a:gd name="T0" fmla="*/ 0 w 97"/>
                <a:gd name="T1" fmla="*/ 48 h 48"/>
                <a:gd name="T2" fmla="*/ 0 w 97"/>
                <a:gd name="T3" fmla="*/ 28 h 48"/>
                <a:gd name="T4" fmla="*/ 25 w 97"/>
                <a:gd name="T5" fmla="*/ 0 h 48"/>
                <a:gd name="T6" fmla="*/ 27 w 97"/>
                <a:gd name="T7" fmla="*/ 0 h 48"/>
                <a:gd name="T8" fmla="*/ 49 w 97"/>
                <a:gd name="T9" fmla="*/ 12 h 48"/>
                <a:gd name="T10" fmla="*/ 70 w 97"/>
                <a:gd name="T11" fmla="*/ 0 h 48"/>
                <a:gd name="T12" fmla="*/ 72 w 97"/>
                <a:gd name="T13" fmla="*/ 0 h 48"/>
                <a:gd name="T14" fmla="*/ 97 w 97"/>
                <a:gd name="T15" fmla="*/ 28 h 48"/>
                <a:gd name="T16" fmla="*/ 97 w 97"/>
                <a:gd name="T17" fmla="*/ 48 h 48"/>
                <a:gd name="T18" fmla="*/ 0 w 97"/>
                <a:gd name="T19" fmla="*/ 48 h 48"/>
                <a:gd name="T20" fmla="*/ 0 w 97"/>
                <a:gd name="T21"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7" h="48">
                  <a:moveTo>
                    <a:pt x="0" y="48"/>
                  </a:moveTo>
                  <a:cubicBezTo>
                    <a:pt x="0" y="28"/>
                    <a:pt x="0" y="28"/>
                    <a:pt x="0" y="28"/>
                  </a:cubicBezTo>
                  <a:cubicBezTo>
                    <a:pt x="0" y="12"/>
                    <a:pt x="12" y="0"/>
                    <a:pt x="25" y="0"/>
                  </a:cubicBezTo>
                  <a:cubicBezTo>
                    <a:pt x="27" y="0"/>
                    <a:pt x="27" y="0"/>
                    <a:pt x="27" y="0"/>
                  </a:cubicBezTo>
                  <a:cubicBezTo>
                    <a:pt x="31" y="8"/>
                    <a:pt x="39" y="12"/>
                    <a:pt x="49" y="12"/>
                  </a:cubicBezTo>
                  <a:cubicBezTo>
                    <a:pt x="58" y="12"/>
                    <a:pt x="66" y="8"/>
                    <a:pt x="70" y="0"/>
                  </a:cubicBezTo>
                  <a:cubicBezTo>
                    <a:pt x="72" y="0"/>
                    <a:pt x="72" y="0"/>
                    <a:pt x="72" y="0"/>
                  </a:cubicBezTo>
                  <a:cubicBezTo>
                    <a:pt x="85" y="0"/>
                    <a:pt x="97" y="12"/>
                    <a:pt x="97" y="28"/>
                  </a:cubicBezTo>
                  <a:cubicBezTo>
                    <a:pt x="97" y="48"/>
                    <a:pt x="97" y="48"/>
                    <a:pt x="97" y="48"/>
                  </a:cubicBezTo>
                  <a:cubicBezTo>
                    <a:pt x="0" y="48"/>
                    <a:pt x="0" y="48"/>
                    <a:pt x="0" y="48"/>
                  </a:cubicBezTo>
                  <a:cubicBezTo>
                    <a:pt x="0" y="48"/>
                    <a:pt x="0" y="48"/>
                    <a:pt x="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grpSp>
      <p:grpSp>
        <p:nvGrpSpPr>
          <p:cNvPr id="24" name="Группа 189"/>
          <p:cNvGrpSpPr/>
          <p:nvPr/>
        </p:nvGrpSpPr>
        <p:grpSpPr>
          <a:xfrm>
            <a:off x="3408007" y="3121562"/>
            <a:ext cx="603690" cy="1132873"/>
            <a:chOff x="1187203" y="1782763"/>
            <a:chExt cx="473075" cy="1054100"/>
          </a:xfrm>
          <a:solidFill>
            <a:srgbClr val="CA6366"/>
          </a:solidFill>
        </p:grpSpPr>
        <p:sp>
          <p:nvSpPr>
            <p:cNvPr id="25" name="Freeform 117"/>
            <p:cNvSpPr>
              <a:spLocks noEditPoints="1"/>
            </p:cNvSpPr>
            <p:nvPr/>
          </p:nvSpPr>
          <p:spPr bwMode="auto">
            <a:xfrm>
              <a:off x="1187203" y="1782763"/>
              <a:ext cx="473075" cy="1054100"/>
            </a:xfrm>
            <a:custGeom>
              <a:avLst/>
              <a:gdLst>
                <a:gd name="T0" fmla="*/ 141 w 164"/>
                <a:gd name="T1" fmla="*/ 164 h 365"/>
                <a:gd name="T2" fmla="*/ 137 w 164"/>
                <a:gd name="T3" fmla="*/ 151 h 365"/>
                <a:gd name="T4" fmla="*/ 135 w 164"/>
                <a:gd name="T5" fmla="*/ 144 h 365"/>
                <a:gd name="T6" fmla="*/ 164 w 164"/>
                <a:gd name="T7" fmla="*/ 82 h 365"/>
                <a:gd name="T8" fmla="*/ 82 w 164"/>
                <a:gd name="T9" fmla="*/ 0 h 365"/>
                <a:gd name="T10" fmla="*/ 0 w 164"/>
                <a:gd name="T11" fmla="*/ 82 h 365"/>
                <a:gd name="T12" fmla="*/ 82 w 164"/>
                <a:gd name="T13" fmla="*/ 164 h 365"/>
                <a:gd name="T14" fmla="*/ 117 w 164"/>
                <a:gd name="T15" fmla="*/ 156 h 365"/>
                <a:gd name="T16" fmla="*/ 118 w 164"/>
                <a:gd name="T17" fmla="*/ 158 h 365"/>
                <a:gd name="T18" fmla="*/ 123 w 164"/>
                <a:gd name="T19" fmla="*/ 170 h 365"/>
                <a:gd name="T20" fmla="*/ 130 w 164"/>
                <a:gd name="T21" fmla="*/ 196 h 365"/>
                <a:gd name="T22" fmla="*/ 133 w 164"/>
                <a:gd name="T23" fmla="*/ 224 h 365"/>
                <a:gd name="T24" fmla="*/ 132 w 164"/>
                <a:gd name="T25" fmla="*/ 252 h 365"/>
                <a:gd name="T26" fmla="*/ 128 w 164"/>
                <a:gd name="T27" fmla="*/ 279 h 365"/>
                <a:gd name="T28" fmla="*/ 124 w 164"/>
                <a:gd name="T29" fmla="*/ 292 h 365"/>
                <a:gd name="T30" fmla="*/ 122 w 164"/>
                <a:gd name="T31" fmla="*/ 298 h 365"/>
                <a:gd name="T32" fmla="*/ 120 w 164"/>
                <a:gd name="T33" fmla="*/ 304 h 365"/>
                <a:gd name="T34" fmla="*/ 115 w 164"/>
                <a:gd name="T35" fmla="*/ 315 h 365"/>
                <a:gd name="T36" fmla="*/ 110 w 164"/>
                <a:gd name="T37" fmla="*/ 325 h 365"/>
                <a:gd name="T38" fmla="*/ 105 w 164"/>
                <a:gd name="T39" fmla="*/ 335 h 365"/>
                <a:gd name="T40" fmla="*/ 99 w 164"/>
                <a:gd name="T41" fmla="*/ 342 h 365"/>
                <a:gd name="T42" fmla="*/ 95 w 164"/>
                <a:gd name="T43" fmla="*/ 349 h 365"/>
                <a:gd name="T44" fmla="*/ 90 w 164"/>
                <a:gd name="T45" fmla="*/ 355 h 365"/>
                <a:gd name="T46" fmla="*/ 82 w 164"/>
                <a:gd name="T47" fmla="*/ 365 h 365"/>
                <a:gd name="T48" fmla="*/ 91 w 164"/>
                <a:gd name="T49" fmla="*/ 356 h 365"/>
                <a:gd name="T50" fmla="*/ 96 w 164"/>
                <a:gd name="T51" fmla="*/ 351 h 365"/>
                <a:gd name="T52" fmla="*/ 101 w 164"/>
                <a:gd name="T53" fmla="*/ 344 h 365"/>
                <a:gd name="T54" fmla="*/ 107 w 164"/>
                <a:gd name="T55" fmla="*/ 336 h 365"/>
                <a:gd name="T56" fmla="*/ 113 w 164"/>
                <a:gd name="T57" fmla="*/ 328 h 365"/>
                <a:gd name="T58" fmla="*/ 120 w 164"/>
                <a:gd name="T59" fmla="*/ 318 h 365"/>
                <a:gd name="T60" fmla="*/ 126 w 164"/>
                <a:gd name="T61" fmla="*/ 307 h 365"/>
                <a:gd name="T62" fmla="*/ 129 w 164"/>
                <a:gd name="T63" fmla="*/ 301 h 365"/>
                <a:gd name="T64" fmla="*/ 131 w 164"/>
                <a:gd name="T65" fmla="*/ 295 h 365"/>
                <a:gd name="T66" fmla="*/ 136 w 164"/>
                <a:gd name="T67" fmla="*/ 282 h 365"/>
                <a:gd name="T68" fmla="*/ 143 w 164"/>
                <a:gd name="T69" fmla="*/ 254 h 365"/>
                <a:gd name="T70" fmla="*/ 147 w 164"/>
                <a:gd name="T71" fmla="*/ 224 h 365"/>
                <a:gd name="T72" fmla="*/ 146 w 164"/>
                <a:gd name="T73" fmla="*/ 193 h 365"/>
                <a:gd name="T74" fmla="*/ 141 w 164"/>
                <a:gd name="T75" fmla="*/ 164 h 365"/>
                <a:gd name="T76" fmla="*/ 4 w 164"/>
                <a:gd name="T77" fmla="*/ 82 h 365"/>
                <a:gd name="T78" fmla="*/ 82 w 164"/>
                <a:gd name="T79" fmla="*/ 4 h 365"/>
                <a:gd name="T80" fmla="*/ 160 w 164"/>
                <a:gd name="T81" fmla="*/ 82 h 365"/>
                <a:gd name="T82" fmla="*/ 82 w 164"/>
                <a:gd name="T83" fmla="*/ 160 h 365"/>
                <a:gd name="T84" fmla="*/ 4 w 164"/>
                <a:gd name="T85" fmla="*/ 82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4" h="365">
                  <a:moveTo>
                    <a:pt x="141" y="164"/>
                  </a:moveTo>
                  <a:cubicBezTo>
                    <a:pt x="140" y="160"/>
                    <a:pt x="138" y="155"/>
                    <a:pt x="137" y="151"/>
                  </a:cubicBezTo>
                  <a:cubicBezTo>
                    <a:pt x="136" y="149"/>
                    <a:pt x="136" y="146"/>
                    <a:pt x="135" y="144"/>
                  </a:cubicBezTo>
                  <a:cubicBezTo>
                    <a:pt x="153" y="129"/>
                    <a:pt x="164" y="107"/>
                    <a:pt x="164" y="82"/>
                  </a:cubicBezTo>
                  <a:cubicBezTo>
                    <a:pt x="164" y="37"/>
                    <a:pt x="127" y="0"/>
                    <a:pt x="82" y="0"/>
                  </a:cubicBezTo>
                  <a:cubicBezTo>
                    <a:pt x="36" y="0"/>
                    <a:pt x="0" y="37"/>
                    <a:pt x="0" y="82"/>
                  </a:cubicBezTo>
                  <a:cubicBezTo>
                    <a:pt x="0" y="128"/>
                    <a:pt x="36" y="164"/>
                    <a:pt x="82" y="164"/>
                  </a:cubicBezTo>
                  <a:cubicBezTo>
                    <a:pt x="94" y="164"/>
                    <a:pt x="107" y="161"/>
                    <a:pt x="117" y="156"/>
                  </a:cubicBezTo>
                  <a:cubicBezTo>
                    <a:pt x="118" y="157"/>
                    <a:pt x="118" y="157"/>
                    <a:pt x="118" y="158"/>
                  </a:cubicBezTo>
                  <a:cubicBezTo>
                    <a:pt x="120" y="162"/>
                    <a:pt x="121" y="166"/>
                    <a:pt x="123" y="170"/>
                  </a:cubicBezTo>
                  <a:cubicBezTo>
                    <a:pt x="125" y="178"/>
                    <a:pt x="128" y="187"/>
                    <a:pt x="130" y="196"/>
                  </a:cubicBezTo>
                  <a:cubicBezTo>
                    <a:pt x="132" y="205"/>
                    <a:pt x="132" y="214"/>
                    <a:pt x="133" y="224"/>
                  </a:cubicBezTo>
                  <a:cubicBezTo>
                    <a:pt x="133" y="233"/>
                    <a:pt x="134" y="243"/>
                    <a:pt x="132" y="252"/>
                  </a:cubicBezTo>
                  <a:cubicBezTo>
                    <a:pt x="132" y="262"/>
                    <a:pt x="129" y="271"/>
                    <a:pt x="128" y="279"/>
                  </a:cubicBezTo>
                  <a:cubicBezTo>
                    <a:pt x="126" y="284"/>
                    <a:pt x="125" y="288"/>
                    <a:pt x="124" y="292"/>
                  </a:cubicBezTo>
                  <a:cubicBezTo>
                    <a:pt x="123" y="294"/>
                    <a:pt x="123" y="296"/>
                    <a:pt x="122" y="298"/>
                  </a:cubicBezTo>
                  <a:cubicBezTo>
                    <a:pt x="121" y="300"/>
                    <a:pt x="120" y="302"/>
                    <a:pt x="120" y="304"/>
                  </a:cubicBezTo>
                  <a:cubicBezTo>
                    <a:pt x="118" y="308"/>
                    <a:pt x="117" y="312"/>
                    <a:pt x="115" y="315"/>
                  </a:cubicBezTo>
                  <a:cubicBezTo>
                    <a:pt x="113" y="319"/>
                    <a:pt x="111" y="322"/>
                    <a:pt x="110" y="325"/>
                  </a:cubicBezTo>
                  <a:cubicBezTo>
                    <a:pt x="108" y="329"/>
                    <a:pt x="107" y="332"/>
                    <a:pt x="105" y="335"/>
                  </a:cubicBezTo>
                  <a:cubicBezTo>
                    <a:pt x="103" y="337"/>
                    <a:pt x="101" y="340"/>
                    <a:pt x="99" y="342"/>
                  </a:cubicBezTo>
                  <a:cubicBezTo>
                    <a:pt x="98" y="345"/>
                    <a:pt x="96" y="347"/>
                    <a:pt x="95" y="349"/>
                  </a:cubicBezTo>
                  <a:cubicBezTo>
                    <a:pt x="93" y="351"/>
                    <a:pt x="92" y="353"/>
                    <a:pt x="90" y="355"/>
                  </a:cubicBezTo>
                  <a:cubicBezTo>
                    <a:pt x="85" y="361"/>
                    <a:pt x="82" y="365"/>
                    <a:pt x="82" y="365"/>
                  </a:cubicBezTo>
                  <a:cubicBezTo>
                    <a:pt x="82" y="365"/>
                    <a:pt x="85" y="362"/>
                    <a:pt x="91" y="356"/>
                  </a:cubicBezTo>
                  <a:cubicBezTo>
                    <a:pt x="93" y="354"/>
                    <a:pt x="94" y="352"/>
                    <a:pt x="96" y="351"/>
                  </a:cubicBezTo>
                  <a:cubicBezTo>
                    <a:pt x="98" y="349"/>
                    <a:pt x="100" y="346"/>
                    <a:pt x="101" y="344"/>
                  </a:cubicBezTo>
                  <a:cubicBezTo>
                    <a:pt x="103" y="342"/>
                    <a:pt x="105" y="339"/>
                    <a:pt x="107" y="336"/>
                  </a:cubicBezTo>
                  <a:cubicBezTo>
                    <a:pt x="110" y="334"/>
                    <a:pt x="111" y="331"/>
                    <a:pt x="113" y="328"/>
                  </a:cubicBezTo>
                  <a:cubicBezTo>
                    <a:pt x="115" y="325"/>
                    <a:pt x="118" y="321"/>
                    <a:pt x="120" y="318"/>
                  </a:cubicBezTo>
                  <a:cubicBezTo>
                    <a:pt x="122" y="314"/>
                    <a:pt x="124" y="311"/>
                    <a:pt x="126" y="307"/>
                  </a:cubicBezTo>
                  <a:cubicBezTo>
                    <a:pt x="127" y="305"/>
                    <a:pt x="128" y="303"/>
                    <a:pt x="129" y="301"/>
                  </a:cubicBezTo>
                  <a:cubicBezTo>
                    <a:pt x="129" y="299"/>
                    <a:pt x="130" y="297"/>
                    <a:pt x="131" y="295"/>
                  </a:cubicBezTo>
                  <a:cubicBezTo>
                    <a:pt x="133" y="291"/>
                    <a:pt x="134" y="286"/>
                    <a:pt x="136" y="282"/>
                  </a:cubicBezTo>
                  <a:cubicBezTo>
                    <a:pt x="139" y="273"/>
                    <a:pt x="142" y="264"/>
                    <a:pt x="143" y="254"/>
                  </a:cubicBezTo>
                  <a:cubicBezTo>
                    <a:pt x="146" y="244"/>
                    <a:pt x="146" y="234"/>
                    <a:pt x="147" y="224"/>
                  </a:cubicBezTo>
                  <a:cubicBezTo>
                    <a:pt x="147" y="214"/>
                    <a:pt x="147" y="203"/>
                    <a:pt x="146" y="193"/>
                  </a:cubicBezTo>
                  <a:cubicBezTo>
                    <a:pt x="145" y="183"/>
                    <a:pt x="143" y="174"/>
                    <a:pt x="141" y="164"/>
                  </a:cubicBezTo>
                  <a:close/>
                  <a:moveTo>
                    <a:pt x="4" y="82"/>
                  </a:moveTo>
                  <a:cubicBezTo>
                    <a:pt x="4" y="39"/>
                    <a:pt x="39" y="4"/>
                    <a:pt x="82" y="4"/>
                  </a:cubicBezTo>
                  <a:cubicBezTo>
                    <a:pt x="125" y="4"/>
                    <a:pt x="160" y="39"/>
                    <a:pt x="160" y="82"/>
                  </a:cubicBezTo>
                  <a:cubicBezTo>
                    <a:pt x="160" y="125"/>
                    <a:pt x="125" y="160"/>
                    <a:pt x="82" y="160"/>
                  </a:cubicBezTo>
                  <a:cubicBezTo>
                    <a:pt x="39" y="160"/>
                    <a:pt x="4" y="125"/>
                    <a:pt x="4" y="82"/>
                  </a:cubicBezTo>
                  <a:close/>
                </a:path>
              </a:pathLst>
            </a:cu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anchor="t" anchorCtr="0" compatLnSpc="1"/>
            <a:lstStyle/>
            <a:p>
              <a:endParaRPr lang="ru-RU"/>
            </a:p>
          </p:txBody>
        </p:sp>
        <p:grpSp>
          <p:nvGrpSpPr>
            <p:cNvPr id="26" name="Группа 136"/>
            <p:cNvGrpSpPr/>
            <p:nvPr/>
          </p:nvGrpSpPr>
          <p:grpSpPr>
            <a:xfrm>
              <a:off x="1309288" y="1892106"/>
              <a:ext cx="250118" cy="250768"/>
              <a:chOff x="1981200" y="1565276"/>
              <a:chExt cx="609601" cy="611188"/>
            </a:xfrm>
            <a:grpFill/>
          </p:grpSpPr>
          <p:sp>
            <p:nvSpPr>
              <p:cNvPr id="27" name="Freeform 202"/>
              <p:cNvSpPr/>
              <p:nvPr/>
            </p:nvSpPr>
            <p:spPr bwMode="auto">
              <a:xfrm>
                <a:off x="2220913" y="1806576"/>
                <a:ext cx="127000" cy="130175"/>
              </a:xfrm>
              <a:custGeom>
                <a:avLst/>
                <a:gdLst>
                  <a:gd name="T0" fmla="*/ 147 w 191"/>
                  <a:gd name="T1" fmla="*/ 48 h 193"/>
                  <a:gd name="T2" fmla="*/ 120 w 191"/>
                  <a:gd name="T3" fmla="*/ 58 h 193"/>
                  <a:gd name="T4" fmla="*/ 105 w 191"/>
                  <a:gd name="T5" fmla="*/ 67 h 193"/>
                  <a:gd name="T6" fmla="*/ 73 w 191"/>
                  <a:gd name="T7" fmla="*/ 87 h 193"/>
                  <a:gd name="T8" fmla="*/ 59 w 191"/>
                  <a:gd name="T9" fmla="*/ 95 h 193"/>
                  <a:gd name="T10" fmla="*/ 48 w 191"/>
                  <a:gd name="T11" fmla="*/ 99 h 193"/>
                  <a:gd name="T12" fmla="*/ 39 w 191"/>
                  <a:gd name="T13" fmla="*/ 99 h 193"/>
                  <a:gd name="T14" fmla="*/ 31 w 191"/>
                  <a:gd name="T15" fmla="*/ 94 h 193"/>
                  <a:gd name="T16" fmla="*/ 26 w 191"/>
                  <a:gd name="T17" fmla="*/ 78 h 193"/>
                  <a:gd name="T18" fmla="*/ 38 w 191"/>
                  <a:gd name="T19" fmla="*/ 55 h 193"/>
                  <a:gd name="T20" fmla="*/ 67 w 191"/>
                  <a:gd name="T21" fmla="*/ 29 h 193"/>
                  <a:gd name="T22" fmla="*/ 90 w 191"/>
                  <a:gd name="T23" fmla="*/ 20 h 193"/>
                  <a:gd name="T24" fmla="*/ 97 w 191"/>
                  <a:gd name="T25" fmla="*/ 9 h 193"/>
                  <a:gd name="T26" fmla="*/ 96 w 191"/>
                  <a:gd name="T27" fmla="*/ 0 h 193"/>
                  <a:gd name="T28" fmla="*/ 66 w 191"/>
                  <a:gd name="T29" fmla="*/ 9 h 193"/>
                  <a:gd name="T30" fmla="*/ 45 w 191"/>
                  <a:gd name="T31" fmla="*/ 24 h 193"/>
                  <a:gd name="T32" fmla="*/ 32 w 191"/>
                  <a:gd name="T33" fmla="*/ 24 h 193"/>
                  <a:gd name="T34" fmla="*/ 30 w 191"/>
                  <a:gd name="T35" fmla="*/ 22 h 193"/>
                  <a:gd name="T36" fmla="*/ 17 w 191"/>
                  <a:gd name="T37" fmla="*/ 23 h 193"/>
                  <a:gd name="T38" fmla="*/ 12 w 191"/>
                  <a:gd name="T39" fmla="*/ 29 h 193"/>
                  <a:gd name="T40" fmla="*/ 13 w 191"/>
                  <a:gd name="T41" fmla="*/ 42 h 193"/>
                  <a:gd name="T42" fmla="*/ 21 w 191"/>
                  <a:gd name="T43" fmla="*/ 48 h 193"/>
                  <a:gd name="T44" fmla="*/ 5 w 191"/>
                  <a:gd name="T45" fmla="*/ 73 h 193"/>
                  <a:gd name="T46" fmla="*/ 0 w 191"/>
                  <a:gd name="T47" fmla="*/ 95 h 193"/>
                  <a:gd name="T48" fmla="*/ 3 w 191"/>
                  <a:gd name="T49" fmla="*/ 113 h 193"/>
                  <a:gd name="T50" fmla="*/ 13 w 191"/>
                  <a:gd name="T51" fmla="*/ 126 h 193"/>
                  <a:gd name="T52" fmla="*/ 41 w 191"/>
                  <a:gd name="T53" fmla="*/ 135 h 193"/>
                  <a:gd name="T54" fmla="*/ 68 w 191"/>
                  <a:gd name="T55" fmla="*/ 125 h 193"/>
                  <a:gd name="T56" fmla="*/ 83 w 191"/>
                  <a:gd name="T57" fmla="*/ 116 h 193"/>
                  <a:gd name="T58" fmla="*/ 115 w 191"/>
                  <a:gd name="T59" fmla="*/ 96 h 193"/>
                  <a:gd name="T60" fmla="*/ 141 w 191"/>
                  <a:gd name="T61" fmla="*/ 84 h 193"/>
                  <a:gd name="T62" fmla="*/ 158 w 191"/>
                  <a:gd name="T63" fmla="*/ 88 h 193"/>
                  <a:gd name="T64" fmla="*/ 165 w 191"/>
                  <a:gd name="T65" fmla="*/ 106 h 193"/>
                  <a:gd name="T66" fmla="*/ 149 w 191"/>
                  <a:gd name="T67" fmla="*/ 136 h 193"/>
                  <a:gd name="T68" fmla="*/ 119 w 191"/>
                  <a:gd name="T69" fmla="*/ 162 h 193"/>
                  <a:gd name="T70" fmla="*/ 94 w 191"/>
                  <a:gd name="T71" fmla="*/ 172 h 193"/>
                  <a:gd name="T72" fmla="*/ 88 w 191"/>
                  <a:gd name="T73" fmla="*/ 183 h 193"/>
                  <a:gd name="T74" fmla="*/ 89 w 191"/>
                  <a:gd name="T75" fmla="*/ 193 h 193"/>
                  <a:gd name="T76" fmla="*/ 121 w 191"/>
                  <a:gd name="T77" fmla="*/ 181 h 193"/>
                  <a:gd name="T78" fmla="*/ 146 w 191"/>
                  <a:gd name="T79" fmla="*/ 163 h 193"/>
                  <a:gd name="T80" fmla="*/ 159 w 191"/>
                  <a:gd name="T81" fmla="*/ 163 h 193"/>
                  <a:gd name="T82" fmla="*/ 161 w 191"/>
                  <a:gd name="T83" fmla="*/ 164 h 193"/>
                  <a:gd name="T84" fmla="*/ 173 w 191"/>
                  <a:gd name="T85" fmla="*/ 163 h 193"/>
                  <a:gd name="T86" fmla="*/ 178 w 191"/>
                  <a:gd name="T87" fmla="*/ 157 h 193"/>
                  <a:gd name="T88" fmla="*/ 177 w 191"/>
                  <a:gd name="T89" fmla="*/ 145 h 193"/>
                  <a:gd name="T90" fmla="*/ 169 w 191"/>
                  <a:gd name="T91" fmla="*/ 138 h 193"/>
                  <a:gd name="T92" fmla="*/ 186 w 191"/>
                  <a:gd name="T93" fmla="*/ 111 h 193"/>
                  <a:gd name="T94" fmla="*/ 191 w 191"/>
                  <a:gd name="T95" fmla="*/ 88 h 193"/>
                  <a:gd name="T96" fmla="*/ 187 w 191"/>
                  <a:gd name="T97" fmla="*/ 70 h 193"/>
                  <a:gd name="T98" fmla="*/ 176 w 191"/>
                  <a:gd name="T99" fmla="*/ 56 h 193"/>
                  <a:gd name="T100" fmla="*/ 147 w 191"/>
                  <a:gd name="T101" fmla="*/ 48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91" h="193">
                    <a:moveTo>
                      <a:pt x="147" y="48"/>
                    </a:moveTo>
                    <a:cubicBezTo>
                      <a:pt x="136" y="49"/>
                      <a:pt x="120" y="58"/>
                      <a:pt x="120" y="58"/>
                    </a:cubicBezTo>
                    <a:cubicBezTo>
                      <a:pt x="116" y="60"/>
                      <a:pt x="109" y="64"/>
                      <a:pt x="105" y="67"/>
                    </a:cubicBezTo>
                    <a:cubicBezTo>
                      <a:pt x="73" y="87"/>
                      <a:pt x="73" y="87"/>
                      <a:pt x="73" y="87"/>
                    </a:cubicBezTo>
                    <a:cubicBezTo>
                      <a:pt x="68" y="90"/>
                      <a:pt x="63" y="93"/>
                      <a:pt x="59" y="95"/>
                    </a:cubicBezTo>
                    <a:cubicBezTo>
                      <a:pt x="55" y="97"/>
                      <a:pt x="51" y="98"/>
                      <a:pt x="48" y="99"/>
                    </a:cubicBezTo>
                    <a:cubicBezTo>
                      <a:pt x="45" y="100"/>
                      <a:pt x="42" y="99"/>
                      <a:pt x="39" y="99"/>
                    </a:cubicBezTo>
                    <a:cubicBezTo>
                      <a:pt x="36" y="98"/>
                      <a:pt x="34" y="96"/>
                      <a:pt x="31" y="94"/>
                    </a:cubicBezTo>
                    <a:cubicBezTo>
                      <a:pt x="27" y="91"/>
                      <a:pt x="25" y="85"/>
                      <a:pt x="26" y="78"/>
                    </a:cubicBezTo>
                    <a:cubicBezTo>
                      <a:pt x="26" y="71"/>
                      <a:pt x="30" y="63"/>
                      <a:pt x="38" y="55"/>
                    </a:cubicBezTo>
                    <a:cubicBezTo>
                      <a:pt x="47" y="44"/>
                      <a:pt x="56" y="35"/>
                      <a:pt x="67" y="29"/>
                    </a:cubicBezTo>
                    <a:cubicBezTo>
                      <a:pt x="77" y="23"/>
                      <a:pt x="90" y="20"/>
                      <a:pt x="90" y="20"/>
                    </a:cubicBezTo>
                    <a:cubicBezTo>
                      <a:pt x="95" y="19"/>
                      <a:pt x="98" y="14"/>
                      <a:pt x="97" y="9"/>
                    </a:cubicBezTo>
                    <a:cubicBezTo>
                      <a:pt x="96" y="0"/>
                      <a:pt x="96" y="0"/>
                      <a:pt x="96" y="0"/>
                    </a:cubicBezTo>
                    <a:cubicBezTo>
                      <a:pt x="86" y="1"/>
                      <a:pt x="76" y="4"/>
                      <a:pt x="66" y="9"/>
                    </a:cubicBezTo>
                    <a:cubicBezTo>
                      <a:pt x="56" y="15"/>
                      <a:pt x="45" y="24"/>
                      <a:pt x="45" y="24"/>
                    </a:cubicBezTo>
                    <a:cubicBezTo>
                      <a:pt x="41" y="27"/>
                      <a:pt x="35" y="27"/>
                      <a:pt x="32" y="24"/>
                    </a:cubicBezTo>
                    <a:cubicBezTo>
                      <a:pt x="30" y="22"/>
                      <a:pt x="30" y="22"/>
                      <a:pt x="30" y="22"/>
                    </a:cubicBezTo>
                    <a:cubicBezTo>
                      <a:pt x="26" y="19"/>
                      <a:pt x="20" y="19"/>
                      <a:pt x="17" y="23"/>
                    </a:cubicBezTo>
                    <a:cubicBezTo>
                      <a:pt x="12" y="29"/>
                      <a:pt x="12" y="29"/>
                      <a:pt x="12" y="29"/>
                    </a:cubicBezTo>
                    <a:cubicBezTo>
                      <a:pt x="9" y="33"/>
                      <a:pt x="10" y="38"/>
                      <a:pt x="13" y="42"/>
                    </a:cubicBezTo>
                    <a:cubicBezTo>
                      <a:pt x="21" y="48"/>
                      <a:pt x="21" y="48"/>
                      <a:pt x="21" y="48"/>
                    </a:cubicBezTo>
                    <a:cubicBezTo>
                      <a:pt x="14" y="57"/>
                      <a:pt x="9" y="65"/>
                      <a:pt x="5" y="73"/>
                    </a:cubicBezTo>
                    <a:cubicBezTo>
                      <a:pt x="2" y="81"/>
                      <a:pt x="0" y="89"/>
                      <a:pt x="0" y="95"/>
                    </a:cubicBezTo>
                    <a:cubicBezTo>
                      <a:pt x="0" y="102"/>
                      <a:pt x="1" y="108"/>
                      <a:pt x="3" y="113"/>
                    </a:cubicBezTo>
                    <a:cubicBezTo>
                      <a:pt x="5" y="118"/>
                      <a:pt x="9" y="122"/>
                      <a:pt x="13" y="126"/>
                    </a:cubicBezTo>
                    <a:cubicBezTo>
                      <a:pt x="22" y="133"/>
                      <a:pt x="31" y="136"/>
                      <a:pt x="41" y="135"/>
                    </a:cubicBezTo>
                    <a:cubicBezTo>
                      <a:pt x="52" y="134"/>
                      <a:pt x="68" y="125"/>
                      <a:pt x="68" y="125"/>
                    </a:cubicBezTo>
                    <a:cubicBezTo>
                      <a:pt x="73" y="123"/>
                      <a:pt x="79" y="119"/>
                      <a:pt x="83" y="116"/>
                    </a:cubicBezTo>
                    <a:cubicBezTo>
                      <a:pt x="115" y="96"/>
                      <a:pt x="115" y="96"/>
                      <a:pt x="115" y="96"/>
                    </a:cubicBezTo>
                    <a:cubicBezTo>
                      <a:pt x="126" y="89"/>
                      <a:pt x="135" y="85"/>
                      <a:pt x="141" y="84"/>
                    </a:cubicBezTo>
                    <a:cubicBezTo>
                      <a:pt x="148" y="83"/>
                      <a:pt x="153" y="84"/>
                      <a:pt x="158" y="88"/>
                    </a:cubicBezTo>
                    <a:cubicBezTo>
                      <a:pt x="163" y="93"/>
                      <a:pt x="166" y="99"/>
                      <a:pt x="165" y="106"/>
                    </a:cubicBezTo>
                    <a:cubicBezTo>
                      <a:pt x="164" y="114"/>
                      <a:pt x="159" y="124"/>
                      <a:pt x="149" y="136"/>
                    </a:cubicBezTo>
                    <a:cubicBezTo>
                      <a:pt x="140" y="147"/>
                      <a:pt x="130" y="156"/>
                      <a:pt x="119" y="162"/>
                    </a:cubicBezTo>
                    <a:cubicBezTo>
                      <a:pt x="109" y="169"/>
                      <a:pt x="94" y="172"/>
                      <a:pt x="94" y="172"/>
                    </a:cubicBezTo>
                    <a:cubicBezTo>
                      <a:pt x="90" y="174"/>
                      <a:pt x="87" y="179"/>
                      <a:pt x="88" y="183"/>
                    </a:cubicBezTo>
                    <a:cubicBezTo>
                      <a:pt x="89" y="193"/>
                      <a:pt x="89" y="193"/>
                      <a:pt x="89" y="193"/>
                    </a:cubicBezTo>
                    <a:cubicBezTo>
                      <a:pt x="99" y="191"/>
                      <a:pt x="110" y="188"/>
                      <a:pt x="121" y="181"/>
                    </a:cubicBezTo>
                    <a:cubicBezTo>
                      <a:pt x="132" y="175"/>
                      <a:pt x="146" y="163"/>
                      <a:pt x="146" y="163"/>
                    </a:cubicBezTo>
                    <a:cubicBezTo>
                      <a:pt x="150" y="160"/>
                      <a:pt x="155" y="160"/>
                      <a:pt x="159" y="163"/>
                    </a:cubicBezTo>
                    <a:cubicBezTo>
                      <a:pt x="161" y="164"/>
                      <a:pt x="161" y="164"/>
                      <a:pt x="161" y="164"/>
                    </a:cubicBezTo>
                    <a:cubicBezTo>
                      <a:pt x="164" y="167"/>
                      <a:pt x="170" y="167"/>
                      <a:pt x="173" y="163"/>
                    </a:cubicBezTo>
                    <a:cubicBezTo>
                      <a:pt x="178" y="157"/>
                      <a:pt x="178" y="157"/>
                      <a:pt x="178" y="157"/>
                    </a:cubicBezTo>
                    <a:cubicBezTo>
                      <a:pt x="181" y="153"/>
                      <a:pt x="181" y="148"/>
                      <a:pt x="177" y="145"/>
                    </a:cubicBezTo>
                    <a:cubicBezTo>
                      <a:pt x="169" y="138"/>
                      <a:pt x="169" y="138"/>
                      <a:pt x="169" y="138"/>
                    </a:cubicBezTo>
                    <a:cubicBezTo>
                      <a:pt x="176" y="128"/>
                      <a:pt x="182" y="119"/>
                      <a:pt x="186" y="111"/>
                    </a:cubicBezTo>
                    <a:cubicBezTo>
                      <a:pt x="189" y="103"/>
                      <a:pt x="191" y="95"/>
                      <a:pt x="191" y="88"/>
                    </a:cubicBezTo>
                    <a:cubicBezTo>
                      <a:pt x="191" y="82"/>
                      <a:pt x="190" y="76"/>
                      <a:pt x="187" y="70"/>
                    </a:cubicBezTo>
                    <a:cubicBezTo>
                      <a:pt x="185" y="65"/>
                      <a:pt x="181" y="60"/>
                      <a:pt x="176" y="56"/>
                    </a:cubicBezTo>
                    <a:cubicBezTo>
                      <a:pt x="167" y="49"/>
                      <a:pt x="158" y="46"/>
                      <a:pt x="147"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28" name="Freeform 203"/>
              <p:cNvSpPr/>
              <p:nvPr/>
            </p:nvSpPr>
            <p:spPr bwMode="auto">
              <a:xfrm>
                <a:off x="2098675" y="2098676"/>
                <a:ext cx="119063" cy="77788"/>
              </a:xfrm>
              <a:custGeom>
                <a:avLst/>
                <a:gdLst>
                  <a:gd name="T0" fmla="*/ 0 w 178"/>
                  <a:gd name="T1" fmla="*/ 35 h 116"/>
                  <a:gd name="T2" fmla="*/ 81 w 178"/>
                  <a:gd name="T3" fmla="*/ 116 h 116"/>
                  <a:gd name="T4" fmla="*/ 178 w 178"/>
                  <a:gd name="T5" fmla="*/ 47 h 116"/>
                  <a:gd name="T6" fmla="*/ 0 w 178"/>
                  <a:gd name="T7" fmla="*/ 35 h 116"/>
                </a:gdLst>
                <a:ahLst/>
                <a:cxnLst>
                  <a:cxn ang="0">
                    <a:pos x="T0" y="T1"/>
                  </a:cxn>
                  <a:cxn ang="0">
                    <a:pos x="T2" y="T3"/>
                  </a:cxn>
                  <a:cxn ang="0">
                    <a:pos x="T4" y="T5"/>
                  </a:cxn>
                  <a:cxn ang="0">
                    <a:pos x="T6" y="T7"/>
                  </a:cxn>
                </a:cxnLst>
                <a:rect l="0" t="0" r="r" b="b"/>
                <a:pathLst>
                  <a:path w="178" h="116">
                    <a:moveTo>
                      <a:pt x="0" y="35"/>
                    </a:moveTo>
                    <a:cubicBezTo>
                      <a:pt x="27" y="62"/>
                      <a:pt x="54" y="89"/>
                      <a:pt x="81" y="116"/>
                    </a:cubicBezTo>
                    <a:cubicBezTo>
                      <a:pt x="116" y="95"/>
                      <a:pt x="148" y="72"/>
                      <a:pt x="178" y="47"/>
                    </a:cubicBezTo>
                    <a:cubicBezTo>
                      <a:pt x="133" y="1"/>
                      <a:pt x="57" y="0"/>
                      <a:pt x="0"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29" name="Freeform 204"/>
              <p:cNvSpPr>
                <a:spLocks noEditPoints="1"/>
              </p:cNvSpPr>
              <p:nvPr/>
            </p:nvSpPr>
            <p:spPr bwMode="auto">
              <a:xfrm>
                <a:off x="2047875" y="1625601"/>
                <a:ext cx="471488" cy="492125"/>
              </a:xfrm>
              <a:custGeom>
                <a:avLst/>
                <a:gdLst>
                  <a:gd name="T0" fmla="*/ 693 w 704"/>
                  <a:gd name="T1" fmla="*/ 267 h 735"/>
                  <a:gd name="T2" fmla="*/ 691 w 704"/>
                  <a:gd name="T3" fmla="*/ 265 h 735"/>
                  <a:gd name="T4" fmla="*/ 704 w 704"/>
                  <a:gd name="T5" fmla="*/ 71 h 735"/>
                  <a:gd name="T6" fmla="*/ 648 w 704"/>
                  <a:gd name="T7" fmla="*/ 16 h 735"/>
                  <a:gd name="T8" fmla="*/ 426 w 704"/>
                  <a:gd name="T9" fmla="*/ 0 h 735"/>
                  <a:gd name="T10" fmla="*/ 16 w 704"/>
                  <a:gd name="T11" fmla="*/ 475 h 735"/>
                  <a:gd name="T12" fmla="*/ 0 w 704"/>
                  <a:gd name="T13" fmla="*/ 666 h 735"/>
                  <a:gd name="T14" fmla="*/ 56 w 704"/>
                  <a:gd name="T15" fmla="*/ 722 h 735"/>
                  <a:gd name="T16" fmla="*/ 276 w 704"/>
                  <a:gd name="T17" fmla="*/ 735 h 735"/>
                  <a:gd name="T18" fmla="*/ 693 w 704"/>
                  <a:gd name="T19" fmla="*/ 267 h 735"/>
                  <a:gd name="T20" fmla="*/ 460 w 704"/>
                  <a:gd name="T21" fmla="*/ 476 h 735"/>
                  <a:gd name="T22" fmla="*/ 275 w 704"/>
                  <a:gd name="T23" fmla="*/ 467 h 735"/>
                  <a:gd name="T24" fmla="*/ 246 w 704"/>
                  <a:gd name="T25" fmla="*/ 262 h 735"/>
                  <a:gd name="T26" fmla="*/ 430 w 704"/>
                  <a:gd name="T27" fmla="*/ 272 h 735"/>
                  <a:gd name="T28" fmla="*/ 460 w 704"/>
                  <a:gd name="T29" fmla="*/ 476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4" h="735">
                    <a:moveTo>
                      <a:pt x="693" y="267"/>
                    </a:moveTo>
                    <a:cubicBezTo>
                      <a:pt x="692" y="267"/>
                      <a:pt x="692" y="266"/>
                      <a:pt x="691" y="265"/>
                    </a:cubicBezTo>
                    <a:cubicBezTo>
                      <a:pt x="634" y="208"/>
                      <a:pt x="633" y="115"/>
                      <a:pt x="704" y="71"/>
                    </a:cubicBezTo>
                    <a:cubicBezTo>
                      <a:pt x="686" y="53"/>
                      <a:pt x="667" y="34"/>
                      <a:pt x="648" y="16"/>
                    </a:cubicBezTo>
                    <a:cubicBezTo>
                      <a:pt x="578" y="59"/>
                      <a:pt x="484" y="58"/>
                      <a:pt x="426" y="0"/>
                    </a:cubicBezTo>
                    <a:cubicBezTo>
                      <a:pt x="272" y="142"/>
                      <a:pt x="169" y="333"/>
                      <a:pt x="16" y="475"/>
                    </a:cubicBezTo>
                    <a:cubicBezTo>
                      <a:pt x="72" y="531"/>
                      <a:pt x="71" y="623"/>
                      <a:pt x="0" y="666"/>
                    </a:cubicBezTo>
                    <a:cubicBezTo>
                      <a:pt x="19" y="685"/>
                      <a:pt x="37" y="703"/>
                      <a:pt x="56" y="722"/>
                    </a:cubicBezTo>
                    <a:cubicBezTo>
                      <a:pt x="127" y="679"/>
                      <a:pt x="219" y="678"/>
                      <a:pt x="276" y="735"/>
                    </a:cubicBezTo>
                    <a:cubicBezTo>
                      <a:pt x="432" y="596"/>
                      <a:pt x="537" y="406"/>
                      <a:pt x="693" y="267"/>
                    </a:cubicBezTo>
                    <a:close/>
                    <a:moveTo>
                      <a:pt x="460" y="476"/>
                    </a:moveTo>
                    <a:cubicBezTo>
                      <a:pt x="417" y="530"/>
                      <a:pt x="334" y="525"/>
                      <a:pt x="275" y="467"/>
                    </a:cubicBezTo>
                    <a:cubicBezTo>
                      <a:pt x="217" y="408"/>
                      <a:pt x="204" y="317"/>
                      <a:pt x="246" y="262"/>
                    </a:cubicBezTo>
                    <a:cubicBezTo>
                      <a:pt x="288" y="208"/>
                      <a:pt x="371" y="212"/>
                      <a:pt x="430" y="272"/>
                    </a:cubicBezTo>
                    <a:cubicBezTo>
                      <a:pt x="490" y="331"/>
                      <a:pt x="502" y="422"/>
                      <a:pt x="460" y="4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30" name="Freeform 206"/>
              <p:cNvSpPr/>
              <p:nvPr/>
            </p:nvSpPr>
            <p:spPr bwMode="auto">
              <a:xfrm>
                <a:off x="2493963" y="1687513"/>
                <a:ext cx="96838" cy="104775"/>
              </a:xfrm>
              <a:custGeom>
                <a:avLst/>
                <a:gdLst>
                  <a:gd name="T0" fmla="*/ 47 w 146"/>
                  <a:gd name="T1" fmla="*/ 155 h 157"/>
                  <a:gd name="T2" fmla="*/ 49 w 146"/>
                  <a:gd name="T3" fmla="*/ 157 h 157"/>
                  <a:gd name="T4" fmla="*/ 146 w 146"/>
                  <a:gd name="T5" fmla="*/ 87 h 157"/>
                  <a:gd name="T6" fmla="*/ 59 w 146"/>
                  <a:gd name="T7" fmla="*/ 0 h 157"/>
                  <a:gd name="T8" fmla="*/ 47 w 146"/>
                  <a:gd name="T9" fmla="*/ 155 h 157"/>
                </a:gdLst>
                <a:ahLst/>
                <a:cxnLst>
                  <a:cxn ang="0">
                    <a:pos x="T0" y="T1"/>
                  </a:cxn>
                  <a:cxn ang="0">
                    <a:pos x="T2" y="T3"/>
                  </a:cxn>
                  <a:cxn ang="0">
                    <a:pos x="T4" y="T5"/>
                  </a:cxn>
                  <a:cxn ang="0">
                    <a:pos x="T6" y="T7"/>
                  </a:cxn>
                  <a:cxn ang="0">
                    <a:pos x="T8" y="T9"/>
                  </a:cxn>
                </a:cxnLst>
                <a:rect l="0" t="0" r="r" b="b"/>
                <a:pathLst>
                  <a:path w="146" h="157">
                    <a:moveTo>
                      <a:pt x="47" y="155"/>
                    </a:moveTo>
                    <a:cubicBezTo>
                      <a:pt x="47" y="155"/>
                      <a:pt x="48" y="156"/>
                      <a:pt x="49" y="157"/>
                    </a:cubicBezTo>
                    <a:cubicBezTo>
                      <a:pt x="79" y="131"/>
                      <a:pt x="111" y="108"/>
                      <a:pt x="146" y="87"/>
                    </a:cubicBezTo>
                    <a:cubicBezTo>
                      <a:pt x="117" y="58"/>
                      <a:pt x="88" y="29"/>
                      <a:pt x="59" y="0"/>
                    </a:cubicBezTo>
                    <a:cubicBezTo>
                      <a:pt x="2" y="35"/>
                      <a:pt x="0" y="108"/>
                      <a:pt x="47" y="1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31" name="Freeform 207"/>
              <p:cNvSpPr/>
              <p:nvPr/>
            </p:nvSpPr>
            <p:spPr bwMode="auto">
              <a:xfrm>
                <a:off x="2346325" y="1565276"/>
                <a:ext cx="122238" cy="80963"/>
              </a:xfrm>
              <a:custGeom>
                <a:avLst/>
                <a:gdLst>
                  <a:gd name="T0" fmla="*/ 181 w 181"/>
                  <a:gd name="T1" fmla="*/ 85 h 120"/>
                  <a:gd name="T2" fmla="*/ 96 w 181"/>
                  <a:gd name="T3" fmla="*/ 0 h 120"/>
                  <a:gd name="T4" fmla="*/ 0 w 181"/>
                  <a:gd name="T5" fmla="*/ 71 h 120"/>
                  <a:gd name="T6" fmla="*/ 181 w 181"/>
                  <a:gd name="T7" fmla="*/ 85 h 120"/>
                </a:gdLst>
                <a:ahLst/>
                <a:cxnLst>
                  <a:cxn ang="0">
                    <a:pos x="T0" y="T1"/>
                  </a:cxn>
                  <a:cxn ang="0">
                    <a:pos x="T2" y="T3"/>
                  </a:cxn>
                  <a:cxn ang="0">
                    <a:pos x="T4" y="T5"/>
                  </a:cxn>
                  <a:cxn ang="0">
                    <a:pos x="T6" y="T7"/>
                  </a:cxn>
                </a:cxnLst>
                <a:rect l="0" t="0" r="r" b="b"/>
                <a:pathLst>
                  <a:path w="181" h="120">
                    <a:moveTo>
                      <a:pt x="181" y="85"/>
                    </a:moveTo>
                    <a:cubicBezTo>
                      <a:pt x="153" y="57"/>
                      <a:pt x="124" y="29"/>
                      <a:pt x="96" y="0"/>
                    </a:cubicBezTo>
                    <a:cubicBezTo>
                      <a:pt x="62" y="21"/>
                      <a:pt x="30" y="45"/>
                      <a:pt x="0" y="71"/>
                    </a:cubicBezTo>
                    <a:cubicBezTo>
                      <a:pt x="47" y="118"/>
                      <a:pt x="124" y="120"/>
                      <a:pt x="181"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32" name="Freeform 208"/>
              <p:cNvSpPr/>
              <p:nvPr/>
            </p:nvSpPr>
            <p:spPr bwMode="auto">
              <a:xfrm>
                <a:off x="1981200" y="1955801"/>
                <a:ext cx="93663" cy="101600"/>
              </a:xfrm>
              <a:custGeom>
                <a:avLst/>
                <a:gdLst>
                  <a:gd name="T0" fmla="*/ 96 w 141"/>
                  <a:gd name="T1" fmla="*/ 0 h 152"/>
                  <a:gd name="T2" fmla="*/ 0 w 141"/>
                  <a:gd name="T3" fmla="*/ 71 h 152"/>
                  <a:gd name="T4" fmla="*/ 81 w 141"/>
                  <a:gd name="T5" fmla="*/ 152 h 152"/>
                  <a:gd name="T6" fmla="*/ 96 w 141"/>
                  <a:gd name="T7" fmla="*/ 0 h 152"/>
                </a:gdLst>
                <a:ahLst/>
                <a:cxnLst>
                  <a:cxn ang="0">
                    <a:pos x="T0" y="T1"/>
                  </a:cxn>
                  <a:cxn ang="0">
                    <a:pos x="T2" y="T3"/>
                  </a:cxn>
                  <a:cxn ang="0">
                    <a:pos x="T4" y="T5"/>
                  </a:cxn>
                  <a:cxn ang="0">
                    <a:pos x="T6" y="T7"/>
                  </a:cxn>
                </a:cxnLst>
                <a:rect l="0" t="0" r="r" b="b"/>
                <a:pathLst>
                  <a:path w="141" h="152">
                    <a:moveTo>
                      <a:pt x="96" y="0"/>
                    </a:moveTo>
                    <a:cubicBezTo>
                      <a:pt x="66" y="26"/>
                      <a:pt x="34" y="50"/>
                      <a:pt x="0" y="71"/>
                    </a:cubicBezTo>
                    <a:cubicBezTo>
                      <a:pt x="27" y="98"/>
                      <a:pt x="54" y="125"/>
                      <a:pt x="81" y="152"/>
                    </a:cubicBezTo>
                    <a:cubicBezTo>
                      <a:pt x="139" y="118"/>
                      <a:pt x="141" y="45"/>
                      <a:pt x="9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33" name="Freeform 209"/>
              <p:cNvSpPr>
                <a:spLocks noEditPoints="1"/>
              </p:cNvSpPr>
              <p:nvPr/>
            </p:nvSpPr>
            <p:spPr bwMode="auto">
              <a:xfrm>
                <a:off x="2370138" y="1960563"/>
                <a:ext cx="195263" cy="195263"/>
              </a:xfrm>
              <a:custGeom>
                <a:avLst/>
                <a:gdLst>
                  <a:gd name="T0" fmla="*/ 146 w 292"/>
                  <a:gd name="T1" fmla="*/ 0 h 292"/>
                  <a:gd name="T2" fmla="*/ 0 w 292"/>
                  <a:gd name="T3" fmla="*/ 146 h 292"/>
                  <a:gd name="T4" fmla="*/ 146 w 292"/>
                  <a:gd name="T5" fmla="*/ 292 h 292"/>
                  <a:gd name="T6" fmla="*/ 292 w 292"/>
                  <a:gd name="T7" fmla="*/ 146 h 292"/>
                  <a:gd name="T8" fmla="*/ 146 w 292"/>
                  <a:gd name="T9" fmla="*/ 0 h 292"/>
                  <a:gd name="T10" fmla="*/ 146 w 292"/>
                  <a:gd name="T11" fmla="*/ 201 h 292"/>
                  <a:gd name="T12" fmla="*/ 92 w 292"/>
                  <a:gd name="T13" fmla="*/ 146 h 292"/>
                  <a:gd name="T14" fmla="*/ 146 w 292"/>
                  <a:gd name="T15" fmla="*/ 92 h 292"/>
                  <a:gd name="T16" fmla="*/ 200 w 292"/>
                  <a:gd name="T17" fmla="*/ 146 h 292"/>
                  <a:gd name="T18" fmla="*/ 146 w 292"/>
                  <a:gd name="T19" fmla="*/ 201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2" h="292">
                    <a:moveTo>
                      <a:pt x="146" y="0"/>
                    </a:moveTo>
                    <a:cubicBezTo>
                      <a:pt x="65" y="0"/>
                      <a:pt x="0" y="66"/>
                      <a:pt x="0" y="146"/>
                    </a:cubicBezTo>
                    <a:cubicBezTo>
                      <a:pt x="0" y="227"/>
                      <a:pt x="65" y="292"/>
                      <a:pt x="146" y="292"/>
                    </a:cubicBezTo>
                    <a:cubicBezTo>
                      <a:pt x="227" y="292"/>
                      <a:pt x="292" y="227"/>
                      <a:pt x="292" y="146"/>
                    </a:cubicBezTo>
                    <a:cubicBezTo>
                      <a:pt x="292" y="66"/>
                      <a:pt x="227" y="0"/>
                      <a:pt x="146" y="0"/>
                    </a:cubicBezTo>
                    <a:close/>
                    <a:moveTo>
                      <a:pt x="146" y="201"/>
                    </a:moveTo>
                    <a:cubicBezTo>
                      <a:pt x="116" y="201"/>
                      <a:pt x="92" y="176"/>
                      <a:pt x="92" y="146"/>
                    </a:cubicBezTo>
                    <a:cubicBezTo>
                      <a:pt x="92" y="117"/>
                      <a:pt x="116" y="92"/>
                      <a:pt x="146" y="92"/>
                    </a:cubicBezTo>
                    <a:cubicBezTo>
                      <a:pt x="176" y="92"/>
                      <a:pt x="200" y="117"/>
                      <a:pt x="200" y="146"/>
                    </a:cubicBezTo>
                    <a:cubicBezTo>
                      <a:pt x="200" y="176"/>
                      <a:pt x="176" y="201"/>
                      <a:pt x="146" y="2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34" name="Freeform 210"/>
              <p:cNvSpPr>
                <a:spLocks noEditPoints="1"/>
              </p:cNvSpPr>
              <p:nvPr/>
            </p:nvSpPr>
            <p:spPr bwMode="auto">
              <a:xfrm>
                <a:off x="1990725" y="1604963"/>
                <a:ext cx="195263" cy="195263"/>
              </a:xfrm>
              <a:custGeom>
                <a:avLst/>
                <a:gdLst>
                  <a:gd name="T0" fmla="*/ 146 w 292"/>
                  <a:gd name="T1" fmla="*/ 292 h 292"/>
                  <a:gd name="T2" fmla="*/ 292 w 292"/>
                  <a:gd name="T3" fmla="*/ 146 h 292"/>
                  <a:gd name="T4" fmla="*/ 146 w 292"/>
                  <a:gd name="T5" fmla="*/ 0 h 292"/>
                  <a:gd name="T6" fmla="*/ 0 w 292"/>
                  <a:gd name="T7" fmla="*/ 146 h 292"/>
                  <a:gd name="T8" fmla="*/ 146 w 292"/>
                  <a:gd name="T9" fmla="*/ 292 h 292"/>
                  <a:gd name="T10" fmla="*/ 146 w 292"/>
                  <a:gd name="T11" fmla="*/ 92 h 292"/>
                  <a:gd name="T12" fmla="*/ 200 w 292"/>
                  <a:gd name="T13" fmla="*/ 146 h 292"/>
                  <a:gd name="T14" fmla="*/ 146 w 292"/>
                  <a:gd name="T15" fmla="*/ 201 h 292"/>
                  <a:gd name="T16" fmla="*/ 91 w 292"/>
                  <a:gd name="T17" fmla="*/ 146 h 292"/>
                  <a:gd name="T18" fmla="*/ 146 w 292"/>
                  <a:gd name="T19" fmla="*/ 9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2" h="292">
                    <a:moveTo>
                      <a:pt x="146" y="292"/>
                    </a:moveTo>
                    <a:cubicBezTo>
                      <a:pt x="226" y="292"/>
                      <a:pt x="292" y="227"/>
                      <a:pt x="292" y="146"/>
                    </a:cubicBezTo>
                    <a:cubicBezTo>
                      <a:pt x="292" y="66"/>
                      <a:pt x="226" y="0"/>
                      <a:pt x="146" y="0"/>
                    </a:cubicBezTo>
                    <a:cubicBezTo>
                      <a:pt x="65" y="0"/>
                      <a:pt x="0" y="66"/>
                      <a:pt x="0" y="146"/>
                    </a:cubicBezTo>
                    <a:cubicBezTo>
                      <a:pt x="0" y="227"/>
                      <a:pt x="65" y="292"/>
                      <a:pt x="146" y="292"/>
                    </a:cubicBezTo>
                    <a:close/>
                    <a:moveTo>
                      <a:pt x="146" y="92"/>
                    </a:moveTo>
                    <a:cubicBezTo>
                      <a:pt x="175" y="92"/>
                      <a:pt x="200" y="116"/>
                      <a:pt x="200" y="146"/>
                    </a:cubicBezTo>
                    <a:cubicBezTo>
                      <a:pt x="200" y="176"/>
                      <a:pt x="175" y="201"/>
                      <a:pt x="146" y="201"/>
                    </a:cubicBezTo>
                    <a:cubicBezTo>
                      <a:pt x="116" y="201"/>
                      <a:pt x="91" y="176"/>
                      <a:pt x="91" y="146"/>
                    </a:cubicBezTo>
                    <a:cubicBezTo>
                      <a:pt x="91" y="116"/>
                      <a:pt x="116" y="92"/>
                      <a:pt x="146"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grpSp>
      </p:grpSp>
      <p:grpSp>
        <p:nvGrpSpPr>
          <p:cNvPr id="35" name="Группа 190"/>
          <p:cNvGrpSpPr/>
          <p:nvPr/>
        </p:nvGrpSpPr>
        <p:grpSpPr>
          <a:xfrm>
            <a:off x="4078550" y="3159097"/>
            <a:ext cx="654336" cy="1571350"/>
            <a:chOff x="1712666" y="1817688"/>
            <a:chExt cx="512763" cy="1462088"/>
          </a:xfrm>
          <a:solidFill>
            <a:srgbClr val="CA6366"/>
          </a:solidFill>
        </p:grpSpPr>
        <p:sp>
          <p:nvSpPr>
            <p:cNvPr id="36" name="Freeform 118"/>
            <p:cNvSpPr>
              <a:spLocks noEditPoints="1"/>
            </p:cNvSpPr>
            <p:nvPr/>
          </p:nvSpPr>
          <p:spPr bwMode="auto">
            <a:xfrm>
              <a:off x="1712666" y="1817688"/>
              <a:ext cx="512763" cy="1462088"/>
            </a:xfrm>
            <a:custGeom>
              <a:avLst/>
              <a:gdLst>
                <a:gd name="T0" fmla="*/ 177 w 178"/>
                <a:gd name="T1" fmla="*/ 212 h 506"/>
                <a:gd name="T2" fmla="*/ 173 w 178"/>
                <a:gd name="T3" fmla="*/ 167 h 506"/>
                <a:gd name="T4" fmla="*/ 162 w 178"/>
                <a:gd name="T5" fmla="*/ 125 h 506"/>
                <a:gd name="T6" fmla="*/ 147 w 178"/>
                <a:gd name="T7" fmla="*/ 88 h 506"/>
                <a:gd name="T8" fmla="*/ 138 w 178"/>
                <a:gd name="T9" fmla="*/ 71 h 506"/>
                <a:gd name="T10" fmla="*/ 129 w 178"/>
                <a:gd name="T11" fmla="*/ 56 h 506"/>
                <a:gd name="T12" fmla="*/ 112 w 178"/>
                <a:gd name="T13" fmla="*/ 32 h 506"/>
                <a:gd name="T14" fmla="*/ 104 w 178"/>
                <a:gd name="T15" fmla="*/ 22 h 506"/>
                <a:gd name="T16" fmla="*/ 97 w 178"/>
                <a:gd name="T17" fmla="*/ 14 h 506"/>
                <a:gd name="T18" fmla="*/ 86 w 178"/>
                <a:gd name="T19" fmla="*/ 3 h 506"/>
                <a:gd name="T20" fmla="*/ 82 w 178"/>
                <a:gd name="T21" fmla="*/ 0 h 506"/>
                <a:gd name="T22" fmla="*/ 86 w 178"/>
                <a:gd name="T23" fmla="*/ 4 h 506"/>
                <a:gd name="T24" fmla="*/ 96 w 178"/>
                <a:gd name="T25" fmla="*/ 15 h 506"/>
                <a:gd name="T26" fmla="*/ 102 w 178"/>
                <a:gd name="T27" fmla="*/ 23 h 506"/>
                <a:gd name="T28" fmla="*/ 110 w 178"/>
                <a:gd name="T29" fmla="*/ 33 h 506"/>
                <a:gd name="T30" fmla="*/ 126 w 178"/>
                <a:gd name="T31" fmla="*/ 59 h 506"/>
                <a:gd name="T32" fmla="*/ 134 w 178"/>
                <a:gd name="T33" fmla="*/ 74 h 506"/>
                <a:gd name="T34" fmla="*/ 141 w 178"/>
                <a:gd name="T35" fmla="*/ 91 h 506"/>
                <a:gd name="T36" fmla="*/ 154 w 178"/>
                <a:gd name="T37" fmla="*/ 128 h 506"/>
                <a:gd name="T38" fmla="*/ 161 w 178"/>
                <a:gd name="T39" fmla="*/ 169 h 506"/>
                <a:gd name="T40" fmla="*/ 163 w 178"/>
                <a:gd name="T41" fmla="*/ 212 h 506"/>
                <a:gd name="T42" fmla="*/ 159 w 178"/>
                <a:gd name="T43" fmla="*/ 254 h 506"/>
                <a:gd name="T44" fmla="*/ 149 w 178"/>
                <a:gd name="T45" fmla="*/ 294 h 506"/>
                <a:gd name="T46" fmla="*/ 134 w 178"/>
                <a:gd name="T47" fmla="*/ 330 h 506"/>
                <a:gd name="T48" fmla="*/ 126 w 178"/>
                <a:gd name="T49" fmla="*/ 346 h 506"/>
                <a:gd name="T50" fmla="*/ 122 w 178"/>
                <a:gd name="T51" fmla="*/ 352 h 506"/>
                <a:gd name="T52" fmla="*/ 82 w 178"/>
                <a:gd name="T53" fmla="*/ 342 h 506"/>
                <a:gd name="T54" fmla="*/ 0 w 178"/>
                <a:gd name="T55" fmla="*/ 424 h 506"/>
                <a:gd name="T56" fmla="*/ 82 w 178"/>
                <a:gd name="T57" fmla="*/ 506 h 506"/>
                <a:gd name="T58" fmla="*/ 164 w 178"/>
                <a:gd name="T59" fmla="*/ 424 h 506"/>
                <a:gd name="T60" fmla="*/ 141 w 178"/>
                <a:gd name="T61" fmla="*/ 366 h 506"/>
                <a:gd name="T62" fmla="*/ 146 w 178"/>
                <a:gd name="T63" fmla="*/ 356 h 506"/>
                <a:gd name="T64" fmla="*/ 154 w 178"/>
                <a:gd name="T65" fmla="*/ 339 h 506"/>
                <a:gd name="T66" fmla="*/ 167 w 178"/>
                <a:gd name="T67" fmla="*/ 300 h 506"/>
                <a:gd name="T68" fmla="*/ 175 w 178"/>
                <a:gd name="T69" fmla="*/ 257 h 506"/>
                <a:gd name="T70" fmla="*/ 177 w 178"/>
                <a:gd name="T71" fmla="*/ 212 h 506"/>
                <a:gd name="T72" fmla="*/ 82 w 178"/>
                <a:gd name="T73" fmla="*/ 502 h 506"/>
                <a:gd name="T74" fmla="*/ 4 w 178"/>
                <a:gd name="T75" fmla="*/ 424 h 506"/>
                <a:gd name="T76" fmla="*/ 82 w 178"/>
                <a:gd name="T77" fmla="*/ 346 h 506"/>
                <a:gd name="T78" fmla="*/ 160 w 178"/>
                <a:gd name="T79" fmla="*/ 424 h 506"/>
                <a:gd name="T80" fmla="*/ 82 w 178"/>
                <a:gd name="T81" fmla="*/ 502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506">
                  <a:moveTo>
                    <a:pt x="177" y="212"/>
                  </a:moveTo>
                  <a:cubicBezTo>
                    <a:pt x="177" y="197"/>
                    <a:pt x="175" y="182"/>
                    <a:pt x="173" y="167"/>
                  </a:cubicBezTo>
                  <a:cubicBezTo>
                    <a:pt x="170" y="153"/>
                    <a:pt x="166" y="139"/>
                    <a:pt x="162" y="125"/>
                  </a:cubicBezTo>
                  <a:cubicBezTo>
                    <a:pt x="158" y="112"/>
                    <a:pt x="153" y="99"/>
                    <a:pt x="147" y="88"/>
                  </a:cubicBezTo>
                  <a:cubicBezTo>
                    <a:pt x="144" y="82"/>
                    <a:pt x="141" y="77"/>
                    <a:pt x="138" y="71"/>
                  </a:cubicBezTo>
                  <a:cubicBezTo>
                    <a:pt x="135" y="66"/>
                    <a:pt x="132" y="61"/>
                    <a:pt x="129" y="56"/>
                  </a:cubicBezTo>
                  <a:cubicBezTo>
                    <a:pt x="123" y="47"/>
                    <a:pt x="117" y="39"/>
                    <a:pt x="112" y="32"/>
                  </a:cubicBezTo>
                  <a:cubicBezTo>
                    <a:pt x="109" y="28"/>
                    <a:pt x="106" y="25"/>
                    <a:pt x="104" y="22"/>
                  </a:cubicBezTo>
                  <a:cubicBezTo>
                    <a:pt x="101" y="19"/>
                    <a:pt x="99" y="17"/>
                    <a:pt x="97" y="14"/>
                  </a:cubicBezTo>
                  <a:cubicBezTo>
                    <a:pt x="92" y="9"/>
                    <a:pt x="88" y="6"/>
                    <a:pt x="86" y="3"/>
                  </a:cubicBezTo>
                  <a:cubicBezTo>
                    <a:pt x="84" y="1"/>
                    <a:pt x="82" y="0"/>
                    <a:pt x="82" y="0"/>
                  </a:cubicBezTo>
                  <a:cubicBezTo>
                    <a:pt x="82" y="0"/>
                    <a:pt x="84" y="1"/>
                    <a:pt x="86" y="4"/>
                  </a:cubicBezTo>
                  <a:cubicBezTo>
                    <a:pt x="88" y="6"/>
                    <a:pt x="92" y="10"/>
                    <a:pt x="96" y="15"/>
                  </a:cubicBezTo>
                  <a:cubicBezTo>
                    <a:pt x="98" y="17"/>
                    <a:pt x="100" y="20"/>
                    <a:pt x="102" y="23"/>
                  </a:cubicBezTo>
                  <a:cubicBezTo>
                    <a:pt x="105" y="26"/>
                    <a:pt x="107" y="30"/>
                    <a:pt x="110" y="33"/>
                  </a:cubicBezTo>
                  <a:cubicBezTo>
                    <a:pt x="115" y="41"/>
                    <a:pt x="120" y="49"/>
                    <a:pt x="126" y="59"/>
                  </a:cubicBezTo>
                  <a:cubicBezTo>
                    <a:pt x="128" y="63"/>
                    <a:pt x="131" y="69"/>
                    <a:pt x="134" y="74"/>
                  </a:cubicBezTo>
                  <a:cubicBezTo>
                    <a:pt x="136" y="79"/>
                    <a:pt x="139" y="85"/>
                    <a:pt x="141" y="91"/>
                  </a:cubicBezTo>
                  <a:cubicBezTo>
                    <a:pt x="146" y="102"/>
                    <a:pt x="150" y="115"/>
                    <a:pt x="154" y="128"/>
                  </a:cubicBezTo>
                  <a:cubicBezTo>
                    <a:pt x="157" y="141"/>
                    <a:pt x="160" y="155"/>
                    <a:pt x="161" y="169"/>
                  </a:cubicBezTo>
                  <a:cubicBezTo>
                    <a:pt x="163" y="183"/>
                    <a:pt x="164" y="197"/>
                    <a:pt x="163" y="212"/>
                  </a:cubicBezTo>
                  <a:cubicBezTo>
                    <a:pt x="163" y="226"/>
                    <a:pt x="161" y="241"/>
                    <a:pt x="159" y="254"/>
                  </a:cubicBezTo>
                  <a:cubicBezTo>
                    <a:pt x="156" y="268"/>
                    <a:pt x="153" y="282"/>
                    <a:pt x="149" y="294"/>
                  </a:cubicBezTo>
                  <a:cubicBezTo>
                    <a:pt x="144" y="307"/>
                    <a:pt x="140" y="319"/>
                    <a:pt x="134" y="330"/>
                  </a:cubicBezTo>
                  <a:cubicBezTo>
                    <a:pt x="132" y="336"/>
                    <a:pt x="129" y="341"/>
                    <a:pt x="126" y="346"/>
                  </a:cubicBezTo>
                  <a:cubicBezTo>
                    <a:pt x="125" y="348"/>
                    <a:pt x="123" y="350"/>
                    <a:pt x="122" y="352"/>
                  </a:cubicBezTo>
                  <a:cubicBezTo>
                    <a:pt x="110" y="346"/>
                    <a:pt x="97" y="342"/>
                    <a:pt x="82" y="342"/>
                  </a:cubicBezTo>
                  <a:cubicBezTo>
                    <a:pt x="37" y="342"/>
                    <a:pt x="0" y="379"/>
                    <a:pt x="0" y="424"/>
                  </a:cubicBezTo>
                  <a:cubicBezTo>
                    <a:pt x="0" y="469"/>
                    <a:pt x="37" y="506"/>
                    <a:pt x="82" y="506"/>
                  </a:cubicBezTo>
                  <a:cubicBezTo>
                    <a:pt x="128" y="506"/>
                    <a:pt x="164" y="469"/>
                    <a:pt x="164" y="424"/>
                  </a:cubicBezTo>
                  <a:cubicBezTo>
                    <a:pt x="164" y="402"/>
                    <a:pt x="155" y="381"/>
                    <a:pt x="141" y="366"/>
                  </a:cubicBezTo>
                  <a:cubicBezTo>
                    <a:pt x="142" y="363"/>
                    <a:pt x="144" y="360"/>
                    <a:pt x="146" y="356"/>
                  </a:cubicBezTo>
                  <a:cubicBezTo>
                    <a:pt x="149" y="351"/>
                    <a:pt x="151" y="345"/>
                    <a:pt x="154" y="339"/>
                  </a:cubicBezTo>
                  <a:cubicBezTo>
                    <a:pt x="159" y="327"/>
                    <a:pt x="163" y="314"/>
                    <a:pt x="167" y="300"/>
                  </a:cubicBezTo>
                  <a:cubicBezTo>
                    <a:pt x="171" y="286"/>
                    <a:pt x="173" y="272"/>
                    <a:pt x="175" y="257"/>
                  </a:cubicBezTo>
                  <a:cubicBezTo>
                    <a:pt x="177" y="242"/>
                    <a:pt x="178" y="227"/>
                    <a:pt x="177" y="212"/>
                  </a:cubicBezTo>
                  <a:close/>
                  <a:moveTo>
                    <a:pt x="82" y="502"/>
                  </a:moveTo>
                  <a:cubicBezTo>
                    <a:pt x="39" y="502"/>
                    <a:pt x="4" y="467"/>
                    <a:pt x="4" y="424"/>
                  </a:cubicBezTo>
                  <a:cubicBezTo>
                    <a:pt x="4" y="381"/>
                    <a:pt x="39" y="346"/>
                    <a:pt x="82" y="346"/>
                  </a:cubicBezTo>
                  <a:cubicBezTo>
                    <a:pt x="125" y="346"/>
                    <a:pt x="160" y="381"/>
                    <a:pt x="160" y="424"/>
                  </a:cubicBezTo>
                  <a:cubicBezTo>
                    <a:pt x="160" y="467"/>
                    <a:pt x="125" y="502"/>
                    <a:pt x="82" y="502"/>
                  </a:cubicBezTo>
                  <a:close/>
                </a:path>
              </a:pathLst>
            </a:cu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anchor="t" anchorCtr="0" compatLnSpc="1"/>
            <a:lstStyle/>
            <a:p>
              <a:endParaRPr lang="ru-RU"/>
            </a:p>
          </p:txBody>
        </p:sp>
        <p:grpSp>
          <p:nvGrpSpPr>
            <p:cNvPr id="37" name="Группа 145"/>
            <p:cNvGrpSpPr/>
            <p:nvPr/>
          </p:nvGrpSpPr>
          <p:grpSpPr>
            <a:xfrm>
              <a:off x="1782888" y="2891296"/>
              <a:ext cx="332630" cy="267662"/>
              <a:chOff x="6553200" y="3027363"/>
              <a:chExt cx="609600" cy="490538"/>
            </a:xfrm>
            <a:grpFill/>
          </p:grpSpPr>
          <p:sp>
            <p:nvSpPr>
              <p:cNvPr id="38" name="Freeform 90"/>
              <p:cNvSpPr>
                <a:spLocks noEditPoints="1"/>
              </p:cNvSpPr>
              <p:nvPr/>
            </p:nvSpPr>
            <p:spPr bwMode="auto">
              <a:xfrm>
                <a:off x="6770688" y="3027363"/>
                <a:ext cx="177800" cy="177800"/>
              </a:xfrm>
              <a:custGeom>
                <a:avLst/>
                <a:gdLst>
                  <a:gd name="T0" fmla="*/ 261 w 265"/>
                  <a:gd name="T1" fmla="*/ 98 h 266"/>
                  <a:gd name="T2" fmla="*/ 168 w 265"/>
                  <a:gd name="T3" fmla="*/ 5 h 266"/>
                  <a:gd name="T4" fmla="*/ 133 w 265"/>
                  <a:gd name="T5" fmla="*/ 0 h 266"/>
                  <a:gd name="T6" fmla="*/ 97 w 265"/>
                  <a:gd name="T7" fmla="*/ 5 h 266"/>
                  <a:gd name="T8" fmla="*/ 4 w 265"/>
                  <a:gd name="T9" fmla="*/ 101 h 266"/>
                  <a:gd name="T10" fmla="*/ 0 w 265"/>
                  <a:gd name="T11" fmla="*/ 133 h 266"/>
                  <a:gd name="T12" fmla="*/ 6 w 265"/>
                  <a:gd name="T13" fmla="*/ 172 h 266"/>
                  <a:gd name="T14" fmla="*/ 133 w 265"/>
                  <a:gd name="T15" fmla="*/ 266 h 266"/>
                  <a:gd name="T16" fmla="*/ 260 w 265"/>
                  <a:gd name="T17" fmla="*/ 169 h 266"/>
                  <a:gd name="T18" fmla="*/ 265 w 265"/>
                  <a:gd name="T19" fmla="*/ 133 h 266"/>
                  <a:gd name="T20" fmla="*/ 261 w 265"/>
                  <a:gd name="T21" fmla="*/ 98 h 266"/>
                  <a:gd name="T22" fmla="*/ 133 w 265"/>
                  <a:gd name="T23" fmla="*/ 215 h 266"/>
                  <a:gd name="T24" fmla="*/ 51 w 265"/>
                  <a:gd name="T25" fmla="*/ 133 h 266"/>
                  <a:gd name="T26" fmla="*/ 133 w 265"/>
                  <a:gd name="T27" fmla="*/ 51 h 266"/>
                  <a:gd name="T28" fmla="*/ 214 w 265"/>
                  <a:gd name="T29" fmla="*/ 133 h 266"/>
                  <a:gd name="T30" fmla="*/ 133 w 265"/>
                  <a:gd name="T31" fmla="*/ 215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5" h="266">
                    <a:moveTo>
                      <a:pt x="261" y="98"/>
                    </a:moveTo>
                    <a:cubicBezTo>
                      <a:pt x="248" y="53"/>
                      <a:pt x="213" y="18"/>
                      <a:pt x="168" y="5"/>
                    </a:cubicBezTo>
                    <a:cubicBezTo>
                      <a:pt x="157" y="2"/>
                      <a:pt x="145" y="0"/>
                      <a:pt x="133" y="0"/>
                    </a:cubicBezTo>
                    <a:cubicBezTo>
                      <a:pt x="120" y="0"/>
                      <a:pt x="108" y="2"/>
                      <a:pt x="97" y="5"/>
                    </a:cubicBezTo>
                    <a:cubicBezTo>
                      <a:pt x="51" y="18"/>
                      <a:pt x="16" y="55"/>
                      <a:pt x="4" y="101"/>
                    </a:cubicBezTo>
                    <a:cubicBezTo>
                      <a:pt x="2" y="111"/>
                      <a:pt x="0" y="122"/>
                      <a:pt x="0" y="133"/>
                    </a:cubicBezTo>
                    <a:cubicBezTo>
                      <a:pt x="0" y="147"/>
                      <a:pt x="2" y="160"/>
                      <a:pt x="6" y="172"/>
                    </a:cubicBezTo>
                    <a:cubicBezTo>
                      <a:pt x="23" y="226"/>
                      <a:pt x="73" y="266"/>
                      <a:pt x="133" y="266"/>
                    </a:cubicBezTo>
                    <a:cubicBezTo>
                      <a:pt x="193" y="266"/>
                      <a:pt x="244" y="225"/>
                      <a:pt x="260" y="169"/>
                    </a:cubicBezTo>
                    <a:cubicBezTo>
                      <a:pt x="263" y="158"/>
                      <a:pt x="265" y="145"/>
                      <a:pt x="265" y="133"/>
                    </a:cubicBezTo>
                    <a:cubicBezTo>
                      <a:pt x="265" y="121"/>
                      <a:pt x="264" y="109"/>
                      <a:pt x="261" y="98"/>
                    </a:cubicBezTo>
                    <a:close/>
                    <a:moveTo>
                      <a:pt x="133" y="215"/>
                    </a:moveTo>
                    <a:cubicBezTo>
                      <a:pt x="88" y="215"/>
                      <a:pt x="51" y="178"/>
                      <a:pt x="51" y="133"/>
                    </a:cubicBezTo>
                    <a:cubicBezTo>
                      <a:pt x="51" y="88"/>
                      <a:pt x="88" y="51"/>
                      <a:pt x="133" y="51"/>
                    </a:cubicBezTo>
                    <a:cubicBezTo>
                      <a:pt x="178" y="51"/>
                      <a:pt x="214" y="88"/>
                      <a:pt x="214" y="133"/>
                    </a:cubicBezTo>
                    <a:cubicBezTo>
                      <a:pt x="214" y="178"/>
                      <a:pt x="178" y="215"/>
                      <a:pt x="133" y="2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39" name="Freeform 91"/>
              <p:cNvSpPr/>
              <p:nvPr/>
            </p:nvSpPr>
            <p:spPr bwMode="auto">
              <a:xfrm>
                <a:off x="6553200" y="3395663"/>
                <a:ext cx="179388" cy="92075"/>
              </a:xfrm>
              <a:custGeom>
                <a:avLst/>
                <a:gdLst>
                  <a:gd name="T0" fmla="*/ 135 w 270"/>
                  <a:gd name="T1" fmla="*/ 0 h 137"/>
                  <a:gd name="T2" fmla="*/ 0 w 270"/>
                  <a:gd name="T3" fmla="*/ 92 h 137"/>
                  <a:gd name="T4" fmla="*/ 135 w 270"/>
                  <a:gd name="T5" fmla="*/ 137 h 137"/>
                  <a:gd name="T6" fmla="*/ 270 w 270"/>
                  <a:gd name="T7" fmla="*/ 92 h 137"/>
                  <a:gd name="T8" fmla="*/ 135 w 270"/>
                  <a:gd name="T9" fmla="*/ 0 h 137"/>
                </a:gdLst>
                <a:ahLst/>
                <a:cxnLst>
                  <a:cxn ang="0">
                    <a:pos x="T0" y="T1"/>
                  </a:cxn>
                  <a:cxn ang="0">
                    <a:pos x="T2" y="T3"/>
                  </a:cxn>
                  <a:cxn ang="0">
                    <a:pos x="T4" y="T5"/>
                  </a:cxn>
                  <a:cxn ang="0">
                    <a:pos x="T6" y="T7"/>
                  </a:cxn>
                  <a:cxn ang="0">
                    <a:pos x="T8" y="T9"/>
                  </a:cxn>
                </a:cxnLst>
                <a:rect l="0" t="0" r="r" b="b"/>
                <a:pathLst>
                  <a:path w="270" h="137">
                    <a:moveTo>
                      <a:pt x="135" y="0"/>
                    </a:moveTo>
                    <a:cubicBezTo>
                      <a:pt x="74" y="0"/>
                      <a:pt x="21" y="38"/>
                      <a:pt x="0" y="92"/>
                    </a:cubicBezTo>
                    <a:cubicBezTo>
                      <a:pt x="38" y="121"/>
                      <a:pt x="84" y="137"/>
                      <a:pt x="135" y="137"/>
                    </a:cubicBezTo>
                    <a:cubicBezTo>
                      <a:pt x="186" y="137"/>
                      <a:pt x="233" y="121"/>
                      <a:pt x="270" y="92"/>
                    </a:cubicBezTo>
                    <a:cubicBezTo>
                      <a:pt x="249" y="38"/>
                      <a:pt x="196" y="0"/>
                      <a:pt x="13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40" name="Oval 92"/>
              <p:cNvSpPr>
                <a:spLocks noChangeArrowheads="1"/>
              </p:cNvSpPr>
              <p:nvPr/>
            </p:nvSpPr>
            <p:spPr bwMode="auto">
              <a:xfrm>
                <a:off x="6610350" y="3317876"/>
                <a:ext cx="65088" cy="650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41" name="Freeform 93"/>
              <p:cNvSpPr/>
              <p:nvPr/>
            </p:nvSpPr>
            <p:spPr bwMode="auto">
              <a:xfrm>
                <a:off x="6767513" y="3425826"/>
                <a:ext cx="180975" cy="92075"/>
              </a:xfrm>
              <a:custGeom>
                <a:avLst/>
                <a:gdLst>
                  <a:gd name="T0" fmla="*/ 135 w 270"/>
                  <a:gd name="T1" fmla="*/ 0 h 137"/>
                  <a:gd name="T2" fmla="*/ 0 w 270"/>
                  <a:gd name="T3" fmla="*/ 92 h 137"/>
                  <a:gd name="T4" fmla="*/ 135 w 270"/>
                  <a:gd name="T5" fmla="*/ 137 h 137"/>
                  <a:gd name="T6" fmla="*/ 270 w 270"/>
                  <a:gd name="T7" fmla="*/ 92 h 137"/>
                  <a:gd name="T8" fmla="*/ 135 w 270"/>
                  <a:gd name="T9" fmla="*/ 0 h 137"/>
                </a:gdLst>
                <a:ahLst/>
                <a:cxnLst>
                  <a:cxn ang="0">
                    <a:pos x="T0" y="T1"/>
                  </a:cxn>
                  <a:cxn ang="0">
                    <a:pos x="T2" y="T3"/>
                  </a:cxn>
                  <a:cxn ang="0">
                    <a:pos x="T4" y="T5"/>
                  </a:cxn>
                  <a:cxn ang="0">
                    <a:pos x="T6" y="T7"/>
                  </a:cxn>
                  <a:cxn ang="0">
                    <a:pos x="T8" y="T9"/>
                  </a:cxn>
                </a:cxnLst>
                <a:rect l="0" t="0" r="r" b="b"/>
                <a:pathLst>
                  <a:path w="270" h="137">
                    <a:moveTo>
                      <a:pt x="135" y="0"/>
                    </a:moveTo>
                    <a:cubicBezTo>
                      <a:pt x="73" y="0"/>
                      <a:pt x="21" y="38"/>
                      <a:pt x="0" y="92"/>
                    </a:cubicBezTo>
                    <a:cubicBezTo>
                      <a:pt x="37" y="121"/>
                      <a:pt x="84" y="137"/>
                      <a:pt x="135" y="137"/>
                    </a:cubicBezTo>
                    <a:cubicBezTo>
                      <a:pt x="185" y="137"/>
                      <a:pt x="232" y="121"/>
                      <a:pt x="270" y="92"/>
                    </a:cubicBezTo>
                    <a:cubicBezTo>
                      <a:pt x="248" y="38"/>
                      <a:pt x="196" y="0"/>
                      <a:pt x="13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42" name="Oval 94"/>
              <p:cNvSpPr>
                <a:spLocks noChangeArrowheads="1"/>
              </p:cNvSpPr>
              <p:nvPr/>
            </p:nvSpPr>
            <p:spPr bwMode="auto">
              <a:xfrm>
                <a:off x="6824663" y="3349626"/>
                <a:ext cx="65088" cy="635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43" name="Freeform 95"/>
              <p:cNvSpPr/>
              <p:nvPr/>
            </p:nvSpPr>
            <p:spPr bwMode="auto">
              <a:xfrm>
                <a:off x="6981825" y="3395663"/>
                <a:ext cx="180975" cy="92075"/>
              </a:xfrm>
              <a:custGeom>
                <a:avLst/>
                <a:gdLst>
                  <a:gd name="T0" fmla="*/ 135 w 270"/>
                  <a:gd name="T1" fmla="*/ 0 h 137"/>
                  <a:gd name="T2" fmla="*/ 0 w 270"/>
                  <a:gd name="T3" fmla="*/ 92 h 137"/>
                  <a:gd name="T4" fmla="*/ 135 w 270"/>
                  <a:gd name="T5" fmla="*/ 137 h 137"/>
                  <a:gd name="T6" fmla="*/ 270 w 270"/>
                  <a:gd name="T7" fmla="*/ 92 h 137"/>
                  <a:gd name="T8" fmla="*/ 135 w 270"/>
                  <a:gd name="T9" fmla="*/ 0 h 137"/>
                </a:gdLst>
                <a:ahLst/>
                <a:cxnLst>
                  <a:cxn ang="0">
                    <a:pos x="T0" y="T1"/>
                  </a:cxn>
                  <a:cxn ang="0">
                    <a:pos x="T2" y="T3"/>
                  </a:cxn>
                  <a:cxn ang="0">
                    <a:pos x="T4" y="T5"/>
                  </a:cxn>
                  <a:cxn ang="0">
                    <a:pos x="T6" y="T7"/>
                  </a:cxn>
                  <a:cxn ang="0">
                    <a:pos x="T8" y="T9"/>
                  </a:cxn>
                </a:cxnLst>
                <a:rect l="0" t="0" r="r" b="b"/>
                <a:pathLst>
                  <a:path w="270" h="137">
                    <a:moveTo>
                      <a:pt x="135" y="0"/>
                    </a:moveTo>
                    <a:cubicBezTo>
                      <a:pt x="74" y="0"/>
                      <a:pt x="21" y="38"/>
                      <a:pt x="0" y="92"/>
                    </a:cubicBezTo>
                    <a:cubicBezTo>
                      <a:pt x="38" y="121"/>
                      <a:pt x="84" y="137"/>
                      <a:pt x="135" y="137"/>
                    </a:cubicBezTo>
                    <a:cubicBezTo>
                      <a:pt x="186" y="137"/>
                      <a:pt x="232" y="121"/>
                      <a:pt x="270" y="92"/>
                    </a:cubicBezTo>
                    <a:cubicBezTo>
                      <a:pt x="249" y="38"/>
                      <a:pt x="196" y="0"/>
                      <a:pt x="13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44" name="Oval 96"/>
              <p:cNvSpPr>
                <a:spLocks noChangeArrowheads="1"/>
              </p:cNvSpPr>
              <p:nvPr/>
            </p:nvSpPr>
            <p:spPr bwMode="auto">
              <a:xfrm>
                <a:off x="7040563" y="3317876"/>
                <a:ext cx="63500" cy="650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45" name="Freeform 97"/>
              <p:cNvSpPr/>
              <p:nvPr/>
            </p:nvSpPr>
            <p:spPr bwMode="auto">
              <a:xfrm>
                <a:off x="6677025" y="3232151"/>
                <a:ext cx="361950" cy="215900"/>
              </a:xfrm>
              <a:custGeom>
                <a:avLst/>
                <a:gdLst>
                  <a:gd name="T0" fmla="*/ 37 w 540"/>
                  <a:gd name="T1" fmla="*/ 178 h 325"/>
                  <a:gd name="T2" fmla="*/ 25 w 540"/>
                  <a:gd name="T3" fmla="*/ 222 h 325"/>
                  <a:gd name="T4" fmla="*/ 121 w 540"/>
                  <a:gd name="T5" fmla="*/ 323 h 325"/>
                  <a:gd name="T6" fmla="*/ 122 w 540"/>
                  <a:gd name="T7" fmla="*/ 325 h 325"/>
                  <a:gd name="T8" fmla="*/ 193 w 540"/>
                  <a:gd name="T9" fmla="*/ 268 h 325"/>
                  <a:gd name="T10" fmla="*/ 181 w 540"/>
                  <a:gd name="T11" fmla="*/ 224 h 325"/>
                  <a:gd name="T12" fmla="*/ 270 w 540"/>
                  <a:gd name="T13" fmla="*/ 135 h 325"/>
                  <a:gd name="T14" fmla="*/ 358 w 540"/>
                  <a:gd name="T15" fmla="*/ 224 h 325"/>
                  <a:gd name="T16" fmla="*/ 346 w 540"/>
                  <a:gd name="T17" fmla="*/ 268 h 325"/>
                  <a:gd name="T18" fmla="*/ 417 w 540"/>
                  <a:gd name="T19" fmla="*/ 325 h 325"/>
                  <a:gd name="T20" fmla="*/ 418 w 540"/>
                  <a:gd name="T21" fmla="*/ 323 h 325"/>
                  <a:gd name="T22" fmla="*/ 514 w 540"/>
                  <a:gd name="T23" fmla="*/ 222 h 325"/>
                  <a:gd name="T24" fmla="*/ 502 w 540"/>
                  <a:gd name="T25" fmla="*/ 178 h 325"/>
                  <a:gd name="T26" fmla="*/ 540 w 540"/>
                  <a:gd name="T27" fmla="*/ 106 h 325"/>
                  <a:gd name="T28" fmla="*/ 270 w 540"/>
                  <a:gd name="T29" fmla="*/ 0 h 325"/>
                  <a:gd name="T30" fmla="*/ 0 w 540"/>
                  <a:gd name="T31" fmla="*/ 106 h 325"/>
                  <a:gd name="T32" fmla="*/ 37 w 540"/>
                  <a:gd name="T33" fmla="*/ 178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0" h="325">
                    <a:moveTo>
                      <a:pt x="37" y="178"/>
                    </a:moveTo>
                    <a:cubicBezTo>
                      <a:pt x="37" y="194"/>
                      <a:pt x="33" y="209"/>
                      <a:pt x="25" y="222"/>
                    </a:cubicBezTo>
                    <a:cubicBezTo>
                      <a:pt x="68" y="242"/>
                      <a:pt x="103" y="277"/>
                      <a:pt x="121" y="323"/>
                    </a:cubicBezTo>
                    <a:cubicBezTo>
                      <a:pt x="122" y="325"/>
                      <a:pt x="122" y="325"/>
                      <a:pt x="122" y="325"/>
                    </a:cubicBezTo>
                    <a:cubicBezTo>
                      <a:pt x="140" y="300"/>
                      <a:pt x="165" y="281"/>
                      <a:pt x="193" y="268"/>
                    </a:cubicBezTo>
                    <a:cubicBezTo>
                      <a:pt x="185" y="255"/>
                      <a:pt x="181" y="240"/>
                      <a:pt x="181" y="224"/>
                    </a:cubicBezTo>
                    <a:cubicBezTo>
                      <a:pt x="181" y="175"/>
                      <a:pt x="221" y="135"/>
                      <a:pt x="270" y="135"/>
                    </a:cubicBezTo>
                    <a:cubicBezTo>
                      <a:pt x="319" y="135"/>
                      <a:pt x="358" y="175"/>
                      <a:pt x="358" y="224"/>
                    </a:cubicBezTo>
                    <a:cubicBezTo>
                      <a:pt x="358" y="240"/>
                      <a:pt x="354" y="255"/>
                      <a:pt x="346" y="268"/>
                    </a:cubicBezTo>
                    <a:cubicBezTo>
                      <a:pt x="374" y="281"/>
                      <a:pt x="399" y="300"/>
                      <a:pt x="417" y="325"/>
                    </a:cubicBezTo>
                    <a:cubicBezTo>
                      <a:pt x="418" y="323"/>
                      <a:pt x="418" y="323"/>
                      <a:pt x="418" y="323"/>
                    </a:cubicBezTo>
                    <a:cubicBezTo>
                      <a:pt x="436" y="277"/>
                      <a:pt x="471" y="242"/>
                      <a:pt x="514" y="222"/>
                    </a:cubicBezTo>
                    <a:cubicBezTo>
                      <a:pt x="507" y="209"/>
                      <a:pt x="502" y="194"/>
                      <a:pt x="502" y="178"/>
                    </a:cubicBezTo>
                    <a:cubicBezTo>
                      <a:pt x="502" y="148"/>
                      <a:pt x="517" y="122"/>
                      <a:pt x="540" y="106"/>
                    </a:cubicBezTo>
                    <a:cubicBezTo>
                      <a:pt x="468" y="40"/>
                      <a:pt x="374" y="0"/>
                      <a:pt x="270" y="0"/>
                    </a:cubicBezTo>
                    <a:cubicBezTo>
                      <a:pt x="165" y="0"/>
                      <a:pt x="71" y="40"/>
                      <a:pt x="0" y="106"/>
                    </a:cubicBezTo>
                    <a:cubicBezTo>
                      <a:pt x="22" y="122"/>
                      <a:pt x="37" y="148"/>
                      <a:pt x="37" y="17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grpSp>
      </p:grpSp>
      <p:grpSp>
        <p:nvGrpSpPr>
          <p:cNvPr id="46" name="Группа 191"/>
          <p:cNvGrpSpPr/>
          <p:nvPr/>
        </p:nvGrpSpPr>
        <p:grpSpPr>
          <a:xfrm>
            <a:off x="4751116" y="2683085"/>
            <a:ext cx="763730" cy="2011533"/>
            <a:chOff x="2239716" y="1374775"/>
            <a:chExt cx="598488" cy="1871663"/>
          </a:xfrm>
          <a:solidFill>
            <a:srgbClr val="CA6366"/>
          </a:solidFill>
        </p:grpSpPr>
        <p:sp>
          <p:nvSpPr>
            <p:cNvPr id="47" name="Freeform 119"/>
            <p:cNvSpPr>
              <a:spLocks noEditPoints="1"/>
            </p:cNvSpPr>
            <p:nvPr/>
          </p:nvSpPr>
          <p:spPr bwMode="auto">
            <a:xfrm>
              <a:off x="2239716" y="1374775"/>
              <a:ext cx="598488" cy="1871663"/>
            </a:xfrm>
            <a:custGeom>
              <a:avLst/>
              <a:gdLst>
                <a:gd name="T0" fmla="*/ 203 w 207"/>
                <a:gd name="T1" fmla="*/ 305 h 648"/>
                <a:gd name="T2" fmla="*/ 192 w 207"/>
                <a:gd name="T3" fmla="*/ 248 h 648"/>
                <a:gd name="T4" fmla="*/ 184 w 207"/>
                <a:gd name="T5" fmla="*/ 222 h 648"/>
                <a:gd name="T6" fmla="*/ 179 w 207"/>
                <a:gd name="T7" fmla="*/ 209 h 648"/>
                <a:gd name="T8" fmla="*/ 174 w 207"/>
                <a:gd name="T9" fmla="*/ 197 h 648"/>
                <a:gd name="T10" fmla="*/ 169 w 207"/>
                <a:gd name="T11" fmla="*/ 185 h 648"/>
                <a:gd name="T12" fmla="*/ 164 w 207"/>
                <a:gd name="T13" fmla="*/ 174 h 648"/>
                <a:gd name="T14" fmla="*/ 152 w 207"/>
                <a:gd name="T15" fmla="*/ 153 h 648"/>
                <a:gd name="T16" fmla="*/ 143 w 207"/>
                <a:gd name="T17" fmla="*/ 137 h 648"/>
                <a:gd name="T18" fmla="*/ 164 w 207"/>
                <a:gd name="T19" fmla="*/ 82 h 648"/>
                <a:gd name="T20" fmla="*/ 82 w 207"/>
                <a:gd name="T21" fmla="*/ 0 h 648"/>
                <a:gd name="T22" fmla="*/ 0 w 207"/>
                <a:gd name="T23" fmla="*/ 82 h 648"/>
                <a:gd name="T24" fmla="*/ 82 w 207"/>
                <a:gd name="T25" fmla="*/ 164 h 648"/>
                <a:gd name="T26" fmla="*/ 124 w 207"/>
                <a:gd name="T27" fmla="*/ 152 h 648"/>
                <a:gd name="T28" fmla="*/ 132 w 207"/>
                <a:gd name="T29" fmla="*/ 165 h 648"/>
                <a:gd name="T30" fmla="*/ 144 w 207"/>
                <a:gd name="T31" fmla="*/ 184 h 648"/>
                <a:gd name="T32" fmla="*/ 149 w 207"/>
                <a:gd name="T33" fmla="*/ 195 h 648"/>
                <a:gd name="T34" fmla="*/ 154 w 207"/>
                <a:gd name="T35" fmla="*/ 206 h 648"/>
                <a:gd name="T36" fmla="*/ 160 w 207"/>
                <a:gd name="T37" fmla="*/ 217 h 648"/>
                <a:gd name="T38" fmla="*/ 165 w 207"/>
                <a:gd name="T39" fmla="*/ 229 h 648"/>
                <a:gd name="T40" fmla="*/ 174 w 207"/>
                <a:gd name="T41" fmla="*/ 254 h 648"/>
                <a:gd name="T42" fmla="*/ 187 w 207"/>
                <a:gd name="T43" fmla="*/ 308 h 648"/>
                <a:gd name="T44" fmla="*/ 192 w 207"/>
                <a:gd name="T45" fmla="*/ 365 h 648"/>
                <a:gd name="T46" fmla="*/ 189 w 207"/>
                <a:gd name="T47" fmla="*/ 422 h 648"/>
                <a:gd name="T48" fmla="*/ 179 w 207"/>
                <a:gd name="T49" fmla="*/ 477 h 648"/>
                <a:gd name="T50" fmla="*/ 170 w 207"/>
                <a:gd name="T51" fmla="*/ 503 h 648"/>
                <a:gd name="T52" fmla="*/ 166 w 207"/>
                <a:gd name="T53" fmla="*/ 515 h 648"/>
                <a:gd name="T54" fmla="*/ 161 w 207"/>
                <a:gd name="T55" fmla="*/ 527 h 648"/>
                <a:gd name="T56" fmla="*/ 156 w 207"/>
                <a:gd name="T57" fmla="*/ 538 h 648"/>
                <a:gd name="T58" fmla="*/ 151 w 207"/>
                <a:gd name="T59" fmla="*/ 549 h 648"/>
                <a:gd name="T60" fmla="*/ 140 w 207"/>
                <a:gd name="T61" fmla="*/ 569 h 648"/>
                <a:gd name="T62" fmla="*/ 119 w 207"/>
                <a:gd name="T63" fmla="*/ 603 h 648"/>
                <a:gd name="T64" fmla="*/ 109 w 207"/>
                <a:gd name="T65" fmla="*/ 616 h 648"/>
                <a:gd name="T66" fmla="*/ 100 w 207"/>
                <a:gd name="T67" fmla="*/ 627 h 648"/>
                <a:gd name="T68" fmla="*/ 92 w 207"/>
                <a:gd name="T69" fmla="*/ 636 h 648"/>
                <a:gd name="T70" fmla="*/ 87 w 207"/>
                <a:gd name="T71" fmla="*/ 642 h 648"/>
                <a:gd name="T72" fmla="*/ 82 w 207"/>
                <a:gd name="T73" fmla="*/ 648 h 648"/>
                <a:gd name="T74" fmla="*/ 87 w 207"/>
                <a:gd name="T75" fmla="*/ 643 h 648"/>
                <a:gd name="T76" fmla="*/ 93 w 207"/>
                <a:gd name="T77" fmla="*/ 637 h 648"/>
                <a:gd name="T78" fmla="*/ 101 w 207"/>
                <a:gd name="T79" fmla="*/ 628 h 648"/>
                <a:gd name="T80" fmla="*/ 110 w 207"/>
                <a:gd name="T81" fmla="*/ 618 h 648"/>
                <a:gd name="T82" fmla="*/ 121 w 207"/>
                <a:gd name="T83" fmla="*/ 605 h 648"/>
                <a:gd name="T84" fmla="*/ 144 w 207"/>
                <a:gd name="T85" fmla="*/ 572 h 648"/>
                <a:gd name="T86" fmla="*/ 156 w 207"/>
                <a:gd name="T87" fmla="*/ 552 h 648"/>
                <a:gd name="T88" fmla="*/ 162 w 207"/>
                <a:gd name="T89" fmla="*/ 541 h 648"/>
                <a:gd name="T90" fmla="*/ 167 w 207"/>
                <a:gd name="T91" fmla="*/ 530 h 648"/>
                <a:gd name="T92" fmla="*/ 173 w 207"/>
                <a:gd name="T93" fmla="*/ 518 h 648"/>
                <a:gd name="T94" fmla="*/ 178 w 207"/>
                <a:gd name="T95" fmla="*/ 506 h 648"/>
                <a:gd name="T96" fmla="*/ 187 w 207"/>
                <a:gd name="T97" fmla="*/ 480 h 648"/>
                <a:gd name="T98" fmla="*/ 201 w 207"/>
                <a:gd name="T99" fmla="*/ 424 h 648"/>
                <a:gd name="T100" fmla="*/ 206 w 207"/>
                <a:gd name="T101" fmla="*/ 365 h 648"/>
                <a:gd name="T102" fmla="*/ 203 w 207"/>
                <a:gd name="T103" fmla="*/ 305 h 648"/>
                <a:gd name="T104" fmla="*/ 4 w 207"/>
                <a:gd name="T105" fmla="*/ 82 h 648"/>
                <a:gd name="T106" fmla="*/ 82 w 207"/>
                <a:gd name="T107" fmla="*/ 4 h 648"/>
                <a:gd name="T108" fmla="*/ 160 w 207"/>
                <a:gd name="T109" fmla="*/ 82 h 648"/>
                <a:gd name="T110" fmla="*/ 82 w 207"/>
                <a:gd name="T111" fmla="*/ 160 h 648"/>
                <a:gd name="T112" fmla="*/ 4 w 207"/>
                <a:gd name="T113" fmla="*/ 82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07" h="648">
                  <a:moveTo>
                    <a:pt x="203" y="305"/>
                  </a:moveTo>
                  <a:cubicBezTo>
                    <a:pt x="201" y="286"/>
                    <a:pt x="197" y="267"/>
                    <a:pt x="192" y="248"/>
                  </a:cubicBezTo>
                  <a:cubicBezTo>
                    <a:pt x="189" y="239"/>
                    <a:pt x="187" y="230"/>
                    <a:pt x="184" y="222"/>
                  </a:cubicBezTo>
                  <a:cubicBezTo>
                    <a:pt x="182" y="218"/>
                    <a:pt x="181" y="213"/>
                    <a:pt x="179" y="209"/>
                  </a:cubicBezTo>
                  <a:cubicBezTo>
                    <a:pt x="177" y="205"/>
                    <a:pt x="176" y="201"/>
                    <a:pt x="174" y="197"/>
                  </a:cubicBezTo>
                  <a:cubicBezTo>
                    <a:pt x="173" y="193"/>
                    <a:pt x="171" y="189"/>
                    <a:pt x="169" y="185"/>
                  </a:cubicBezTo>
                  <a:cubicBezTo>
                    <a:pt x="167" y="181"/>
                    <a:pt x="165" y="178"/>
                    <a:pt x="164" y="174"/>
                  </a:cubicBezTo>
                  <a:cubicBezTo>
                    <a:pt x="160" y="167"/>
                    <a:pt x="156" y="160"/>
                    <a:pt x="152" y="153"/>
                  </a:cubicBezTo>
                  <a:cubicBezTo>
                    <a:pt x="149" y="147"/>
                    <a:pt x="146" y="142"/>
                    <a:pt x="143" y="137"/>
                  </a:cubicBezTo>
                  <a:cubicBezTo>
                    <a:pt x="156" y="122"/>
                    <a:pt x="164" y="103"/>
                    <a:pt x="164" y="82"/>
                  </a:cubicBezTo>
                  <a:cubicBezTo>
                    <a:pt x="164" y="37"/>
                    <a:pt x="127" y="0"/>
                    <a:pt x="82" y="0"/>
                  </a:cubicBezTo>
                  <a:cubicBezTo>
                    <a:pt x="37" y="0"/>
                    <a:pt x="0" y="37"/>
                    <a:pt x="0" y="82"/>
                  </a:cubicBezTo>
                  <a:cubicBezTo>
                    <a:pt x="0" y="127"/>
                    <a:pt x="37" y="164"/>
                    <a:pt x="82" y="164"/>
                  </a:cubicBezTo>
                  <a:cubicBezTo>
                    <a:pt x="97" y="164"/>
                    <a:pt x="111" y="160"/>
                    <a:pt x="124" y="152"/>
                  </a:cubicBezTo>
                  <a:cubicBezTo>
                    <a:pt x="127" y="157"/>
                    <a:pt x="129" y="161"/>
                    <a:pt x="132" y="165"/>
                  </a:cubicBezTo>
                  <a:cubicBezTo>
                    <a:pt x="136" y="171"/>
                    <a:pt x="140" y="178"/>
                    <a:pt x="144" y="184"/>
                  </a:cubicBezTo>
                  <a:cubicBezTo>
                    <a:pt x="145" y="188"/>
                    <a:pt x="147" y="191"/>
                    <a:pt x="149" y="195"/>
                  </a:cubicBezTo>
                  <a:cubicBezTo>
                    <a:pt x="151" y="198"/>
                    <a:pt x="153" y="202"/>
                    <a:pt x="154" y="206"/>
                  </a:cubicBezTo>
                  <a:cubicBezTo>
                    <a:pt x="156" y="209"/>
                    <a:pt x="158" y="213"/>
                    <a:pt x="160" y="217"/>
                  </a:cubicBezTo>
                  <a:cubicBezTo>
                    <a:pt x="161" y="221"/>
                    <a:pt x="163" y="225"/>
                    <a:pt x="165" y="229"/>
                  </a:cubicBezTo>
                  <a:cubicBezTo>
                    <a:pt x="168" y="237"/>
                    <a:pt x="171" y="245"/>
                    <a:pt x="174" y="254"/>
                  </a:cubicBezTo>
                  <a:cubicBezTo>
                    <a:pt x="179" y="271"/>
                    <a:pt x="183" y="289"/>
                    <a:pt x="187" y="308"/>
                  </a:cubicBezTo>
                  <a:cubicBezTo>
                    <a:pt x="190" y="326"/>
                    <a:pt x="192" y="346"/>
                    <a:pt x="192" y="365"/>
                  </a:cubicBezTo>
                  <a:cubicBezTo>
                    <a:pt x="193" y="384"/>
                    <a:pt x="191" y="403"/>
                    <a:pt x="189" y="422"/>
                  </a:cubicBezTo>
                  <a:cubicBezTo>
                    <a:pt x="187" y="441"/>
                    <a:pt x="183" y="460"/>
                    <a:pt x="179" y="477"/>
                  </a:cubicBezTo>
                  <a:cubicBezTo>
                    <a:pt x="176" y="486"/>
                    <a:pt x="174" y="495"/>
                    <a:pt x="170" y="503"/>
                  </a:cubicBezTo>
                  <a:cubicBezTo>
                    <a:pt x="169" y="507"/>
                    <a:pt x="168" y="511"/>
                    <a:pt x="166" y="515"/>
                  </a:cubicBezTo>
                  <a:cubicBezTo>
                    <a:pt x="164" y="519"/>
                    <a:pt x="163" y="523"/>
                    <a:pt x="161" y="527"/>
                  </a:cubicBezTo>
                  <a:cubicBezTo>
                    <a:pt x="160" y="531"/>
                    <a:pt x="158" y="535"/>
                    <a:pt x="156" y="538"/>
                  </a:cubicBezTo>
                  <a:cubicBezTo>
                    <a:pt x="155" y="542"/>
                    <a:pt x="153" y="546"/>
                    <a:pt x="151" y="549"/>
                  </a:cubicBezTo>
                  <a:cubicBezTo>
                    <a:pt x="148" y="556"/>
                    <a:pt x="144" y="563"/>
                    <a:pt x="140" y="569"/>
                  </a:cubicBezTo>
                  <a:cubicBezTo>
                    <a:pt x="133" y="582"/>
                    <a:pt x="126" y="593"/>
                    <a:pt x="119" y="603"/>
                  </a:cubicBezTo>
                  <a:cubicBezTo>
                    <a:pt x="115" y="608"/>
                    <a:pt x="112" y="612"/>
                    <a:pt x="109" y="616"/>
                  </a:cubicBezTo>
                  <a:cubicBezTo>
                    <a:pt x="106" y="620"/>
                    <a:pt x="103" y="624"/>
                    <a:pt x="100" y="627"/>
                  </a:cubicBezTo>
                  <a:cubicBezTo>
                    <a:pt x="97" y="631"/>
                    <a:pt x="95" y="634"/>
                    <a:pt x="92" y="636"/>
                  </a:cubicBezTo>
                  <a:cubicBezTo>
                    <a:pt x="90" y="639"/>
                    <a:pt x="88" y="641"/>
                    <a:pt x="87" y="642"/>
                  </a:cubicBezTo>
                  <a:cubicBezTo>
                    <a:pt x="84" y="646"/>
                    <a:pt x="82" y="648"/>
                    <a:pt x="82" y="648"/>
                  </a:cubicBezTo>
                  <a:cubicBezTo>
                    <a:pt x="82" y="648"/>
                    <a:pt x="84" y="646"/>
                    <a:pt x="87" y="643"/>
                  </a:cubicBezTo>
                  <a:cubicBezTo>
                    <a:pt x="89" y="641"/>
                    <a:pt x="91" y="639"/>
                    <a:pt x="93" y="637"/>
                  </a:cubicBezTo>
                  <a:cubicBezTo>
                    <a:pt x="95" y="634"/>
                    <a:pt x="98" y="632"/>
                    <a:pt x="101" y="628"/>
                  </a:cubicBezTo>
                  <a:cubicBezTo>
                    <a:pt x="104" y="625"/>
                    <a:pt x="107" y="622"/>
                    <a:pt x="110" y="618"/>
                  </a:cubicBezTo>
                  <a:cubicBezTo>
                    <a:pt x="114" y="614"/>
                    <a:pt x="117" y="609"/>
                    <a:pt x="121" y="605"/>
                  </a:cubicBezTo>
                  <a:cubicBezTo>
                    <a:pt x="128" y="595"/>
                    <a:pt x="136" y="584"/>
                    <a:pt x="144" y="572"/>
                  </a:cubicBezTo>
                  <a:cubicBezTo>
                    <a:pt x="148" y="565"/>
                    <a:pt x="152" y="559"/>
                    <a:pt x="156" y="552"/>
                  </a:cubicBezTo>
                  <a:cubicBezTo>
                    <a:pt x="158" y="548"/>
                    <a:pt x="160" y="545"/>
                    <a:pt x="162" y="541"/>
                  </a:cubicBezTo>
                  <a:cubicBezTo>
                    <a:pt x="164" y="537"/>
                    <a:pt x="166" y="534"/>
                    <a:pt x="167" y="530"/>
                  </a:cubicBezTo>
                  <a:cubicBezTo>
                    <a:pt x="169" y="526"/>
                    <a:pt x="171" y="522"/>
                    <a:pt x="173" y="518"/>
                  </a:cubicBezTo>
                  <a:cubicBezTo>
                    <a:pt x="174" y="514"/>
                    <a:pt x="176" y="510"/>
                    <a:pt x="178" y="506"/>
                  </a:cubicBezTo>
                  <a:cubicBezTo>
                    <a:pt x="181" y="497"/>
                    <a:pt x="184" y="489"/>
                    <a:pt x="187" y="480"/>
                  </a:cubicBezTo>
                  <a:cubicBezTo>
                    <a:pt x="192" y="462"/>
                    <a:pt x="197" y="443"/>
                    <a:pt x="201" y="424"/>
                  </a:cubicBezTo>
                  <a:cubicBezTo>
                    <a:pt x="204" y="405"/>
                    <a:pt x="206" y="385"/>
                    <a:pt x="206" y="365"/>
                  </a:cubicBezTo>
                  <a:cubicBezTo>
                    <a:pt x="207" y="345"/>
                    <a:pt x="205" y="325"/>
                    <a:pt x="203" y="305"/>
                  </a:cubicBezTo>
                  <a:close/>
                  <a:moveTo>
                    <a:pt x="4" y="82"/>
                  </a:moveTo>
                  <a:cubicBezTo>
                    <a:pt x="4" y="39"/>
                    <a:pt x="39" y="4"/>
                    <a:pt x="82" y="4"/>
                  </a:cubicBezTo>
                  <a:cubicBezTo>
                    <a:pt x="125" y="4"/>
                    <a:pt x="160" y="39"/>
                    <a:pt x="160" y="82"/>
                  </a:cubicBezTo>
                  <a:cubicBezTo>
                    <a:pt x="160" y="125"/>
                    <a:pt x="125" y="160"/>
                    <a:pt x="82" y="160"/>
                  </a:cubicBezTo>
                  <a:cubicBezTo>
                    <a:pt x="39" y="160"/>
                    <a:pt x="4" y="125"/>
                    <a:pt x="4" y="82"/>
                  </a:cubicBezTo>
                  <a:close/>
                </a:path>
              </a:pathLst>
            </a:cu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anchor="t" anchorCtr="0" compatLnSpc="1"/>
            <a:lstStyle/>
            <a:p>
              <a:endParaRPr lang="ru-RU"/>
            </a:p>
          </p:txBody>
        </p:sp>
        <p:grpSp>
          <p:nvGrpSpPr>
            <p:cNvPr id="48" name="Группа 154"/>
            <p:cNvGrpSpPr/>
            <p:nvPr/>
          </p:nvGrpSpPr>
          <p:grpSpPr>
            <a:xfrm>
              <a:off x="2333749" y="1455833"/>
              <a:ext cx="281172" cy="298260"/>
              <a:chOff x="2913063" y="2968626"/>
              <a:chExt cx="574675" cy="609600"/>
            </a:xfrm>
            <a:grpFill/>
          </p:grpSpPr>
          <p:sp>
            <p:nvSpPr>
              <p:cNvPr id="49" name="Freeform 116"/>
              <p:cNvSpPr/>
              <p:nvPr/>
            </p:nvSpPr>
            <p:spPr bwMode="auto">
              <a:xfrm>
                <a:off x="3105150" y="3127376"/>
                <a:ext cx="228600" cy="450850"/>
              </a:xfrm>
              <a:custGeom>
                <a:avLst/>
                <a:gdLst>
                  <a:gd name="T0" fmla="*/ 236 w 341"/>
                  <a:gd name="T1" fmla="*/ 645 h 674"/>
                  <a:gd name="T2" fmla="*/ 159 w 341"/>
                  <a:gd name="T3" fmla="*/ 568 h 674"/>
                  <a:gd name="T4" fmla="*/ 159 w 341"/>
                  <a:gd name="T5" fmla="*/ 182 h 674"/>
                  <a:gd name="T6" fmla="*/ 279 w 341"/>
                  <a:gd name="T7" fmla="*/ 232 h 674"/>
                  <a:gd name="T8" fmla="*/ 281 w 341"/>
                  <a:gd name="T9" fmla="*/ 207 h 674"/>
                  <a:gd name="T10" fmla="*/ 269 w 341"/>
                  <a:gd name="T11" fmla="*/ 123 h 674"/>
                  <a:gd name="T12" fmla="*/ 222 w 341"/>
                  <a:gd name="T13" fmla="*/ 52 h 674"/>
                  <a:gd name="T14" fmla="*/ 152 w 341"/>
                  <a:gd name="T15" fmla="*/ 19 h 674"/>
                  <a:gd name="T16" fmla="*/ 152 w 341"/>
                  <a:gd name="T17" fmla="*/ 10 h 674"/>
                  <a:gd name="T18" fmla="*/ 142 w 341"/>
                  <a:gd name="T19" fmla="*/ 0 h 674"/>
                  <a:gd name="T20" fmla="*/ 133 w 341"/>
                  <a:gd name="T21" fmla="*/ 10 h 674"/>
                  <a:gd name="T22" fmla="*/ 133 w 341"/>
                  <a:gd name="T23" fmla="*/ 19 h 674"/>
                  <a:gd name="T24" fmla="*/ 64 w 341"/>
                  <a:gd name="T25" fmla="*/ 51 h 674"/>
                  <a:gd name="T26" fmla="*/ 16 w 341"/>
                  <a:gd name="T27" fmla="*/ 121 h 674"/>
                  <a:gd name="T28" fmla="*/ 6 w 341"/>
                  <a:gd name="T29" fmla="*/ 231 h 674"/>
                  <a:gd name="T30" fmla="*/ 130 w 341"/>
                  <a:gd name="T31" fmla="*/ 182 h 674"/>
                  <a:gd name="T32" fmla="*/ 130 w 341"/>
                  <a:gd name="T33" fmla="*/ 568 h 674"/>
                  <a:gd name="T34" fmla="*/ 236 w 341"/>
                  <a:gd name="T35" fmla="*/ 674 h 674"/>
                  <a:gd name="T36" fmla="*/ 341 w 341"/>
                  <a:gd name="T37" fmla="*/ 568 h 674"/>
                  <a:gd name="T38" fmla="*/ 312 w 341"/>
                  <a:gd name="T39" fmla="*/ 568 h 674"/>
                  <a:gd name="T40" fmla="*/ 236 w 341"/>
                  <a:gd name="T41" fmla="*/ 645 h 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1" h="674">
                    <a:moveTo>
                      <a:pt x="236" y="645"/>
                    </a:moveTo>
                    <a:cubicBezTo>
                      <a:pt x="194" y="645"/>
                      <a:pt x="159" y="611"/>
                      <a:pt x="159" y="568"/>
                    </a:cubicBezTo>
                    <a:cubicBezTo>
                      <a:pt x="159" y="182"/>
                      <a:pt x="159" y="182"/>
                      <a:pt x="159" y="182"/>
                    </a:cubicBezTo>
                    <a:cubicBezTo>
                      <a:pt x="215" y="185"/>
                      <a:pt x="262" y="205"/>
                      <a:pt x="279" y="232"/>
                    </a:cubicBezTo>
                    <a:cubicBezTo>
                      <a:pt x="280" y="224"/>
                      <a:pt x="281" y="215"/>
                      <a:pt x="281" y="207"/>
                    </a:cubicBezTo>
                    <a:cubicBezTo>
                      <a:pt x="283" y="179"/>
                      <a:pt x="279" y="150"/>
                      <a:pt x="269" y="123"/>
                    </a:cubicBezTo>
                    <a:cubicBezTo>
                      <a:pt x="259" y="96"/>
                      <a:pt x="243" y="71"/>
                      <a:pt x="222" y="52"/>
                    </a:cubicBezTo>
                    <a:cubicBezTo>
                      <a:pt x="203" y="34"/>
                      <a:pt x="178" y="22"/>
                      <a:pt x="152" y="19"/>
                    </a:cubicBezTo>
                    <a:cubicBezTo>
                      <a:pt x="152" y="10"/>
                      <a:pt x="152" y="10"/>
                      <a:pt x="152" y="10"/>
                    </a:cubicBezTo>
                    <a:cubicBezTo>
                      <a:pt x="152" y="4"/>
                      <a:pt x="148" y="0"/>
                      <a:pt x="142" y="0"/>
                    </a:cubicBezTo>
                    <a:cubicBezTo>
                      <a:pt x="137" y="0"/>
                      <a:pt x="133" y="4"/>
                      <a:pt x="133" y="10"/>
                    </a:cubicBezTo>
                    <a:cubicBezTo>
                      <a:pt x="133" y="19"/>
                      <a:pt x="133" y="19"/>
                      <a:pt x="133" y="19"/>
                    </a:cubicBezTo>
                    <a:cubicBezTo>
                      <a:pt x="107" y="22"/>
                      <a:pt x="83" y="34"/>
                      <a:pt x="64" y="51"/>
                    </a:cubicBezTo>
                    <a:cubicBezTo>
                      <a:pt x="42" y="70"/>
                      <a:pt x="26" y="94"/>
                      <a:pt x="16" y="121"/>
                    </a:cubicBezTo>
                    <a:cubicBezTo>
                      <a:pt x="3" y="156"/>
                      <a:pt x="0" y="195"/>
                      <a:pt x="6" y="231"/>
                    </a:cubicBezTo>
                    <a:cubicBezTo>
                      <a:pt x="24" y="204"/>
                      <a:pt x="72" y="184"/>
                      <a:pt x="130" y="182"/>
                    </a:cubicBezTo>
                    <a:cubicBezTo>
                      <a:pt x="130" y="568"/>
                      <a:pt x="130" y="568"/>
                      <a:pt x="130" y="568"/>
                    </a:cubicBezTo>
                    <a:cubicBezTo>
                      <a:pt x="130" y="627"/>
                      <a:pt x="178" y="674"/>
                      <a:pt x="236" y="674"/>
                    </a:cubicBezTo>
                    <a:cubicBezTo>
                      <a:pt x="294" y="674"/>
                      <a:pt x="341" y="627"/>
                      <a:pt x="341" y="568"/>
                    </a:cubicBezTo>
                    <a:cubicBezTo>
                      <a:pt x="312" y="568"/>
                      <a:pt x="312" y="568"/>
                      <a:pt x="312" y="568"/>
                    </a:cubicBezTo>
                    <a:cubicBezTo>
                      <a:pt x="312" y="611"/>
                      <a:pt x="278" y="645"/>
                      <a:pt x="236" y="6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50" name="Freeform 117"/>
              <p:cNvSpPr/>
              <p:nvPr/>
            </p:nvSpPr>
            <p:spPr bwMode="auto">
              <a:xfrm>
                <a:off x="2913063" y="3140076"/>
                <a:ext cx="279400" cy="150813"/>
              </a:xfrm>
              <a:custGeom>
                <a:avLst/>
                <a:gdLst>
                  <a:gd name="T0" fmla="*/ 348 w 419"/>
                  <a:gd name="T1" fmla="*/ 26 h 225"/>
                  <a:gd name="T2" fmla="*/ 419 w 419"/>
                  <a:gd name="T3" fmla="*/ 0 h 225"/>
                  <a:gd name="T4" fmla="*/ 0 w 419"/>
                  <a:gd name="T5" fmla="*/ 208 h 225"/>
                  <a:gd name="T6" fmla="*/ 2 w 419"/>
                  <a:gd name="T7" fmla="*/ 225 h 225"/>
                  <a:gd name="T8" fmla="*/ 144 w 419"/>
                  <a:gd name="T9" fmla="*/ 162 h 225"/>
                  <a:gd name="T10" fmla="*/ 270 w 419"/>
                  <a:gd name="T11" fmla="*/ 201 h 225"/>
                  <a:gd name="T12" fmla="*/ 270 w 419"/>
                  <a:gd name="T13" fmla="*/ 184 h 225"/>
                  <a:gd name="T14" fmla="*/ 292 w 419"/>
                  <a:gd name="T15" fmla="*/ 96 h 225"/>
                  <a:gd name="T16" fmla="*/ 348 w 419"/>
                  <a:gd name="T17" fmla="*/ 26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9" h="225">
                    <a:moveTo>
                      <a:pt x="348" y="26"/>
                    </a:moveTo>
                    <a:cubicBezTo>
                      <a:pt x="369" y="11"/>
                      <a:pt x="394" y="1"/>
                      <a:pt x="419" y="0"/>
                    </a:cubicBezTo>
                    <a:cubicBezTo>
                      <a:pt x="187" y="3"/>
                      <a:pt x="0" y="95"/>
                      <a:pt x="0" y="208"/>
                    </a:cubicBezTo>
                    <a:cubicBezTo>
                      <a:pt x="0" y="214"/>
                      <a:pt x="1" y="220"/>
                      <a:pt x="2" y="225"/>
                    </a:cubicBezTo>
                    <a:cubicBezTo>
                      <a:pt x="11" y="190"/>
                      <a:pt x="71" y="162"/>
                      <a:pt x="144" y="162"/>
                    </a:cubicBezTo>
                    <a:cubicBezTo>
                      <a:pt x="198" y="162"/>
                      <a:pt x="246" y="178"/>
                      <a:pt x="270" y="201"/>
                    </a:cubicBezTo>
                    <a:cubicBezTo>
                      <a:pt x="270" y="195"/>
                      <a:pt x="270" y="190"/>
                      <a:pt x="270" y="184"/>
                    </a:cubicBezTo>
                    <a:cubicBezTo>
                      <a:pt x="272" y="154"/>
                      <a:pt x="279" y="124"/>
                      <a:pt x="292" y="96"/>
                    </a:cubicBezTo>
                    <a:cubicBezTo>
                      <a:pt x="305" y="69"/>
                      <a:pt x="324" y="44"/>
                      <a:pt x="348"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51" name="Freeform 118"/>
              <p:cNvSpPr/>
              <p:nvPr/>
            </p:nvSpPr>
            <p:spPr bwMode="auto">
              <a:xfrm>
                <a:off x="3208338" y="3140076"/>
                <a:ext cx="279400" cy="150813"/>
              </a:xfrm>
              <a:custGeom>
                <a:avLst/>
                <a:gdLst>
                  <a:gd name="T0" fmla="*/ 0 w 419"/>
                  <a:gd name="T1" fmla="*/ 0 h 225"/>
                  <a:gd name="T2" fmla="*/ 72 w 419"/>
                  <a:gd name="T3" fmla="*/ 27 h 225"/>
                  <a:gd name="T4" fmla="*/ 128 w 419"/>
                  <a:gd name="T5" fmla="*/ 98 h 225"/>
                  <a:gd name="T6" fmla="*/ 149 w 419"/>
                  <a:gd name="T7" fmla="*/ 188 h 225"/>
                  <a:gd name="T8" fmla="*/ 149 w 419"/>
                  <a:gd name="T9" fmla="*/ 201 h 225"/>
                  <a:gd name="T10" fmla="*/ 275 w 419"/>
                  <a:gd name="T11" fmla="*/ 162 h 225"/>
                  <a:gd name="T12" fmla="*/ 418 w 419"/>
                  <a:gd name="T13" fmla="*/ 225 h 225"/>
                  <a:gd name="T14" fmla="*/ 419 w 419"/>
                  <a:gd name="T15" fmla="*/ 208 h 225"/>
                  <a:gd name="T16" fmla="*/ 0 w 419"/>
                  <a:gd name="T17" fmla="*/ 0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9" h="225">
                    <a:moveTo>
                      <a:pt x="0" y="0"/>
                    </a:moveTo>
                    <a:cubicBezTo>
                      <a:pt x="26" y="1"/>
                      <a:pt x="51" y="11"/>
                      <a:pt x="72" y="27"/>
                    </a:cubicBezTo>
                    <a:cubicBezTo>
                      <a:pt x="97" y="45"/>
                      <a:pt x="115" y="71"/>
                      <a:pt x="128" y="98"/>
                    </a:cubicBezTo>
                    <a:cubicBezTo>
                      <a:pt x="141" y="126"/>
                      <a:pt x="148" y="157"/>
                      <a:pt x="149" y="188"/>
                    </a:cubicBezTo>
                    <a:cubicBezTo>
                      <a:pt x="149" y="192"/>
                      <a:pt x="149" y="196"/>
                      <a:pt x="149" y="201"/>
                    </a:cubicBezTo>
                    <a:cubicBezTo>
                      <a:pt x="173" y="178"/>
                      <a:pt x="221" y="162"/>
                      <a:pt x="275" y="162"/>
                    </a:cubicBezTo>
                    <a:cubicBezTo>
                      <a:pt x="348" y="162"/>
                      <a:pt x="408" y="190"/>
                      <a:pt x="418" y="225"/>
                    </a:cubicBezTo>
                    <a:cubicBezTo>
                      <a:pt x="419" y="220"/>
                      <a:pt x="419" y="214"/>
                      <a:pt x="419" y="208"/>
                    </a:cubicBezTo>
                    <a:cubicBezTo>
                      <a:pt x="419" y="95"/>
                      <a:pt x="232" y="3"/>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52" name="Freeform 119"/>
              <p:cNvSpPr/>
              <p:nvPr/>
            </p:nvSpPr>
            <p:spPr bwMode="auto">
              <a:xfrm>
                <a:off x="2955925" y="3065463"/>
                <a:ext cx="88900" cy="88900"/>
              </a:xfrm>
              <a:custGeom>
                <a:avLst/>
                <a:gdLst>
                  <a:gd name="T0" fmla="*/ 56 w 56"/>
                  <a:gd name="T1" fmla="*/ 19 h 56"/>
                  <a:gd name="T2" fmla="*/ 18 w 56"/>
                  <a:gd name="T3" fmla="*/ 0 h 56"/>
                  <a:gd name="T4" fmla="*/ 0 w 56"/>
                  <a:gd name="T5" fmla="*/ 38 h 56"/>
                  <a:gd name="T6" fmla="*/ 37 w 56"/>
                  <a:gd name="T7" fmla="*/ 56 h 56"/>
                  <a:gd name="T8" fmla="*/ 56 w 56"/>
                  <a:gd name="T9" fmla="*/ 19 h 56"/>
                </a:gdLst>
                <a:ahLst/>
                <a:cxnLst>
                  <a:cxn ang="0">
                    <a:pos x="T0" y="T1"/>
                  </a:cxn>
                  <a:cxn ang="0">
                    <a:pos x="T2" y="T3"/>
                  </a:cxn>
                  <a:cxn ang="0">
                    <a:pos x="T4" y="T5"/>
                  </a:cxn>
                  <a:cxn ang="0">
                    <a:pos x="T6" y="T7"/>
                  </a:cxn>
                  <a:cxn ang="0">
                    <a:pos x="T8" y="T9"/>
                  </a:cxn>
                </a:cxnLst>
                <a:rect l="0" t="0" r="r" b="b"/>
                <a:pathLst>
                  <a:path w="56" h="56">
                    <a:moveTo>
                      <a:pt x="56" y="19"/>
                    </a:moveTo>
                    <a:lnTo>
                      <a:pt x="18" y="0"/>
                    </a:lnTo>
                    <a:lnTo>
                      <a:pt x="0" y="38"/>
                    </a:lnTo>
                    <a:lnTo>
                      <a:pt x="37" y="56"/>
                    </a:lnTo>
                    <a:lnTo>
                      <a:pt x="56" y="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53" name="Freeform 120"/>
              <p:cNvSpPr/>
              <p:nvPr/>
            </p:nvSpPr>
            <p:spPr bwMode="auto">
              <a:xfrm>
                <a:off x="3155950" y="2968626"/>
                <a:ext cx="128588" cy="128588"/>
              </a:xfrm>
              <a:custGeom>
                <a:avLst/>
                <a:gdLst>
                  <a:gd name="T0" fmla="*/ 81 w 81"/>
                  <a:gd name="T1" fmla="*/ 65 h 81"/>
                  <a:gd name="T2" fmla="*/ 65 w 81"/>
                  <a:gd name="T3" fmla="*/ 0 h 81"/>
                  <a:gd name="T4" fmla="*/ 0 w 81"/>
                  <a:gd name="T5" fmla="*/ 15 h 81"/>
                  <a:gd name="T6" fmla="*/ 16 w 81"/>
                  <a:gd name="T7" fmla="*/ 81 h 81"/>
                  <a:gd name="T8" fmla="*/ 81 w 81"/>
                  <a:gd name="T9" fmla="*/ 65 h 81"/>
                </a:gdLst>
                <a:ahLst/>
                <a:cxnLst>
                  <a:cxn ang="0">
                    <a:pos x="T0" y="T1"/>
                  </a:cxn>
                  <a:cxn ang="0">
                    <a:pos x="T2" y="T3"/>
                  </a:cxn>
                  <a:cxn ang="0">
                    <a:pos x="T4" y="T5"/>
                  </a:cxn>
                  <a:cxn ang="0">
                    <a:pos x="T6" y="T7"/>
                  </a:cxn>
                  <a:cxn ang="0">
                    <a:pos x="T8" y="T9"/>
                  </a:cxn>
                </a:cxnLst>
                <a:rect l="0" t="0" r="r" b="b"/>
                <a:pathLst>
                  <a:path w="81" h="81">
                    <a:moveTo>
                      <a:pt x="81" y="65"/>
                    </a:moveTo>
                    <a:lnTo>
                      <a:pt x="65" y="0"/>
                    </a:lnTo>
                    <a:lnTo>
                      <a:pt x="0" y="15"/>
                    </a:lnTo>
                    <a:lnTo>
                      <a:pt x="16" y="81"/>
                    </a:lnTo>
                    <a:lnTo>
                      <a:pt x="81" y="6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54" name="Freeform 121"/>
              <p:cNvSpPr/>
              <p:nvPr/>
            </p:nvSpPr>
            <p:spPr bwMode="auto">
              <a:xfrm>
                <a:off x="3362325" y="3098801"/>
                <a:ext cx="58738" cy="58738"/>
              </a:xfrm>
              <a:custGeom>
                <a:avLst/>
                <a:gdLst>
                  <a:gd name="T0" fmla="*/ 37 w 37"/>
                  <a:gd name="T1" fmla="*/ 11 h 37"/>
                  <a:gd name="T2" fmla="*/ 11 w 37"/>
                  <a:gd name="T3" fmla="*/ 0 h 37"/>
                  <a:gd name="T4" fmla="*/ 0 w 37"/>
                  <a:gd name="T5" fmla="*/ 26 h 37"/>
                  <a:gd name="T6" fmla="*/ 26 w 37"/>
                  <a:gd name="T7" fmla="*/ 37 h 37"/>
                  <a:gd name="T8" fmla="*/ 37 w 37"/>
                  <a:gd name="T9" fmla="*/ 11 h 37"/>
                </a:gdLst>
                <a:ahLst/>
                <a:cxnLst>
                  <a:cxn ang="0">
                    <a:pos x="T0" y="T1"/>
                  </a:cxn>
                  <a:cxn ang="0">
                    <a:pos x="T2" y="T3"/>
                  </a:cxn>
                  <a:cxn ang="0">
                    <a:pos x="T4" y="T5"/>
                  </a:cxn>
                  <a:cxn ang="0">
                    <a:pos x="T6" y="T7"/>
                  </a:cxn>
                  <a:cxn ang="0">
                    <a:pos x="T8" y="T9"/>
                  </a:cxn>
                </a:cxnLst>
                <a:rect l="0" t="0" r="r" b="b"/>
                <a:pathLst>
                  <a:path w="37" h="37">
                    <a:moveTo>
                      <a:pt x="37" y="11"/>
                    </a:moveTo>
                    <a:lnTo>
                      <a:pt x="11" y="0"/>
                    </a:lnTo>
                    <a:lnTo>
                      <a:pt x="0" y="26"/>
                    </a:lnTo>
                    <a:lnTo>
                      <a:pt x="26" y="37"/>
                    </a:lnTo>
                    <a:lnTo>
                      <a:pt x="37"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grpSp>
      </p:grpSp>
      <p:grpSp>
        <p:nvGrpSpPr>
          <p:cNvPr id="55" name="Группа 192"/>
          <p:cNvGrpSpPr/>
          <p:nvPr/>
        </p:nvGrpSpPr>
        <p:grpSpPr>
          <a:xfrm>
            <a:off x="5425711" y="2717207"/>
            <a:ext cx="865020" cy="2450010"/>
            <a:chOff x="2768353" y="1406525"/>
            <a:chExt cx="677863" cy="2279650"/>
          </a:xfrm>
          <a:solidFill>
            <a:srgbClr val="CA6366"/>
          </a:solidFill>
        </p:grpSpPr>
        <p:sp>
          <p:nvSpPr>
            <p:cNvPr id="56" name="Freeform 120"/>
            <p:cNvSpPr>
              <a:spLocks noEditPoints="1"/>
            </p:cNvSpPr>
            <p:nvPr/>
          </p:nvSpPr>
          <p:spPr bwMode="auto">
            <a:xfrm>
              <a:off x="2768353" y="1406525"/>
              <a:ext cx="677863" cy="2279650"/>
            </a:xfrm>
            <a:custGeom>
              <a:avLst/>
              <a:gdLst>
                <a:gd name="T0" fmla="*/ 212 w 235"/>
                <a:gd name="T1" fmla="*/ 210 h 789"/>
                <a:gd name="T2" fmla="*/ 194 w 235"/>
                <a:gd name="T3" fmla="*/ 163 h 789"/>
                <a:gd name="T4" fmla="*/ 181 w 235"/>
                <a:gd name="T5" fmla="*/ 134 h 789"/>
                <a:gd name="T6" fmla="*/ 159 w 235"/>
                <a:gd name="T7" fmla="*/ 96 h 789"/>
                <a:gd name="T8" fmla="*/ 144 w 235"/>
                <a:gd name="T9" fmla="*/ 74 h 789"/>
                <a:gd name="T10" fmla="*/ 117 w 235"/>
                <a:gd name="T11" fmla="*/ 38 h 789"/>
                <a:gd name="T12" fmla="*/ 100 w 235"/>
                <a:gd name="T13" fmla="*/ 19 h 789"/>
                <a:gd name="T14" fmla="*/ 88 w 235"/>
                <a:gd name="T15" fmla="*/ 7 h 789"/>
                <a:gd name="T16" fmla="*/ 88 w 235"/>
                <a:gd name="T17" fmla="*/ 7 h 789"/>
                <a:gd name="T18" fmla="*/ 99 w 235"/>
                <a:gd name="T19" fmla="*/ 20 h 789"/>
                <a:gd name="T20" fmla="*/ 116 w 235"/>
                <a:gd name="T21" fmla="*/ 39 h 789"/>
                <a:gd name="T22" fmla="*/ 141 w 235"/>
                <a:gd name="T23" fmla="*/ 75 h 789"/>
                <a:gd name="T24" fmla="*/ 155 w 235"/>
                <a:gd name="T25" fmla="*/ 98 h 789"/>
                <a:gd name="T26" fmla="*/ 175 w 235"/>
                <a:gd name="T27" fmla="*/ 137 h 789"/>
                <a:gd name="T28" fmla="*/ 188 w 235"/>
                <a:gd name="T29" fmla="*/ 165 h 789"/>
                <a:gd name="T30" fmla="*/ 203 w 235"/>
                <a:gd name="T31" fmla="*/ 213 h 789"/>
                <a:gd name="T32" fmla="*/ 221 w 235"/>
                <a:gd name="T33" fmla="*/ 354 h 789"/>
                <a:gd name="T34" fmla="*/ 198 w 235"/>
                <a:gd name="T35" fmla="*/ 493 h 789"/>
                <a:gd name="T36" fmla="*/ 181 w 235"/>
                <a:gd name="T37" fmla="*/ 540 h 789"/>
                <a:gd name="T38" fmla="*/ 168 w 235"/>
                <a:gd name="T39" fmla="*/ 567 h 789"/>
                <a:gd name="T40" fmla="*/ 147 w 235"/>
                <a:gd name="T41" fmla="*/ 605 h 789"/>
                <a:gd name="T42" fmla="*/ 133 w 235"/>
                <a:gd name="T43" fmla="*/ 626 h 789"/>
                <a:gd name="T44" fmla="*/ 82 w 235"/>
                <a:gd name="T45" fmla="*/ 625 h 789"/>
                <a:gd name="T46" fmla="*/ 82 w 235"/>
                <a:gd name="T47" fmla="*/ 789 h 789"/>
                <a:gd name="T48" fmla="*/ 144 w 235"/>
                <a:gd name="T49" fmla="*/ 654 h 789"/>
                <a:gd name="T50" fmla="*/ 160 w 235"/>
                <a:gd name="T51" fmla="*/ 629 h 789"/>
                <a:gd name="T52" fmla="*/ 181 w 235"/>
                <a:gd name="T53" fmla="*/ 591 h 789"/>
                <a:gd name="T54" fmla="*/ 194 w 235"/>
                <a:gd name="T55" fmla="*/ 563 h 789"/>
                <a:gd name="T56" fmla="*/ 206 w 235"/>
                <a:gd name="T57" fmla="*/ 532 h 789"/>
                <a:gd name="T58" fmla="*/ 231 w 235"/>
                <a:gd name="T59" fmla="*/ 428 h 789"/>
                <a:gd name="T60" fmla="*/ 228 w 235"/>
                <a:gd name="T61" fmla="*/ 280 h 789"/>
                <a:gd name="T62" fmla="*/ 4 w 235"/>
                <a:gd name="T63" fmla="*/ 707 h 789"/>
                <a:gd name="T64" fmla="*/ 160 w 235"/>
                <a:gd name="T65" fmla="*/ 707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5" h="789">
                  <a:moveTo>
                    <a:pt x="228" y="280"/>
                  </a:moveTo>
                  <a:cubicBezTo>
                    <a:pt x="224" y="256"/>
                    <a:pt x="219" y="233"/>
                    <a:pt x="212" y="210"/>
                  </a:cubicBezTo>
                  <a:cubicBezTo>
                    <a:pt x="208" y="199"/>
                    <a:pt x="205" y="188"/>
                    <a:pt x="200" y="178"/>
                  </a:cubicBezTo>
                  <a:cubicBezTo>
                    <a:pt x="198" y="173"/>
                    <a:pt x="196" y="168"/>
                    <a:pt x="194" y="163"/>
                  </a:cubicBezTo>
                  <a:cubicBezTo>
                    <a:pt x="192" y="158"/>
                    <a:pt x="190" y="153"/>
                    <a:pt x="188" y="148"/>
                  </a:cubicBezTo>
                  <a:cubicBezTo>
                    <a:pt x="185" y="143"/>
                    <a:pt x="183" y="139"/>
                    <a:pt x="181" y="134"/>
                  </a:cubicBezTo>
                  <a:cubicBezTo>
                    <a:pt x="178" y="129"/>
                    <a:pt x="176" y="125"/>
                    <a:pt x="174" y="120"/>
                  </a:cubicBezTo>
                  <a:cubicBezTo>
                    <a:pt x="169" y="112"/>
                    <a:pt x="164" y="103"/>
                    <a:pt x="159" y="96"/>
                  </a:cubicBezTo>
                  <a:cubicBezTo>
                    <a:pt x="156" y="92"/>
                    <a:pt x="154" y="88"/>
                    <a:pt x="152" y="84"/>
                  </a:cubicBezTo>
                  <a:cubicBezTo>
                    <a:pt x="149" y="81"/>
                    <a:pt x="147" y="77"/>
                    <a:pt x="144" y="74"/>
                  </a:cubicBezTo>
                  <a:cubicBezTo>
                    <a:pt x="139" y="67"/>
                    <a:pt x="135" y="60"/>
                    <a:pt x="130" y="54"/>
                  </a:cubicBezTo>
                  <a:cubicBezTo>
                    <a:pt x="125" y="48"/>
                    <a:pt x="121" y="43"/>
                    <a:pt x="117" y="38"/>
                  </a:cubicBezTo>
                  <a:cubicBezTo>
                    <a:pt x="113" y="33"/>
                    <a:pt x="109" y="29"/>
                    <a:pt x="105" y="25"/>
                  </a:cubicBezTo>
                  <a:cubicBezTo>
                    <a:pt x="103" y="23"/>
                    <a:pt x="102" y="21"/>
                    <a:pt x="100" y="19"/>
                  </a:cubicBezTo>
                  <a:cubicBezTo>
                    <a:pt x="98" y="17"/>
                    <a:pt x="97" y="16"/>
                    <a:pt x="95" y="14"/>
                  </a:cubicBezTo>
                  <a:cubicBezTo>
                    <a:pt x="92" y="11"/>
                    <a:pt x="90" y="9"/>
                    <a:pt x="88" y="7"/>
                  </a:cubicBezTo>
                  <a:cubicBezTo>
                    <a:pt x="84" y="2"/>
                    <a:pt x="82" y="0"/>
                    <a:pt x="82" y="0"/>
                  </a:cubicBezTo>
                  <a:cubicBezTo>
                    <a:pt x="82" y="0"/>
                    <a:pt x="84" y="3"/>
                    <a:pt x="88" y="7"/>
                  </a:cubicBezTo>
                  <a:cubicBezTo>
                    <a:pt x="90" y="9"/>
                    <a:pt x="92" y="11"/>
                    <a:pt x="95" y="15"/>
                  </a:cubicBezTo>
                  <a:cubicBezTo>
                    <a:pt x="96" y="16"/>
                    <a:pt x="98" y="18"/>
                    <a:pt x="99" y="20"/>
                  </a:cubicBezTo>
                  <a:cubicBezTo>
                    <a:pt x="101" y="21"/>
                    <a:pt x="103" y="23"/>
                    <a:pt x="104" y="25"/>
                  </a:cubicBezTo>
                  <a:cubicBezTo>
                    <a:pt x="108" y="30"/>
                    <a:pt x="111" y="34"/>
                    <a:pt x="116" y="39"/>
                  </a:cubicBezTo>
                  <a:cubicBezTo>
                    <a:pt x="119" y="44"/>
                    <a:pt x="124" y="50"/>
                    <a:pt x="128" y="56"/>
                  </a:cubicBezTo>
                  <a:cubicBezTo>
                    <a:pt x="133" y="62"/>
                    <a:pt x="137" y="69"/>
                    <a:pt x="141" y="75"/>
                  </a:cubicBezTo>
                  <a:cubicBezTo>
                    <a:pt x="144" y="79"/>
                    <a:pt x="146" y="83"/>
                    <a:pt x="148" y="86"/>
                  </a:cubicBezTo>
                  <a:cubicBezTo>
                    <a:pt x="151" y="90"/>
                    <a:pt x="153" y="94"/>
                    <a:pt x="155" y="98"/>
                  </a:cubicBezTo>
                  <a:cubicBezTo>
                    <a:pt x="160" y="106"/>
                    <a:pt x="164" y="114"/>
                    <a:pt x="169" y="123"/>
                  </a:cubicBezTo>
                  <a:cubicBezTo>
                    <a:pt x="171" y="127"/>
                    <a:pt x="173" y="132"/>
                    <a:pt x="175" y="137"/>
                  </a:cubicBezTo>
                  <a:cubicBezTo>
                    <a:pt x="177" y="141"/>
                    <a:pt x="180" y="146"/>
                    <a:pt x="182" y="151"/>
                  </a:cubicBezTo>
                  <a:cubicBezTo>
                    <a:pt x="184" y="156"/>
                    <a:pt x="186" y="161"/>
                    <a:pt x="188" y="165"/>
                  </a:cubicBezTo>
                  <a:cubicBezTo>
                    <a:pt x="190" y="170"/>
                    <a:pt x="191" y="176"/>
                    <a:pt x="193" y="181"/>
                  </a:cubicBezTo>
                  <a:cubicBezTo>
                    <a:pt x="197" y="191"/>
                    <a:pt x="200" y="202"/>
                    <a:pt x="203" y="213"/>
                  </a:cubicBezTo>
                  <a:cubicBezTo>
                    <a:pt x="209" y="235"/>
                    <a:pt x="214" y="258"/>
                    <a:pt x="217" y="282"/>
                  </a:cubicBezTo>
                  <a:cubicBezTo>
                    <a:pt x="220" y="305"/>
                    <a:pt x="221" y="330"/>
                    <a:pt x="221" y="354"/>
                  </a:cubicBezTo>
                  <a:cubicBezTo>
                    <a:pt x="221" y="378"/>
                    <a:pt x="218" y="402"/>
                    <a:pt x="215" y="426"/>
                  </a:cubicBezTo>
                  <a:cubicBezTo>
                    <a:pt x="211" y="449"/>
                    <a:pt x="205" y="472"/>
                    <a:pt x="198" y="493"/>
                  </a:cubicBezTo>
                  <a:cubicBezTo>
                    <a:pt x="195" y="504"/>
                    <a:pt x="192" y="515"/>
                    <a:pt x="187" y="525"/>
                  </a:cubicBezTo>
                  <a:cubicBezTo>
                    <a:pt x="185" y="530"/>
                    <a:pt x="183" y="535"/>
                    <a:pt x="181" y="540"/>
                  </a:cubicBezTo>
                  <a:cubicBezTo>
                    <a:pt x="179" y="544"/>
                    <a:pt x="177" y="549"/>
                    <a:pt x="175" y="554"/>
                  </a:cubicBezTo>
                  <a:cubicBezTo>
                    <a:pt x="173" y="559"/>
                    <a:pt x="170" y="563"/>
                    <a:pt x="168" y="567"/>
                  </a:cubicBezTo>
                  <a:cubicBezTo>
                    <a:pt x="166" y="572"/>
                    <a:pt x="163" y="576"/>
                    <a:pt x="161" y="581"/>
                  </a:cubicBezTo>
                  <a:cubicBezTo>
                    <a:pt x="156" y="589"/>
                    <a:pt x="152" y="597"/>
                    <a:pt x="147" y="605"/>
                  </a:cubicBezTo>
                  <a:cubicBezTo>
                    <a:pt x="145" y="609"/>
                    <a:pt x="142" y="612"/>
                    <a:pt x="140" y="616"/>
                  </a:cubicBezTo>
                  <a:cubicBezTo>
                    <a:pt x="137" y="619"/>
                    <a:pt x="135" y="623"/>
                    <a:pt x="133" y="626"/>
                  </a:cubicBezTo>
                  <a:cubicBezTo>
                    <a:pt x="130" y="630"/>
                    <a:pt x="127" y="634"/>
                    <a:pt x="125" y="638"/>
                  </a:cubicBezTo>
                  <a:cubicBezTo>
                    <a:pt x="112" y="630"/>
                    <a:pt x="97" y="625"/>
                    <a:pt x="82" y="625"/>
                  </a:cubicBezTo>
                  <a:cubicBezTo>
                    <a:pt x="37" y="625"/>
                    <a:pt x="0" y="662"/>
                    <a:pt x="0" y="707"/>
                  </a:cubicBezTo>
                  <a:cubicBezTo>
                    <a:pt x="0" y="753"/>
                    <a:pt x="37" y="789"/>
                    <a:pt x="82" y="789"/>
                  </a:cubicBezTo>
                  <a:cubicBezTo>
                    <a:pt x="127" y="789"/>
                    <a:pt x="164" y="753"/>
                    <a:pt x="164" y="707"/>
                  </a:cubicBezTo>
                  <a:cubicBezTo>
                    <a:pt x="164" y="687"/>
                    <a:pt x="156" y="668"/>
                    <a:pt x="144" y="654"/>
                  </a:cubicBezTo>
                  <a:cubicBezTo>
                    <a:pt x="147" y="649"/>
                    <a:pt x="150" y="645"/>
                    <a:pt x="153" y="640"/>
                  </a:cubicBezTo>
                  <a:cubicBezTo>
                    <a:pt x="156" y="636"/>
                    <a:pt x="158" y="633"/>
                    <a:pt x="160" y="629"/>
                  </a:cubicBezTo>
                  <a:cubicBezTo>
                    <a:pt x="162" y="625"/>
                    <a:pt x="165" y="621"/>
                    <a:pt x="167" y="617"/>
                  </a:cubicBezTo>
                  <a:cubicBezTo>
                    <a:pt x="172" y="609"/>
                    <a:pt x="176" y="600"/>
                    <a:pt x="181" y="591"/>
                  </a:cubicBezTo>
                  <a:cubicBezTo>
                    <a:pt x="183" y="587"/>
                    <a:pt x="186" y="582"/>
                    <a:pt x="188" y="577"/>
                  </a:cubicBezTo>
                  <a:cubicBezTo>
                    <a:pt x="190" y="572"/>
                    <a:pt x="192" y="568"/>
                    <a:pt x="194" y="563"/>
                  </a:cubicBezTo>
                  <a:cubicBezTo>
                    <a:pt x="196" y="558"/>
                    <a:pt x="199" y="553"/>
                    <a:pt x="201" y="547"/>
                  </a:cubicBezTo>
                  <a:cubicBezTo>
                    <a:pt x="203" y="542"/>
                    <a:pt x="204" y="537"/>
                    <a:pt x="206" y="532"/>
                  </a:cubicBezTo>
                  <a:cubicBezTo>
                    <a:pt x="210" y="521"/>
                    <a:pt x="213" y="510"/>
                    <a:pt x="217" y="499"/>
                  </a:cubicBezTo>
                  <a:cubicBezTo>
                    <a:pt x="223" y="476"/>
                    <a:pt x="228" y="452"/>
                    <a:pt x="231" y="428"/>
                  </a:cubicBezTo>
                  <a:cubicBezTo>
                    <a:pt x="234" y="404"/>
                    <a:pt x="235" y="379"/>
                    <a:pt x="235" y="354"/>
                  </a:cubicBezTo>
                  <a:cubicBezTo>
                    <a:pt x="235" y="329"/>
                    <a:pt x="232" y="304"/>
                    <a:pt x="228" y="280"/>
                  </a:cubicBezTo>
                  <a:close/>
                  <a:moveTo>
                    <a:pt x="82" y="785"/>
                  </a:moveTo>
                  <a:cubicBezTo>
                    <a:pt x="39" y="785"/>
                    <a:pt x="4" y="750"/>
                    <a:pt x="4" y="707"/>
                  </a:cubicBezTo>
                  <a:cubicBezTo>
                    <a:pt x="4" y="664"/>
                    <a:pt x="39" y="629"/>
                    <a:pt x="82" y="629"/>
                  </a:cubicBezTo>
                  <a:cubicBezTo>
                    <a:pt x="125" y="629"/>
                    <a:pt x="160" y="664"/>
                    <a:pt x="160" y="707"/>
                  </a:cubicBezTo>
                  <a:cubicBezTo>
                    <a:pt x="160" y="750"/>
                    <a:pt x="125" y="785"/>
                    <a:pt x="82" y="785"/>
                  </a:cubicBezTo>
                  <a:close/>
                </a:path>
              </a:pathLst>
            </a:cu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anchor="t" anchorCtr="0" compatLnSpc="1"/>
            <a:lstStyle/>
            <a:p>
              <a:endParaRPr lang="ru-RU"/>
            </a:p>
          </p:txBody>
        </p:sp>
        <p:grpSp>
          <p:nvGrpSpPr>
            <p:cNvPr id="57" name="Группа 161"/>
            <p:cNvGrpSpPr/>
            <p:nvPr/>
          </p:nvGrpSpPr>
          <p:grpSpPr>
            <a:xfrm>
              <a:off x="2869116" y="3316928"/>
              <a:ext cx="269892" cy="280774"/>
              <a:chOff x="6559550" y="4365626"/>
              <a:chExt cx="590551" cy="614363"/>
            </a:xfrm>
            <a:grpFill/>
          </p:grpSpPr>
          <p:sp>
            <p:nvSpPr>
              <p:cNvPr id="58" name="Freeform 15"/>
              <p:cNvSpPr/>
              <p:nvPr/>
            </p:nvSpPr>
            <p:spPr bwMode="auto">
              <a:xfrm>
                <a:off x="6648450" y="4365626"/>
                <a:ext cx="280988" cy="125413"/>
              </a:xfrm>
              <a:custGeom>
                <a:avLst/>
                <a:gdLst>
                  <a:gd name="T0" fmla="*/ 67 w 422"/>
                  <a:gd name="T1" fmla="*/ 137 h 187"/>
                  <a:gd name="T2" fmla="*/ 79 w 422"/>
                  <a:gd name="T3" fmla="*/ 153 h 187"/>
                  <a:gd name="T4" fmla="*/ 81 w 422"/>
                  <a:gd name="T5" fmla="*/ 158 h 187"/>
                  <a:gd name="T6" fmla="*/ 84 w 422"/>
                  <a:gd name="T7" fmla="*/ 162 h 187"/>
                  <a:gd name="T8" fmla="*/ 88 w 422"/>
                  <a:gd name="T9" fmla="*/ 167 h 187"/>
                  <a:gd name="T10" fmla="*/ 114 w 422"/>
                  <a:gd name="T11" fmla="*/ 175 h 187"/>
                  <a:gd name="T12" fmla="*/ 120 w 422"/>
                  <a:gd name="T13" fmla="*/ 174 h 187"/>
                  <a:gd name="T14" fmla="*/ 134 w 422"/>
                  <a:gd name="T15" fmla="*/ 168 h 187"/>
                  <a:gd name="T16" fmla="*/ 139 w 422"/>
                  <a:gd name="T17" fmla="*/ 166 h 187"/>
                  <a:gd name="T18" fmla="*/ 169 w 422"/>
                  <a:gd name="T19" fmla="*/ 157 h 187"/>
                  <a:gd name="T20" fmla="*/ 175 w 422"/>
                  <a:gd name="T21" fmla="*/ 156 h 187"/>
                  <a:gd name="T22" fmla="*/ 233 w 422"/>
                  <a:gd name="T23" fmla="*/ 156 h 187"/>
                  <a:gd name="T24" fmla="*/ 239 w 422"/>
                  <a:gd name="T25" fmla="*/ 157 h 187"/>
                  <a:gd name="T26" fmla="*/ 251 w 422"/>
                  <a:gd name="T27" fmla="*/ 158 h 187"/>
                  <a:gd name="T28" fmla="*/ 295 w 422"/>
                  <a:gd name="T29" fmla="*/ 168 h 187"/>
                  <a:gd name="T30" fmla="*/ 307 w 422"/>
                  <a:gd name="T31" fmla="*/ 172 h 187"/>
                  <a:gd name="T32" fmla="*/ 312 w 422"/>
                  <a:gd name="T33" fmla="*/ 173 h 187"/>
                  <a:gd name="T34" fmla="*/ 352 w 422"/>
                  <a:gd name="T35" fmla="*/ 142 h 187"/>
                  <a:gd name="T36" fmla="*/ 354 w 422"/>
                  <a:gd name="T37" fmla="*/ 136 h 187"/>
                  <a:gd name="T38" fmla="*/ 422 w 422"/>
                  <a:gd name="T39" fmla="*/ 61 h 187"/>
                  <a:gd name="T40" fmla="*/ 422 w 422"/>
                  <a:gd name="T41" fmla="*/ 61 h 187"/>
                  <a:gd name="T42" fmla="*/ 422 w 422"/>
                  <a:gd name="T43" fmla="*/ 57 h 187"/>
                  <a:gd name="T44" fmla="*/ 419 w 422"/>
                  <a:gd name="T45" fmla="*/ 50 h 187"/>
                  <a:gd name="T46" fmla="*/ 416 w 422"/>
                  <a:gd name="T47" fmla="*/ 47 h 187"/>
                  <a:gd name="T48" fmla="*/ 340 w 422"/>
                  <a:gd name="T49" fmla="*/ 53 h 187"/>
                  <a:gd name="T50" fmla="*/ 335 w 422"/>
                  <a:gd name="T51" fmla="*/ 56 h 187"/>
                  <a:gd name="T52" fmla="*/ 300 w 422"/>
                  <a:gd name="T53" fmla="*/ 73 h 187"/>
                  <a:gd name="T54" fmla="*/ 294 w 422"/>
                  <a:gd name="T55" fmla="*/ 75 h 187"/>
                  <a:gd name="T56" fmla="*/ 259 w 422"/>
                  <a:gd name="T57" fmla="*/ 71 h 187"/>
                  <a:gd name="T58" fmla="*/ 253 w 422"/>
                  <a:gd name="T59" fmla="*/ 64 h 187"/>
                  <a:gd name="T60" fmla="*/ 219 w 422"/>
                  <a:gd name="T61" fmla="*/ 8 h 187"/>
                  <a:gd name="T62" fmla="*/ 169 w 422"/>
                  <a:gd name="T63" fmla="*/ 62 h 187"/>
                  <a:gd name="T64" fmla="*/ 157 w 422"/>
                  <a:gd name="T65" fmla="*/ 72 h 187"/>
                  <a:gd name="T66" fmla="*/ 147 w 422"/>
                  <a:gd name="T67" fmla="*/ 73 h 187"/>
                  <a:gd name="T68" fmla="*/ 135 w 422"/>
                  <a:gd name="T69" fmla="*/ 70 h 187"/>
                  <a:gd name="T70" fmla="*/ 122 w 422"/>
                  <a:gd name="T71" fmla="*/ 64 h 187"/>
                  <a:gd name="T72" fmla="*/ 29 w 422"/>
                  <a:gd name="T73" fmla="*/ 46 h 187"/>
                  <a:gd name="T74" fmla="*/ 62 w 422"/>
                  <a:gd name="T75" fmla="*/ 129 h 187"/>
                  <a:gd name="T76" fmla="*/ 67 w 422"/>
                  <a:gd name="T77" fmla="*/ 13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2" h="187">
                    <a:moveTo>
                      <a:pt x="67" y="137"/>
                    </a:moveTo>
                    <a:cubicBezTo>
                      <a:pt x="71" y="142"/>
                      <a:pt x="74" y="147"/>
                      <a:pt x="79" y="153"/>
                    </a:cubicBezTo>
                    <a:cubicBezTo>
                      <a:pt x="79" y="155"/>
                      <a:pt x="80" y="156"/>
                      <a:pt x="81" y="158"/>
                    </a:cubicBezTo>
                    <a:cubicBezTo>
                      <a:pt x="82" y="159"/>
                      <a:pt x="83" y="161"/>
                      <a:pt x="84" y="162"/>
                    </a:cubicBezTo>
                    <a:cubicBezTo>
                      <a:pt x="85" y="164"/>
                      <a:pt x="87" y="165"/>
                      <a:pt x="88" y="167"/>
                    </a:cubicBezTo>
                    <a:cubicBezTo>
                      <a:pt x="95" y="173"/>
                      <a:pt x="103" y="177"/>
                      <a:pt x="114" y="175"/>
                    </a:cubicBezTo>
                    <a:cubicBezTo>
                      <a:pt x="116" y="175"/>
                      <a:pt x="118" y="174"/>
                      <a:pt x="120" y="174"/>
                    </a:cubicBezTo>
                    <a:cubicBezTo>
                      <a:pt x="125" y="172"/>
                      <a:pt x="129" y="170"/>
                      <a:pt x="134" y="168"/>
                    </a:cubicBezTo>
                    <a:cubicBezTo>
                      <a:pt x="136" y="168"/>
                      <a:pt x="137" y="167"/>
                      <a:pt x="139" y="166"/>
                    </a:cubicBezTo>
                    <a:cubicBezTo>
                      <a:pt x="150" y="163"/>
                      <a:pt x="159" y="160"/>
                      <a:pt x="169" y="157"/>
                    </a:cubicBezTo>
                    <a:cubicBezTo>
                      <a:pt x="171" y="157"/>
                      <a:pt x="173" y="156"/>
                      <a:pt x="175" y="156"/>
                    </a:cubicBezTo>
                    <a:cubicBezTo>
                      <a:pt x="199" y="155"/>
                      <a:pt x="213" y="155"/>
                      <a:pt x="233" y="156"/>
                    </a:cubicBezTo>
                    <a:cubicBezTo>
                      <a:pt x="235" y="156"/>
                      <a:pt x="237" y="156"/>
                      <a:pt x="239" y="157"/>
                    </a:cubicBezTo>
                    <a:cubicBezTo>
                      <a:pt x="243" y="157"/>
                      <a:pt x="247" y="158"/>
                      <a:pt x="251" y="158"/>
                    </a:cubicBezTo>
                    <a:cubicBezTo>
                      <a:pt x="267" y="160"/>
                      <a:pt x="282" y="165"/>
                      <a:pt x="295" y="168"/>
                    </a:cubicBezTo>
                    <a:cubicBezTo>
                      <a:pt x="299" y="169"/>
                      <a:pt x="303" y="171"/>
                      <a:pt x="307" y="172"/>
                    </a:cubicBezTo>
                    <a:cubicBezTo>
                      <a:pt x="309" y="172"/>
                      <a:pt x="310" y="173"/>
                      <a:pt x="312" y="173"/>
                    </a:cubicBezTo>
                    <a:cubicBezTo>
                      <a:pt x="339" y="187"/>
                      <a:pt x="346" y="167"/>
                      <a:pt x="352" y="142"/>
                    </a:cubicBezTo>
                    <a:cubicBezTo>
                      <a:pt x="353" y="140"/>
                      <a:pt x="353" y="138"/>
                      <a:pt x="354" y="136"/>
                    </a:cubicBezTo>
                    <a:cubicBezTo>
                      <a:pt x="365" y="107"/>
                      <a:pt x="397" y="86"/>
                      <a:pt x="422" y="61"/>
                    </a:cubicBezTo>
                    <a:cubicBezTo>
                      <a:pt x="422" y="61"/>
                      <a:pt x="422" y="61"/>
                      <a:pt x="422" y="61"/>
                    </a:cubicBezTo>
                    <a:cubicBezTo>
                      <a:pt x="422" y="59"/>
                      <a:pt x="422" y="58"/>
                      <a:pt x="422" y="57"/>
                    </a:cubicBezTo>
                    <a:cubicBezTo>
                      <a:pt x="421" y="54"/>
                      <a:pt x="420" y="51"/>
                      <a:pt x="419" y="50"/>
                    </a:cubicBezTo>
                    <a:cubicBezTo>
                      <a:pt x="418" y="49"/>
                      <a:pt x="417" y="48"/>
                      <a:pt x="416" y="47"/>
                    </a:cubicBezTo>
                    <a:cubicBezTo>
                      <a:pt x="389" y="32"/>
                      <a:pt x="365" y="43"/>
                      <a:pt x="340" y="53"/>
                    </a:cubicBezTo>
                    <a:cubicBezTo>
                      <a:pt x="338" y="54"/>
                      <a:pt x="337" y="55"/>
                      <a:pt x="335" y="56"/>
                    </a:cubicBezTo>
                    <a:cubicBezTo>
                      <a:pt x="323" y="63"/>
                      <a:pt x="312" y="69"/>
                      <a:pt x="300" y="73"/>
                    </a:cubicBezTo>
                    <a:cubicBezTo>
                      <a:pt x="298" y="74"/>
                      <a:pt x="296" y="75"/>
                      <a:pt x="294" y="75"/>
                    </a:cubicBezTo>
                    <a:cubicBezTo>
                      <a:pt x="278" y="79"/>
                      <a:pt x="266" y="78"/>
                      <a:pt x="259" y="71"/>
                    </a:cubicBezTo>
                    <a:cubicBezTo>
                      <a:pt x="257" y="69"/>
                      <a:pt x="255" y="67"/>
                      <a:pt x="253" y="64"/>
                    </a:cubicBezTo>
                    <a:cubicBezTo>
                      <a:pt x="239" y="49"/>
                      <a:pt x="241" y="18"/>
                      <a:pt x="219" y="8"/>
                    </a:cubicBezTo>
                    <a:cubicBezTo>
                      <a:pt x="184" y="0"/>
                      <a:pt x="184" y="44"/>
                      <a:pt x="169" y="62"/>
                    </a:cubicBezTo>
                    <a:cubicBezTo>
                      <a:pt x="166" y="66"/>
                      <a:pt x="162" y="70"/>
                      <a:pt x="157" y="72"/>
                    </a:cubicBezTo>
                    <a:cubicBezTo>
                      <a:pt x="154" y="73"/>
                      <a:pt x="151" y="73"/>
                      <a:pt x="147" y="73"/>
                    </a:cubicBezTo>
                    <a:cubicBezTo>
                      <a:pt x="143" y="72"/>
                      <a:pt x="139" y="71"/>
                      <a:pt x="135" y="70"/>
                    </a:cubicBezTo>
                    <a:cubicBezTo>
                      <a:pt x="131" y="68"/>
                      <a:pt x="126" y="66"/>
                      <a:pt x="122" y="64"/>
                    </a:cubicBezTo>
                    <a:cubicBezTo>
                      <a:pt x="91" y="50"/>
                      <a:pt x="59" y="23"/>
                      <a:pt x="29" y="46"/>
                    </a:cubicBezTo>
                    <a:cubicBezTo>
                      <a:pt x="0" y="75"/>
                      <a:pt x="51" y="100"/>
                      <a:pt x="62" y="129"/>
                    </a:cubicBezTo>
                    <a:cubicBezTo>
                      <a:pt x="64" y="131"/>
                      <a:pt x="65" y="134"/>
                      <a:pt x="67" y="1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59" name="Freeform 16"/>
              <p:cNvSpPr/>
              <p:nvPr/>
            </p:nvSpPr>
            <p:spPr bwMode="auto">
              <a:xfrm>
                <a:off x="6916738" y="4552951"/>
                <a:ext cx="200025" cy="238125"/>
              </a:xfrm>
              <a:custGeom>
                <a:avLst/>
                <a:gdLst>
                  <a:gd name="T0" fmla="*/ 22 w 298"/>
                  <a:gd name="T1" fmla="*/ 356 h 356"/>
                  <a:gd name="T2" fmla="*/ 91 w 298"/>
                  <a:gd name="T3" fmla="*/ 310 h 356"/>
                  <a:gd name="T4" fmla="*/ 280 w 298"/>
                  <a:gd name="T5" fmla="*/ 46 h 356"/>
                  <a:gd name="T6" fmla="*/ 276 w 298"/>
                  <a:gd name="T7" fmla="*/ 0 h 356"/>
                  <a:gd name="T8" fmla="*/ 206 w 298"/>
                  <a:gd name="T9" fmla="*/ 46 h 356"/>
                  <a:gd name="T10" fmla="*/ 18 w 298"/>
                  <a:gd name="T11" fmla="*/ 310 h 356"/>
                  <a:gd name="T12" fmla="*/ 22 w 298"/>
                  <a:gd name="T13" fmla="*/ 356 h 356"/>
                </a:gdLst>
                <a:ahLst/>
                <a:cxnLst>
                  <a:cxn ang="0">
                    <a:pos x="T0" y="T1"/>
                  </a:cxn>
                  <a:cxn ang="0">
                    <a:pos x="T2" y="T3"/>
                  </a:cxn>
                  <a:cxn ang="0">
                    <a:pos x="T4" y="T5"/>
                  </a:cxn>
                  <a:cxn ang="0">
                    <a:pos x="T6" y="T7"/>
                  </a:cxn>
                  <a:cxn ang="0">
                    <a:pos x="T8" y="T9"/>
                  </a:cxn>
                  <a:cxn ang="0">
                    <a:pos x="T10" y="T11"/>
                  </a:cxn>
                  <a:cxn ang="0">
                    <a:pos x="T12" y="T13"/>
                  </a:cxn>
                </a:cxnLst>
                <a:rect l="0" t="0" r="r" b="b"/>
                <a:pathLst>
                  <a:path w="298" h="356">
                    <a:moveTo>
                      <a:pt x="22" y="356"/>
                    </a:moveTo>
                    <a:cubicBezTo>
                      <a:pt x="42" y="356"/>
                      <a:pt x="73" y="335"/>
                      <a:pt x="91" y="310"/>
                    </a:cubicBezTo>
                    <a:cubicBezTo>
                      <a:pt x="280" y="46"/>
                      <a:pt x="280" y="46"/>
                      <a:pt x="280" y="46"/>
                    </a:cubicBezTo>
                    <a:cubicBezTo>
                      <a:pt x="298" y="20"/>
                      <a:pt x="296" y="0"/>
                      <a:pt x="276" y="0"/>
                    </a:cubicBezTo>
                    <a:cubicBezTo>
                      <a:pt x="256" y="0"/>
                      <a:pt x="224" y="20"/>
                      <a:pt x="206" y="46"/>
                    </a:cubicBezTo>
                    <a:cubicBezTo>
                      <a:pt x="18" y="310"/>
                      <a:pt x="18" y="310"/>
                      <a:pt x="18" y="310"/>
                    </a:cubicBezTo>
                    <a:cubicBezTo>
                      <a:pt x="0" y="335"/>
                      <a:pt x="1" y="356"/>
                      <a:pt x="22" y="3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60" name="Freeform 17"/>
              <p:cNvSpPr>
                <a:spLocks noEditPoints="1"/>
              </p:cNvSpPr>
              <p:nvPr/>
            </p:nvSpPr>
            <p:spPr bwMode="auto">
              <a:xfrm>
                <a:off x="6883400" y="4546601"/>
                <a:ext cx="119063" cy="111125"/>
              </a:xfrm>
              <a:custGeom>
                <a:avLst/>
                <a:gdLst>
                  <a:gd name="T0" fmla="*/ 26 w 178"/>
                  <a:gd name="T1" fmla="*/ 21 h 167"/>
                  <a:gd name="T2" fmla="*/ 7 w 178"/>
                  <a:gd name="T3" fmla="*/ 47 h 167"/>
                  <a:gd name="T4" fmla="*/ 0 w 178"/>
                  <a:gd name="T5" fmla="*/ 83 h 167"/>
                  <a:gd name="T6" fmla="*/ 7 w 178"/>
                  <a:gd name="T7" fmla="*/ 120 h 167"/>
                  <a:gd name="T8" fmla="*/ 26 w 178"/>
                  <a:gd name="T9" fmla="*/ 146 h 167"/>
                  <a:gd name="T10" fmla="*/ 54 w 178"/>
                  <a:gd name="T11" fmla="*/ 162 h 167"/>
                  <a:gd name="T12" fmla="*/ 89 w 178"/>
                  <a:gd name="T13" fmla="*/ 167 h 167"/>
                  <a:gd name="T14" fmla="*/ 125 w 178"/>
                  <a:gd name="T15" fmla="*/ 162 h 167"/>
                  <a:gd name="T16" fmla="*/ 153 w 178"/>
                  <a:gd name="T17" fmla="*/ 146 h 167"/>
                  <a:gd name="T18" fmla="*/ 171 w 178"/>
                  <a:gd name="T19" fmla="*/ 120 h 167"/>
                  <a:gd name="T20" fmla="*/ 178 w 178"/>
                  <a:gd name="T21" fmla="*/ 83 h 167"/>
                  <a:gd name="T22" fmla="*/ 171 w 178"/>
                  <a:gd name="T23" fmla="*/ 47 h 167"/>
                  <a:gd name="T24" fmla="*/ 153 w 178"/>
                  <a:gd name="T25" fmla="*/ 21 h 167"/>
                  <a:gd name="T26" fmla="*/ 125 w 178"/>
                  <a:gd name="T27" fmla="*/ 5 h 167"/>
                  <a:gd name="T28" fmla="*/ 89 w 178"/>
                  <a:gd name="T29" fmla="*/ 0 h 167"/>
                  <a:gd name="T30" fmla="*/ 54 w 178"/>
                  <a:gd name="T31" fmla="*/ 5 h 167"/>
                  <a:gd name="T32" fmla="*/ 26 w 178"/>
                  <a:gd name="T33" fmla="*/ 21 h 167"/>
                  <a:gd name="T34" fmla="*/ 66 w 178"/>
                  <a:gd name="T35" fmla="*/ 40 h 167"/>
                  <a:gd name="T36" fmla="*/ 89 w 178"/>
                  <a:gd name="T37" fmla="*/ 27 h 167"/>
                  <a:gd name="T38" fmla="*/ 112 w 178"/>
                  <a:gd name="T39" fmla="*/ 40 h 167"/>
                  <a:gd name="T40" fmla="*/ 122 w 178"/>
                  <a:gd name="T41" fmla="*/ 83 h 167"/>
                  <a:gd name="T42" fmla="*/ 112 w 178"/>
                  <a:gd name="T43" fmla="*/ 127 h 167"/>
                  <a:gd name="T44" fmla="*/ 89 w 178"/>
                  <a:gd name="T45" fmla="*/ 139 h 167"/>
                  <a:gd name="T46" fmla="*/ 66 w 178"/>
                  <a:gd name="T47" fmla="*/ 127 h 167"/>
                  <a:gd name="T48" fmla="*/ 56 w 178"/>
                  <a:gd name="T49" fmla="*/ 83 h 167"/>
                  <a:gd name="T50" fmla="*/ 66 w 178"/>
                  <a:gd name="T51" fmla="*/ 4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8" h="167">
                    <a:moveTo>
                      <a:pt x="26" y="21"/>
                    </a:moveTo>
                    <a:cubicBezTo>
                      <a:pt x="18" y="28"/>
                      <a:pt x="12" y="36"/>
                      <a:pt x="7" y="47"/>
                    </a:cubicBezTo>
                    <a:cubicBezTo>
                      <a:pt x="3" y="57"/>
                      <a:pt x="0" y="70"/>
                      <a:pt x="0" y="83"/>
                    </a:cubicBezTo>
                    <a:cubicBezTo>
                      <a:pt x="0" y="97"/>
                      <a:pt x="3" y="110"/>
                      <a:pt x="7" y="120"/>
                    </a:cubicBezTo>
                    <a:cubicBezTo>
                      <a:pt x="12" y="131"/>
                      <a:pt x="18" y="139"/>
                      <a:pt x="26" y="146"/>
                    </a:cubicBezTo>
                    <a:cubicBezTo>
                      <a:pt x="33" y="153"/>
                      <a:pt x="43" y="158"/>
                      <a:pt x="54" y="162"/>
                    </a:cubicBezTo>
                    <a:cubicBezTo>
                      <a:pt x="64" y="166"/>
                      <a:pt x="76" y="167"/>
                      <a:pt x="89" y="167"/>
                    </a:cubicBezTo>
                    <a:cubicBezTo>
                      <a:pt x="102" y="167"/>
                      <a:pt x="114" y="166"/>
                      <a:pt x="125" y="162"/>
                    </a:cubicBezTo>
                    <a:cubicBezTo>
                      <a:pt x="136" y="158"/>
                      <a:pt x="145" y="153"/>
                      <a:pt x="153" y="146"/>
                    </a:cubicBezTo>
                    <a:cubicBezTo>
                      <a:pt x="161" y="139"/>
                      <a:pt x="167" y="131"/>
                      <a:pt x="171" y="120"/>
                    </a:cubicBezTo>
                    <a:cubicBezTo>
                      <a:pt x="176" y="110"/>
                      <a:pt x="178" y="97"/>
                      <a:pt x="178" y="83"/>
                    </a:cubicBezTo>
                    <a:cubicBezTo>
                      <a:pt x="178" y="70"/>
                      <a:pt x="176" y="57"/>
                      <a:pt x="171" y="47"/>
                    </a:cubicBezTo>
                    <a:cubicBezTo>
                      <a:pt x="167" y="36"/>
                      <a:pt x="161" y="28"/>
                      <a:pt x="153" y="21"/>
                    </a:cubicBezTo>
                    <a:cubicBezTo>
                      <a:pt x="145" y="14"/>
                      <a:pt x="136" y="8"/>
                      <a:pt x="125" y="5"/>
                    </a:cubicBezTo>
                    <a:cubicBezTo>
                      <a:pt x="114" y="1"/>
                      <a:pt x="102" y="0"/>
                      <a:pt x="89" y="0"/>
                    </a:cubicBezTo>
                    <a:cubicBezTo>
                      <a:pt x="76" y="0"/>
                      <a:pt x="64" y="1"/>
                      <a:pt x="54" y="5"/>
                    </a:cubicBezTo>
                    <a:cubicBezTo>
                      <a:pt x="43" y="8"/>
                      <a:pt x="33" y="14"/>
                      <a:pt x="26" y="21"/>
                    </a:cubicBezTo>
                    <a:close/>
                    <a:moveTo>
                      <a:pt x="66" y="40"/>
                    </a:moveTo>
                    <a:cubicBezTo>
                      <a:pt x="73" y="32"/>
                      <a:pt x="80" y="27"/>
                      <a:pt x="89" y="27"/>
                    </a:cubicBezTo>
                    <a:cubicBezTo>
                      <a:pt x="98" y="27"/>
                      <a:pt x="106" y="32"/>
                      <a:pt x="112" y="40"/>
                    </a:cubicBezTo>
                    <a:cubicBezTo>
                      <a:pt x="119" y="49"/>
                      <a:pt x="122" y="63"/>
                      <a:pt x="122" y="83"/>
                    </a:cubicBezTo>
                    <a:cubicBezTo>
                      <a:pt x="122" y="104"/>
                      <a:pt x="119" y="118"/>
                      <a:pt x="112" y="127"/>
                    </a:cubicBezTo>
                    <a:cubicBezTo>
                      <a:pt x="106" y="135"/>
                      <a:pt x="98" y="139"/>
                      <a:pt x="89" y="139"/>
                    </a:cubicBezTo>
                    <a:cubicBezTo>
                      <a:pt x="80" y="139"/>
                      <a:pt x="73" y="135"/>
                      <a:pt x="66" y="127"/>
                    </a:cubicBezTo>
                    <a:cubicBezTo>
                      <a:pt x="59" y="118"/>
                      <a:pt x="56" y="104"/>
                      <a:pt x="56" y="83"/>
                    </a:cubicBezTo>
                    <a:cubicBezTo>
                      <a:pt x="56" y="63"/>
                      <a:pt x="59" y="49"/>
                      <a:pt x="6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61" name="Freeform 18"/>
              <p:cNvSpPr>
                <a:spLocks noEditPoints="1"/>
              </p:cNvSpPr>
              <p:nvPr/>
            </p:nvSpPr>
            <p:spPr bwMode="auto">
              <a:xfrm>
                <a:off x="7031038" y="4684713"/>
                <a:ext cx="119063" cy="112713"/>
              </a:xfrm>
              <a:custGeom>
                <a:avLst/>
                <a:gdLst>
                  <a:gd name="T0" fmla="*/ 172 w 178"/>
                  <a:gd name="T1" fmla="*/ 47 h 168"/>
                  <a:gd name="T2" fmla="*/ 153 w 178"/>
                  <a:gd name="T3" fmla="*/ 21 h 168"/>
                  <a:gd name="T4" fmla="*/ 125 w 178"/>
                  <a:gd name="T5" fmla="*/ 5 h 168"/>
                  <a:gd name="T6" fmla="*/ 89 w 178"/>
                  <a:gd name="T7" fmla="*/ 0 h 168"/>
                  <a:gd name="T8" fmla="*/ 54 w 178"/>
                  <a:gd name="T9" fmla="*/ 5 h 168"/>
                  <a:gd name="T10" fmla="*/ 26 w 178"/>
                  <a:gd name="T11" fmla="*/ 21 h 168"/>
                  <a:gd name="T12" fmla="*/ 7 w 178"/>
                  <a:gd name="T13" fmla="*/ 47 h 168"/>
                  <a:gd name="T14" fmla="*/ 0 w 178"/>
                  <a:gd name="T15" fmla="*/ 84 h 168"/>
                  <a:gd name="T16" fmla="*/ 7 w 178"/>
                  <a:gd name="T17" fmla="*/ 121 h 168"/>
                  <a:gd name="T18" fmla="*/ 26 w 178"/>
                  <a:gd name="T19" fmla="*/ 147 h 168"/>
                  <a:gd name="T20" fmla="*/ 54 w 178"/>
                  <a:gd name="T21" fmla="*/ 163 h 168"/>
                  <a:gd name="T22" fmla="*/ 89 w 178"/>
                  <a:gd name="T23" fmla="*/ 168 h 168"/>
                  <a:gd name="T24" fmla="*/ 125 w 178"/>
                  <a:gd name="T25" fmla="*/ 163 h 168"/>
                  <a:gd name="T26" fmla="*/ 153 w 178"/>
                  <a:gd name="T27" fmla="*/ 147 h 168"/>
                  <a:gd name="T28" fmla="*/ 172 w 178"/>
                  <a:gd name="T29" fmla="*/ 121 h 168"/>
                  <a:gd name="T30" fmla="*/ 178 w 178"/>
                  <a:gd name="T31" fmla="*/ 84 h 168"/>
                  <a:gd name="T32" fmla="*/ 172 w 178"/>
                  <a:gd name="T33" fmla="*/ 47 h 168"/>
                  <a:gd name="T34" fmla="*/ 113 w 178"/>
                  <a:gd name="T35" fmla="*/ 127 h 168"/>
                  <a:gd name="T36" fmla="*/ 89 w 178"/>
                  <a:gd name="T37" fmla="*/ 140 h 168"/>
                  <a:gd name="T38" fmla="*/ 66 w 178"/>
                  <a:gd name="T39" fmla="*/ 127 h 168"/>
                  <a:gd name="T40" fmla="*/ 56 w 178"/>
                  <a:gd name="T41" fmla="*/ 84 h 168"/>
                  <a:gd name="T42" fmla="*/ 66 w 178"/>
                  <a:gd name="T43" fmla="*/ 41 h 168"/>
                  <a:gd name="T44" fmla="*/ 89 w 178"/>
                  <a:gd name="T45" fmla="*/ 28 h 168"/>
                  <a:gd name="T46" fmla="*/ 113 w 178"/>
                  <a:gd name="T47" fmla="*/ 41 h 168"/>
                  <a:gd name="T48" fmla="*/ 123 w 178"/>
                  <a:gd name="T49" fmla="*/ 84 h 168"/>
                  <a:gd name="T50" fmla="*/ 113 w 178"/>
                  <a:gd name="T51" fmla="*/ 127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8" h="168">
                    <a:moveTo>
                      <a:pt x="172" y="47"/>
                    </a:moveTo>
                    <a:cubicBezTo>
                      <a:pt x="167" y="37"/>
                      <a:pt x="161" y="28"/>
                      <a:pt x="153" y="21"/>
                    </a:cubicBezTo>
                    <a:cubicBezTo>
                      <a:pt x="145" y="14"/>
                      <a:pt x="136" y="9"/>
                      <a:pt x="125" y="5"/>
                    </a:cubicBezTo>
                    <a:cubicBezTo>
                      <a:pt x="114" y="2"/>
                      <a:pt x="102" y="0"/>
                      <a:pt x="89" y="0"/>
                    </a:cubicBezTo>
                    <a:cubicBezTo>
                      <a:pt x="77" y="0"/>
                      <a:pt x="65" y="2"/>
                      <a:pt x="54" y="5"/>
                    </a:cubicBezTo>
                    <a:cubicBezTo>
                      <a:pt x="43" y="9"/>
                      <a:pt x="34" y="14"/>
                      <a:pt x="26" y="21"/>
                    </a:cubicBezTo>
                    <a:cubicBezTo>
                      <a:pt x="18" y="28"/>
                      <a:pt x="12" y="37"/>
                      <a:pt x="7" y="47"/>
                    </a:cubicBezTo>
                    <a:cubicBezTo>
                      <a:pt x="3" y="58"/>
                      <a:pt x="0" y="70"/>
                      <a:pt x="0" y="84"/>
                    </a:cubicBezTo>
                    <a:cubicBezTo>
                      <a:pt x="0" y="98"/>
                      <a:pt x="3" y="110"/>
                      <a:pt x="7" y="121"/>
                    </a:cubicBezTo>
                    <a:cubicBezTo>
                      <a:pt x="12" y="131"/>
                      <a:pt x="18" y="140"/>
                      <a:pt x="26" y="147"/>
                    </a:cubicBezTo>
                    <a:cubicBezTo>
                      <a:pt x="34" y="154"/>
                      <a:pt x="43" y="159"/>
                      <a:pt x="54" y="163"/>
                    </a:cubicBezTo>
                    <a:cubicBezTo>
                      <a:pt x="65" y="166"/>
                      <a:pt x="77" y="168"/>
                      <a:pt x="89" y="168"/>
                    </a:cubicBezTo>
                    <a:cubicBezTo>
                      <a:pt x="102" y="168"/>
                      <a:pt x="114" y="166"/>
                      <a:pt x="125" y="163"/>
                    </a:cubicBezTo>
                    <a:cubicBezTo>
                      <a:pt x="136" y="159"/>
                      <a:pt x="145" y="154"/>
                      <a:pt x="153" y="147"/>
                    </a:cubicBezTo>
                    <a:cubicBezTo>
                      <a:pt x="161" y="140"/>
                      <a:pt x="167" y="131"/>
                      <a:pt x="172" y="121"/>
                    </a:cubicBezTo>
                    <a:cubicBezTo>
                      <a:pt x="176" y="110"/>
                      <a:pt x="178" y="98"/>
                      <a:pt x="178" y="84"/>
                    </a:cubicBezTo>
                    <a:cubicBezTo>
                      <a:pt x="178" y="70"/>
                      <a:pt x="176" y="58"/>
                      <a:pt x="172" y="47"/>
                    </a:cubicBezTo>
                    <a:close/>
                    <a:moveTo>
                      <a:pt x="113" y="127"/>
                    </a:moveTo>
                    <a:cubicBezTo>
                      <a:pt x="106" y="136"/>
                      <a:pt x="98" y="140"/>
                      <a:pt x="89" y="140"/>
                    </a:cubicBezTo>
                    <a:cubicBezTo>
                      <a:pt x="81" y="140"/>
                      <a:pt x="73" y="136"/>
                      <a:pt x="66" y="127"/>
                    </a:cubicBezTo>
                    <a:cubicBezTo>
                      <a:pt x="60" y="119"/>
                      <a:pt x="56" y="104"/>
                      <a:pt x="56" y="84"/>
                    </a:cubicBezTo>
                    <a:cubicBezTo>
                      <a:pt x="56" y="64"/>
                      <a:pt x="60" y="49"/>
                      <a:pt x="66" y="41"/>
                    </a:cubicBezTo>
                    <a:cubicBezTo>
                      <a:pt x="73" y="32"/>
                      <a:pt x="81" y="28"/>
                      <a:pt x="89" y="28"/>
                    </a:cubicBezTo>
                    <a:cubicBezTo>
                      <a:pt x="98" y="28"/>
                      <a:pt x="106" y="32"/>
                      <a:pt x="113" y="41"/>
                    </a:cubicBezTo>
                    <a:cubicBezTo>
                      <a:pt x="119" y="49"/>
                      <a:pt x="123" y="64"/>
                      <a:pt x="123" y="84"/>
                    </a:cubicBezTo>
                    <a:cubicBezTo>
                      <a:pt x="123" y="104"/>
                      <a:pt x="119" y="119"/>
                      <a:pt x="113" y="1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62" name="Freeform 19"/>
              <p:cNvSpPr/>
              <p:nvPr/>
            </p:nvSpPr>
            <p:spPr bwMode="auto">
              <a:xfrm>
                <a:off x="6559550" y="4492626"/>
                <a:ext cx="455613" cy="487363"/>
              </a:xfrm>
              <a:custGeom>
                <a:avLst/>
                <a:gdLst>
                  <a:gd name="T0" fmla="*/ 670 w 681"/>
                  <a:gd name="T1" fmla="*/ 409 h 729"/>
                  <a:gd name="T2" fmla="*/ 659 w 681"/>
                  <a:gd name="T3" fmla="*/ 423 h 729"/>
                  <a:gd name="T4" fmla="*/ 612 w 681"/>
                  <a:gd name="T5" fmla="*/ 467 h 729"/>
                  <a:gd name="T6" fmla="*/ 594 w 681"/>
                  <a:gd name="T7" fmla="*/ 515 h 729"/>
                  <a:gd name="T8" fmla="*/ 386 w 681"/>
                  <a:gd name="T9" fmla="*/ 666 h 729"/>
                  <a:gd name="T10" fmla="*/ 346 w 681"/>
                  <a:gd name="T11" fmla="*/ 668 h 729"/>
                  <a:gd name="T12" fmla="*/ 90 w 681"/>
                  <a:gd name="T13" fmla="*/ 497 h 729"/>
                  <a:gd name="T14" fmla="*/ 82 w 681"/>
                  <a:gd name="T15" fmla="*/ 474 h 729"/>
                  <a:gd name="T16" fmla="*/ 72 w 681"/>
                  <a:gd name="T17" fmla="*/ 431 h 729"/>
                  <a:gd name="T18" fmla="*/ 116 w 681"/>
                  <a:gd name="T19" fmla="*/ 238 h 729"/>
                  <a:gd name="T20" fmla="*/ 207 w 681"/>
                  <a:gd name="T21" fmla="*/ 153 h 729"/>
                  <a:gd name="T22" fmla="*/ 214 w 681"/>
                  <a:gd name="T23" fmla="*/ 148 h 729"/>
                  <a:gd name="T24" fmla="*/ 220 w 681"/>
                  <a:gd name="T25" fmla="*/ 142 h 729"/>
                  <a:gd name="T26" fmla="*/ 221 w 681"/>
                  <a:gd name="T27" fmla="*/ 141 h 729"/>
                  <a:gd name="T28" fmla="*/ 226 w 681"/>
                  <a:gd name="T29" fmla="*/ 136 h 729"/>
                  <a:gd name="T30" fmla="*/ 229 w 681"/>
                  <a:gd name="T31" fmla="*/ 131 h 729"/>
                  <a:gd name="T32" fmla="*/ 249 w 681"/>
                  <a:gd name="T33" fmla="*/ 107 h 729"/>
                  <a:gd name="T34" fmla="*/ 260 w 681"/>
                  <a:gd name="T35" fmla="*/ 96 h 729"/>
                  <a:gd name="T36" fmla="*/ 260 w 681"/>
                  <a:gd name="T37" fmla="*/ 96 h 729"/>
                  <a:gd name="T38" fmla="*/ 261 w 681"/>
                  <a:gd name="T39" fmla="*/ 95 h 729"/>
                  <a:gd name="T40" fmla="*/ 346 w 681"/>
                  <a:gd name="T41" fmla="*/ 61 h 729"/>
                  <a:gd name="T42" fmla="*/ 382 w 681"/>
                  <a:gd name="T43" fmla="*/ 67 h 729"/>
                  <a:gd name="T44" fmla="*/ 385 w 681"/>
                  <a:gd name="T45" fmla="*/ 67 h 729"/>
                  <a:gd name="T46" fmla="*/ 388 w 681"/>
                  <a:gd name="T47" fmla="*/ 68 h 729"/>
                  <a:gd name="T48" fmla="*/ 402 w 681"/>
                  <a:gd name="T49" fmla="*/ 72 h 729"/>
                  <a:gd name="T50" fmla="*/ 453 w 681"/>
                  <a:gd name="T51" fmla="*/ 113 h 729"/>
                  <a:gd name="T52" fmla="*/ 454 w 681"/>
                  <a:gd name="T53" fmla="*/ 111 h 729"/>
                  <a:gd name="T54" fmla="*/ 483 w 681"/>
                  <a:gd name="T55" fmla="*/ 71 h 729"/>
                  <a:gd name="T56" fmla="*/ 492 w 681"/>
                  <a:gd name="T57" fmla="*/ 64 h 729"/>
                  <a:gd name="T58" fmla="*/ 423 w 681"/>
                  <a:gd name="T59" fmla="*/ 16 h 729"/>
                  <a:gd name="T60" fmla="*/ 402 w 681"/>
                  <a:gd name="T61" fmla="*/ 9 h 729"/>
                  <a:gd name="T62" fmla="*/ 346 w 681"/>
                  <a:gd name="T63" fmla="*/ 0 h 729"/>
                  <a:gd name="T64" fmla="*/ 220 w 681"/>
                  <a:gd name="T65" fmla="*/ 50 h 729"/>
                  <a:gd name="T66" fmla="*/ 205 w 681"/>
                  <a:gd name="T67" fmla="*/ 65 h 729"/>
                  <a:gd name="T68" fmla="*/ 178 w 681"/>
                  <a:gd name="T69" fmla="*/ 98 h 729"/>
                  <a:gd name="T70" fmla="*/ 176 w 681"/>
                  <a:gd name="T71" fmla="*/ 100 h 729"/>
                  <a:gd name="T72" fmla="*/ 66 w 681"/>
                  <a:gd name="T73" fmla="*/ 204 h 729"/>
                  <a:gd name="T74" fmla="*/ 13 w 681"/>
                  <a:gd name="T75" fmla="*/ 440 h 729"/>
                  <a:gd name="T76" fmla="*/ 24 w 681"/>
                  <a:gd name="T77" fmla="*/ 492 h 729"/>
                  <a:gd name="T78" fmla="*/ 31 w 681"/>
                  <a:gd name="T79" fmla="*/ 511 h 729"/>
                  <a:gd name="T80" fmla="*/ 346 w 681"/>
                  <a:gd name="T81" fmla="*/ 729 h 729"/>
                  <a:gd name="T82" fmla="*/ 395 w 681"/>
                  <a:gd name="T83" fmla="*/ 725 h 729"/>
                  <a:gd name="T84" fmla="*/ 652 w 681"/>
                  <a:gd name="T85" fmla="*/ 535 h 729"/>
                  <a:gd name="T86" fmla="*/ 681 w 681"/>
                  <a:gd name="T87" fmla="*/ 435 h 729"/>
                  <a:gd name="T88" fmla="*/ 675 w 681"/>
                  <a:gd name="T89" fmla="*/ 425 h 729"/>
                  <a:gd name="T90" fmla="*/ 670 w 681"/>
                  <a:gd name="T91" fmla="*/ 409 h 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81" h="729">
                    <a:moveTo>
                      <a:pt x="670" y="409"/>
                    </a:moveTo>
                    <a:cubicBezTo>
                      <a:pt x="659" y="423"/>
                      <a:pt x="659" y="423"/>
                      <a:pt x="659" y="423"/>
                    </a:cubicBezTo>
                    <a:cubicBezTo>
                      <a:pt x="648" y="439"/>
                      <a:pt x="631" y="455"/>
                      <a:pt x="612" y="467"/>
                    </a:cubicBezTo>
                    <a:cubicBezTo>
                      <a:pt x="608" y="484"/>
                      <a:pt x="602" y="500"/>
                      <a:pt x="594" y="515"/>
                    </a:cubicBezTo>
                    <a:cubicBezTo>
                      <a:pt x="555" y="593"/>
                      <a:pt x="479" y="652"/>
                      <a:pt x="386" y="666"/>
                    </a:cubicBezTo>
                    <a:cubicBezTo>
                      <a:pt x="373" y="668"/>
                      <a:pt x="359" y="668"/>
                      <a:pt x="346" y="668"/>
                    </a:cubicBezTo>
                    <a:cubicBezTo>
                      <a:pt x="234" y="668"/>
                      <a:pt x="133" y="599"/>
                      <a:pt x="90" y="497"/>
                    </a:cubicBezTo>
                    <a:cubicBezTo>
                      <a:pt x="87" y="489"/>
                      <a:pt x="85" y="482"/>
                      <a:pt x="82" y="474"/>
                    </a:cubicBezTo>
                    <a:cubicBezTo>
                      <a:pt x="78" y="460"/>
                      <a:pt x="75" y="446"/>
                      <a:pt x="72" y="431"/>
                    </a:cubicBezTo>
                    <a:cubicBezTo>
                      <a:pt x="63" y="364"/>
                      <a:pt x="78" y="295"/>
                      <a:pt x="116" y="238"/>
                    </a:cubicBezTo>
                    <a:cubicBezTo>
                      <a:pt x="140" y="203"/>
                      <a:pt x="171" y="174"/>
                      <a:pt x="207" y="153"/>
                    </a:cubicBezTo>
                    <a:cubicBezTo>
                      <a:pt x="214" y="148"/>
                      <a:pt x="214" y="148"/>
                      <a:pt x="214" y="148"/>
                    </a:cubicBezTo>
                    <a:cubicBezTo>
                      <a:pt x="220" y="142"/>
                      <a:pt x="220" y="142"/>
                      <a:pt x="220" y="142"/>
                    </a:cubicBezTo>
                    <a:cubicBezTo>
                      <a:pt x="221" y="141"/>
                      <a:pt x="221" y="141"/>
                      <a:pt x="221" y="141"/>
                    </a:cubicBezTo>
                    <a:cubicBezTo>
                      <a:pt x="226" y="136"/>
                      <a:pt x="226" y="136"/>
                      <a:pt x="226" y="136"/>
                    </a:cubicBezTo>
                    <a:cubicBezTo>
                      <a:pt x="229" y="131"/>
                      <a:pt x="229" y="131"/>
                      <a:pt x="229" y="131"/>
                    </a:cubicBezTo>
                    <a:cubicBezTo>
                      <a:pt x="235" y="122"/>
                      <a:pt x="241" y="114"/>
                      <a:pt x="249" y="107"/>
                    </a:cubicBezTo>
                    <a:cubicBezTo>
                      <a:pt x="252" y="103"/>
                      <a:pt x="256" y="99"/>
                      <a:pt x="260" y="96"/>
                    </a:cubicBezTo>
                    <a:cubicBezTo>
                      <a:pt x="260" y="96"/>
                      <a:pt x="260" y="96"/>
                      <a:pt x="260" y="96"/>
                    </a:cubicBezTo>
                    <a:cubicBezTo>
                      <a:pt x="261" y="95"/>
                      <a:pt x="261" y="95"/>
                      <a:pt x="261" y="95"/>
                    </a:cubicBezTo>
                    <a:cubicBezTo>
                      <a:pt x="285" y="73"/>
                      <a:pt x="315" y="61"/>
                      <a:pt x="346" y="61"/>
                    </a:cubicBezTo>
                    <a:cubicBezTo>
                      <a:pt x="358" y="61"/>
                      <a:pt x="370" y="63"/>
                      <a:pt x="382" y="67"/>
                    </a:cubicBezTo>
                    <a:cubicBezTo>
                      <a:pt x="385" y="67"/>
                      <a:pt x="385" y="67"/>
                      <a:pt x="385" y="67"/>
                    </a:cubicBezTo>
                    <a:cubicBezTo>
                      <a:pt x="388" y="68"/>
                      <a:pt x="388" y="68"/>
                      <a:pt x="388" y="68"/>
                    </a:cubicBezTo>
                    <a:cubicBezTo>
                      <a:pt x="393" y="69"/>
                      <a:pt x="398" y="71"/>
                      <a:pt x="402" y="72"/>
                    </a:cubicBezTo>
                    <a:cubicBezTo>
                      <a:pt x="420" y="79"/>
                      <a:pt x="436" y="92"/>
                      <a:pt x="453" y="113"/>
                    </a:cubicBezTo>
                    <a:cubicBezTo>
                      <a:pt x="454" y="112"/>
                      <a:pt x="454" y="111"/>
                      <a:pt x="454" y="111"/>
                    </a:cubicBezTo>
                    <a:cubicBezTo>
                      <a:pt x="461" y="95"/>
                      <a:pt x="471" y="81"/>
                      <a:pt x="483" y="71"/>
                    </a:cubicBezTo>
                    <a:cubicBezTo>
                      <a:pt x="485" y="68"/>
                      <a:pt x="489" y="66"/>
                      <a:pt x="492" y="64"/>
                    </a:cubicBezTo>
                    <a:cubicBezTo>
                      <a:pt x="473" y="43"/>
                      <a:pt x="451" y="26"/>
                      <a:pt x="423" y="16"/>
                    </a:cubicBezTo>
                    <a:cubicBezTo>
                      <a:pt x="417" y="13"/>
                      <a:pt x="409" y="11"/>
                      <a:pt x="402" y="9"/>
                    </a:cubicBezTo>
                    <a:cubicBezTo>
                      <a:pt x="383" y="3"/>
                      <a:pt x="364" y="0"/>
                      <a:pt x="346" y="0"/>
                    </a:cubicBezTo>
                    <a:cubicBezTo>
                      <a:pt x="299" y="0"/>
                      <a:pt x="254" y="19"/>
                      <a:pt x="220" y="50"/>
                    </a:cubicBezTo>
                    <a:cubicBezTo>
                      <a:pt x="215" y="55"/>
                      <a:pt x="210" y="60"/>
                      <a:pt x="205" y="65"/>
                    </a:cubicBezTo>
                    <a:cubicBezTo>
                      <a:pt x="195" y="75"/>
                      <a:pt x="186" y="86"/>
                      <a:pt x="178" y="98"/>
                    </a:cubicBezTo>
                    <a:cubicBezTo>
                      <a:pt x="178" y="99"/>
                      <a:pt x="177" y="100"/>
                      <a:pt x="176" y="100"/>
                    </a:cubicBezTo>
                    <a:cubicBezTo>
                      <a:pt x="132" y="126"/>
                      <a:pt x="94" y="162"/>
                      <a:pt x="66" y="204"/>
                    </a:cubicBezTo>
                    <a:cubicBezTo>
                      <a:pt x="21" y="271"/>
                      <a:pt x="0" y="354"/>
                      <a:pt x="13" y="440"/>
                    </a:cubicBezTo>
                    <a:cubicBezTo>
                      <a:pt x="15" y="458"/>
                      <a:pt x="19" y="475"/>
                      <a:pt x="24" y="492"/>
                    </a:cubicBezTo>
                    <a:cubicBezTo>
                      <a:pt x="26" y="498"/>
                      <a:pt x="29" y="505"/>
                      <a:pt x="31" y="511"/>
                    </a:cubicBezTo>
                    <a:cubicBezTo>
                      <a:pt x="80" y="641"/>
                      <a:pt x="205" y="729"/>
                      <a:pt x="346" y="729"/>
                    </a:cubicBezTo>
                    <a:cubicBezTo>
                      <a:pt x="362" y="729"/>
                      <a:pt x="379" y="728"/>
                      <a:pt x="395" y="725"/>
                    </a:cubicBezTo>
                    <a:cubicBezTo>
                      <a:pt x="511" y="709"/>
                      <a:pt x="605" y="634"/>
                      <a:pt x="652" y="535"/>
                    </a:cubicBezTo>
                    <a:cubicBezTo>
                      <a:pt x="666" y="504"/>
                      <a:pt x="676" y="470"/>
                      <a:pt x="681" y="435"/>
                    </a:cubicBezTo>
                    <a:cubicBezTo>
                      <a:pt x="679" y="431"/>
                      <a:pt x="677" y="428"/>
                      <a:pt x="675" y="425"/>
                    </a:cubicBezTo>
                    <a:cubicBezTo>
                      <a:pt x="673" y="419"/>
                      <a:pt x="671" y="414"/>
                      <a:pt x="670" y="4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63" name="Freeform 20"/>
              <p:cNvSpPr/>
              <p:nvPr/>
            </p:nvSpPr>
            <p:spPr bwMode="auto">
              <a:xfrm>
                <a:off x="6669088" y="4811713"/>
                <a:ext cx="244475" cy="92075"/>
              </a:xfrm>
              <a:custGeom>
                <a:avLst/>
                <a:gdLst>
                  <a:gd name="T0" fmla="*/ 0 w 365"/>
                  <a:gd name="T1" fmla="*/ 15 h 139"/>
                  <a:gd name="T2" fmla="*/ 185 w 365"/>
                  <a:gd name="T3" fmla="*/ 139 h 139"/>
                  <a:gd name="T4" fmla="*/ 214 w 365"/>
                  <a:gd name="T5" fmla="*/ 137 h 139"/>
                  <a:gd name="T6" fmla="*/ 365 w 365"/>
                  <a:gd name="T7" fmla="*/ 27 h 139"/>
                  <a:gd name="T8" fmla="*/ 156 w 365"/>
                  <a:gd name="T9" fmla="*/ 0 h 139"/>
                  <a:gd name="T10" fmla="*/ 0 w 365"/>
                  <a:gd name="T11" fmla="*/ 15 h 139"/>
                </a:gdLst>
                <a:ahLst/>
                <a:cxnLst>
                  <a:cxn ang="0">
                    <a:pos x="T0" y="T1"/>
                  </a:cxn>
                  <a:cxn ang="0">
                    <a:pos x="T2" y="T3"/>
                  </a:cxn>
                  <a:cxn ang="0">
                    <a:pos x="T4" y="T5"/>
                  </a:cxn>
                  <a:cxn ang="0">
                    <a:pos x="T6" y="T7"/>
                  </a:cxn>
                  <a:cxn ang="0">
                    <a:pos x="T8" y="T9"/>
                  </a:cxn>
                  <a:cxn ang="0">
                    <a:pos x="T10" y="T11"/>
                  </a:cxn>
                </a:cxnLst>
                <a:rect l="0" t="0" r="r" b="b"/>
                <a:pathLst>
                  <a:path w="365" h="139">
                    <a:moveTo>
                      <a:pt x="0" y="15"/>
                    </a:moveTo>
                    <a:cubicBezTo>
                      <a:pt x="30" y="89"/>
                      <a:pt x="104" y="139"/>
                      <a:pt x="185" y="139"/>
                    </a:cubicBezTo>
                    <a:cubicBezTo>
                      <a:pt x="195" y="139"/>
                      <a:pt x="205" y="138"/>
                      <a:pt x="214" y="137"/>
                    </a:cubicBezTo>
                    <a:cubicBezTo>
                      <a:pt x="282" y="127"/>
                      <a:pt x="337" y="84"/>
                      <a:pt x="365" y="27"/>
                    </a:cubicBezTo>
                    <a:cubicBezTo>
                      <a:pt x="309" y="10"/>
                      <a:pt x="236" y="0"/>
                      <a:pt x="156" y="0"/>
                    </a:cubicBezTo>
                    <a:cubicBezTo>
                      <a:pt x="99" y="0"/>
                      <a:pt x="46" y="5"/>
                      <a:pt x="0"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grpSp>
      </p:grpSp>
      <p:grpSp>
        <p:nvGrpSpPr>
          <p:cNvPr id="64" name="Группа 193"/>
          <p:cNvGrpSpPr/>
          <p:nvPr/>
        </p:nvGrpSpPr>
        <p:grpSpPr>
          <a:xfrm>
            <a:off x="6096255" y="2246314"/>
            <a:ext cx="976439" cy="2886781"/>
            <a:chOff x="3293816" y="968375"/>
            <a:chExt cx="765175" cy="2686050"/>
          </a:xfrm>
          <a:solidFill>
            <a:srgbClr val="CA6366"/>
          </a:solidFill>
        </p:grpSpPr>
        <p:sp>
          <p:nvSpPr>
            <p:cNvPr id="65" name="Freeform 121"/>
            <p:cNvSpPr>
              <a:spLocks noEditPoints="1"/>
            </p:cNvSpPr>
            <p:nvPr/>
          </p:nvSpPr>
          <p:spPr bwMode="auto">
            <a:xfrm>
              <a:off x="3293816" y="968375"/>
              <a:ext cx="765175" cy="2686050"/>
            </a:xfrm>
            <a:custGeom>
              <a:avLst/>
              <a:gdLst>
                <a:gd name="T0" fmla="*/ 243 w 265"/>
                <a:gd name="T1" fmla="*/ 332 h 930"/>
                <a:gd name="T2" fmla="*/ 234 w 265"/>
                <a:gd name="T3" fmla="*/ 303 h 930"/>
                <a:gd name="T4" fmla="*/ 223 w 265"/>
                <a:gd name="T5" fmla="*/ 274 h 930"/>
                <a:gd name="T6" fmla="*/ 212 w 265"/>
                <a:gd name="T7" fmla="*/ 247 h 930"/>
                <a:gd name="T8" fmla="*/ 200 w 265"/>
                <a:gd name="T9" fmla="*/ 222 h 930"/>
                <a:gd name="T10" fmla="*/ 174 w 265"/>
                <a:gd name="T11" fmla="*/ 177 h 930"/>
                <a:gd name="T12" fmla="*/ 149 w 265"/>
                <a:gd name="T13" fmla="*/ 140 h 930"/>
                <a:gd name="T14" fmla="*/ 164 w 265"/>
                <a:gd name="T15" fmla="*/ 82 h 930"/>
                <a:gd name="T16" fmla="*/ 0 w 265"/>
                <a:gd name="T17" fmla="*/ 82 h 930"/>
                <a:gd name="T18" fmla="*/ 126 w 265"/>
                <a:gd name="T19" fmla="*/ 151 h 930"/>
                <a:gd name="T20" fmla="*/ 146 w 265"/>
                <a:gd name="T21" fmla="*/ 177 h 930"/>
                <a:gd name="T22" fmla="*/ 163 w 265"/>
                <a:gd name="T23" fmla="*/ 203 h 930"/>
                <a:gd name="T24" fmla="*/ 188 w 265"/>
                <a:gd name="T25" fmla="*/ 248 h 930"/>
                <a:gd name="T26" fmla="*/ 196 w 265"/>
                <a:gd name="T27" fmla="*/ 265 h 930"/>
                <a:gd name="T28" fmla="*/ 211 w 265"/>
                <a:gd name="T29" fmla="*/ 300 h 930"/>
                <a:gd name="T30" fmla="*/ 218 w 265"/>
                <a:gd name="T31" fmla="*/ 319 h 930"/>
                <a:gd name="T32" fmla="*/ 244 w 265"/>
                <a:gd name="T33" fmla="*/ 419 h 930"/>
                <a:gd name="T34" fmla="*/ 246 w 265"/>
                <a:gd name="T35" fmla="*/ 593 h 930"/>
                <a:gd name="T36" fmla="*/ 223 w 265"/>
                <a:gd name="T37" fmla="*/ 695 h 930"/>
                <a:gd name="T38" fmla="*/ 217 w 265"/>
                <a:gd name="T39" fmla="*/ 714 h 930"/>
                <a:gd name="T40" fmla="*/ 203 w 265"/>
                <a:gd name="T41" fmla="*/ 750 h 930"/>
                <a:gd name="T42" fmla="*/ 195 w 265"/>
                <a:gd name="T43" fmla="*/ 767 h 930"/>
                <a:gd name="T44" fmla="*/ 171 w 265"/>
                <a:gd name="T45" fmla="*/ 813 h 930"/>
                <a:gd name="T46" fmla="*/ 154 w 265"/>
                <a:gd name="T47" fmla="*/ 840 h 930"/>
                <a:gd name="T48" fmla="*/ 123 w 265"/>
                <a:gd name="T49" fmla="*/ 884 h 930"/>
                <a:gd name="T50" fmla="*/ 104 w 265"/>
                <a:gd name="T51" fmla="*/ 907 h 930"/>
                <a:gd name="T52" fmla="*/ 90 w 265"/>
                <a:gd name="T53" fmla="*/ 922 h 930"/>
                <a:gd name="T54" fmla="*/ 90 w 265"/>
                <a:gd name="T55" fmla="*/ 923 h 930"/>
                <a:gd name="T56" fmla="*/ 104 w 265"/>
                <a:gd name="T57" fmla="*/ 908 h 930"/>
                <a:gd name="T58" fmla="*/ 125 w 265"/>
                <a:gd name="T59" fmla="*/ 885 h 930"/>
                <a:gd name="T60" fmla="*/ 157 w 265"/>
                <a:gd name="T61" fmla="*/ 842 h 930"/>
                <a:gd name="T62" fmla="*/ 175 w 265"/>
                <a:gd name="T63" fmla="*/ 815 h 930"/>
                <a:gd name="T64" fmla="*/ 201 w 265"/>
                <a:gd name="T65" fmla="*/ 769 h 930"/>
                <a:gd name="T66" fmla="*/ 209 w 265"/>
                <a:gd name="T67" fmla="*/ 752 h 930"/>
                <a:gd name="T68" fmla="*/ 224 w 265"/>
                <a:gd name="T69" fmla="*/ 716 h 930"/>
                <a:gd name="T70" fmla="*/ 231 w 265"/>
                <a:gd name="T71" fmla="*/ 697 h 930"/>
                <a:gd name="T72" fmla="*/ 257 w 265"/>
                <a:gd name="T73" fmla="*/ 594 h 930"/>
                <a:gd name="T74" fmla="*/ 260 w 265"/>
                <a:gd name="T75" fmla="*/ 417 h 930"/>
                <a:gd name="T76" fmla="*/ 82 w 265"/>
                <a:gd name="T77" fmla="*/ 4 h 930"/>
                <a:gd name="T78" fmla="*/ 82 w 265"/>
                <a:gd name="T79" fmla="*/ 160 h 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65" h="930">
                  <a:moveTo>
                    <a:pt x="260" y="417"/>
                  </a:moveTo>
                  <a:cubicBezTo>
                    <a:pt x="256" y="388"/>
                    <a:pt x="250" y="360"/>
                    <a:pt x="243" y="332"/>
                  </a:cubicBezTo>
                  <a:cubicBezTo>
                    <a:pt x="241" y="326"/>
                    <a:pt x="239" y="319"/>
                    <a:pt x="237" y="312"/>
                  </a:cubicBezTo>
                  <a:cubicBezTo>
                    <a:pt x="236" y="309"/>
                    <a:pt x="235" y="306"/>
                    <a:pt x="234" y="303"/>
                  </a:cubicBezTo>
                  <a:cubicBezTo>
                    <a:pt x="232" y="299"/>
                    <a:pt x="231" y="296"/>
                    <a:pt x="230" y="293"/>
                  </a:cubicBezTo>
                  <a:cubicBezTo>
                    <a:pt x="228" y="287"/>
                    <a:pt x="226" y="280"/>
                    <a:pt x="223" y="274"/>
                  </a:cubicBezTo>
                  <a:cubicBezTo>
                    <a:pt x="221" y="268"/>
                    <a:pt x="218" y="262"/>
                    <a:pt x="216" y="256"/>
                  </a:cubicBezTo>
                  <a:cubicBezTo>
                    <a:pt x="214" y="253"/>
                    <a:pt x="213" y="250"/>
                    <a:pt x="212" y="247"/>
                  </a:cubicBezTo>
                  <a:cubicBezTo>
                    <a:pt x="210" y="244"/>
                    <a:pt x="209" y="242"/>
                    <a:pt x="208" y="239"/>
                  </a:cubicBezTo>
                  <a:cubicBezTo>
                    <a:pt x="205" y="233"/>
                    <a:pt x="202" y="228"/>
                    <a:pt x="200" y="222"/>
                  </a:cubicBezTo>
                  <a:cubicBezTo>
                    <a:pt x="194" y="211"/>
                    <a:pt x="189" y="201"/>
                    <a:pt x="183" y="191"/>
                  </a:cubicBezTo>
                  <a:cubicBezTo>
                    <a:pt x="180" y="186"/>
                    <a:pt x="177" y="182"/>
                    <a:pt x="174" y="177"/>
                  </a:cubicBezTo>
                  <a:cubicBezTo>
                    <a:pt x="172" y="172"/>
                    <a:pt x="169" y="168"/>
                    <a:pt x="166" y="164"/>
                  </a:cubicBezTo>
                  <a:cubicBezTo>
                    <a:pt x="160" y="155"/>
                    <a:pt x="155" y="147"/>
                    <a:pt x="149" y="140"/>
                  </a:cubicBezTo>
                  <a:cubicBezTo>
                    <a:pt x="148" y="138"/>
                    <a:pt x="147" y="136"/>
                    <a:pt x="145" y="134"/>
                  </a:cubicBezTo>
                  <a:cubicBezTo>
                    <a:pt x="157" y="120"/>
                    <a:pt x="164" y="102"/>
                    <a:pt x="164" y="82"/>
                  </a:cubicBezTo>
                  <a:cubicBezTo>
                    <a:pt x="164" y="36"/>
                    <a:pt x="128" y="0"/>
                    <a:pt x="82" y="0"/>
                  </a:cubicBezTo>
                  <a:cubicBezTo>
                    <a:pt x="37" y="0"/>
                    <a:pt x="0" y="36"/>
                    <a:pt x="0" y="82"/>
                  </a:cubicBezTo>
                  <a:cubicBezTo>
                    <a:pt x="0" y="127"/>
                    <a:pt x="37" y="164"/>
                    <a:pt x="82" y="164"/>
                  </a:cubicBezTo>
                  <a:cubicBezTo>
                    <a:pt x="98" y="164"/>
                    <a:pt x="113" y="159"/>
                    <a:pt x="126" y="151"/>
                  </a:cubicBezTo>
                  <a:cubicBezTo>
                    <a:pt x="127" y="152"/>
                    <a:pt x="128" y="154"/>
                    <a:pt x="129" y="155"/>
                  </a:cubicBezTo>
                  <a:cubicBezTo>
                    <a:pt x="135" y="162"/>
                    <a:pt x="140" y="170"/>
                    <a:pt x="146" y="177"/>
                  </a:cubicBezTo>
                  <a:cubicBezTo>
                    <a:pt x="149" y="181"/>
                    <a:pt x="151" y="186"/>
                    <a:pt x="154" y="190"/>
                  </a:cubicBezTo>
                  <a:cubicBezTo>
                    <a:pt x="157" y="194"/>
                    <a:pt x="160" y="199"/>
                    <a:pt x="163" y="203"/>
                  </a:cubicBezTo>
                  <a:cubicBezTo>
                    <a:pt x="169" y="213"/>
                    <a:pt x="174" y="222"/>
                    <a:pt x="180" y="233"/>
                  </a:cubicBezTo>
                  <a:cubicBezTo>
                    <a:pt x="182" y="238"/>
                    <a:pt x="185" y="243"/>
                    <a:pt x="188" y="248"/>
                  </a:cubicBezTo>
                  <a:cubicBezTo>
                    <a:pt x="189" y="251"/>
                    <a:pt x="191" y="254"/>
                    <a:pt x="192" y="257"/>
                  </a:cubicBezTo>
                  <a:cubicBezTo>
                    <a:pt x="194" y="259"/>
                    <a:pt x="195" y="262"/>
                    <a:pt x="196" y="265"/>
                  </a:cubicBezTo>
                  <a:cubicBezTo>
                    <a:pt x="199" y="271"/>
                    <a:pt x="201" y="276"/>
                    <a:pt x="204" y="282"/>
                  </a:cubicBezTo>
                  <a:cubicBezTo>
                    <a:pt x="206" y="288"/>
                    <a:pt x="209" y="294"/>
                    <a:pt x="211" y="300"/>
                  </a:cubicBezTo>
                  <a:cubicBezTo>
                    <a:pt x="212" y="303"/>
                    <a:pt x="213" y="306"/>
                    <a:pt x="215" y="309"/>
                  </a:cubicBezTo>
                  <a:cubicBezTo>
                    <a:pt x="216" y="312"/>
                    <a:pt x="217" y="316"/>
                    <a:pt x="218" y="319"/>
                  </a:cubicBezTo>
                  <a:cubicBezTo>
                    <a:pt x="220" y="325"/>
                    <a:pt x="222" y="331"/>
                    <a:pt x="224" y="338"/>
                  </a:cubicBezTo>
                  <a:cubicBezTo>
                    <a:pt x="232" y="364"/>
                    <a:pt x="239" y="391"/>
                    <a:pt x="244" y="419"/>
                  </a:cubicBezTo>
                  <a:cubicBezTo>
                    <a:pt x="248" y="448"/>
                    <a:pt x="251" y="477"/>
                    <a:pt x="251" y="506"/>
                  </a:cubicBezTo>
                  <a:cubicBezTo>
                    <a:pt x="251" y="535"/>
                    <a:pt x="250" y="564"/>
                    <a:pt x="246" y="593"/>
                  </a:cubicBezTo>
                  <a:cubicBezTo>
                    <a:pt x="242" y="621"/>
                    <a:pt x="236" y="649"/>
                    <a:pt x="229" y="675"/>
                  </a:cubicBezTo>
                  <a:cubicBezTo>
                    <a:pt x="227" y="682"/>
                    <a:pt x="225" y="688"/>
                    <a:pt x="223" y="695"/>
                  </a:cubicBezTo>
                  <a:cubicBezTo>
                    <a:pt x="222" y="698"/>
                    <a:pt x="221" y="701"/>
                    <a:pt x="220" y="704"/>
                  </a:cubicBezTo>
                  <a:cubicBezTo>
                    <a:pt x="219" y="707"/>
                    <a:pt x="218" y="711"/>
                    <a:pt x="217" y="714"/>
                  </a:cubicBezTo>
                  <a:cubicBezTo>
                    <a:pt x="215" y="720"/>
                    <a:pt x="213" y="726"/>
                    <a:pt x="210" y="732"/>
                  </a:cubicBezTo>
                  <a:cubicBezTo>
                    <a:pt x="208" y="738"/>
                    <a:pt x="205" y="744"/>
                    <a:pt x="203" y="750"/>
                  </a:cubicBezTo>
                  <a:cubicBezTo>
                    <a:pt x="202" y="753"/>
                    <a:pt x="200" y="756"/>
                    <a:pt x="199" y="758"/>
                  </a:cubicBezTo>
                  <a:cubicBezTo>
                    <a:pt x="198" y="761"/>
                    <a:pt x="197" y="764"/>
                    <a:pt x="195" y="767"/>
                  </a:cubicBezTo>
                  <a:cubicBezTo>
                    <a:pt x="193" y="772"/>
                    <a:pt x="190" y="778"/>
                    <a:pt x="187" y="783"/>
                  </a:cubicBezTo>
                  <a:cubicBezTo>
                    <a:pt x="182" y="793"/>
                    <a:pt x="177" y="804"/>
                    <a:pt x="171" y="813"/>
                  </a:cubicBezTo>
                  <a:cubicBezTo>
                    <a:pt x="168" y="818"/>
                    <a:pt x="165" y="822"/>
                    <a:pt x="163" y="827"/>
                  </a:cubicBezTo>
                  <a:cubicBezTo>
                    <a:pt x="160" y="832"/>
                    <a:pt x="157" y="836"/>
                    <a:pt x="154" y="840"/>
                  </a:cubicBezTo>
                  <a:cubicBezTo>
                    <a:pt x="149" y="848"/>
                    <a:pt x="144" y="856"/>
                    <a:pt x="138" y="864"/>
                  </a:cubicBezTo>
                  <a:cubicBezTo>
                    <a:pt x="133" y="871"/>
                    <a:pt x="128" y="877"/>
                    <a:pt x="123" y="884"/>
                  </a:cubicBezTo>
                  <a:cubicBezTo>
                    <a:pt x="118" y="890"/>
                    <a:pt x="114" y="895"/>
                    <a:pt x="110" y="900"/>
                  </a:cubicBezTo>
                  <a:cubicBezTo>
                    <a:pt x="108" y="902"/>
                    <a:pt x="106" y="905"/>
                    <a:pt x="104" y="907"/>
                  </a:cubicBezTo>
                  <a:cubicBezTo>
                    <a:pt x="102" y="909"/>
                    <a:pt x="100" y="911"/>
                    <a:pt x="98" y="913"/>
                  </a:cubicBezTo>
                  <a:cubicBezTo>
                    <a:pt x="95" y="917"/>
                    <a:pt x="92" y="920"/>
                    <a:pt x="90" y="922"/>
                  </a:cubicBezTo>
                  <a:cubicBezTo>
                    <a:pt x="85" y="927"/>
                    <a:pt x="82" y="930"/>
                    <a:pt x="82" y="930"/>
                  </a:cubicBezTo>
                  <a:cubicBezTo>
                    <a:pt x="82" y="930"/>
                    <a:pt x="85" y="927"/>
                    <a:pt x="90" y="923"/>
                  </a:cubicBezTo>
                  <a:cubicBezTo>
                    <a:pt x="92" y="920"/>
                    <a:pt x="95" y="917"/>
                    <a:pt x="99" y="913"/>
                  </a:cubicBezTo>
                  <a:cubicBezTo>
                    <a:pt x="101" y="912"/>
                    <a:pt x="102" y="910"/>
                    <a:pt x="104" y="908"/>
                  </a:cubicBezTo>
                  <a:cubicBezTo>
                    <a:pt x="106" y="906"/>
                    <a:pt x="108" y="903"/>
                    <a:pt x="110" y="901"/>
                  </a:cubicBezTo>
                  <a:cubicBezTo>
                    <a:pt x="115" y="896"/>
                    <a:pt x="119" y="891"/>
                    <a:pt x="125" y="885"/>
                  </a:cubicBezTo>
                  <a:cubicBezTo>
                    <a:pt x="129" y="879"/>
                    <a:pt x="135" y="872"/>
                    <a:pt x="140" y="865"/>
                  </a:cubicBezTo>
                  <a:cubicBezTo>
                    <a:pt x="146" y="858"/>
                    <a:pt x="151" y="850"/>
                    <a:pt x="157" y="842"/>
                  </a:cubicBezTo>
                  <a:cubicBezTo>
                    <a:pt x="160" y="838"/>
                    <a:pt x="163" y="834"/>
                    <a:pt x="166" y="829"/>
                  </a:cubicBezTo>
                  <a:cubicBezTo>
                    <a:pt x="169" y="825"/>
                    <a:pt x="172" y="820"/>
                    <a:pt x="175" y="815"/>
                  </a:cubicBezTo>
                  <a:cubicBezTo>
                    <a:pt x="181" y="806"/>
                    <a:pt x="186" y="796"/>
                    <a:pt x="192" y="786"/>
                  </a:cubicBezTo>
                  <a:cubicBezTo>
                    <a:pt x="195" y="780"/>
                    <a:pt x="198" y="775"/>
                    <a:pt x="201" y="769"/>
                  </a:cubicBezTo>
                  <a:cubicBezTo>
                    <a:pt x="202" y="767"/>
                    <a:pt x="203" y="764"/>
                    <a:pt x="205" y="761"/>
                  </a:cubicBezTo>
                  <a:cubicBezTo>
                    <a:pt x="206" y="758"/>
                    <a:pt x="207" y="755"/>
                    <a:pt x="209" y="752"/>
                  </a:cubicBezTo>
                  <a:cubicBezTo>
                    <a:pt x="211" y="747"/>
                    <a:pt x="214" y="741"/>
                    <a:pt x="217" y="735"/>
                  </a:cubicBezTo>
                  <a:cubicBezTo>
                    <a:pt x="219" y="729"/>
                    <a:pt x="222" y="723"/>
                    <a:pt x="224" y="716"/>
                  </a:cubicBezTo>
                  <a:cubicBezTo>
                    <a:pt x="225" y="713"/>
                    <a:pt x="227" y="710"/>
                    <a:pt x="228" y="707"/>
                  </a:cubicBezTo>
                  <a:cubicBezTo>
                    <a:pt x="229" y="704"/>
                    <a:pt x="230" y="701"/>
                    <a:pt x="231" y="697"/>
                  </a:cubicBezTo>
                  <a:cubicBezTo>
                    <a:pt x="233" y="691"/>
                    <a:pt x="236" y="684"/>
                    <a:pt x="238" y="678"/>
                  </a:cubicBezTo>
                  <a:cubicBezTo>
                    <a:pt x="246" y="651"/>
                    <a:pt x="253" y="623"/>
                    <a:pt x="257" y="594"/>
                  </a:cubicBezTo>
                  <a:cubicBezTo>
                    <a:pt x="262" y="565"/>
                    <a:pt x="265" y="536"/>
                    <a:pt x="265" y="506"/>
                  </a:cubicBezTo>
                  <a:cubicBezTo>
                    <a:pt x="265" y="476"/>
                    <a:pt x="264" y="446"/>
                    <a:pt x="260" y="417"/>
                  </a:cubicBezTo>
                  <a:close/>
                  <a:moveTo>
                    <a:pt x="4" y="82"/>
                  </a:moveTo>
                  <a:cubicBezTo>
                    <a:pt x="4" y="39"/>
                    <a:pt x="39" y="4"/>
                    <a:pt x="82" y="4"/>
                  </a:cubicBezTo>
                  <a:cubicBezTo>
                    <a:pt x="125" y="4"/>
                    <a:pt x="160" y="39"/>
                    <a:pt x="160" y="82"/>
                  </a:cubicBezTo>
                  <a:cubicBezTo>
                    <a:pt x="160" y="125"/>
                    <a:pt x="125" y="160"/>
                    <a:pt x="82" y="160"/>
                  </a:cubicBezTo>
                  <a:cubicBezTo>
                    <a:pt x="39" y="160"/>
                    <a:pt x="4" y="125"/>
                    <a:pt x="4" y="82"/>
                  </a:cubicBezTo>
                  <a:close/>
                </a:path>
              </a:pathLst>
            </a:cu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anchor="t" anchorCtr="0" compatLnSpc="1"/>
            <a:lstStyle/>
            <a:p>
              <a:endParaRPr lang="ru-RU"/>
            </a:p>
          </p:txBody>
        </p:sp>
        <p:grpSp>
          <p:nvGrpSpPr>
            <p:cNvPr id="66" name="Группа 168"/>
            <p:cNvGrpSpPr/>
            <p:nvPr/>
          </p:nvGrpSpPr>
          <p:grpSpPr>
            <a:xfrm>
              <a:off x="3390832" y="1100882"/>
              <a:ext cx="270960" cy="232150"/>
              <a:chOff x="8380413" y="207963"/>
              <a:chExt cx="609600" cy="522288"/>
            </a:xfrm>
            <a:grpFill/>
          </p:grpSpPr>
          <p:sp>
            <p:nvSpPr>
              <p:cNvPr id="67" name="Freeform 223"/>
              <p:cNvSpPr/>
              <p:nvPr/>
            </p:nvSpPr>
            <p:spPr bwMode="auto">
              <a:xfrm>
                <a:off x="8724900" y="298451"/>
                <a:ext cx="122238" cy="115888"/>
              </a:xfrm>
              <a:custGeom>
                <a:avLst/>
                <a:gdLst>
                  <a:gd name="T0" fmla="*/ 178 w 183"/>
                  <a:gd name="T1" fmla="*/ 41 h 172"/>
                  <a:gd name="T2" fmla="*/ 167 w 183"/>
                  <a:gd name="T3" fmla="*/ 37 h 172"/>
                  <a:gd name="T4" fmla="*/ 158 w 183"/>
                  <a:gd name="T5" fmla="*/ 41 h 172"/>
                  <a:gd name="T6" fmla="*/ 143 w 183"/>
                  <a:gd name="T7" fmla="*/ 18 h 172"/>
                  <a:gd name="T8" fmla="*/ 127 w 183"/>
                  <a:gd name="T9" fmla="*/ 5 h 172"/>
                  <a:gd name="T10" fmla="*/ 111 w 183"/>
                  <a:gd name="T11" fmla="*/ 0 h 172"/>
                  <a:gd name="T12" fmla="*/ 96 w 183"/>
                  <a:gd name="T13" fmla="*/ 4 h 172"/>
                  <a:gd name="T14" fmla="*/ 77 w 183"/>
                  <a:gd name="T15" fmla="*/ 24 h 172"/>
                  <a:gd name="T16" fmla="*/ 75 w 183"/>
                  <a:gd name="T17" fmla="*/ 51 h 172"/>
                  <a:gd name="T18" fmla="*/ 76 w 183"/>
                  <a:gd name="T19" fmla="*/ 67 h 172"/>
                  <a:gd name="T20" fmla="*/ 81 w 183"/>
                  <a:gd name="T21" fmla="*/ 101 h 172"/>
                  <a:gd name="T22" fmla="*/ 81 w 183"/>
                  <a:gd name="T23" fmla="*/ 128 h 172"/>
                  <a:gd name="T24" fmla="*/ 70 w 183"/>
                  <a:gd name="T25" fmla="*/ 141 h 172"/>
                  <a:gd name="T26" fmla="*/ 52 w 183"/>
                  <a:gd name="T27" fmla="*/ 139 h 172"/>
                  <a:gd name="T28" fmla="*/ 34 w 183"/>
                  <a:gd name="T29" fmla="*/ 113 h 172"/>
                  <a:gd name="T30" fmla="*/ 24 w 183"/>
                  <a:gd name="T31" fmla="*/ 78 h 172"/>
                  <a:gd name="T32" fmla="*/ 25 w 183"/>
                  <a:gd name="T33" fmla="*/ 54 h 172"/>
                  <a:gd name="T34" fmla="*/ 18 w 183"/>
                  <a:gd name="T35" fmla="*/ 44 h 172"/>
                  <a:gd name="T36" fmla="*/ 10 w 183"/>
                  <a:gd name="T37" fmla="*/ 41 h 172"/>
                  <a:gd name="T38" fmla="*/ 7 w 183"/>
                  <a:gd name="T39" fmla="*/ 73 h 172"/>
                  <a:gd name="T40" fmla="*/ 12 w 183"/>
                  <a:gd name="T41" fmla="*/ 101 h 172"/>
                  <a:gd name="T42" fmla="*/ 7 w 183"/>
                  <a:gd name="T43" fmla="*/ 112 h 172"/>
                  <a:gd name="T44" fmla="*/ 6 w 183"/>
                  <a:gd name="T45" fmla="*/ 112 h 172"/>
                  <a:gd name="T46" fmla="*/ 2 w 183"/>
                  <a:gd name="T47" fmla="*/ 123 h 172"/>
                  <a:gd name="T48" fmla="*/ 5 w 183"/>
                  <a:gd name="T49" fmla="*/ 130 h 172"/>
                  <a:gd name="T50" fmla="*/ 16 w 183"/>
                  <a:gd name="T51" fmla="*/ 134 h 172"/>
                  <a:gd name="T52" fmla="*/ 25 w 183"/>
                  <a:gd name="T53" fmla="*/ 130 h 172"/>
                  <a:gd name="T54" fmla="*/ 40 w 183"/>
                  <a:gd name="T55" fmla="*/ 154 h 172"/>
                  <a:gd name="T56" fmla="*/ 57 w 183"/>
                  <a:gd name="T57" fmla="*/ 168 h 172"/>
                  <a:gd name="T58" fmla="*/ 74 w 183"/>
                  <a:gd name="T59" fmla="*/ 172 h 172"/>
                  <a:gd name="T60" fmla="*/ 90 w 183"/>
                  <a:gd name="T61" fmla="*/ 168 h 172"/>
                  <a:gd name="T62" fmla="*/ 109 w 183"/>
                  <a:gd name="T63" fmla="*/ 147 h 172"/>
                  <a:gd name="T64" fmla="*/ 111 w 183"/>
                  <a:gd name="T65" fmla="*/ 120 h 172"/>
                  <a:gd name="T66" fmla="*/ 110 w 183"/>
                  <a:gd name="T67" fmla="*/ 104 h 172"/>
                  <a:gd name="T68" fmla="*/ 105 w 183"/>
                  <a:gd name="T69" fmla="*/ 70 h 172"/>
                  <a:gd name="T70" fmla="*/ 104 w 183"/>
                  <a:gd name="T71" fmla="*/ 54 h 172"/>
                  <a:gd name="T72" fmla="*/ 105 w 183"/>
                  <a:gd name="T73" fmla="*/ 44 h 172"/>
                  <a:gd name="T74" fmla="*/ 109 w 183"/>
                  <a:gd name="T75" fmla="*/ 36 h 172"/>
                  <a:gd name="T76" fmla="*/ 116 w 183"/>
                  <a:gd name="T77" fmla="*/ 31 h 172"/>
                  <a:gd name="T78" fmla="*/ 131 w 183"/>
                  <a:gd name="T79" fmla="*/ 33 h 172"/>
                  <a:gd name="T80" fmla="*/ 146 w 183"/>
                  <a:gd name="T81" fmla="*/ 53 h 172"/>
                  <a:gd name="T82" fmla="*/ 156 w 183"/>
                  <a:gd name="T83" fmla="*/ 87 h 172"/>
                  <a:gd name="T84" fmla="*/ 155 w 183"/>
                  <a:gd name="T85" fmla="*/ 111 h 172"/>
                  <a:gd name="T86" fmla="*/ 161 w 183"/>
                  <a:gd name="T87" fmla="*/ 121 h 172"/>
                  <a:gd name="T88" fmla="*/ 169 w 183"/>
                  <a:gd name="T89" fmla="*/ 123 h 172"/>
                  <a:gd name="T90" fmla="*/ 173 w 183"/>
                  <a:gd name="T91" fmla="*/ 95 h 172"/>
                  <a:gd name="T92" fmla="*/ 169 w 183"/>
                  <a:gd name="T93" fmla="*/ 71 h 172"/>
                  <a:gd name="T94" fmla="*/ 175 w 183"/>
                  <a:gd name="T95" fmla="*/ 60 h 172"/>
                  <a:gd name="T96" fmla="*/ 177 w 183"/>
                  <a:gd name="T97" fmla="*/ 59 h 172"/>
                  <a:gd name="T98" fmla="*/ 181 w 183"/>
                  <a:gd name="T99" fmla="*/ 48 h 172"/>
                  <a:gd name="T100" fmla="*/ 178 w 183"/>
                  <a:gd name="T101" fmla="*/ 41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3" h="172">
                    <a:moveTo>
                      <a:pt x="178" y="41"/>
                    </a:moveTo>
                    <a:cubicBezTo>
                      <a:pt x="176" y="37"/>
                      <a:pt x="171" y="35"/>
                      <a:pt x="167" y="37"/>
                    </a:cubicBezTo>
                    <a:cubicBezTo>
                      <a:pt x="158" y="41"/>
                      <a:pt x="158" y="41"/>
                      <a:pt x="158" y="41"/>
                    </a:cubicBezTo>
                    <a:cubicBezTo>
                      <a:pt x="154" y="32"/>
                      <a:pt x="149" y="24"/>
                      <a:pt x="143" y="18"/>
                    </a:cubicBezTo>
                    <a:cubicBezTo>
                      <a:pt x="138" y="12"/>
                      <a:pt x="133" y="8"/>
                      <a:pt x="127" y="5"/>
                    </a:cubicBezTo>
                    <a:cubicBezTo>
                      <a:pt x="122" y="2"/>
                      <a:pt x="116" y="1"/>
                      <a:pt x="111" y="0"/>
                    </a:cubicBezTo>
                    <a:cubicBezTo>
                      <a:pt x="106" y="0"/>
                      <a:pt x="101" y="1"/>
                      <a:pt x="96" y="4"/>
                    </a:cubicBezTo>
                    <a:cubicBezTo>
                      <a:pt x="87" y="8"/>
                      <a:pt x="80" y="15"/>
                      <a:pt x="77" y="24"/>
                    </a:cubicBezTo>
                    <a:cubicBezTo>
                      <a:pt x="74" y="33"/>
                      <a:pt x="75" y="51"/>
                      <a:pt x="75" y="51"/>
                    </a:cubicBezTo>
                    <a:cubicBezTo>
                      <a:pt x="75" y="55"/>
                      <a:pt x="76" y="62"/>
                      <a:pt x="76" y="67"/>
                    </a:cubicBezTo>
                    <a:cubicBezTo>
                      <a:pt x="81" y="101"/>
                      <a:pt x="81" y="101"/>
                      <a:pt x="81" y="101"/>
                    </a:cubicBezTo>
                    <a:cubicBezTo>
                      <a:pt x="82" y="113"/>
                      <a:pt x="82" y="122"/>
                      <a:pt x="81" y="128"/>
                    </a:cubicBezTo>
                    <a:cubicBezTo>
                      <a:pt x="79" y="134"/>
                      <a:pt x="76" y="138"/>
                      <a:pt x="70" y="141"/>
                    </a:cubicBezTo>
                    <a:cubicBezTo>
                      <a:pt x="65" y="143"/>
                      <a:pt x="59" y="143"/>
                      <a:pt x="52" y="139"/>
                    </a:cubicBezTo>
                    <a:cubicBezTo>
                      <a:pt x="46" y="135"/>
                      <a:pt x="40" y="127"/>
                      <a:pt x="34" y="113"/>
                    </a:cubicBezTo>
                    <a:cubicBezTo>
                      <a:pt x="28" y="102"/>
                      <a:pt x="25" y="90"/>
                      <a:pt x="24" y="78"/>
                    </a:cubicBezTo>
                    <a:cubicBezTo>
                      <a:pt x="22" y="67"/>
                      <a:pt x="25" y="54"/>
                      <a:pt x="25" y="54"/>
                    </a:cubicBezTo>
                    <a:cubicBezTo>
                      <a:pt x="26" y="49"/>
                      <a:pt x="23" y="45"/>
                      <a:pt x="18" y="44"/>
                    </a:cubicBezTo>
                    <a:cubicBezTo>
                      <a:pt x="10" y="41"/>
                      <a:pt x="10" y="41"/>
                      <a:pt x="10" y="41"/>
                    </a:cubicBezTo>
                    <a:cubicBezTo>
                      <a:pt x="7" y="50"/>
                      <a:pt x="6" y="61"/>
                      <a:pt x="7" y="73"/>
                    </a:cubicBezTo>
                    <a:cubicBezTo>
                      <a:pt x="7" y="84"/>
                      <a:pt x="12" y="101"/>
                      <a:pt x="12" y="101"/>
                    </a:cubicBezTo>
                    <a:cubicBezTo>
                      <a:pt x="13" y="105"/>
                      <a:pt x="11" y="110"/>
                      <a:pt x="7" y="112"/>
                    </a:cubicBezTo>
                    <a:cubicBezTo>
                      <a:pt x="6" y="112"/>
                      <a:pt x="6" y="112"/>
                      <a:pt x="6" y="112"/>
                    </a:cubicBezTo>
                    <a:cubicBezTo>
                      <a:pt x="2" y="114"/>
                      <a:pt x="0" y="119"/>
                      <a:pt x="2" y="123"/>
                    </a:cubicBezTo>
                    <a:cubicBezTo>
                      <a:pt x="5" y="130"/>
                      <a:pt x="5" y="130"/>
                      <a:pt x="5" y="130"/>
                    </a:cubicBezTo>
                    <a:cubicBezTo>
                      <a:pt x="7" y="134"/>
                      <a:pt x="12" y="136"/>
                      <a:pt x="16" y="134"/>
                    </a:cubicBezTo>
                    <a:cubicBezTo>
                      <a:pt x="25" y="130"/>
                      <a:pt x="25" y="130"/>
                      <a:pt x="25" y="130"/>
                    </a:cubicBezTo>
                    <a:cubicBezTo>
                      <a:pt x="29" y="140"/>
                      <a:pt x="35" y="148"/>
                      <a:pt x="40" y="154"/>
                    </a:cubicBezTo>
                    <a:cubicBezTo>
                      <a:pt x="46" y="161"/>
                      <a:pt x="51" y="165"/>
                      <a:pt x="57" y="168"/>
                    </a:cubicBezTo>
                    <a:cubicBezTo>
                      <a:pt x="63" y="171"/>
                      <a:pt x="68" y="172"/>
                      <a:pt x="74" y="172"/>
                    </a:cubicBezTo>
                    <a:cubicBezTo>
                      <a:pt x="80" y="172"/>
                      <a:pt x="85" y="171"/>
                      <a:pt x="90" y="168"/>
                    </a:cubicBezTo>
                    <a:cubicBezTo>
                      <a:pt x="100" y="164"/>
                      <a:pt x="106" y="157"/>
                      <a:pt x="109" y="147"/>
                    </a:cubicBezTo>
                    <a:cubicBezTo>
                      <a:pt x="112" y="138"/>
                      <a:pt x="111" y="120"/>
                      <a:pt x="111" y="120"/>
                    </a:cubicBezTo>
                    <a:cubicBezTo>
                      <a:pt x="111" y="116"/>
                      <a:pt x="110" y="109"/>
                      <a:pt x="110" y="104"/>
                    </a:cubicBezTo>
                    <a:cubicBezTo>
                      <a:pt x="105" y="70"/>
                      <a:pt x="105" y="70"/>
                      <a:pt x="105" y="70"/>
                    </a:cubicBezTo>
                    <a:cubicBezTo>
                      <a:pt x="104" y="64"/>
                      <a:pt x="104" y="59"/>
                      <a:pt x="104" y="54"/>
                    </a:cubicBezTo>
                    <a:cubicBezTo>
                      <a:pt x="104" y="50"/>
                      <a:pt x="104" y="47"/>
                      <a:pt x="105" y="44"/>
                    </a:cubicBezTo>
                    <a:cubicBezTo>
                      <a:pt x="106" y="41"/>
                      <a:pt x="107" y="38"/>
                      <a:pt x="109" y="36"/>
                    </a:cubicBezTo>
                    <a:cubicBezTo>
                      <a:pt x="110" y="34"/>
                      <a:pt x="113" y="33"/>
                      <a:pt x="116" y="31"/>
                    </a:cubicBezTo>
                    <a:cubicBezTo>
                      <a:pt x="120" y="29"/>
                      <a:pt x="125" y="30"/>
                      <a:pt x="131" y="33"/>
                    </a:cubicBezTo>
                    <a:cubicBezTo>
                      <a:pt x="137" y="37"/>
                      <a:pt x="142" y="43"/>
                      <a:pt x="146" y="53"/>
                    </a:cubicBezTo>
                    <a:cubicBezTo>
                      <a:pt x="152" y="65"/>
                      <a:pt x="155" y="76"/>
                      <a:pt x="156" y="87"/>
                    </a:cubicBezTo>
                    <a:cubicBezTo>
                      <a:pt x="157" y="98"/>
                      <a:pt x="155" y="111"/>
                      <a:pt x="155" y="111"/>
                    </a:cubicBezTo>
                    <a:cubicBezTo>
                      <a:pt x="154" y="115"/>
                      <a:pt x="157" y="120"/>
                      <a:pt x="161" y="121"/>
                    </a:cubicBezTo>
                    <a:cubicBezTo>
                      <a:pt x="169" y="123"/>
                      <a:pt x="169" y="123"/>
                      <a:pt x="169" y="123"/>
                    </a:cubicBezTo>
                    <a:cubicBezTo>
                      <a:pt x="172" y="115"/>
                      <a:pt x="173" y="105"/>
                      <a:pt x="173" y="95"/>
                    </a:cubicBezTo>
                    <a:cubicBezTo>
                      <a:pt x="172" y="84"/>
                      <a:pt x="169" y="71"/>
                      <a:pt x="169" y="71"/>
                    </a:cubicBezTo>
                    <a:cubicBezTo>
                      <a:pt x="168" y="67"/>
                      <a:pt x="171" y="62"/>
                      <a:pt x="175" y="60"/>
                    </a:cubicBezTo>
                    <a:cubicBezTo>
                      <a:pt x="177" y="59"/>
                      <a:pt x="177" y="59"/>
                      <a:pt x="177" y="59"/>
                    </a:cubicBezTo>
                    <a:cubicBezTo>
                      <a:pt x="181" y="57"/>
                      <a:pt x="183" y="52"/>
                      <a:pt x="181" y="48"/>
                    </a:cubicBezTo>
                    <a:lnTo>
                      <a:pt x="178"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68" name="Freeform 224"/>
              <p:cNvSpPr>
                <a:spLocks noEditPoints="1"/>
              </p:cNvSpPr>
              <p:nvPr/>
            </p:nvSpPr>
            <p:spPr bwMode="auto">
              <a:xfrm>
                <a:off x="8615363" y="265113"/>
                <a:ext cx="355600" cy="365125"/>
              </a:xfrm>
              <a:custGeom>
                <a:avLst/>
                <a:gdLst>
                  <a:gd name="T0" fmla="*/ 532 w 532"/>
                  <a:gd name="T1" fmla="*/ 341 h 546"/>
                  <a:gd name="T2" fmla="*/ 376 w 532"/>
                  <a:gd name="T3" fmla="*/ 0 h 546"/>
                  <a:gd name="T4" fmla="*/ 0 w 532"/>
                  <a:gd name="T5" fmla="*/ 0 h 546"/>
                  <a:gd name="T6" fmla="*/ 202 w 532"/>
                  <a:gd name="T7" fmla="*/ 460 h 546"/>
                  <a:gd name="T8" fmla="*/ 204 w 532"/>
                  <a:gd name="T9" fmla="*/ 459 h 546"/>
                  <a:gd name="T10" fmla="*/ 362 w 532"/>
                  <a:gd name="T11" fmla="*/ 546 h 546"/>
                  <a:gd name="T12" fmla="*/ 431 w 532"/>
                  <a:gd name="T13" fmla="*/ 522 h 546"/>
                  <a:gd name="T14" fmla="*/ 532 w 532"/>
                  <a:gd name="T15" fmla="*/ 341 h 546"/>
                  <a:gd name="T16" fmla="*/ 302 w 532"/>
                  <a:gd name="T17" fmla="*/ 237 h 546"/>
                  <a:gd name="T18" fmla="*/ 119 w 532"/>
                  <a:gd name="T19" fmla="*/ 181 h 546"/>
                  <a:gd name="T20" fmla="*/ 200 w 532"/>
                  <a:gd name="T21" fmla="*/ 29 h 546"/>
                  <a:gd name="T22" fmla="*/ 383 w 532"/>
                  <a:gd name="T23" fmla="*/ 86 h 546"/>
                  <a:gd name="T24" fmla="*/ 302 w 532"/>
                  <a:gd name="T25" fmla="*/ 237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32" h="546">
                    <a:moveTo>
                      <a:pt x="532" y="341"/>
                    </a:moveTo>
                    <a:cubicBezTo>
                      <a:pt x="495" y="222"/>
                      <a:pt x="432" y="112"/>
                      <a:pt x="376" y="0"/>
                    </a:cubicBezTo>
                    <a:cubicBezTo>
                      <a:pt x="0" y="0"/>
                      <a:pt x="0" y="0"/>
                      <a:pt x="0" y="0"/>
                    </a:cubicBezTo>
                    <a:cubicBezTo>
                      <a:pt x="61" y="155"/>
                      <a:pt x="154" y="299"/>
                      <a:pt x="202" y="460"/>
                    </a:cubicBezTo>
                    <a:cubicBezTo>
                      <a:pt x="203" y="459"/>
                      <a:pt x="204" y="459"/>
                      <a:pt x="204" y="459"/>
                    </a:cubicBezTo>
                    <a:cubicBezTo>
                      <a:pt x="275" y="433"/>
                      <a:pt x="354" y="470"/>
                      <a:pt x="362" y="546"/>
                    </a:cubicBezTo>
                    <a:cubicBezTo>
                      <a:pt x="385" y="538"/>
                      <a:pt x="408" y="530"/>
                      <a:pt x="431" y="522"/>
                    </a:cubicBezTo>
                    <a:cubicBezTo>
                      <a:pt x="423" y="445"/>
                      <a:pt x="460" y="367"/>
                      <a:pt x="532" y="341"/>
                    </a:cubicBezTo>
                    <a:close/>
                    <a:moveTo>
                      <a:pt x="302" y="237"/>
                    </a:moveTo>
                    <a:cubicBezTo>
                      <a:pt x="229" y="263"/>
                      <a:pt x="147" y="238"/>
                      <a:pt x="119" y="181"/>
                    </a:cubicBezTo>
                    <a:cubicBezTo>
                      <a:pt x="90" y="123"/>
                      <a:pt x="127" y="56"/>
                      <a:pt x="200" y="29"/>
                    </a:cubicBezTo>
                    <a:cubicBezTo>
                      <a:pt x="272" y="3"/>
                      <a:pt x="354" y="29"/>
                      <a:pt x="383" y="86"/>
                    </a:cubicBezTo>
                    <a:cubicBezTo>
                      <a:pt x="412" y="143"/>
                      <a:pt x="376" y="211"/>
                      <a:pt x="302" y="2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69" name="Freeform 225"/>
              <p:cNvSpPr/>
              <p:nvPr/>
            </p:nvSpPr>
            <p:spPr bwMode="auto">
              <a:xfrm>
                <a:off x="8755063" y="576263"/>
                <a:ext cx="84138" cy="87313"/>
              </a:xfrm>
              <a:custGeom>
                <a:avLst/>
                <a:gdLst>
                  <a:gd name="T0" fmla="*/ 3 w 127"/>
                  <a:gd name="T1" fmla="*/ 20 h 130"/>
                  <a:gd name="T2" fmla="*/ 0 w 127"/>
                  <a:gd name="T3" fmla="*/ 21 h 130"/>
                  <a:gd name="T4" fmla="*/ 20 w 127"/>
                  <a:gd name="T5" fmla="*/ 130 h 130"/>
                  <a:gd name="T6" fmla="*/ 127 w 127"/>
                  <a:gd name="T7" fmla="*/ 92 h 130"/>
                  <a:gd name="T8" fmla="*/ 3 w 127"/>
                  <a:gd name="T9" fmla="*/ 20 h 130"/>
                </a:gdLst>
                <a:ahLst/>
                <a:cxnLst>
                  <a:cxn ang="0">
                    <a:pos x="T0" y="T1"/>
                  </a:cxn>
                  <a:cxn ang="0">
                    <a:pos x="T2" y="T3"/>
                  </a:cxn>
                  <a:cxn ang="0">
                    <a:pos x="T4" y="T5"/>
                  </a:cxn>
                  <a:cxn ang="0">
                    <a:pos x="T6" y="T7"/>
                  </a:cxn>
                  <a:cxn ang="0">
                    <a:pos x="T8" y="T9"/>
                  </a:cxn>
                </a:cxnLst>
                <a:rect l="0" t="0" r="r" b="b"/>
                <a:pathLst>
                  <a:path w="127" h="130">
                    <a:moveTo>
                      <a:pt x="3" y="20"/>
                    </a:moveTo>
                    <a:cubicBezTo>
                      <a:pt x="2" y="20"/>
                      <a:pt x="1" y="21"/>
                      <a:pt x="0" y="21"/>
                    </a:cubicBezTo>
                    <a:cubicBezTo>
                      <a:pt x="9" y="57"/>
                      <a:pt x="16" y="93"/>
                      <a:pt x="20" y="130"/>
                    </a:cubicBezTo>
                    <a:cubicBezTo>
                      <a:pt x="56" y="117"/>
                      <a:pt x="92" y="104"/>
                      <a:pt x="127" y="92"/>
                    </a:cubicBezTo>
                    <a:cubicBezTo>
                      <a:pt x="121" y="30"/>
                      <a:pt x="60" y="0"/>
                      <a:pt x="3"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70" name="Freeform 226"/>
              <p:cNvSpPr/>
              <p:nvPr/>
            </p:nvSpPr>
            <p:spPr bwMode="auto">
              <a:xfrm>
                <a:off x="8915400" y="511176"/>
                <a:ext cx="74613" cy="96838"/>
              </a:xfrm>
              <a:custGeom>
                <a:avLst/>
                <a:gdLst>
                  <a:gd name="T0" fmla="*/ 90 w 111"/>
                  <a:gd name="T1" fmla="*/ 0 h 147"/>
                  <a:gd name="T2" fmla="*/ 6 w 111"/>
                  <a:gd name="T3" fmla="*/ 147 h 147"/>
                  <a:gd name="T4" fmla="*/ 111 w 111"/>
                  <a:gd name="T5" fmla="*/ 109 h 147"/>
                  <a:gd name="T6" fmla="*/ 90 w 111"/>
                  <a:gd name="T7" fmla="*/ 0 h 147"/>
                </a:gdLst>
                <a:ahLst/>
                <a:cxnLst>
                  <a:cxn ang="0">
                    <a:pos x="T0" y="T1"/>
                  </a:cxn>
                  <a:cxn ang="0">
                    <a:pos x="T2" y="T3"/>
                  </a:cxn>
                  <a:cxn ang="0">
                    <a:pos x="T4" y="T5"/>
                  </a:cxn>
                  <a:cxn ang="0">
                    <a:pos x="T6" y="T7"/>
                  </a:cxn>
                </a:cxnLst>
                <a:rect l="0" t="0" r="r" b="b"/>
                <a:pathLst>
                  <a:path w="111" h="147">
                    <a:moveTo>
                      <a:pt x="90" y="0"/>
                    </a:moveTo>
                    <a:cubicBezTo>
                      <a:pt x="32" y="21"/>
                      <a:pt x="0" y="85"/>
                      <a:pt x="6" y="147"/>
                    </a:cubicBezTo>
                    <a:cubicBezTo>
                      <a:pt x="41" y="134"/>
                      <a:pt x="76" y="121"/>
                      <a:pt x="111" y="109"/>
                    </a:cubicBezTo>
                    <a:cubicBezTo>
                      <a:pt x="107" y="72"/>
                      <a:pt x="100" y="36"/>
                      <a:pt x="9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71" name="Freeform 227"/>
              <p:cNvSpPr/>
              <p:nvPr/>
            </p:nvSpPr>
            <p:spPr bwMode="auto">
              <a:xfrm>
                <a:off x="8518525" y="393701"/>
                <a:ext cx="130175" cy="103188"/>
              </a:xfrm>
              <a:custGeom>
                <a:avLst/>
                <a:gdLst>
                  <a:gd name="T0" fmla="*/ 150 w 195"/>
                  <a:gd name="T1" fmla="*/ 120 h 155"/>
                  <a:gd name="T2" fmla="*/ 152 w 195"/>
                  <a:gd name="T3" fmla="*/ 132 h 155"/>
                  <a:gd name="T4" fmla="*/ 160 w 195"/>
                  <a:gd name="T5" fmla="*/ 137 h 155"/>
                  <a:gd name="T6" fmla="*/ 172 w 195"/>
                  <a:gd name="T7" fmla="*/ 111 h 155"/>
                  <a:gd name="T8" fmla="*/ 176 w 195"/>
                  <a:gd name="T9" fmla="*/ 87 h 155"/>
                  <a:gd name="T10" fmla="*/ 185 w 195"/>
                  <a:gd name="T11" fmla="*/ 79 h 155"/>
                  <a:gd name="T12" fmla="*/ 187 w 195"/>
                  <a:gd name="T13" fmla="*/ 78 h 155"/>
                  <a:gd name="T14" fmla="*/ 195 w 195"/>
                  <a:gd name="T15" fmla="*/ 69 h 155"/>
                  <a:gd name="T16" fmla="*/ 194 w 195"/>
                  <a:gd name="T17" fmla="*/ 62 h 155"/>
                  <a:gd name="T18" fmla="*/ 185 w 195"/>
                  <a:gd name="T19" fmla="*/ 55 h 155"/>
                  <a:gd name="T20" fmla="*/ 175 w 195"/>
                  <a:gd name="T21" fmla="*/ 56 h 155"/>
                  <a:gd name="T22" fmla="*/ 169 w 195"/>
                  <a:gd name="T23" fmla="*/ 29 h 155"/>
                  <a:gd name="T24" fmla="*/ 157 w 195"/>
                  <a:gd name="T25" fmla="*/ 11 h 155"/>
                  <a:gd name="T26" fmla="*/ 144 w 195"/>
                  <a:gd name="T27" fmla="*/ 2 h 155"/>
                  <a:gd name="T28" fmla="*/ 128 w 195"/>
                  <a:gd name="T29" fmla="*/ 0 h 155"/>
                  <a:gd name="T30" fmla="*/ 104 w 195"/>
                  <a:gd name="T31" fmla="*/ 13 h 155"/>
                  <a:gd name="T32" fmla="*/ 93 w 195"/>
                  <a:gd name="T33" fmla="*/ 38 h 155"/>
                  <a:gd name="T34" fmla="*/ 89 w 195"/>
                  <a:gd name="T35" fmla="*/ 54 h 155"/>
                  <a:gd name="T36" fmla="*/ 83 w 195"/>
                  <a:gd name="T37" fmla="*/ 88 h 155"/>
                  <a:gd name="T38" fmla="*/ 74 w 195"/>
                  <a:gd name="T39" fmla="*/ 113 h 155"/>
                  <a:gd name="T40" fmla="*/ 60 w 195"/>
                  <a:gd name="T41" fmla="*/ 122 h 155"/>
                  <a:gd name="T42" fmla="*/ 44 w 195"/>
                  <a:gd name="T43" fmla="*/ 115 h 155"/>
                  <a:gd name="T44" fmla="*/ 35 w 195"/>
                  <a:gd name="T45" fmla="*/ 85 h 155"/>
                  <a:gd name="T46" fmla="*/ 36 w 195"/>
                  <a:gd name="T47" fmla="*/ 48 h 155"/>
                  <a:gd name="T48" fmla="*/ 45 w 195"/>
                  <a:gd name="T49" fmla="*/ 25 h 155"/>
                  <a:gd name="T50" fmla="*/ 42 w 195"/>
                  <a:gd name="T51" fmla="*/ 13 h 155"/>
                  <a:gd name="T52" fmla="*/ 35 w 195"/>
                  <a:gd name="T53" fmla="*/ 9 h 155"/>
                  <a:gd name="T54" fmla="*/ 22 w 195"/>
                  <a:gd name="T55" fmla="*/ 37 h 155"/>
                  <a:gd name="T56" fmla="*/ 18 w 195"/>
                  <a:gd name="T57" fmla="*/ 65 h 155"/>
                  <a:gd name="T58" fmla="*/ 10 w 195"/>
                  <a:gd name="T59" fmla="*/ 74 h 155"/>
                  <a:gd name="T60" fmla="*/ 8 w 195"/>
                  <a:gd name="T61" fmla="*/ 75 h 155"/>
                  <a:gd name="T62" fmla="*/ 1 w 195"/>
                  <a:gd name="T63" fmla="*/ 83 h 155"/>
                  <a:gd name="T64" fmla="*/ 2 w 195"/>
                  <a:gd name="T65" fmla="*/ 91 h 155"/>
                  <a:gd name="T66" fmla="*/ 10 w 195"/>
                  <a:gd name="T67" fmla="*/ 98 h 155"/>
                  <a:gd name="T68" fmla="*/ 21 w 195"/>
                  <a:gd name="T69" fmla="*/ 97 h 155"/>
                  <a:gd name="T70" fmla="*/ 27 w 195"/>
                  <a:gd name="T71" fmla="*/ 125 h 155"/>
                  <a:gd name="T72" fmla="*/ 39 w 195"/>
                  <a:gd name="T73" fmla="*/ 144 h 155"/>
                  <a:gd name="T74" fmla="*/ 54 w 195"/>
                  <a:gd name="T75" fmla="*/ 153 h 155"/>
                  <a:gd name="T76" fmla="*/ 70 w 195"/>
                  <a:gd name="T77" fmla="*/ 154 h 155"/>
                  <a:gd name="T78" fmla="*/ 95 w 195"/>
                  <a:gd name="T79" fmla="*/ 140 h 155"/>
                  <a:gd name="T80" fmla="*/ 105 w 195"/>
                  <a:gd name="T81" fmla="*/ 116 h 155"/>
                  <a:gd name="T82" fmla="*/ 109 w 195"/>
                  <a:gd name="T83" fmla="*/ 100 h 155"/>
                  <a:gd name="T84" fmla="*/ 116 w 195"/>
                  <a:gd name="T85" fmla="*/ 66 h 155"/>
                  <a:gd name="T86" fmla="*/ 120 w 195"/>
                  <a:gd name="T87" fmla="*/ 51 h 155"/>
                  <a:gd name="T88" fmla="*/ 124 w 195"/>
                  <a:gd name="T89" fmla="*/ 41 h 155"/>
                  <a:gd name="T90" fmla="*/ 130 w 195"/>
                  <a:gd name="T91" fmla="*/ 35 h 155"/>
                  <a:gd name="T92" fmla="*/ 138 w 195"/>
                  <a:gd name="T93" fmla="*/ 33 h 155"/>
                  <a:gd name="T94" fmla="*/ 152 w 195"/>
                  <a:gd name="T95" fmla="*/ 39 h 155"/>
                  <a:gd name="T96" fmla="*/ 160 w 195"/>
                  <a:gd name="T97" fmla="*/ 63 h 155"/>
                  <a:gd name="T98" fmla="*/ 159 w 195"/>
                  <a:gd name="T99" fmla="*/ 98 h 155"/>
                  <a:gd name="T100" fmla="*/ 150 w 195"/>
                  <a:gd name="T101" fmla="*/ 12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95" h="155">
                    <a:moveTo>
                      <a:pt x="150" y="120"/>
                    </a:moveTo>
                    <a:cubicBezTo>
                      <a:pt x="148" y="124"/>
                      <a:pt x="149" y="129"/>
                      <a:pt x="152" y="132"/>
                    </a:cubicBezTo>
                    <a:cubicBezTo>
                      <a:pt x="160" y="137"/>
                      <a:pt x="160" y="137"/>
                      <a:pt x="160" y="137"/>
                    </a:cubicBezTo>
                    <a:cubicBezTo>
                      <a:pt x="165" y="130"/>
                      <a:pt x="169" y="121"/>
                      <a:pt x="172" y="111"/>
                    </a:cubicBezTo>
                    <a:cubicBezTo>
                      <a:pt x="175" y="101"/>
                      <a:pt x="176" y="87"/>
                      <a:pt x="176" y="87"/>
                    </a:cubicBezTo>
                    <a:cubicBezTo>
                      <a:pt x="177" y="83"/>
                      <a:pt x="181" y="79"/>
                      <a:pt x="185" y="79"/>
                    </a:cubicBezTo>
                    <a:cubicBezTo>
                      <a:pt x="187" y="78"/>
                      <a:pt x="187" y="78"/>
                      <a:pt x="187" y="78"/>
                    </a:cubicBezTo>
                    <a:cubicBezTo>
                      <a:pt x="192" y="78"/>
                      <a:pt x="195" y="74"/>
                      <a:pt x="195" y="69"/>
                    </a:cubicBezTo>
                    <a:cubicBezTo>
                      <a:pt x="194" y="62"/>
                      <a:pt x="194" y="62"/>
                      <a:pt x="194" y="62"/>
                    </a:cubicBezTo>
                    <a:cubicBezTo>
                      <a:pt x="193" y="57"/>
                      <a:pt x="189" y="54"/>
                      <a:pt x="185" y="55"/>
                    </a:cubicBezTo>
                    <a:cubicBezTo>
                      <a:pt x="175" y="56"/>
                      <a:pt x="175" y="56"/>
                      <a:pt x="175" y="56"/>
                    </a:cubicBezTo>
                    <a:cubicBezTo>
                      <a:pt x="174" y="45"/>
                      <a:pt x="172" y="36"/>
                      <a:pt x="169" y="29"/>
                    </a:cubicBezTo>
                    <a:cubicBezTo>
                      <a:pt x="165" y="22"/>
                      <a:pt x="162" y="16"/>
                      <a:pt x="157" y="11"/>
                    </a:cubicBezTo>
                    <a:cubicBezTo>
                      <a:pt x="153" y="7"/>
                      <a:pt x="149" y="4"/>
                      <a:pt x="144" y="2"/>
                    </a:cubicBezTo>
                    <a:cubicBezTo>
                      <a:pt x="139" y="0"/>
                      <a:pt x="133" y="0"/>
                      <a:pt x="128" y="0"/>
                    </a:cubicBezTo>
                    <a:cubicBezTo>
                      <a:pt x="118" y="1"/>
                      <a:pt x="110" y="6"/>
                      <a:pt x="104" y="13"/>
                    </a:cubicBezTo>
                    <a:cubicBezTo>
                      <a:pt x="98" y="21"/>
                      <a:pt x="93" y="38"/>
                      <a:pt x="93" y="38"/>
                    </a:cubicBezTo>
                    <a:cubicBezTo>
                      <a:pt x="92" y="42"/>
                      <a:pt x="90" y="49"/>
                      <a:pt x="89" y="54"/>
                    </a:cubicBezTo>
                    <a:cubicBezTo>
                      <a:pt x="83" y="88"/>
                      <a:pt x="83" y="88"/>
                      <a:pt x="83" y="88"/>
                    </a:cubicBezTo>
                    <a:cubicBezTo>
                      <a:pt x="80" y="100"/>
                      <a:pt x="78" y="108"/>
                      <a:pt x="74" y="113"/>
                    </a:cubicBezTo>
                    <a:cubicBezTo>
                      <a:pt x="71" y="118"/>
                      <a:pt x="66" y="121"/>
                      <a:pt x="60" y="122"/>
                    </a:cubicBezTo>
                    <a:cubicBezTo>
                      <a:pt x="54" y="123"/>
                      <a:pt x="49" y="120"/>
                      <a:pt x="44" y="115"/>
                    </a:cubicBezTo>
                    <a:cubicBezTo>
                      <a:pt x="39" y="109"/>
                      <a:pt x="36" y="99"/>
                      <a:pt x="35" y="85"/>
                    </a:cubicBezTo>
                    <a:cubicBezTo>
                      <a:pt x="33" y="72"/>
                      <a:pt x="34" y="59"/>
                      <a:pt x="36" y="48"/>
                    </a:cubicBezTo>
                    <a:cubicBezTo>
                      <a:pt x="38" y="37"/>
                      <a:pt x="45" y="25"/>
                      <a:pt x="45" y="25"/>
                    </a:cubicBezTo>
                    <a:cubicBezTo>
                      <a:pt x="47" y="21"/>
                      <a:pt x="46" y="16"/>
                      <a:pt x="42" y="13"/>
                    </a:cubicBezTo>
                    <a:cubicBezTo>
                      <a:pt x="35" y="9"/>
                      <a:pt x="35" y="9"/>
                      <a:pt x="35" y="9"/>
                    </a:cubicBezTo>
                    <a:cubicBezTo>
                      <a:pt x="29" y="16"/>
                      <a:pt x="25" y="26"/>
                      <a:pt x="22" y="37"/>
                    </a:cubicBezTo>
                    <a:cubicBezTo>
                      <a:pt x="19" y="49"/>
                      <a:pt x="18" y="65"/>
                      <a:pt x="18" y="65"/>
                    </a:cubicBezTo>
                    <a:cubicBezTo>
                      <a:pt x="18" y="70"/>
                      <a:pt x="14" y="74"/>
                      <a:pt x="10" y="74"/>
                    </a:cubicBezTo>
                    <a:cubicBezTo>
                      <a:pt x="8" y="75"/>
                      <a:pt x="8" y="75"/>
                      <a:pt x="8" y="75"/>
                    </a:cubicBezTo>
                    <a:cubicBezTo>
                      <a:pt x="3" y="75"/>
                      <a:pt x="0" y="79"/>
                      <a:pt x="1" y="83"/>
                    </a:cubicBezTo>
                    <a:cubicBezTo>
                      <a:pt x="2" y="91"/>
                      <a:pt x="2" y="91"/>
                      <a:pt x="2" y="91"/>
                    </a:cubicBezTo>
                    <a:cubicBezTo>
                      <a:pt x="2" y="95"/>
                      <a:pt x="6" y="99"/>
                      <a:pt x="10" y="98"/>
                    </a:cubicBezTo>
                    <a:cubicBezTo>
                      <a:pt x="21" y="97"/>
                      <a:pt x="21" y="97"/>
                      <a:pt x="21" y="97"/>
                    </a:cubicBezTo>
                    <a:cubicBezTo>
                      <a:pt x="22" y="108"/>
                      <a:pt x="24" y="118"/>
                      <a:pt x="27" y="125"/>
                    </a:cubicBezTo>
                    <a:cubicBezTo>
                      <a:pt x="31" y="133"/>
                      <a:pt x="35" y="139"/>
                      <a:pt x="39" y="144"/>
                    </a:cubicBezTo>
                    <a:cubicBezTo>
                      <a:pt x="43" y="148"/>
                      <a:pt x="48" y="151"/>
                      <a:pt x="54" y="153"/>
                    </a:cubicBezTo>
                    <a:cubicBezTo>
                      <a:pt x="59" y="155"/>
                      <a:pt x="65" y="155"/>
                      <a:pt x="70" y="154"/>
                    </a:cubicBezTo>
                    <a:cubicBezTo>
                      <a:pt x="81" y="153"/>
                      <a:pt x="89" y="149"/>
                      <a:pt x="95" y="140"/>
                    </a:cubicBezTo>
                    <a:cubicBezTo>
                      <a:pt x="101" y="132"/>
                      <a:pt x="105" y="116"/>
                      <a:pt x="105" y="116"/>
                    </a:cubicBezTo>
                    <a:cubicBezTo>
                      <a:pt x="107" y="111"/>
                      <a:pt x="108" y="104"/>
                      <a:pt x="109" y="100"/>
                    </a:cubicBezTo>
                    <a:cubicBezTo>
                      <a:pt x="116" y="66"/>
                      <a:pt x="116" y="66"/>
                      <a:pt x="116" y="66"/>
                    </a:cubicBezTo>
                    <a:cubicBezTo>
                      <a:pt x="117" y="60"/>
                      <a:pt x="118" y="55"/>
                      <a:pt x="120" y="51"/>
                    </a:cubicBezTo>
                    <a:cubicBezTo>
                      <a:pt x="121" y="47"/>
                      <a:pt x="122" y="44"/>
                      <a:pt x="124" y="41"/>
                    </a:cubicBezTo>
                    <a:cubicBezTo>
                      <a:pt x="126" y="38"/>
                      <a:pt x="128" y="36"/>
                      <a:pt x="130" y="35"/>
                    </a:cubicBezTo>
                    <a:cubicBezTo>
                      <a:pt x="132" y="34"/>
                      <a:pt x="135" y="33"/>
                      <a:pt x="138" y="33"/>
                    </a:cubicBezTo>
                    <a:cubicBezTo>
                      <a:pt x="143" y="32"/>
                      <a:pt x="148" y="34"/>
                      <a:pt x="152" y="39"/>
                    </a:cubicBezTo>
                    <a:cubicBezTo>
                      <a:pt x="156" y="44"/>
                      <a:pt x="159" y="52"/>
                      <a:pt x="160" y="63"/>
                    </a:cubicBezTo>
                    <a:cubicBezTo>
                      <a:pt x="162" y="76"/>
                      <a:pt x="161" y="88"/>
                      <a:pt x="159" y="98"/>
                    </a:cubicBezTo>
                    <a:cubicBezTo>
                      <a:pt x="156" y="109"/>
                      <a:pt x="150" y="120"/>
                      <a:pt x="150" y="1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72" name="Freeform 228"/>
              <p:cNvSpPr/>
              <p:nvPr/>
            </p:nvSpPr>
            <p:spPr bwMode="auto">
              <a:xfrm>
                <a:off x="8448675" y="265113"/>
                <a:ext cx="266700" cy="461963"/>
              </a:xfrm>
              <a:custGeom>
                <a:avLst/>
                <a:gdLst>
                  <a:gd name="T0" fmla="*/ 338 w 400"/>
                  <a:gd name="T1" fmla="*/ 292 h 691"/>
                  <a:gd name="T2" fmla="*/ 214 w 400"/>
                  <a:gd name="T3" fmla="*/ 378 h 691"/>
                  <a:gd name="T4" fmla="*/ 58 w 400"/>
                  <a:gd name="T5" fmla="*/ 267 h 691"/>
                  <a:gd name="T6" fmla="*/ 183 w 400"/>
                  <a:gd name="T7" fmla="*/ 149 h 691"/>
                  <a:gd name="T8" fmla="*/ 283 w 400"/>
                  <a:gd name="T9" fmla="*/ 179 h 691"/>
                  <a:gd name="T10" fmla="*/ 210 w 400"/>
                  <a:gd name="T11" fmla="*/ 15 h 691"/>
                  <a:gd name="T12" fmla="*/ 204 w 400"/>
                  <a:gd name="T13" fmla="*/ 0 h 691"/>
                  <a:gd name="T14" fmla="*/ 2 w 400"/>
                  <a:gd name="T15" fmla="*/ 0 h 691"/>
                  <a:gd name="T16" fmla="*/ 48 w 400"/>
                  <a:gd name="T17" fmla="*/ 558 h 691"/>
                  <a:gd name="T18" fmla="*/ 51 w 400"/>
                  <a:gd name="T19" fmla="*/ 557 h 691"/>
                  <a:gd name="T20" fmla="*/ 172 w 400"/>
                  <a:gd name="T21" fmla="*/ 691 h 691"/>
                  <a:gd name="T22" fmla="*/ 245 w 400"/>
                  <a:gd name="T23" fmla="*/ 689 h 691"/>
                  <a:gd name="T24" fmla="*/ 399 w 400"/>
                  <a:gd name="T25" fmla="*/ 550 h 691"/>
                  <a:gd name="T26" fmla="*/ 393 w 400"/>
                  <a:gd name="T27" fmla="*/ 421 h 691"/>
                  <a:gd name="T28" fmla="*/ 338 w 400"/>
                  <a:gd name="T29" fmla="*/ 292 h 6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00" h="691">
                    <a:moveTo>
                      <a:pt x="338" y="292"/>
                    </a:moveTo>
                    <a:cubicBezTo>
                      <a:pt x="329" y="340"/>
                      <a:pt x="279" y="377"/>
                      <a:pt x="214" y="378"/>
                    </a:cubicBezTo>
                    <a:cubicBezTo>
                      <a:pt x="136" y="380"/>
                      <a:pt x="67" y="330"/>
                      <a:pt x="58" y="267"/>
                    </a:cubicBezTo>
                    <a:cubicBezTo>
                      <a:pt x="49" y="203"/>
                      <a:pt x="106" y="151"/>
                      <a:pt x="183" y="149"/>
                    </a:cubicBezTo>
                    <a:cubicBezTo>
                      <a:pt x="220" y="148"/>
                      <a:pt x="256" y="160"/>
                      <a:pt x="283" y="179"/>
                    </a:cubicBezTo>
                    <a:cubicBezTo>
                      <a:pt x="257" y="126"/>
                      <a:pt x="231" y="71"/>
                      <a:pt x="210" y="15"/>
                    </a:cubicBezTo>
                    <a:cubicBezTo>
                      <a:pt x="204" y="0"/>
                      <a:pt x="204" y="0"/>
                      <a:pt x="204" y="0"/>
                    </a:cubicBezTo>
                    <a:cubicBezTo>
                      <a:pt x="2" y="0"/>
                      <a:pt x="2" y="0"/>
                      <a:pt x="2" y="0"/>
                    </a:cubicBezTo>
                    <a:cubicBezTo>
                      <a:pt x="0" y="186"/>
                      <a:pt x="54" y="371"/>
                      <a:pt x="48" y="558"/>
                    </a:cubicBezTo>
                    <a:cubicBezTo>
                      <a:pt x="49" y="558"/>
                      <a:pt x="50" y="557"/>
                      <a:pt x="51" y="557"/>
                    </a:cubicBezTo>
                    <a:cubicBezTo>
                      <a:pt x="126" y="556"/>
                      <a:pt x="189" y="616"/>
                      <a:pt x="172" y="691"/>
                    </a:cubicBezTo>
                    <a:cubicBezTo>
                      <a:pt x="196" y="690"/>
                      <a:pt x="221" y="690"/>
                      <a:pt x="245" y="689"/>
                    </a:cubicBezTo>
                    <a:cubicBezTo>
                      <a:pt x="262" y="614"/>
                      <a:pt x="322" y="552"/>
                      <a:pt x="399" y="550"/>
                    </a:cubicBezTo>
                    <a:cubicBezTo>
                      <a:pt x="400" y="507"/>
                      <a:pt x="397" y="464"/>
                      <a:pt x="393" y="421"/>
                    </a:cubicBezTo>
                    <a:cubicBezTo>
                      <a:pt x="377" y="377"/>
                      <a:pt x="358" y="334"/>
                      <a:pt x="338" y="2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73" name="Freeform 229"/>
              <p:cNvSpPr/>
              <p:nvPr/>
            </p:nvSpPr>
            <p:spPr bwMode="auto">
              <a:xfrm>
                <a:off x="8469313" y="655638"/>
                <a:ext cx="84138" cy="74613"/>
              </a:xfrm>
              <a:custGeom>
                <a:avLst/>
                <a:gdLst>
                  <a:gd name="T0" fmla="*/ 18 w 127"/>
                  <a:gd name="T1" fmla="*/ 1 h 111"/>
                  <a:gd name="T2" fmla="*/ 15 w 127"/>
                  <a:gd name="T3" fmla="*/ 1 h 111"/>
                  <a:gd name="T4" fmla="*/ 0 w 127"/>
                  <a:gd name="T5" fmla="*/ 111 h 111"/>
                  <a:gd name="T6" fmla="*/ 114 w 127"/>
                  <a:gd name="T7" fmla="*/ 108 h 111"/>
                  <a:gd name="T8" fmla="*/ 18 w 127"/>
                  <a:gd name="T9" fmla="*/ 1 h 111"/>
                </a:gdLst>
                <a:ahLst/>
                <a:cxnLst>
                  <a:cxn ang="0">
                    <a:pos x="T0" y="T1"/>
                  </a:cxn>
                  <a:cxn ang="0">
                    <a:pos x="T2" y="T3"/>
                  </a:cxn>
                  <a:cxn ang="0">
                    <a:pos x="T4" y="T5"/>
                  </a:cxn>
                  <a:cxn ang="0">
                    <a:pos x="T6" y="T7"/>
                  </a:cxn>
                  <a:cxn ang="0">
                    <a:pos x="T8" y="T9"/>
                  </a:cxn>
                </a:cxnLst>
                <a:rect l="0" t="0" r="r" b="b"/>
                <a:pathLst>
                  <a:path w="127" h="111">
                    <a:moveTo>
                      <a:pt x="18" y="1"/>
                    </a:moveTo>
                    <a:cubicBezTo>
                      <a:pt x="17" y="1"/>
                      <a:pt x="16" y="1"/>
                      <a:pt x="15" y="1"/>
                    </a:cubicBezTo>
                    <a:cubicBezTo>
                      <a:pt x="13" y="38"/>
                      <a:pt x="8" y="74"/>
                      <a:pt x="0" y="111"/>
                    </a:cubicBezTo>
                    <a:cubicBezTo>
                      <a:pt x="38" y="110"/>
                      <a:pt x="76" y="109"/>
                      <a:pt x="114" y="108"/>
                    </a:cubicBezTo>
                    <a:cubicBezTo>
                      <a:pt x="127" y="48"/>
                      <a:pt x="79" y="0"/>
                      <a:pt x="1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74" name="Freeform 230"/>
              <p:cNvSpPr/>
              <p:nvPr/>
            </p:nvSpPr>
            <p:spPr bwMode="auto">
              <a:xfrm>
                <a:off x="8629650" y="650876"/>
                <a:ext cx="84138" cy="76200"/>
              </a:xfrm>
              <a:custGeom>
                <a:avLst/>
                <a:gdLst>
                  <a:gd name="T0" fmla="*/ 0 w 126"/>
                  <a:gd name="T1" fmla="*/ 112 h 112"/>
                  <a:gd name="T2" fmla="*/ 112 w 126"/>
                  <a:gd name="T3" fmla="*/ 109 h 112"/>
                  <a:gd name="T4" fmla="*/ 126 w 126"/>
                  <a:gd name="T5" fmla="*/ 0 h 112"/>
                  <a:gd name="T6" fmla="*/ 0 w 126"/>
                  <a:gd name="T7" fmla="*/ 112 h 112"/>
                </a:gdLst>
                <a:ahLst/>
                <a:cxnLst>
                  <a:cxn ang="0">
                    <a:pos x="T0" y="T1"/>
                  </a:cxn>
                  <a:cxn ang="0">
                    <a:pos x="T2" y="T3"/>
                  </a:cxn>
                  <a:cxn ang="0">
                    <a:pos x="T4" y="T5"/>
                  </a:cxn>
                  <a:cxn ang="0">
                    <a:pos x="T6" y="T7"/>
                  </a:cxn>
                </a:cxnLst>
                <a:rect l="0" t="0" r="r" b="b"/>
                <a:pathLst>
                  <a:path w="126" h="112">
                    <a:moveTo>
                      <a:pt x="0" y="112"/>
                    </a:moveTo>
                    <a:cubicBezTo>
                      <a:pt x="37" y="111"/>
                      <a:pt x="75" y="110"/>
                      <a:pt x="112" y="109"/>
                    </a:cubicBezTo>
                    <a:cubicBezTo>
                      <a:pt x="120" y="73"/>
                      <a:pt x="124" y="36"/>
                      <a:pt x="126" y="0"/>
                    </a:cubicBezTo>
                    <a:cubicBezTo>
                      <a:pt x="64" y="1"/>
                      <a:pt x="13" y="51"/>
                      <a:pt x="0" y="1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75" name="Freeform 231"/>
              <p:cNvSpPr/>
              <p:nvPr/>
            </p:nvSpPr>
            <p:spPr bwMode="auto">
              <a:xfrm>
                <a:off x="8380413" y="207963"/>
                <a:ext cx="561975" cy="161925"/>
              </a:xfrm>
              <a:custGeom>
                <a:avLst/>
                <a:gdLst>
                  <a:gd name="T0" fmla="*/ 57 w 841"/>
                  <a:gd name="T1" fmla="*/ 184 h 241"/>
                  <a:gd name="T2" fmla="*/ 57 w 841"/>
                  <a:gd name="T3" fmla="*/ 57 h 241"/>
                  <a:gd name="T4" fmla="*/ 61 w 841"/>
                  <a:gd name="T5" fmla="*/ 57 h 241"/>
                  <a:gd name="T6" fmla="*/ 487 w 841"/>
                  <a:gd name="T7" fmla="*/ 57 h 241"/>
                  <a:gd name="T8" fmla="*/ 784 w 841"/>
                  <a:gd name="T9" fmla="*/ 57 h 241"/>
                  <a:gd name="T10" fmla="*/ 784 w 841"/>
                  <a:gd name="T11" fmla="*/ 129 h 241"/>
                  <a:gd name="T12" fmla="*/ 841 w 841"/>
                  <a:gd name="T13" fmla="*/ 241 h 241"/>
                  <a:gd name="T14" fmla="*/ 841 w 841"/>
                  <a:gd name="T15" fmla="*/ 0 h 241"/>
                  <a:gd name="T16" fmla="*/ 0 w 841"/>
                  <a:gd name="T17" fmla="*/ 0 h 241"/>
                  <a:gd name="T18" fmla="*/ 0 w 841"/>
                  <a:gd name="T19" fmla="*/ 241 h 241"/>
                  <a:gd name="T20" fmla="*/ 70 w 841"/>
                  <a:gd name="T21" fmla="*/ 241 h 241"/>
                  <a:gd name="T22" fmla="*/ 64 w 841"/>
                  <a:gd name="T23" fmla="*/ 184 h 241"/>
                  <a:gd name="T24" fmla="*/ 57 w 841"/>
                  <a:gd name="T25" fmla="*/ 184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1" h="241">
                    <a:moveTo>
                      <a:pt x="57" y="184"/>
                    </a:moveTo>
                    <a:cubicBezTo>
                      <a:pt x="57" y="57"/>
                      <a:pt x="57" y="57"/>
                      <a:pt x="57" y="57"/>
                    </a:cubicBezTo>
                    <a:cubicBezTo>
                      <a:pt x="61" y="57"/>
                      <a:pt x="61" y="57"/>
                      <a:pt x="61" y="57"/>
                    </a:cubicBezTo>
                    <a:cubicBezTo>
                      <a:pt x="487" y="57"/>
                      <a:pt x="487" y="57"/>
                      <a:pt x="487" y="57"/>
                    </a:cubicBezTo>
                    <a:cubicBezTo>
                      <a:pt x="784" y="57"/>
                      <a:pt x="784" y="57"/>
                      <a:pt x="784" y="57"/>
                    </a:cubicBezTo>
                    <a:cubicBezTo>
                      <a:pt x="784" y="129"/>
                      <a:pt x="784" y="129"/>
                      <a:pt x="784" y="129"/>
                    </a:cubicBezTo>
                    <a:cubicBezTo>
                      <a:pt x="791" y="143"/>
                      <a:pt x="841" y="241"/>
                      <a:pt x="841" y="241"/>
                    </a:cubicBezTo>
                    <a:cubicBezTo>
                      <a:pt x="841" y="0"/>
                      <a:pt x="841" y="0"/>
                      <a:pt x="841" y="0"/>
                    </a:cubicBezTo>
                    <a:cubicBezTo>
                      <a:pt x="0" y="0"/>
                      <a:pt x="0" y="0"/>
                      <a:pt x="0" y="0"/>
                    </a:cubicBezTo>
                    <a:cubicBezTo>
                      <a:pt x="0" y="241"/>
                      <a:pt x="0" y="241"/>
                      <a:pt x="0" y="241"/>
                    </a:cubicBezTo>
                    <a:cubicBezTo>
                      <a:pt x="70" y="241"/>
                      <a:pt x="70" y="241"/>
                      <a:pt x="70" y="241"/>
                    </a:cubicBezTo>
                    <a:cubicBezTo>
                      <a:pt x="68" y="222"/>
                      <a:pt x="66" y="203"/>
                      <a:pt x="64" y="184"/>
                    </a:cubicBezTo>
                    <a:lnTo>
                      <a:pt x="57" y="18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grpSp>
      </p:grpSp>
      <p:grpSp>
        <p:nvGrpSpPr>
          <p:cNvPr id="76" name="Группа 194"/>
          <p:cNvGrpSpPr/>
          <p:nvPr/>
        </p:nvGrpSpPr>
        <p:grpSpPr>
          <a:xfrm>
            <a:off x="6785029" y="2280438"/>
            <a:ext cx="1083807" cy="3326962"/>
            <a:chOff x="3833566" y="1000125"/>
            <a:chExt cx="849313" cy="3095625"/>
          </a:xfrm>
          <a:solidFill>
            <a:srgbClr val="CA6366"/>
          </a:solidFill>
        </p:grpSpPr>
        <p:sp>
          <p:nvSpPr>
            <p:cNvPr id="77" name="Freeform 122"/>
            <p:cNvSpPr>
              <a:spLocks noEditPoints="1"/>
            </p:cNvSpPr>
            <p:nvPr/>
          </p:nvSpPr>
          <p:spPr bwMode="auto">
            <a:xfrm>
              <a:off x="3833566" y="1000125"/>
              <a:ext cx="849313" cy="3095625"/>
            </a:xfrm>
            <a:custGeom>
              <a:avLst/>
              <a:gdLst>
                <a:gd name="T0" fmla="*/ 263 w 294"/>
                <a:gd name="T1" fmla="*/ 294 h 1072"/>
                <a:gd name="T2" fmla="*/ 251 w 294"/>
                <a:gd name="T3" fmla="*/ 260 h 1072"/>
                <a:gd name="T4" fmla="*/ 238 w 294"/>
                <a:gd name="T5" fmla="*/ 228 h 1072"/>
                <a:gd name="T6" fmla="*/ 224 w 294"/>
                <a:gd name="T7" fmla="*/ 197 h 1072"/>
                <a:gd name="T8" fmla="*/ 210 w 294"/>
                <a:gd name="T9" fmla="*/ 169 h 1072"/>
                <a:gd name="T10" fmla="*/ 190 w 294"/>
                <a:gd name="T11" fmla="*/ 134 h 1072"/>
                <a:gd name="T12" fmla="*/ 169 w 294"/>
                <a:gd name="T13" fmla="*/ 103 h 1072"/>
                <a:gd name="T14" fmla="*/ 150 w 294"/>
                <a:gd name="T15" fmla="*/ 76 h 1072"/>
                <a:gd name="T16" fmla="*/ 115 w 294"/>
                <a:gd name="T17" fmla="*/ 34 h 1072"/>
                <a:gd name="T18" fmla="*/ 101 w 294"/>
                <a:gd name="T19" fmla="*/ 19 h 1072"/>
                <a:gd name="T20" fmla="*/ 82 w 294"/>
                <a:gd name="T21" fmla="*/ 0 h 1072"/>
                <a:gd name="T22" fmla="*/ 101 w 294"/>
                <a:gd name="T23" fmla="*/ 20 h 1072"/>
                <a:gd name="T24" fmla="*/ 114 w 294"/>
                <a:gd name="T25" fmla="*/ 35 h 1072"/>
                <a:gd name="T26" fmla="*/ 147 w 294"/>
                <a:gd name="T27" fmla="*/ 77 h 1072"/>
                <a:gd name="T28" fmla="*/ 166 w 294"/>
                <a:gd name="T29" fmla="*/ 105 h 1072"/>
                <a:gd name="T30" fmla="*/ 186 w 294"/>
                <a:gd name="T31" fmla="*/ 136 h 1072"/>
                <a:gd name="T32" fmla="*/ 205 w 294"/>
                <a:gd name="T33" fmla="*/ 171 h 1072"/>
                <a:gd name="T34" fmla="*/ 219 w 294"/>
                <a:gd name="T35" fmla="*/ 200 h 1072"/>
                <a:gd name="T36" fmla="*/ 232 w 294"/>
                <a:gd name="T37" fmla="*/ 231 h 1072"/>
                <a:gd name="T38" fmla="*/ 244 w 294"/>
                <a:gd name="T39" fmla="*/ 263 h 1072"/>
                <a:gd name="T40" fmla="*/ 254 w 294"/>
                <a:gd name="T41" fmla="*/ 297 h 1072"/>
                <a:gd name="T42" fmla="*/ 280 w 294"/>
                <a:gd name="T43" fmla="*/ 495 h 1072"/>
                <a:gd name="T44" fmla="*/ 249 w 294"/>
                <a:gd name="T45" fmla="*/ 691 h 1072"/>
                <a:gd name="T46" fmla="*/ 238 w 294"/>
                <a:gd name="T47" fmla="*/ 725 h 1072"/>
                <a:gd name="T48" fmla="*/ 225 w 294"/>
                <a:gd name="T49" fmla="*/ 756 h 1072"/>
                <a:gd name="T50" fmla="*/ 212 w 294"/>
                <a:gd name="T51" fmla="*/ 786 h 1072"/>
                <a:gd name="T52" fmla="*/ 197 w 294"/>
                <a:gd name="T53" fmla="*/ 814 h 1072"/>
                <a:gd name="T54" fmla="*/ 178 w 294"/>
                <a:gd name="T55" fmla="*/ 849 h 1072"/>
                <a:gd name="T56" fmla="*/ 158 w 294"/>
                <a:gd name="T57" fmla="*/ 879 h 1072"/>
                <a:gd name="T58" fmla="*/ 138 w 294"/>
                <a:gd name="T59" fmla="*/ 905 h 1072"/>
                <a:gd name="T60" fmla="*/ 82 w 294"/>
                <a:gd name="T61" fmla="*/ 908 h 1072"/>
                <a:gd name="T62" fmla="*/ 82 w 294"/>
                <a:gd name="T63" fmla="*/ 1072 h 1072"/>
                <a:gd name="T64" fmla="*/ 146 w 294"/>
                <a:gd name="T65" fmla="*/ 938 h 1072"/>
                <a:gd name="T66" fmla="*/ 168 w 294"/>
                <a:gd name="T67" fmla="*/ 907 h 1072"/>
                <a:gd name="T68" fmla="*/ 188 w 294"/>
                <a:gd name="T69" fmla="*/ 877 h 1072"/>
                <a:gd name="T70" fmla="*/ 208 w 294"/>
                <a:gd name="T71" fmla="*/ 843 h 1072"/>
                <a:gd name="T72" fmla="*/ 227 w 294"/>
                <a:gd name="T73" fmla="*/ 806 h 1072"/>
                <a:gd name="T74" fmla="*/ 236 w 294"/>
                <a:gd name="T75" fmla="*/ 785 h 1072"/>
                <a:gd name="T76" fmla="*/ 253 w 294"/>
                <a:gd name="T77" fmla="*/ 742 h 1072"/>
                <a:gd name="T78" fmla="*/ 260 w 294"/>
                <a:gd name="T79" fmla="*/ 720 h 1072"/>
                <a:gd name="T80" fmla="*/ 288 w 294"/>
                <a:gd name="T81" fmla="*/ 598 h 1072"/>
                <a:gd name="T82" fmla="*/ 285 w 294"/>
                <a:gd name="T83" fmla="*/ 392 h 1072"/>
                <a:gd name="T84" fmla="*/ 4 w 294"/>
                <a:gd name="T85" fmla="*/ 990 h 1072"/>
                <a:gd name="T86" fmla="*/ 160 w 294"/>
                <a:gd name="T87" fmla="*/ 990 h 1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94" h="1072">
                  <a:moveTo>
                    <a:pt x="285" y="392"/>
                  </a:moveTo>
                  <a:cubicBezTo>
                    <a:pt x="280" y="358"/>
                    <a:pt x="272" y="325"/>
                    <a:pt x="263" y="294"/>
                  </a:cubicBezTo>
                  <a:cubicBezTo>
                    <a:pt x="260" y="287"/>
                    <a:pt x="258" y="279"/>
                    <a:pt x="255" y="272"/>
                  </a:cubicBezTo>
                  <a:cubicBezTo>
                    <a:pt x="254" y="268"/>
                    <a:pt x="253" y="264"/>
                    <a:pt x="251" y="260"/>
                  </a:cubicBezTo>
                  <a:cubicBezTo>
                    <a:pt x="250" y="257"/>
                    <a:pt x="248" y="253"/>
                    <a:pt x="247" y="249"/>
                  </a:cubicBezTo>
                  <a:cubicBezTo>
                    <a:pt x="244" y="242"/>
                    <a:pt x="241" y="235"/>
                    <a:pt x="238" y="228"/>
                  </a:cubicBezTo>
                  <a:cubicBezTo>
                    <a:pt x="235" y="221"/>
                    <a:pt x="232" y="214"/>
                    <a:pt x="229" y="207"/>
                  </a:cubicBezTo>
                  <a:cubicBezTo>
                    <a:pt x="227" y="204"/>
                    <a:pt x="226" y="201"/>
                    <a:pt x="224" y="197"/>
                  </a:cubicBezTo>
                  <a:cubicBezTo>
                    <a:pt x="223" y="194"/>
                    <a:pt x="221" y="191"/>
                    <a:pt x="219" y="188"/>
                  </a:cubicBezTo>
                  <a:cubicBezTo>
                    <a:pt x="216" y="181"/>
                    <a:pt x="213" y="175"/>
                    <a:pt x="210" y="169"/>
                  </a:cubicBezTo>
                  <a:cubicBezTo>
                    <a:pt x="206" y="163"/>
                    <a:pt x="203" y="157"/>
                    <a:pt x="200" y="151"/>
                  </a:cubicBezTo>
                  <a:cubicBezTo>
                    <a:pt x="196" y="145"/>
                    <a:pt x="193" y="139"/>
                    <a:pt x="190" y="134"/>
                  </a:cubicBezTo>
                  <a:cubicBezTo>
                    <a:pt x="186" y="128"/>
                    <a:pt x="183" y="123"/>
                    <a:pt x="179" y="118"/>
                  </a:cubicBezTo>
                  <a:cubicBezTo>
                    <a:pt x="176" y="113"/>
                    <a:pt x="173" y="108"/>
                    <a:pt x="169" y="103"/>
                  </a:cubicBezTo>
                  <a:cubicBezTo>
                    <a:pt x="166" y="98"/>
                    <a:pt x="162" y="93"/>
                    <a:pt x="159" y="89"/>
                  </a:cubicBezTo>
                  <a:cubicBezTo>
                    <a:pt x="156" y="84"/>
                    <a:pt x="153" y="80"/>
                    <a:pt x="150" y="76"/>
                  </a:cubicBezTo>
                  <a:cubicBezTo>
                    <a:pt x="143" y="68"/>
                    <a:pt x="137" y="60"/>
                    <a:pt x="131" y="53"/>
                  </a:cubicBezTo>
                  <a:cubicBezTo>
                    <a:pt x="125" y="46"/>
                    <a:pt x="120" y="40"/>
                    <a:pt x="115" y="34"/>
                  </a:cubicBezTo>
                  <a:cubicBezTo>
                    <a:pt x="112" y="31"/>
                    <a:pt x="110" y="29"/>
                    <a:pt x="108" y="26"/>
                  </a:cubicBezTo>
                  <a:cubicBezTo>
                    <a:pt x="105" y="24"/>
                    <a:pt x="103" y="21"/>
                    <a:pt x="101" y="19"/>
                  </a:cubicBezTo>
                  <a:cubicBezTo>
                    <a:pt x="97" y="15"/>
                    <a:pt x="94" y="12"/>
                    <a:pt x="91" y="9"/>
                  </a:cubicBezTo>
                  <a:cubicBezTo>
                    <a:pt x="85" y="3"/>
                    <a:pt x="82" y="0"/>
                    <a:pt x="82" y="0"/>
                  </a:cubicBezTo>
                  <a:cubicBezTo>
                    <a:pt x="82" y="0"/>
                    <a:pt x="85" y="3"/>
                    <a:pt x="91" y="9"/>
                  </a:cubicBezTo>
                  <a:cubicBezTo>
                    <a:pt x="93" y="12"/>
                    <a:pt x="97" y="15"/>
                    <a:pt x="101" y="20"/>
                  </a:cubicBezTo>
                  <a:cubicBezTo>
                    <a:pt x="103" y="22"/>
                    <a:pt x="105" y="24"/>
                    <a:pt x="107" y="27"/>
                  </a:cubicBezTo>
                  <a:cubicBezTo>
                    <a:pt x="109" y="29"/>
                    <a:pt x="111" y="32"/>
                    <a:pt x="114" y="35"/>
                  </a:cubicBezTo>
                  <a:cubicBezTo>
                    <a:pt x="119" y="41"/>
                    <a:pt x="124" y="47"/>
                    <a:pt x="130" y="54"/>
                  </a:cubicBezTo>
                  <a:cubicBezTo>
                    <a:pt x="135" y="61"/>
                    <a:pt x="141" y="69"/>
                    <a:pt x="147" y="77"/>
                  </a:cubicBezTo>
                  <a:cubicBezTo>
                    <a:pt x="151" y="81"/>
                    <a:pt x="154" y="86"/>
                    <a:pt x="157" y="91"/>
                  </a:cubicBezTo>
                  <a:cubicBezTo>
                    <a:pt x="160" y="95"/>
                    <a:pt x="163" y="100"/>
                    <a:pt x="166" y="105"/>
                  </a:cubicBezTo>
                  <a:cubicBezTo>
                    <a:pt x="170" y="110"/>
                    <a:pt x="173" y="115"/>
                    <a:pt x="176" y="120"/>
                  </a:cubicBezTo>
                  <a:cubicBezTo>
                    <a:pt x="179" y="125"/>
                    <a:pt x="182" y="131"/>
                    <a:pt x="186" y="136"/>
                  </a:cubicBezTo>
                  <a:cubicBezTo>
                    <a:pt x="189" y="141"/>
                    <a:pt x="192" y="147"/>
                    <a:pt x="195" y="153"/>
                  </a:cubicBezTo>
                  <a:cubicBezTo>
                    <a:pt x="199" y="159"/>
                    <a:pt x="202" y="165"/>
                    <a:pt x="205" y="171"/>
                  </a:cubicBezTo>
                  <a:cubicBezTo>
                    <a:pt x="208" y="177"/>
                    <a:pt x="211" y="184"/>
                    <a:pt x="214" y="190"/>
                  </a:cubicBezTo>
                  <a:cubicBezTo>
                    <a:pt x="216" y="193"/>
                    <a:pt x="217" y="197"/>
                    <a:pt x="219" y="200"/>
                  </a:cubicBezTo>
                  <a:cubicBezTo>
                    <a:pt x="220" y="203"/>
                    <a:pt x="222" y="207"/>
                    <a:pt x="223" y="210"/>
                  </a:cubicBezTo>
                  <a:cubicBezTo>
                    <a:pt x="226" y="217"/>
                    <a:pt x="229" y="224"/>
                    <a:pt x="232" y="231"/>
                  </a:cubicBezTo>
                  <a:cubicBezTo>
                    <a:pt x="235" y="238"/>
                    <a:pt x="237" y="245"/>
                    <a:pt x="240" y="252"/>
                  </a:cubicBezTo>
                  <a:cubicBezTo>
                    <a:pt x="241" y="256"/>
                    <a:pt x="242" y="259"/>
                    <a:pt x="244" y="263"/>
                  </a:cubicBezTo>
                  <a:cubicBezTo>
                    <a:pt x="245" y="267"/>
                    <a:pt x="246" y="270"/>
                    <a:pt x="247" y="274"/>
                  </a:cubicBezTo>
                  <a:cubicBezTo>
                    <a:pt x="249" y="282"/>
                    <a:pt x="252" y="289"/>
                    <a:pt x="254" y="297"/>
                  </a:cubicBezTo>
                  <a:cubicBezTo>
                    <a:pt x="263" y="328"/>
                    <a:pt x="270" y="360"/>
                    <a:pt x="274" y="393"/>
                  </a:cubicBezTo>
                  <a:cubicBezTo>
                    <a:pt x="278" y="427"/>
                    <a:pt x="280" y="461"/>
                    <a:pt x="280" y="495"/>
                  </a:cubicBezTo>
                  <a:cubicBezTo>
                    <a:pt x="280" y="529"/>
                    <a:pt x="277" y="563"/>
                    <a:pt x="271" y="596"/>
                  </a:cubicBezTo>
                  <a:cubicBezTo>
                    <a:pt x="266" y="629"/>
                    <a:pt x="258" y="661"/>
                    <a:pt x="249" y="691"/>
                  </a:cubicBezTo>
                  <a:cubicBezTo>
                    <a:pt x="247" y="699"/>
                    <a:pt x="244" y="706"/>
                    <a:pt x="242" y="714"/>
                  </a:cubicBezTo>
                  <a:cubicBezTo>
                    <a:pt x="240" y="717"/>
                    <a:pt x="239" y="721"/>
                    <a:pt x="238" y="725"/>
                  </a:cubicBezTo>
                  <a:cubicBezTo>
                    <a:pt x="237" y="728"/>
                    <a:pt x="235" y="732"/>
                    <a:pt x="234" y="735"/>
                  </a:cubicBezTo>
                  <a:cubicBezTo>
                    <a:pt x="231" y="742"/>
                    <a:pt x="228" y="750"/>
                    <a:pt x="225" y="756"/>
                  </a:cubicBezTo>
                  <a:cubicBezTo>
                    <a:pt x="222" y="763"/>
                    <a:pt x="219" y="770"/>
                    <a:pt x="216" y="777"/>
                  </a:cubicBezTo>
                  <a:cubicBezTo>
                    <a:pt x="215" y="780"/>
                    <a:pt x="213" y="783"/>
                    <a:pt x="212" y="786"/>
                  </a:cubicBezTo>
                  <a:cubicBezTo>
                    <a:pt x="210" y="790"/>
                    <a:pt x="209" y="793"/>
                    <a:pt x="207" y="796"/>
                  </a:cubicBezTo>
                  <a:cubicBezTo>
                    <a:pt x="204" y="802"/>
                    <a:pt x="201" y="808"/>
                    <a:pt x="197" y="814"/>
                  </a:cubicBezTo>
                  <a:cubicBezTo>
                    <a:pt x="194" y="820"/>
                    <a:pt x="191" y="826"/>
                    <a:pt x="187" y="832"/>
                  </a:cubicBezTo>
                  <a:cubicBezTo>
                    <a:pt x="184" y="838"/>
                    <a:pt x="181" y="843"/>
                    <a:pt x="178" y="849"/>
                  </a:cubicBezTo>
                  <a:cubicBezTo>
                    <a:pt x="174" y="854"/>
                    <a:pt x="171" y="859"/>
                    <a:pt x="167" y="864"/>
                  </a:cubicBezTo>
                  <a:cubicBezTo>
                    <a:pt x="164" y="869"/>
                    <a:pt x="161" y="874"/>
                    <a:pt x="158" y="879"/>
                  </a:cubicBezTo>
                  <a:cubicBezTo>
                    <a:pt x="154" y="884"/>
                    <a:pt x="151" y="888"/>
                    <a:pt x="148" y="893"/>
                  </a:cubicBezTo>
                  <a:cubicBezTo>
                    <a:pt x="145" y="897"/>
                    <a:pt x="142" y="902"/>
                    <a:pt x="138" y="905"/>
                  </a:cubicBezTo>
                  <a:cubicBezTo>
                    <a:pt x="134" y="911"/>
                    <a:pt x="130" y="916"/>
                    <a:pt x="126" y="921"/>
                  </a:cubicBezTo>
                  <a:cubicBezTo>
                    <a:pt x="113" y="913"/>
                    <a:pt x="98" y="908"/>
                    <a:pt x="82" y="908"/>
                  </a:cubicBezTo>
                  <a:cubicBezTo>
                    <a:pt x="37" y="908"/>
                    <a:pt x="0" y="945"/>
                    <a:pt x="0" y="990"/>
                  </a:cubicBezTo>
                  <a:cubicBezTo>
                    <a:pt x="0" y="1035"/>
                    <a:pt x="37" y="1072"/>
                    <a:pt x="82" y="1072"/>
                  </a:cubicBezTo>
                  <a:cubicBezTo>
                    <a:pt x="127" y="1072"/>
                    <a:pt x="164" y="1035"/>
                    <a:pt x="164" y="990"/>
                  </a:cubicBezTo>
                  <a:cubicBezTo>
                    <a:pt x="164" y="970"/>
                    <a:pt x="157" y="952"/>
                    <a:pt x="146" y="938"/>
                  </a:cubicBezTo>
                  <a:cubicBezTo>
                    <a:pt x="150" y="932"/>
                    <a:pt x="154" y="927"/>
                    <a:pt x="159" y="921"/>
                  </a:cubicBezTo>
                  <a:cubicBezTo>
                    <a:pt x="162" y="916"/>
                    <a:pt x="165" y="912"/>
                    <a:pt x="168" y="907"/>
                  </a:cubicBezTo>
                  <a:cubicBezTo>
                    <a:pt x="171" y="903"/>
                    <a:pt x="175" y="898"/>
                    <a:pt x="178" y="893"/>
                  </a:cubicBezTo>
                  <a:cubicBezTo>
                    <a:pt x="181" y="888"/>
                    <a:pt x="185" y="883"/>
                    <a:pt x="188" y="877"/>
                  </a:cubicBezTo>
                  <a:cubicBezTo>
                    <a:pt x="191" y="872"/>
                    <a:pt x="194" y="866"/>
                    <a:pt x="198" y="861"/>
                  </a:cubicBezTo>
                  <a:cubicBezTo>
                    <a:pt x="201" y="855"/>
                    <a:pt x="204" y="849"/>
                    <a:pt x="208" y="843"/>
                  </a:cubicBezTo>
                  <a:cubicBezTo>
                    <a:pt x="211" y="837"/>
                    <a:pt x="214" y="831"/>
                    <a:pt x="217" y="825"/>
                  </a:cubicBezTo>
                  <a:cubicBezTo>
                    <a:pt x="220" y="819"/>
                    <a:pt x="224" y="812"/>
                    <a:pt x="227" y="806"/>
                  </a:cubicBezTo>
                  <a:cubicBezTo>
                    <a:pt x="228" y="802"/>
                    <a:pt x="230" y="799"/>
                    <a:pt x="231" y="796"/>
                  </a:cubicBezTo>
                  <a:cubicBezTo>
                    <a:pt x="233" y="792"/>
                    <a:pt x="234" y="789"/>
                    <a:pt x="236" y="785"/>
                  </a:cubicBezTo>
                  <a:cubicBezTo>
                    <a:pt x="239" y="778"/>
                    <a:pt x="242" y="771"/>
                    <a:pt x="245" y="764"/>
                  </a:cubicBezTo>
                  <a:cubicBezTo>
                    <a:pt x="248" y="757"/>
                    <a:pt x="250" y="750"/>
                    <a:pt x="253" y="742"/>
                  </a:cubicBezTo>
                  <a:cubicBezTo>
                    <a:pt x="254" y="739"/>
                    <a:pt x="255" y="735"/>
                    <a:pt x="257" y="731"/>
                  </a:cubicBezTo>
                  <a:cubicBezTo>
                    <a:pt x="258" y="728"/>
                    <a:pt x="259" y="724"/>
                    <a:pt x="260" y="720"/>
                  </a:cubicBezTo>
                  <a:cubicBezTo>
                    <a:pt x="263" y="712"/>
                    <a:pt x="265" y="704"/>
                    <a:pt x="268" y="697"/>
                  </a:cubicBezTo>
                  <a:cubicBezTo>
                    <a:pt x="276" y="665"/>
                    <a:pt x="283" y="632"/>
                    <a:pt x="288" y="598"/>
                  </a:cubicBezTo>
                  <a:cubicBezTo>
                    <a:pt x="292" y="564"/>
                    <a:pt x="294" y="530"/>
                    <a:pt x="294" y="495"/>
                  </a:cubicBezTo>
                  <a:cubicBezTo>
                    <a:pt x="294" y="460"/>
                    <a:pt x="290" y="426"/>
                    <a:pt x="285" y="392"/>
                  </a:cubicBezTo>
                  <a:close/>
                  <a:moveTo>
                    <a:pt x="82" y="1068"/>
                  </a:moveTo>
                  <a:cubicBezTo>
                    <a:pt x="39" y="1068"/>
                    <a:pt x="4" y="1033"/>
                    <a:pt x="4" y="990"/>
                  </a:cubicBezTo>
                  <a:cubicBezTo>
                    <a:pt x="4" y="947"/>
                    <a:pt x="39" y="912"/>
                    <a:pt x="82" y="912"/>
                  </a:cubicBezTo>
                  <a:cubicBezTo>
                    <a:pt x="125" y="912"/>
                    <a:pt x="160" y="947"/>
                    <a:pt x="160" y="990"/>
                  </a:cubicBezTo>
                  <a:cubicBezTo>
                    <a:pt x="160" y="1033"/>
                    <a:pt x="125" y="1068"/>
                    <a:pt x="82" y="1068"/>
                  </a:cubicBezTo>
                  <a:close/>
                </a:path>
              </a:pathLst>
            </a:cu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anchor="t" anchorCtr="0" compatLnSpc="1"/>
            <a:lstStyle/>
            <a:p>
              <a:endParaRPr lang="ru-RU"/>
            </a:p>
          </p:txBody>
        </p:sp>
        <p:sp>
          <p:nvSpPr>
            <p:cNvPr id="78" name="Freeform 99"/>
            <p:cNvSpPr>
              <a:spLocks noEditPoints="1"/>
            </p:cNvSpPr>
            <p:nvPr/>
          </p:nvSpPr>
          <p:spPr bwMode="auto">
            <a:xfrm>
              <a:off x="3952077" y="3755518"/>
              <a:ext cx="232282" cy="232282"/>
            </a:xfrm>
            <a:custGeom>
              <a:avLst/>
              <a:gdLst>
                <a:gd name="T0" fmla="*/ 545 w 913"/>
                <a:gd name="T1" fmla="*/ 9 h 913"/>
                <a:gd name="T2" fmla="*/ 367 w 913"/>
                <a:gd name="T3" fmla="*/ 9 h 913"/>
                <a:gd name="T4" fmla="*/ 0 w 913"/>
                <a:gd name="T5" fmla="*/ 456 h 913"/>
                <a:gd name="T6" fmla="*/ 367 w 913"/>
                <a:gd name="T7" fmla="*/ 904 h 913"/>
                <a:gd name="T8" fmla="*/ 545 w 913"/>
                <a:gd name="T9" fmla="*/ 904 h 913"/>
                <a:gd name="T10" fmla="*/ 913 w 913"/>
                <a:gd name="T11" fmla="*/ 456 h 913"/>
                <a:gd name="T12" fmla="*/ 339 w 913"/>
                <a:gd name="T13" fmla="*/ 108 h 913"/>
                <a:gd name="T14" fmla="*/ 171 w 913"/>
                <a:gd name="T15" fmla="*/ 225 h 913"/>
                <a:gd name="T16" fmla="*/ 118 w 913"/>
                <a:gd name="T17" fmla="*/ 314 h 913"/>
                <a:gd name="T18" fmla="*/ 181 w 913"/>
                <a:gd name="T19" fmla="*/ 403 h 913"/>
                <a:gd name="T20" fmla="*/ 118 w 913"/>
                <a:gd name="T21" fmla="*/ 314 h 913"/>
                <a:gd name="T22" fmla="*/ 91 w 913"/>
                <a:gd name="T23" fmla="*/ 492 h 913"/>
                <a:gd name="T24" fmla="*/ 196 w 913"/>
                <a:gd name="T25" fmla="*/ 581 h 913"/>
                <a:gd name="T26" fmla="*/ 158 w 913"/>
                <a:gd name="T27" fmla="*/ 670 h 913"/>
                <a:gd name="T28" fmla="*/ 339 w 913"/>
                <a:gd name="T29" fmla="*/ 804 h 913"/>
                <a:gd name="T30" fmla="*/ 412 w 913"/>
                <a:gd name="T31" fmla="*/ 748 h 913"/>
                <a:gd name="T32" fmla="*/ 412 w 913"/>
                <a:gd name="T33" fmla="*/ 670 h 913"/>
                <a:gd name="T34" fmla="*/ 412 w 913"/>
                <a:gd name="T35" fmla="*/ 581 h 913"/>
                <a:gd name="T36" fmla="*/ 269 w 913"/>
                <a:gd name="T37" fmla="*/ 492 h 913"/>
                <a:gd name="T38" fmla="*/ 412 w 913"/>
                <a:gd name="T39" fmla="*/ 581 h 913"/>
                <a:gd name="T40" fmla="*/ 271 w 913"/>
                <a:gd name="T41" fmla="*/ 403 h 913"/>
                <a:gd name="T42" fmla="*/ 412 w 913"/>
                <a:gd name="T43" fmla="*/ 314 h 913"/>
                <a:gd name="T44" fmla="*/ 412 w 913"/>
                <a:gd name="T45" fmla="*/ 225 h 913"/>
                <a:gd name="T46" fmla="*/ 412 w 913"/>
                <a:gd name="T47" fmla="*/ 165 h 913"/>
                <a:gd name="T48" fmla="*/ 795 w 913"/>
                <a:gd name="T49" fmla="*/ 314 h 913"/>
                <a:gd name="T50" fmla="*/ 732 w 913"/>
                <a:gd name="T51" fmla="*/ 403 h 913"/>
                <a:gd name="T52" fmla="*/ 795 w 913"/>
                <a:gd name="T53" fmla="*/ 314 h 913"/>
                <a:gd name="T54" fmla="*/ 672 w 913"/>
                <a:gd name="T55" fmla="*/ 225 h 913"/>
                <a:gd name="T56" fmla="*/ 742 w 913"/>
                <a:gd name="T57" fmla="*/ 225 h 913"/>
                <a:gd name="T58" fmla="*/ 564 w 913"/>
                <a:gd name="T59" fmla="*/ 225 h 913"/>
                <a:gd name="T60" fmla="*/ 501 w 913"/>
                <a:gd name="T61" fmla="*/ 165 h 913"/>
                <a:gd name="T62" fmla="*/ 617 w 913"/>
                <a:gd name="T63" fmla="*/ 314 h 913"/>
                <a:gd name="T64" fmla="*/ 501 w 913"/>
                <a:gd name="T65" fmla="*/ 403 h 913"/>
                <a:gd name="T66" fmla="*/ 501 w 913"/>
                <a:gd name="T67" fmla="*/ 492 h 913"/>
                <a:gd name="T68" fmla="*/ 624 w 913"/>
                <a:gd name="T69" fmla="*/ 581 h 913"/>
                <a:gd name="T70" fmla="*/ 501 w 913"/>
                <a:gd name="T71" fmla="*/ 492 h 913"/>
                <a:gd name="T72" fmla="*/ 501 w 913"/>
                <a:gd name="T73" fmla="*/ 670 h 913"/>
                <a:gd name="T74" fmla="*/ 501 w 913"/>
                <a:gd name="T75" fmla="*/ 748 h 913"/>
                <a:gd name="T76" fmla="*/ 682 w 913"/>
                <a:gd name="T77" fmla="*/ 670 h 913"/>
                <a:gd name="T78" fmla="*/ 573 w 913"/>
                <a:gd name="T79" fmla="*/ 804 h 913"/>
                <a:gd name="T80" fmla="*/ 733 w 913"/>
                <a:gd name="T81" fmla="*/ 492 h 913"/>
                <a:gd name="T82" fmla="*/ 802 w 913"/>
                <a:gd name="T83" fmla="*/ 581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13" h="913">
                  <a:moveTo>
                    <a:pt x="751" y="108"/>
                  </a:moveTo>
                  <a:cubicBezTo>
                    <a:pt x="693" y="59"/>
                    <a:pt x="623" y="24"/>
                    <a:pt x="545" y="9"/>
                  </a:cubicBezTo>
                  <a:cubicBezTo>
                    <a:pt x="517" y="3"/>
                    <a:pt x="487" y="0"/>
                    <a:pt x="456" y="0"/>
                  </a:cubicBezTo>
                  <a:cubicBezTo>
                    <a:pt x="426" y="0"/>
                    <a:pt x="396" y="3"/>
                    <a:pt x="367" y="9"/>
                  </a:cubicBezTo>
                  <a:cubicBezTo>
                    <a:pt x="290" y="24"/>
                    <a:pt x="219" y="59"/>
                    <a:pt x="161" y="108"/>
                  </a:cubicBezTo>
                  <a:cubicBezTo>
                    <a:pt x="63" y="192"/>
                    <a:pt x="0" y="317"/>
                    <a:pt x="0" y="456"/>
                  </a:cubicBezTo>
                  <a:cubicBezTo>
                    <a:pt x="0" y="596"/>
                    <a:pt x="63" y="721"/>
                    <a:pt x="161" y="804"/>
                  </a:cubicBezTo>
                  <a:cubicBezTo>
                    <a:pt x="219" y="854"/>
                    <a:pt x="290" y="889"/>
                    <a:pt x="367" y="904"/>
                  </a:cubicBezTo>
                  <a:cubicBezTo>
                    <a:pt x="396" y="910"/>
                    <a:pt x="426" y="913"/>
                    <a:pt x="456" y="913"/>
                  </a:cubicBezTo>
                  <a:cubicBezTo>
                    <a:pt x="487" y="913"/>
                    <a:pt x="517" y="910"/>
                    <a:pt x="545" y="904"/>
                  </a:cubicBezTo>
                  <a:cubicBezTo>
                    <a:pt x="623" y="889"/>
                    <a:pt x="693" y="854"/>
                    <a:pt x="751" y="804"/>
                  </a:cubicBezTo>
                  <a:cubicBezTo>
                    <a:pt x="850" y="721"/>
                    <a:pt x="913" y="596"/>
                    <a:pt x="913" y="456"/>
                  </a:cubicBezTo>
                  <a:cubicBezTo>
                    <a:pt x="913" y="317"/>
                    <a:pt x="850" y="192"/>
                    <a:pt x="751" y="108"/>
                  </a:cubicBezTo>
                  <a:close/>
                  <a:moveTo>
                    <a:pt x="339" y="108"/>
                  </a:moveTo>
                  <a:cubicBezTo>
                    <a:pt x="301" y="141"/>
                    <a:pt x="267" y="181"/>
                    <a:pt x="241" y="225"/>
                  </a:cubicBezTo>
                  <a:cubicBezTo>
                    <a:pt x="171" y="225"/>
                    <a:pt x="171" y="225"/>
                    <a:pt x="171" y="225"/>
                  </a:cubicBezTo>
                  <a:cubicBezTo>
                    <a:pt x="215" y="172"/>
                    <a:pt x="273" y="131"/>
                    <a:pt x="339" y="108"/>
                  </a:cubicBezTo>
                  <a:close/>
                  <a:moveTo>
                    <a:pt x="118" y="314"/>
                  </a:moveTo>
                  <a:cubicBezTo>
                    <a:pt x="201" y="314"/>
                    <a:pt x="201" y="314"/>
                    <a:pt x="201" y="314"/>
                  </a:cubicBezTo>
                  <a:cubicBezTo>
                    <a:pt x="191" y="343"/>
                    <a:pt x="185" y="372"/>
                    <a:pt x="181" y="403"/>
                  </a:cubicBezTo>
                  <a:cubicBezTo>
                    <a:pt x="93" y="403"/>
                    <a:pt x="93" y="403"/>
                    <a:pt x="93" y="403"/>
                  </a:cubicBezTo>
                  <a:cubicBezTo>
                    <a:pt x="98" y="372"/>
                    <a:pt x="106" y="342"/>
                    <a:pt x="118" y="314"/>
                  </a:cubicBezTo>
                  <a:close/>
                  <a:moveTo>
                    <a:pt x="111" y="581"/>
                  </a:moveTo>
                  <a:cubicBezTo>
                    <a:pt x="101" y="553"/>
                    <a:pt x="94" y="523"/>
                    <a:pt x="91" y="492"/>
                  </a:cubicBezTo>
                  <a:cubicBezTo>
                    <a:pt x="180" y="492"/>
                    <a:pt x="180" y="492"/>
                    <a:pt x="180" y="492"/>
                  </a:cubicBezTo>
                  <a:cubicBezTo>
                    <a:pt x="182" y="523"/>
                    <a:pt x="188" y="553"/>
                    <a:pt x="196" y="581"/>
                  </a:cubicBezTo>
                  <a:lnTo>
                    <a:pt x="111" y="581"/>
                  </a:lnTo>
                  <a:close/>
                  <a:moveTo>
                    <a:pt x="158" y="670"/>
                  </a:moveTo>
                  <a:cubicBezTo>
                    <a:pt x="231" y="670"/>
                    <a:pt x="231" y="670"/>
                    <a:pt x="231" y="670"/>
                  </a:cubicBezTo>
                  <a:cubicBezTo>
                    <a:pt x="259" y="722"/>
                    <a:pt x="295" y="767"/>
                    <a:pt x="339" y="804"/>
                  </a:cubicBezTo>
                  <a:cubicBezTo>
                    <a:pt x="266" y="780"/>
                    <a:pt x="203" y="732"/>
                    <a:pt x="158" y="670"/>
                  </a:cubicBezTo>
                  <a:close/>
                  <a:moveTo>
                    <a:pt x="412" y="748"/>
                  </a:moveTo>
                  <a:cubicBezTo>
                    <a:pt x="383" y="726"/>
                    <a:pt x="357" y="700"/>
                    <a:pt x="336" y="670"/>
                  </a:cubicBezTo>
                  <a:cubicBezTo>
                    <a:pt x="412" y="670"/>
                    <a:pt x="412" y="670"/>
                    <a:pt x="412" y="670"/>
                  </a:cubicBezTo>
                  <a:lnTo>
                    <a:pt x="412" y="748"/>
                  </a:lnTo>
                  <a:close/>
                  <a:moveTo>
                    <a:pt x="412" y="581"/>
                  </a:moveTo>
                  <a:cubicBezTo>
                    <a:pt x="289" y="581"/>
                    <a:pt x="289" y="581"/>
                    <a:pt x="289" y="581"/>
                  </a:cubicBezTo>
                  <a:cubicBezTo>
                    <a:pt x="279" y="553"/>
                    <a:pt x="272" y="523"/>
                    <a:pt x="269" y="492"/>
                  </a:cubicBezTo>
                  <a:cubicBezTo>
                    <a:pt x="412" y="492"/>
                    <a:pt x="412" y="492"/>
                    <a:pt x="412" y="492"/>
                  </a:cubicBezTo>
                  <a:lnTo>
                    <a:pt x="412" y="581"/>
                  </a:lnTo>
                  <a:close/>
                  <a:moveTo>
                    <a:pt x="412" y="403"/>
                  </a:moveTo>
                  <a:cubicBezTo>
                    <a:pt x="271" y="403"/>
                    <a:pt x="271" y="403"/>
                    <a:pt x="271" y="403"/>
                  </a:cubicBezTo>
                  <a:cubicBezTo>
                    <a:pt x="276" y="372"/>
                    <a:pt x="284" y="342"/>
                    <a:pt x="296" y="314"/>
                  </a:cubicBezTo>
                  <a:cubicBezTo>
                    <a:pt x="412" y="314"/>
                    <a:pt x="412" y="314"/>
                    <a:pt x="412" y="314"/>
                  </a:cubicBezTo>
                  <a:lnTo>
                    <a:pt x="412" y="403"/>
                  </a:lnTo>
                  <a:close/>
                  <a:moveTo>
                    <a:pt x="412" y="225"/>
                  </a:moveTo>
                  <a:cubicBezTo>
                    <a:pt x="349" y="225"/>
                    <a:pt x="349" y="225"/>
                    <a:pt x="349" y="225"/>
                  </a:cubicBezTo>
                  <a:cubicBezTo>
                    <a:pt x="368" y="202"/>
                    <a:pt x="389" y="182"/>
                    <a:pt x="412" y="165"/>
                  </a:cubicBezTo>
                  <a:lnTo>
                    <a:pt x="412" y="225"/>
                  </a:lnTo>
                  <a:close/>
                  <a:moveTo>
                    <a:pt x="795" y="314"/>
                  </a:moveTo>
                  <a:cubicBezTo>
                    <a:pt x="807" y="342"/>
                    <a:pt x="815" y="372"/>
                    <a:pt x="820" y="403"/>
                  </a:cubicBezTo>
                  <a:cubicBezTo>
                    <a:pt x="732" y="403"/>
                    <a:pt x="732" y="403"/>
                    <a:pt x="732" y="403"/>
                  </a:cubicBezTo>
                  <a:cubicBezTo>
                    <a:pt x="728" y="372"/>
                    <a:pt x="721" y="343"/>
                    <a:pt x="712" y="314"/>
                  </a:cubicBezTo>
                  <a:lnTo>
                    <a:pt x="795" y="314"/>
                  </a:lnTo>
                  <a:close/>
                  <a:moveTo>
                    <a:pt x="742" y="225"/>
                  </a:moveTo>
                  <a:cubicBezTo>
                    <a:pt x="672" y="225"/>
                    <a:pt x="672" y="225"/>
                    <a:pt x="672" y="225"/>
                  </a:cubicBezTo>
                  <a:cubicBezTo>
                    <a:pt x="645" y="181"/>
                    <a:pt x="612" y="141"/>
                    <a:pt x="573" y="108"/>
                  </a:cubicBezTo>
                  <a:cubicBezTo>
                    <a:pt x="640" y="131"/>
                    <a:pt x="698" y="172"/>
                    <a:pt x="742" y="225"/>
                  </a:cubicBezTo>
                  <a:close/>
                  <a:moveTo>
                    <a:pt x="501" y="165"/>
                  </a:moveTo>
                  <a:cubicBezTo>
                    <a:pt x="524" y="182"/>
                    <a:pt x="545" y="202"/>
                    <a:pt x="564" y="225"/>
                  </a:cubicBezTo>
                  <a:cubicBezTo>
                    <a:pt x="501" y="225"/>
                    <a:pt x="501" y="225"/>
                    <a:pt x="501" y="225"/>
                  </a:cubicBezTo>
                  <a:lnTo>
                    <a:pt x="501" y="165"/>
                  </a:lnTo>
                  <a:close/>
                  <a:moveTo>
                    <a:pt x="501" y="314"/>
                  </a:moveTo>
                  <a:cubicBezTo>
                    <a:pt x="617" y="314"/>
                    <a:pt x="617" y="314"/>
                    <a:pt x="617" y="314"/>
                  </a:cubicBezTo>
                  <a:cubicBezTo>
                    <a:pt x="629" y="342"/>
                    <a:pt x="637" y="372"/>
                    <a:pt x="642" y="403"/>
                  </a:cubicBezTo>
                  <a:cubicBezTo>
                    <a:pt x="501" y="403"/>
                    <a:pt x="501" y="403"/>
                    <a:pt x="501" y="403"/>
                  </a:cubicBezTo>
                  <a:lnTo>
                    <a:pt x="501" y="314"/>
                  </a:lnTo>
                  <a:close/>
                  <a:moveTo>
                    <a:pt x="501" y="492"/>
                  </a:moveTo>
                  <a:cubicBezTo>
                    <a:pt x="644" y="492"/>
                    <a:pt x="644" y="492"/>
                    <a:pt x="644" y="492"/>
                  </a:cubicBezTo>
                  <a:cubicBezTo>
                    <a:pt x="641" y="523"/>
                    <a:pt x="634" y="553"/>
                    <a:pt x="624" y="581"/>
                  </a:cubicBezTo>
                  <a:cubicBezTo>
                    <a:pt x="501" y="581"/>
                    <a:pt x="501" y="581"/>
                    <a:pt x="501" y="581"/>
                  </a:cubicBezTo>
                  <a:lnTo>
                    <a:pt x="501" y="492"/>
                  </a:lnTo>
                  <a:close/>
                  <a:moveTo>
                    <a:pt x="501" y="748"/>
                  </a:moveTo>
                  <a:cubicBezTo>
                    <a:pt x="501" y="670"/>
                    <a:pt x="501" y="670"/>
                    <a:pt x="501" y="670"/>
                  </a:cubicBezTo>
                  <a:cubicBezTo>
                    <a:pt x="577" y="670"/>
                    <a:pt x="577" y="670"/>
                    <a:pt x="577" y="670"/>
                  </a:cubicBezTo>
                  <a:cubicBezTo>
                    <a:pt x="555" y="700"/>
                    <a:pt x="530" y="726"/>
                    <a:pt x="501" y="748"/>
                  </a:cubicBezTo>
                  <a:close/>
                  <a:moveTo>
                    <a:pt x="573" y="804"/>
                  </a:moveTo>
                  <a:cubicBezTo>
                    <a:pt x="617" y="767"/>
                    <a:pt x="654" y="722"/>
                    <a:pt x="682" y="670"/>
                  </a:cubicBezTo>
                  <a:cubicBezTo>
                    <a:pt x="755" y="670"/>
                    <a:pt x="755" y="670"/>
                    <a:pt x="755" y="670"/>
                  </a:cubicBezTo>
                  <a:cubicBezTo>
                    <a:pt x="710" y="732"/>
                    <a:pt x="647" y="780"/>
                    <a:pt x="573" y="804"/>
                  </a:cubicBezTo>
                  <a:close/>
                  <a:moveTo>
                    <a:pt x="717" y="581"/>
                  </a:moveTo>
                  <a:cubicBezTo>
                    <a:pt x="725" y="553"/>
                    <a:pt x="731" y="523"/>
                    <a:pt x="733" y="492"/>
                  </a:cubicBezTo>
                  <a:cubicBezTo>
                    <a:pt x="822" y="492"/>
                    <a:pt x="822" y="492"/>
                    <a:pt x="822" y="492"/>
                  </a:cubicBezTo>
                  <a:cubicBezTo>
                    <a:pt x="819" y="523"/>
                    <a:pt x="812" y="553"/>
                    <a:pt x="802" y="581"/>
                  </a:cubicBezTo>
                  <a:lnTo>
                    <a:pt x="717" y="581"/>
                  </a:lnTo>
                  <a:close/>
                </a:path>
              </a:pathLst>
            </a:custGeom>
            <a:grpFill/>
            <a:ln>
              <a:noFill/>
            </a:ln>
          </p:spPr>
          <p:txBody>
            <a:bodyPr vert="horz" wrap="square" lIns="91440" tIns="45720" rIns="91440" bIns="45720" numCol="1" anchor="t" anchorCtr="0" compatLnSpc="1"/>
            <a:lstStyle/>
            <a:p>
              <a:endParaRPr lang="ru-RU"/>
            </a:p>
          </p:txBody>
        </p:sp>
      </p:grpSp>
      <p:grpSp>
        <p:nvGrpSpPr>
          <p:cNvPr id="79" name="Группа 188"/>
          <p:cNvGrpSpPr/>
          <p:nvPr/>
        </p:nvGrpSpPr>
        <p:grpSpPr>
          <a:xfrm>
            <a:off x="2355342" y="3561743"/>
            <a:ext cx="674596" cy="692693"/>
            <a:chOff x="428625" y="2608263"/>
            <a:chExt cx="528638" cy="644526"/>
          </a:xfrm>
          <a:solidFill>
            <a:srgbClr val="CA6366"/>
          </a:solidFill>
        </p:grpSpPr>
        <p:sp>
          <p:nvSpPr>
            <p:cNvPr id="80" name="Freeform 130"/>
            <p:cNvSpPr/>
            <p:nvPr/>
          </p:nvSpPr>
          <p:spPr bwMode="auto">
            <a:xfrm>
              <a:off x="428625" y="2608263"/>
              <a:ext cx="528638" cy="458788"/>
            </a:xfrm>
            <a:custGeom>
              <a:avLst/>
              <a:gdLst>
                <a:gd name="T0" fmla="*/ 138 w 138"/>
                <a:gd name="T1" fmla="*/ 0 h 120"/>
                <a:gd name="T2" fmla="*/ 81 w 138"/>
                <a:gd name="T3" fmla="*/ 28 h 120"/>
                <a:gd name="T4" fmla="*/ 43 w 138"/>
                <a:gd name="T5" fmla="*/ 29 h 120"/>
                <a:gd name="T6" fmla="*/ 43 w 138"/>
                <a:gd name="T7" fmla="*/ 29 h 120"/>
                <a:gd name="T8" fmla="*/ 43 w 138"/>
                <a:gd name="T9" fmla="*/ 29 h 120"/>
                <a:gd name="T10" fmla="*/ 38 w 138"/>
                <a:gd name="T11" fmla="*/ 24 h 120"/>
                <a:gd name="T12" fmla="*/ 28 w 138"/>
                <a:gd name="T13" fmla="*/ 24 h 120"/>
                <a:gd name="T14" fmla="*/ 23 w 138"/>
                <a:gd name="T15" fmla="*/ 29 h 120"/>
                <a:gd name="T16" fmla="*/ 23 w 138"/>
                <a:gd name="T17" fmla="*/ 29 h 120"/>
                <a:gd name="T18" fmla="*/ 0 w 138"/>
                <a:gd name="T19" fmla="*/ 45 h 120"/>
                <a:gd name="T20" fmla="*/ 0 w 138"/>
                <a:gd name="T21" fmla="*/ 80 h 120"/>
                <a:gd name="T22" fmla="*/ 24 w 138"/>
                <a:gd name="T23" fmla="*/ 95 h 120"/>
                <a:gd name="T24" fmla="*/ 35 w 138"/>
                <a:gd name="T25" fmla="*/ 118 h 120"/>
                <a:gd name="T26" fmla="*/ 61 w 138"/>
                <a:gd name="T27" fmla="*/ 99 h 120"/>
                <a:gd name="T28" fmla="*/ 59 w 138"/>
                <a:gd name="T29" fmla="*/ 95 h 120"/>
                <a:gd name="T30" fmla="*/ 83 w 138"/>
                <a:gd name="T31" fmla="*/ 95 h 120"/>
                <a:gd name="T32" fmla="*/ 138 w 138"/>
                <a:gd name="T33" fmla="*/ 120 h 120"/>
                <a:gd name="T34" fmla="*/ 138 w 138"/>
                <a:gd name="T35" fmla="*/ 60 h 120"/>
                <a:gd name="T36" fmla="*/ 138 w 138"/>
                <a:gd name="T37"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8" h="120">
                  <a:moveTo>
                    <a:pt x="138" y="0"/>
                  </a:moveTo>
                  <a:cubicBezTo>
                    <a:pt x="81" y="28"/>
                    <a:pt x="81" y="28"/>
                    <a:pt x="81" y="28"/>
                  </a:cubicBezTo>
                  <a:cubicBezTo>
                    <a:pt x="43" y="29"/>
                    <a:pt x="43" y="29"/>
                    <a:pt x="43" y="29"/>
                  </a:cubicBezTo>
                  <a:cubicBezTo>
                    <a:pt x="43" y="29"/>
                    <a:pt x="43" y="29"/>
                    <a:pt x="43" y="29"/>
                  </a:cubicBezTo>
                  <a:cubicBezTo>
                    <a:pt x="43" y="29"/>
                    <a:pt x="43" y="29"/>
                    <a:pt x="43" y="29"/>
                  </a:cubicBezTo>
                  <a:cubicBezTo>
                    <a:pt x="43" y="26"/>
                    <a:pt x="41" y="24"/>
                    <a:pt x="38" y="24"/>
                  </a:cubicBezTo>
                  <a:cubicBezTo>
                    <a:pt x="28" y="24"/>
                    <a:pt x="28" y="24"/>
                    <a:pt x="28" y="24"/>
                  </a:cubicBezTo>
                  <a:cubicBezTo>
                    <a:pt x="25" y="24"/>
                    <a:pt x="23" y="26"/>
                    <a:pt x="23" y="29"/>
                  </a:cubicBezTo>
                  <a:cubicBezTo>
                    <a:pt x="23" y="29"/>
                    <a:pt x="23" y="29"/>
                    <a:pt x="23" y="29"/>
                  </a:cubicBezTo>
                  <a:cubicBezTo>
                    <a:pt x="10" y="30"/>
                    <a:pt x="0" y="37"/>
                    <a:pt x="0" y="45"/>
                  </a:cubicBezTo>
                  <a:cubicBezTo>
                    <a:pt x="0" y="80"/>
                    <a:pt x="0" y="80"/>
                    <a:pt x="0" y="80"/>
                  </a:cubicBezTo>
                  <a:cubicBezTo>
                    <a:pt x="0" y="88"/>
                    <a:pt x="11" y="95"/>
                    <a:pt x="24" y="95"/>
                  </a:cubicBezTo>
                  <a:cubicBezTo>
                    <a:pt x="35" y="118"/>
                    <a:pt x="35" y="118"/>
                    <a:pt x="35" y="118"/>
                  </a:cubicBezTo>
                  <a:cubicBezTo>
                    <a:pt x="61" y="99"/>
                    <a:pt x="61" y="99"/>
                    <a:pt x="61" y="99"/>
                  </a:cubicBezTo>
                  <a:cubicBezTo>
                    <a:pt x="59" y="95"/>
                    <a:pt x="59" y="95"/>
                    <a:pt x="59" y="95"/>
                  </a:cubicBezTo>
                  <a:cubicBezTo>
                    <a:pt x="83" y="95"/>
                    <a:pt x="83" y="95"/>
                    <a:pt x="83" y="95"/>
                  </a:cubicBezTo>
                  <a:cubicBezTo>
                    <a:pt x="138" y="120"/>
                    <a:pt x="138" y="120"/>
                    <a:pt x="138" y="120"/>
                  </a:cubicBezTo>
                  <a:cubicBezTo>
                    <a:pt x="138" y="60"/>
                    <a:pt x="138" y="60"/>
                    <a:pt x="138" y="60"/>
                  </a:cubicBezTo>
                  <a:lnTo>
                    <a:pt x="13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sp>
          <p:nvSpPr>
            <p:cNvPr id="81" name="Freeform 131"/>
            <p:cNvSpPr/>
            <p:nvPr/>
          </p:nvSpPr>
          <p:spPr bwMode="auto">
            <a:xfrm>
              <a:off x="573088" y="3013076"/>
              <a:ext cx="146050" cy="239713"/>
            </a:xfrm>
            <a:custGeom>
              <a:avLst/>
              <a:gdLst>
                <a:gd name="T0" fmla="*/ 36 w 38"/>
                <a:gd name="T1" fmla="*/ 48 h 63"/>
                <a:gd name="T2" fmla="*/ 35 w 38"/>
                <a:gd name="T3" fmla="*/ 42 h 63"/>
                <a:gd name="T4" fmla="*/ 33 w 38"/>
                <a:gd name="T5" fmla="*/ 36 h 63"/>
                <a:gd name="T6" fmla="*/ 31 w 38"/>
                <a:gd name="T7" fmla="*/ 30 h 63"/>
                <a:gd name="T8" fmla="*/ 27 w 38"/>
                <a:gd name="T9" fmla="*/ 19 h 63"/>
                <a:gd name="T10" fmla="*/ 26 w 38"/>
                <a:gd name="T11" fmla="*/ 16 h 63"/>
                <a:gd name="T12" fmla="*/ 29 w 38"/>
                <a:gd name="T13" fmla="*/ 15 h 63"/>
                <a:gd name="T14" fmla="*/ 30 w 38"/>
                <a:gd name="T15" fmla="*/ 13 h 63"/>
                <a:gd name="T16" fmla="*/ 29 w 38"/>
                <a:gd name="T17" fmla="*/ 8 h 63"/>
                <a:gd name="T18" fmla="*/ 26 w 38"/>
                <a:gd name="T19" fmla="*/ 1 h 63"/>
                <a:gd name="T20" fmla="*/ 26 w 38"/>
                <a:gd name="T21" fmla="*/ 0 h 63"/>
                <a:gd name="T22" fmla="*/ 0 w 38"/>
                <a:gd name="T23" fmla="*/ 18 h 63"/>
                <a:gd name="T24" fmla="*/ 10 w 38"/>
                <a:gd name="T25" fmla="*/ 32 h 63"/>
                <a:gd name="T26" fmla="*/ 13 w 38"/>
                <a:gd name="T27" fmla="*/ 36 h 63"/>
                <a:gd name="T28" fmla="*/ 18 w 38"/>
                <a:gd name="T29" fmla="*/ 45 h 63"/>
                <a:gd name="T30" fmla="*/ 20 w 38"/>
                <a:gd name="T31" fmla="*/ 47 h 63"/>
                <a:gd name="T32" fmla="*/ 20 w 38"/>
                <a:gd name="T33" fmla="*/ 54 h 63"/>
                <a:gd name="T34" fmla="*/ 20 w 38"/>
                <a:gd name="T35" fmla="*/ 58 h 63"/>
                <a:gd name="T36" fmla="*/ 21 w 38"/>
                <a:gd name="T37" fmla="*/ 62 h 63"/>
                <a:gd name="T38" fmla="*/ 25 w 38"/>
                <a:gd name="T39" fmla="*/ 61 h 63"/>
                <a:gd name="T40" fmla="*/ 30 w 38"/>
                <a:gd name="T41" fmla="*/ 59 h 63"/>
                <a:gd name="T42" fmla="*/ 33 w 38"/>
                <a:gd name="T43" fmla="*/ 57 h 63"/>
                <a:gd name="T44" fmla="*/ 37 w 38"/>
                <a:gd name="T45" fmla="*/ 55 h 63"/>
                <a:gd name="T46" fmla="*/ 37 w 38"/>
                <a:gd name="T47" fmla="*/ 50 h 63"/>
                <a:gd name="T48" fmla="*/ 36 w 38"/>
                <a:gd name="T49" fmla="*/ 4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 h="63">
                  <a:moveTo>
                    <a:pt x="36" y="48"/>
                  </a:moveTo>
                  <a:cubicBezTo>
                    <a:pt x="36" y="46"/>
                    <a:pt x="35" y="44"/>
                    <a:pt x="35" y="42"/>
                  </a:cubicBezTo>
                  <a:cubicBezTo>
                    <a:pt x="35" y="40"/>
                    <a:pt x="34" y="38"/>
                    <a:pt x="33" y="36"/>
                  </a:cubicBezTo>
                  <a:cubicBezTo>
                    <a:pt x="32" y="34"/>
                    <a:pt x="32" y="32"/>
                    <a:pt x="31" y="30"/>
                  </a:cubicBezTo>
                  <a:cubicBezTo>
                    <a:pt x="30" y="26"/>
                    <a:pt x="28" y="22"/>
                    <a:pt x="27" y="19"/>
                  </a:cubicBezTo>
                  <a:cubicBezTo>
                    <a:pt x="27" y="18"/>
                    <a:pt x="26" y="17"/>
                    <a:pt x="26" y="16"/>
                  </a:cubicBezTo>
                  <a:cubicBezTo>
                    <a:pt x="26" y="16"/>
                    <a:pt x="29" y="15"/>
                    <a:pt x="29" y="15"/>
                  </a:cubicBezTo>
                  <a:cubicBezTo>
                    <a:pt x="30" y="15"/>
                    <a:pt x="31" y="14"/>
                    <a:pt x="30" y="13"/>
                  </a:cubicBezTo>
                  <a:cubicBezTo>
                    <a:pt x="30" y="11"/>
                    <a:pt x="29" y="10"/>
                    <a:pt x="29" y="8"/>
                  </a:cubicBezTo>
                  <a:cubicBezTo>
                    <a:pt x="28" y="6"/>
                    <a:pt x="27" y="3"/>
                    <a:pt x="26" y="1"/>
                  </a:cubicBezTo>
                  <a:cubicBezTo>
                    <a:pt x="26" y="1"/>
                    <a:pt x="26" y="0"/>
                    <a:pt x="26" y="0"/>
                  </a:cubicBezTo>
                  <a:cubicBezTo>
                    <a:pt x="0" y="18"/>
                    <a:pt x="0" y="18"/>
                    <a:pt x="0" y="18"/>
                  </a:cubicBezTo>
                  <a:cubicBezTo>
                    <a:pt x="10" y="32"/>
                    <a:pt x="10" y="32"/>
                    <a:pt x="10" y="32"/>
                  </a:cubicBezTo>
                  <a:cubicBezTo>
                    <a:pt x="11" y="34"/>
                    <a:pt x="12" y="35"/>
                    <a:pt x="13" y="36"/>
                  </a:cubicBezTo>
                  <a:cubicBezTo>
                    <a:pt x="15" y="39"/>
                    <a:pt x="16" y="42"/>
                    <a:pt x="18" y="45"/>
                  </a:cubicBezTo>
                  <a:cubicBezTo>
                    <a:pt x="19" y="45"/>
                    <a:pt x="19" y="46"/>
                    <a:pt x="20" y="47"/>
                  </a:cubicBezTo>
                  <a:cubicBezTo>
                    <a:pt x="21" y="49"/>
                    <a:pt x="20" y="52"/>
                    <a:pt x="20" y="54"/>
                  </a:cubicBezTo>
                  <a:cubicBezTo>
                    <a:pt x="21" y="55"/>
                    <a:pt x="20" y="57"/>
                    <a:pt x="20" y="58"/>
                  </a:cubicBezTo>
                  <a:cubicBezTo>
                    <a:pt x="20" y="59"/>
                    <a:pt x="20" y="61"/>
                    <a:pt x="21" y="62"/>
                  </a:cubicBezTo>
                  <a:cubicBezTo>
                    <a:pt x="22" y="63"/>
                    <a:pt x="24" y="61"/>
                    <a:pt x="25" y="61"/>
                  </a:cubicBezTo>
                  <a:cubicBezTo>
                    <a:pt x="26" y="60"/>
                    <a:pt x="28" y="60"/>
                    <a:pt x="30" y="59"/>
                  </a:cubicBezTo>
                  <a:cubicBezTo>
                    <a:pt x="31" y="58"/>
                    <a:pt x="32" y="58"/>
                    <a:pt x="33" y="57"/>
                  </a:cubicBezTo>
                  <a:cubicBezTo>
                    <a:pt x="35" y="57"/>
                    <a:pt x="36" y="57"/>
                    <a:pt x="37" y="55"/>
                  </a:cubicBezTo>
                  <a:cubicBezTo>
                    <a:pt x="38" y="53"/>
                    <a:pt x="37" y="52"/>
                    <a:pt x="37" y="50"/>
                  </a:cubicBezTo>
                  <a:cubicBezTo>
                    <a:pt x="37" y="49"/>
                    <a:pt x="36" y="49"/>
                    <a:pt x="36"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ru-RU"/>
            </a:p>
          </p:txBody>
        </p:sp>
      </p:grpSp>
      <p:sp>
        <p:nvSpPr>
          <p:cNvPr id="82" name="文本框 81"/>
          <p:cNvSpPr txBox="1"/>
          <p:nvPr/>
        </p:nvSpPr>
        <p:spPr>
          <a:xfrm>
            <a:off x="2329161" y="2507925"/>
            <a:ext cx="1752507" cy="553998"/>
          </a:xfrm>
          <a:prstGeom prst="rect">
            <a:avLst/>
          </a:prstGeom>
          <a:noFill/>
        </p:spPr>
        <p:txBody>
          <a:bodyPr wrap="square" rtlCol="0">
            <a:spAutoFit/>
          </a:bodyPr>
          <a:lstStyle/>
          <a:p>
            <a:pPr algn="r">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3" name="文本框 82"/>
          <p:cNvSpPr txBox="1"/>
          <p:nvPr/>
        </p:nvSpPr>
        <p:spPr>
          <a:xfrm>
            <a:off x="3837732" y="2025365"/>
            <a:ext cx="1752507" cy="553998"/>
          </a:xfrm>
          <a:prstGeom prst="rect">
            <a:avLst/>
          </a:prstGeom>
          <a:noFill/>
        </p:spPr>
        <p:txBody>
          <a:bodyPr wrap="square" rtlCol="0">
            <a:spAutoFit/>
          </a:bodyPr>
          <a:lstStyle/>
          <a:p>
            <a:pPr algn="r">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4" name="文本框 83"/>
          <p:cNvSpPr txBox="1"/>
          <p:nvPr/>
        </p:nvSpPr>
        <p:spPr>
          <a:xfrm>
            <a:off x="5320187" y="1578599"/>
            <a:ext cx="1752507" cy="553998"/>
          </a:xfrm>
          <a:prstGeom prst="rect">
            <a:avLst/>
          </a:prstGeom>
          <a:noFill/>
        </p:spPr>
        <p:txBody>
          <a:bodyPr wrap="square" rtlCol="0">
            <a:spAutoFit/>
          </a:bodyPr>
          <a:lstStyle/>
          <a:p>
            <a:pPr algn="r">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5" name="文本框 84"/>
          <p:cNvSpPr txBox="1"/>
          <p:nvPr/>
        </p:nvSpPr>
        <p:spPr>
          <a:xfrm>
            <a:off x="3054880" y="4721264"/>
            <a:ext cx="1757290" cy="553998"/>
          </a:xfrm>
          <a:prstGeom prst="rect">
            <a:avLst/>
          </a:prstGeom>
          <a:noFill/>
        </p:spPr>
        <p:txBody>
          <a:bodyPr wrap="square" rtlCol="0">
            <a:spAutoFit/>
          </a:bodyPr>
          <a:lstStyle/>
          <a:p>
            <a:pPr algn="r">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6" name="文本框 85"/>
          <p:cNvSpPr txBox="1"/>
          <p:nvPr/>
        </p:nvSpPr>
        <p:spPr>
          <a:xfrm>
            <a:off x="4511417" y="5192580"/>
            <a:ext cx="1757290" cy="553998"/>
          </a:xfrm>
          <a:prstGeom prst="rect">
            <a:avLst/>
          </a:prstGeom>
          <a:noFill/>
        </p:spPr>
        <p:txBody>
          <a:bodyPr wrap="square" rtlCol="0">
            <a:spAutoFit/>
          </a:bodyPr>
          <a:lstStyle/>
          <a:p>
            <a:pPr algn="r">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7" name="文本框 86"/>
          <p:cNvSpPr txBox="1"/>
          <p:nvPr/>
        </p:nvSpPr>
        <p:spPr>
          <a:xfrm>
            <a:off x="5918167" y="5645069"/>
            <a:ext cx="1757290" cy="553998"/>
          </a:xfrm>
          <a:prstGeom prst="rect">
            <a:avLst/>
          </a:prstGeom>
          <a:noFill/>
        </p:spPr>
        <p:txBody>
          <a:bodyPr wrap="square" rtlCol="0">
            <a:spAutoFit/>
          </a:bodyPr>
          <a:lstStyle/>
          <a:p>
            <a:pPr algn="r">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3F2F7"/>
        </a:solidFill>
        <a:effectLst/>
      </p:bgPr>
    </p:bg>
    <p:spTree>
      <p:nvGrpSpPr>
        <p:cNvPr id="1" name=""/>
        <p:cNvGrpSpPr/>
        <p:nvPr/>
      </p:nvGrpSpPr>
      <p:grpSpPr>
        <a:xfrm>
          <a:off x="0" y="0"/>
          <a:ext cx="0" cy="0"/>
          <a:chOff x="0" y="0"/>
          <a:chExt cx="0" cy="0"/>
        </a:xfrm>
      </p:grpSpPr>
      <p:sp>
        <p:nvSpPr>
          <p:cNvPr id="4" name="直角三角形 3"/>
          <p:cNvSpPr/>
          <p:nvPr/>
        </p:nvSpPr>
        <p:spPr>
          <a:xfrm>
            <a:off x="0" y="6680200"/>
            <a:ext cx="12192000" cy="177800"/>
          </a:xfrm>
          <a:prstGeom prst="rtTriangle">
            <a:avLst/>
          </a:prstGeom>
          <a:solidFill>
            <a:srgbClr val="931216">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p:cNvSpPr/>
          <p:nvPr/>
        </p:nvSpPr>
        <p:spPr>
          <a:xfrm flipH="1" flipV="1">
            <a:off x="0" y="0"/>
            <a:ext cx="12192000" cy="177800"/>
          </a:xfrm>
          <a:prstGeom prst="rtTriangle">
            <a:avLst/>
          </a:prstGeom>
          <a:solidFill>
            <a:srgbClr val="931216">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820965" y="379754"/>
            <a:ext cx="717550" cy="717550"/>
            <a:chOff x="4704555" y="1785938"/>
            <a:chExt cx="2782888" cy="2782888"/>
          </a:xfrm>
        </p:grpSpPr>
        <p:sp>
          <p:nvSpPr>
            <p:cNvPr id="13" name="流程图: 决策 12"/>
            <p:cNvSpPr/>
            <p:nvPr/>
          </p:nvSpPr>
          <p:spPr>
            <a:xfrm>
              <a:off x="4704555" y="1785938"/>
              <a:ext cx="2782888" cy="2782888"/>
            </a:xfrm>
            <a:prstGeom prst="flowChartDecision">
              <a:avLst/>
            </a:prstGeom>
            <a:solidFill>
              <a:srgbClr val="CA6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A6366"/>
                </a:solidFill>
              </a:endParaRPr>
            </a:p>
          </p:txBody>
        </p:sp>
        <p:sp>
          <p:nvSpPr>
            <p:cNvPr id="14" name="流程图: 决策 13"/>
            <p:cNvSpPr/>
            <p:nvPr/>
          </p:nvSpPr>
          <p:spPr>
            <a:xfrm>
              <a:off x="4934127" y="2015510"/>
              <a:ext cx="2323745" cy="2323745"/>
            </a:xfrm>
            <a:prstGeom prst="flowChartDecision">
              <a:avLst/>
            </a:prstGeom>
            <a:solidFill>
              <a:srgbClr val="F3F3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A6366"/>
                </a:solidFill>
              </a:endParaRPr>
            </a:p>
          </p:txBody>
        </p:sp>
      </p:grpSp>
      <p:sp>
        <p:nvSpPr>
          <p:cNvPr id="15" name="文本框 14"/>
          <p:cNvSpPr txBox="1"/>
          <p:nvPr/>
        </p:nvSpPr>
        <p:spPr>
          <a:xfrm>
            <a:off x="850562" y="507696"/>
            <a:ext cx="658356" cy="461665"/>
          </a:xfrm>
          <a:prstGeom prst="rect">
            <a:avLst/>
          </a:prstGeom>
          <a:noFill/>
        </p:spPr>
        <p:txBody>
          <a:bodyPr wrap="square" rtlCol="0">
            <a:spAutoFit/>
          </a:bodyPr>
          <a:lstStyle/>
          <a:p>
            <a:pPr algn="ctr"/>
            <a:r>
              <a:rPr lang="en-US" altLang="zh-CN" sz="2400" b="1" dirty="0" smtClean="0">
                <a:ln w="28575">
                  <a:noFill/>
                </a:ln>
                <a:solidFill>
                  <a:srgbClr val="CA6366"/>
                </a:solidFill>
                <a:latin typeface="微软雅黑" panose="020B0503020204020204" pitchFamily="34" charset="-122"/>
                <a:ea typeface="微软雅黑" panose="020B0503020204020204" pitchFamily="34" charset="-122"/>
              </a:rPr>
              <a:t>03</a:t>
            </a:r>
            <a:endParaRPr lang="zh-CN" altLang="en-US" sz="4000" b="1" dirty="0">
              <a:ln w="28575">
                <a:noFill/>
              </a:ln>
              <a:solidFill>
                <a:srgbClr val="CA6366"/>
              </a:solidFill>
              <a:latin typeface="微软雅黑" panose="020B0503020204020204" pitchFamily="34" charset="-122"/>
              <a:ea typeface="微软雅黑" panose="020B0503020204020204" pitchFamily="34" charset="-122"/>
            </a:endParaRPr>
          </a:p>
        </p:txBody>
      </p:sp>
      <p:sp>
        <p:nvSpPr>
          <p:cNvPr id="10" name="矩形 9"/>
          <p:cNvSpPr/>
          <p:nvPr/>
        </p:nvSpPr>
        <p:spPr>
          <a:xfrm>
            <a:off x="1679359" y="181159"/>
            <a:ext cx="1569660" cy="510845"/>
          </a:xfrm>
          <a:prstGeom prst="rect">
            <a:avLst/>
          </a:prstGeom>
        </p:spPr>
        <p:txBody>
          <a:bodyPr wrap="none">
            <a:spAutoFit/>
          </a:bodyPr>
          <a:lstStyle/>
          <a:p>
            <a:pPr>
              <a:lnSpc>
                <a:spcPct val="175000"/>
              </a:lnSpc>
            </a:pPr>
            <a:r>
              <a:rPr lang="zh-CN" altLang="en-US" dirty="0">
                <a:solidFill>
                  <a:srgbClr val="CA6366"/>
                </a:solidFill>
                <a:latin typeface="微软雅黑" panose="020B0503020204020204" pitchFamily="34" charset="-122"/>
                <a:ea typeface="微软雅黑" panose="020B0503020204020204" pitchFamily="34" charset="-122"/>
              </a:rPr>
              <a:t>工作完成情况</a:t>
            </a:r>
            <a:endParaRPr lang="en-US" altLang="zh-CN" dirty="0">
              <a:solidFill>
                <a:srgbClr val="CA6366"/>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1679359" y="757294"/>
            <a:ext cx="5022106" cy="369332"/>
          </a:xfrm>
          <a:prstGeom prst="snip1Rect">
            <a:avLst>
              <a:gd name="adj" fmla="val 0"/>
            </a:avLst>
          </a:prstGeom>
          <a:noFill/>
          <a:ln w="28575">
            <a:noFill/>
          </a:ln>
        </p:spPr>
        <p:txBody>
          <a:bodyPr wrap="square" rtlCol="0">
            <a:spAutoFit/>
          </a:bodyPr>
          <a:lstStyle/>
          <a:p>
            <a:r>
              <a:rPr lang="en-US" altLang="zh-CN" dirty="0" smtClean="0">
                <a:solidFill>
                  <a:srgbClr val="CA6366"/>
                </a:solidFill>
                <a:latin typeface="Arial" panose="020B0604020202020204" pitchFamily="34" charset="0"/>
                <a:cs typeface="Arial" panose="020B0604020202020204" pitchFamily="34" charset="0"/>
              </a:rPr>
              <a:t>Work Completion</a:t>
            </a:r>
            <a:endParaRPr lang="zh-CN" altLang="en-US" dirty="0">
              <a:solidFill>
                <a:srgbClr val="CA6366"/>
              </a:solidFill>
              <a:latin typeface="Arial" panose="020B0604020202020204" pitchFamily="34" charset="0"/>
              <a:ea typeface="华文仿宋" panose="02010600040101010101" pitchFamily="2" charset="-122"/>
              <a:cs typeface="Arial" panose="020B0604020202020204" pitchFamily="34" charset="0"/>
            </a:endParaRPr>
          </a:p>
        </p:txBody>
      </p:sp>
      <p:sp>
        <p:nvSpPr>
          <p:cNvPr id="16" name="Oval 5"/>
          <p:cNvSpPr/>
          <p:nvPr/>
        </p:nvSpPr>
        <p:spPr>
          <a:xfrm>
            <a:off x="1614520" y="2464017"/>
            <a:ext cx="799463" cy="799358"/>
          </a:xfrm>
          <a:prstGeom prst="ellipse">
            <a:avLst/>
          </a:prstGeom>
          <a:solidFill>
            <a:srgbClr val="CA6366"/>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9" tIns="91445" rIns="182889" bIns="91445" rtlCol="0" anchor="ctr"/>
          <a:lstStyle/>
          <a:p>
            <a:pPr algn="ctr"/>
            <a:endParaRPr lang="id-ID">
              <a:latin typeface="Source Sans Pro ExtraLight"/>
              <a:cs typeface="Source Sans Pro ExtraLight"/>
            </a:endParaRPr>
          </a:p>
        </p:txBody>
      </p:sp>
      <p:sp>
        <p:nvSpPr>
          <p:cNvPr id="17" name="Oval 10"/>
          <p:cNvSpPr/>
          <p:nvPr/>
        </p:nvSpPr>
        <p:spPr>
          <a:xfrm>
            <a:off x="1614520" y="3595474"/>
            <a:ext cx="799463" cy="799358"/>
          </a:xfrm>
          <a:prstGeom prst="ellipse">
            <a:avLst/>
          </a:prstGeom>
          <a:solidFill>
            <a:srgbClr val="CA6366"/>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9" tIns="91445" rIns="182889" bIns="91445" rtlCol="0" anchor="ctr"/>
          <a:lstStyle/>
          <a:p>
            <a:pPr algn="ctr"/>
            <a:endParaRPr lang="id-ID">
              <a:latin typeface="Source Sans Pro ExtraLight"/>
              <a:cs typeface="Source Sans Pro ExtraLight"/>
            </a:endParaRPr>
          </a:p>
        </p:txBody>
      </p:sp>
      <p:sp>
        <p:nvSpPr>
          <p:cNvPr id="18" name="Oval 13"/>
          <p:cNvSpPr/>
          <p:nvPr/>
        </p:nvSpPr>
        <p:spPr>
          <a:xfrm>
            <a:off x="1614520" y="4725810"/>
            <a:ext cx="799463" cy="799358"/>
          </a:xfrm>
          <a:prstGeom prst="ellipse">
            <a:avLst/>
          </a:prstGeom>
          <a:solidFill>
            <a:srgbClr val="CA6366"/>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9" tIns="91445" rIns="182889" bIns="91445" rtlCol="0" anchor="ctr"/>
          <a:lstStyle/>
          <a:p>
            <a:pPr algn="ctr"/>
            <a:endParaRPr lang="id-ID">
              <a:latin typeface="Source Sans Pro ExtraLight"/>
              <a:cs typeface="Source Sans Pro ExtraLight"/>
            </a:endParaRPr>
          </a:p>
        </p:txBody>
      </p:sp>
      <p:sp>
        <p:nvSpPr>
          <p:cNvPr id="19" name="Oval 16"/>
          <p:cNvSpPr/>
          <p:nvPr/>
        </p:nvSpPr>
        <p:spPr>
          <a:xfrm>
            <a:off x="6397148" y="2464017"/>
            <a:ext cx="799463" cy="799358"/>
          </a:xfrm>
          <a:prstGeom prst="ellipse">
            <a:avLst/>
          </a:prstGeom>
          <a:solidFill>
            <a:srgbClr val="CA6366"/>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9" tIns="91445" rIns="182889" bIns="91445" rtlCol="0" anchor="ctr"/>
          <a:lstStyle/>
          <a:p>
            <a:pPr algn="ctr"/>
            <a:endParaRPr lang="id-ID">
              <a:latin typeface="Source Sans Pro ExtraLight"/>
              <a:cs typeface="Source Sans Pro ExtraLight"/>
            </a:endParaRPr>
          </a:p>
        </p:txBody>
      </p:sp>
      <p:sp>
        <p:nvSpPr>
          <p:cNvPr id="20" name="Oval 19"/>
          <p:cNvSpPr/>
          <p:nvPr/>
        </p:nvSpPr>
        <p:spPr>
          <a:xfrm>
            <a:off x="6416011" y="3595474"/>
            <a:ext cx="799463" cy="799358"/>
          </a:xfrm>
          <a:prstGeom prst="ellipse">
            <a:avLst/>
          </a:prstGeom>
          <a:solidFill>
            <a:srgbClr val="CA6366"/>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9" tIns="91445" rIns="182889" bIns="91445" rtlCol="0" anchor="ctr"/>
          <a:lstStyle/>
          <a:p>
            <a:pPr algn="ctr"/>
            <a:endParaRPr lang="id-ID">
              <a:latin typeface="Source Sans Pro ExtraLight"/>
              <a:cs typeface="Source Sans Pro ExtraLight"/>
            </a:endParaRPr>
          </a:p>
        </p:txBody>
      </p:sp>
      <p:sp>
        <p:nvSpPr>
          <p:cNvPr id="21" name="Oval 22"/>
          <p:cNvSpPr/>
          <p:nvPr/>
        </p:nvSpPr>
        <p:spPr>
          <a:xfrm>
            <a:off x="6416011" y="4725810"/>
            <a:ext cx="799463" cy="799358"/>
          </a:xfrm>
          <a:prstGeom prst="ellipse">
            <a:avLst/>
          </a:prstGeom>
          <a:solidFill>
            <a:srgbClr val="CA6366"/>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9" tIns="91445" rIns="182889" bIns="91445" rtlCol="0" anchor="ctr"/>
          <a:lstStyle/>
          <a:p>
            <a:pPr algn="ctr"/>
            <a:endParaRPr lang="id-ID">
              <a:latin typeface="Source Sans Pro ExtraLight"/>
              <a:cs typeface="Source Sans Pro ExtraLight"/>
            </a:endParaRPr>
          </a:p>
        </p:txBody>
      </p:sp>
      <p:sp>
        <p:nvSpPr>
          <p:cNvPr id="22" name="Freeform 28"/>
          <p:cNvSpPr>
            <a:spLocks noChangeArrowheads="1"/>
          </p:cNvSpPr>
          <p:nvPr/>
        </p:nvSpPr>
        <p:spPr bwMode="auto">
          <a:xfrm>
            <a:off x="6596437" y="2658672"/>
            <a:ext cx="456818" cy="384049"/>
          </a:xfrm>
          <a:custGeom>
            <a:avLst/>
            <a:gdLst>
              <a:gd name="T0" fmla="*/ 124 w 498"/>
              <a:gd name="T1" fmla="*/ 81 h 418"/>
              <a:gd name="T2" fmla="*/ 124 w 498"/>
              <a:gd name="T3" fmla="*/ 81 h 418"/>
              <a:gd name="T4" fmla="*/ 36 w 498"/>
              <a:gd name="T5" fmla="*/ 258 h 418"/>
              <a:gd name="T6" fmla="*/ 346 w 498"/>
              <a:gd name="T7" fmla="*/ 116 h 418"/>
              <a:gd name="T8" fmla="*/ 9 w 498"/>
              <a:gd name="T9" fmla="*/ 382 h 418"/>
              <a:gd name="T10" fmla="*/ 44 w 498"/>
              <a:gd name="T11" fmla="*/ 400 h 418"/>
              <a:gd name="T12" fmla="*/ 97 w 498"/>
              <a:gd name="T13" fmla="*/ 311 h 418"/>
              <a:gd name="T14" fmla="*/ 293 w 498"/>
              <a:gd name="T15" fmla="*/ 311 h 418"/>
              <a:gd name="T16" fmla="*/ 469 w 498"/>
              <a:gd name="T17" fmla="*/ 72 h 418"/>
              <a:gd name="T18" fmla="*/ 124 w 498"/>
              <a:gd name="T19" fmla="*/ 81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8" h="418">
                <a:moveTo>
                  <a:pt x="124" y="81"/>
                </a:moveTo>
                <a:lnTo>
                  <a:pt x="124" y="81"/>
                </a:lnTo>
                <a:cubicBezTo>
                  <a:pt x="27" y="134"/>
                  <a:pt x="36" y="222"/>
                  <a:pt x="36" y="258"/>
                </a:cubicBezTo>
                <a:cubicBezTo>
                  <a:pt x="159" y="107"/>
                  <a:pt x="346" y="116"/>
                  <a:pt x="346" y="116"/>
                </a:cubicBezTo>
                <a:cubicBezTo>
                  <a:pt x="346" y="116"/>
                  <a:pt x="80" y="204"/>
                  <a:pt x="9" y="382"/>
                </a:cubicBezTo>
                <a:cubicBezTo>
                  <a:pt x="0" y="400"/>
                  <a:pt x="36" y="417"/>
                  <a:pt x="44" y="400"/>
                </a:cubicBezTo>
                <a:cubicBezTo>
                  <a:pt x="62" y="355"/>
                  <a:pt x="97" y="311"/>
                  <a:pt x="97" y="311"/>
                </a:cubicBezTo>
                <a:cubicBezTo>
                  <a:pt x="151" y="329"/>
                  <a:pt x="230" y="355"/>
                  <a:pt x="293" y="311"/>
                </a:cubicBezTo>
                <a:cubicBezTo>
                  <a:pt x="363" y="258"/>
                  <a:pt x="363" y="134"/>
                  <a:pt x="469" y="72"/>
                </a:cubicBezTo>
                <a:cubicBezTo>
                  <a:pt x="497" y="63"/>
                  <a:pt x="249" y="0"/>
                  <a:pt x="124" y="81"/>
                </a:cubicBezTo>
              </a:path>
            </a:pathLst>
          </a:custGeom>
          <a:solidFill>
            <a:schemeClr val="bg1"/>
          </a:solidFill>
          <a:ln>
            <a:noFill/>
          </a:ln>
          <a:effectLst/>
        </p:spPr>
        <p:txBody>
          <a:bodyPr wrap="none" anchor="ctr"/>
          <a:lstStyle/>
          <a:p>
            <a:endParaRPr lang="en-US"/>
          </a:p>
        </p:txBody>
      </p:sp>
      <p:sp>
        <p:nvSpPr>
          <p:cNvPr id="23" name="Freeform 67"/>
          <p:cNvSpPr>
            <a:spLocks noChangeArrowheads="1"/>
          </p:cNvSpPr>
          <p:nvPr/>
        </p:nvSpPr>
        <p:spPr bwMode="auto">
          <a:xfrm>
            <a:off x="1833195" y="2592739"/>
            <a:ext cx="416395" cy="489159"/>
          </a:xfrm>
          <a:custGeom>
            <a:avLst/>
            <a:gdLst>
              <a:gd name="T0" fmla="*/ 434 w 453"/>
              <a:gd name="T1" fmla="*/ 186 h 533"/>
              <a:gd name="T2" fmla="*/ 434 w 453"/>
              <a:gd name="T3" fmla="*/ 186 h 533"/>
              <a:gd name="T4" fmla="*/ 44 w 453"/>
              <a:gd name="T5" fmla="*/ 160 h 533"/>
              <a:gd name="T6" fmla="*/ 0 w 453"/>
              <a:gd name="T7" fmla="*/ 178 h 533"/>
              <a:gd name="T8" fmla="*/ 88 w 453"/>
              <a:gd name="T9" fmla="*/ 532 h 533"/>
              <a:gd name="T10" fmla="*/ 141 w 453"/>
              <a:gd name="T11" fmla="*/ 532 h 533"/>
              <a:gd name="T12" fmla="*/ 97 w 453"/>
              <a:gd name="T13" fmla="*/ 355 h 533"/>
              <a:gd name="T14" fmla="*/ 443 w 453"/>
              <a:gd name="T15" fmla="*/ 195 h 533"/>
              <a:gd name="T16" fmla="*/ 434 w 453"/>
              <a:gd name="T17" fmla="*/ 18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533">
                <a:moveTo>
                  <a:pt x="434" y="186"/>
                </a:moveTo>
                <a:lnTo>
                  <a:pt x="434" y="186"/>
                </a:lnTo>
                <a:cubicBezTo>
                  <a:pt x="151" y="301"/>
                  <a:pt x="266" y="0"/>
                  <a:pt x="44" y="160"/>
                </a:cubicBezTo>
                <a:cubicBezTo>
                  <a:pt x="0" y="178"/>
                  <a:pt x="0" y="178"/>
                  <a:pt x="0" y="178"/>
                </a:cubicBezTo>
                <a:cubicBezTo>
                  <a:pt x="88" y="532"/>
                  <a:pt x="88" y="532"/>
                  <a:pt x="88" y="532"/>
                </a:cubicBezTo>
                <a:cubicBezTo>
                  <a:pt x="141" y="532"/>
                  <a:pt x="141" y="532"/>
                  <a:pt x="141" y="532"/>
                </a:cubicBezTo>
                <a:cubicBezTo>
                  <a:pt x="97" y="355"/>
                  <a:pt x="97" y="355"/>
                  <a:pt x="97" y="355"/>
                </a:cubicBezTo>
                <a:cubicBezTo>
                  <a:pt x="293" y="195"/>
                  <a:pt x="213" y="532"/>
                  <a:pt x="443" y="195"/>
                </a:cubicBezTo>
                <a:cubicBezTo>
                  <a:pt x="452" y="195"/>
                  <a:pt x="443" y="186"/>
                  <a:pt x="434" y="186"/>
                </a:cubicBezTo>
              </a:path>
            </a:pathLst>
          </a:custGeom>
          <a:solidFill>
            <a:schemeClr val="bg1"/>
          </a:solidFill>
          <a:ln>
            <a:noFill/>
          </a:ln>
          <a:effectLst/>
        </p:spPr>
        <p:txBody>
          <a:bodyPr wrap="none" anchor="ctr"/>
          <a:lstStyle/>
          <a:p>
            <a:endParaRPr lang="en-US"/>
          </a:p>
        </p:txBody>
      </p:sp>
      <p:sp>
        <p:nvSpPr>
          <p:cNvPr id="24" name="Freeform 68"/>
          <p:cNvSpPr>
            <a:spLocks noChangeArrowheads="1"/>
          </p:cNvSpPr>
          <p:nvPr/>
        </p:nvSpPr>
        <p:spPr bwMode="auto">
          <a:xfrm>
            <a:off x="6658959" y="3787857"/>
            <a:ext cx="392135" cy="424480"/>
          </a:xfrm>
          <a:custGeom>
            <a:avLst/>
            <a:gdLst>
              <a:gd name="T0" fmla="*/ 327 w 426"/>
              <a:gd name="T1" fmla="*/ 186 h 462"/>
              <a:gd name="T2" fmla="*/ 327 w 426"/>
              <a:gd name="T3" fmla="*/ 186 h 462"/>
              <a:gd name="T4" fmla="*/ 150 w 426"/>
              <a:gd name="T5" fmla="*/ 18 h 462"/>
              <a:gd name="T6" fmla="*/ 97 w 426"/>
              <a:gd name="T7" fmla="*/ 10 h 462"/>
              <a:gd name="T8" fmla="*/ 70 w 426"/>
              <a:gd name="T9" fmla="*/ 54 h 462"/>
              <a:gd name="T10" fmla="*/ 35 w 426"/>
              <a:gd name="T11" fmla="*/ 293 h 462"/>
              <a:gd name="T12" fmla="*/ 26 w 426"/>
              <a:gd name="T13" fmla="*/ 408 h 462"/>
              <a:gd name="T14" fmla="*/ 248 w 426"/>
              <a:gd name="T15" fmla="*/ 417 h 462"/>
              <a:gd name="T16" fmla="*/ 407 w 426"/>
              <a:gd name="T17" fmla="*/ 266 h 462"/>
              <a:gd name="T18" fmla="*/ 327 w 426"/>
              <a:gd name="T19" fmla="*/ 186 h 462"/>
              <a:gd name="T20" fmla="*/ 238 w 426"/>
              <a:gd name="T21" fmla="*/ 391 h 462"/>
              <a:gd name="T22" fmla="*/ 238 w 426"/>
              <a:gd name="T23" fmla="*/ 391 h 462"/>
              <a:gd name="T24" fmla="*/ 53 w 426"/>
              <a:gd name="T25" fmla="*/ 391 h 462"/>
              <a:gd name="T26" fmla="*/ 194 w 426"/>
              <a:gd name="T27" fmla="*/ 284 h 462"/>
              <a:gd name="T28" fmla="*/ 372 w 426"/>
              <a:gd name="T29" fmla="*/ 275 h 462"/>
              <a:gd name="T30" fmla="*/ 238 w 426"/>
              <a:gd name="T31" fmla="*/ 391 h 462"/>
              <a:gd name="T32" fmla="*/ 203 w 426"/>
              <a:gd name="T33" fmla="*/ 301 h 462"/>
              <a:gd name="T34" fmla="*/ 203 w 426"/>
              <a:gd name="T35" fmla="*/ 301 h 462"/>
              <a:gd name="T36" fmla="*/ 97 w 426"/>
              <a:gd name="T37" fmla="*/ 363 h 462"/>
              <a:gd name="T38" fmla="*/ 167 w 426"/>
              <a:gd name="T39" fmla="*/ 363 h 462"/>
              <a:gd name="T40" fmla="*/ 221 w 426"/>
              <a:gd name="T41" fmla="*/ 293 h 462"/>
              <a:gd name="T42" fmla="*/ 221 w 426"/>
              <a:gd name="T43" fmla="*/ 293 h 462"/>
              <a:gd name="T44" fmla="*/ 203 w 426"/>
              <a:gd name="T45" fmla="*/ 301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26" h="462">
                <a:moveTo>
                  <a:pt x="327" y="186"/>
                </a:moveTo>
                <a:lnTo>
                  <a:pt x="327" y="186"/>
                </a:lnTo>
                <a:cubicBezTo>
                  <a:pt x="274" y="63"/>
                  <a:pt x="238" y="18"/>
                  <a:pt x="150" y="18"/>
                </a:cubicBezTo>
                <a:cubicBezTo>
                  <a:pt x="114" y="18"/>
                  <a:pt x="123" y="0"/>
                  <a:pt x="97" y="10"/>
                </a:cubicBezTo>
                <a:cubicBezTo>
                  <a:pt x="70" y="18"/>
                  <a:pt x="97" y="27"/>
                  <a:pt x="70" y="54"/>
                </a:cubicBezTo>
                <a:cubicBezTo>
                  <a:pt x="0" y="107"/>
                  <a:pt x="8" y="169"/>
                  <a:pt x="35" y="293"/>
                </a:cubicBezTo>
                <a:cubicBezTo>
                  <a:pt x="53" y="346"/>
                  <a:pt x="8" y="354"/>
                  <a:pt x="26" y="408"/>
                </a:cubicBezTo>
                <a:cubicBezTo>
                  <a:pt x="35" y="444"/>
                  <a:pt x="141" y="461"/>
                  <a:pt x="248" y="417"/>
                </a:cubicBezTo>
                <a:cubicBezTo>
                  <a:pt x="354" y="382"/>
                  <a:pt x="425" y="301"/>
                  <a:pt x="407" y="266"/>
                </a:cubicBezTo>
                <a:cubicBezTo>
                  <a:pt x="389" y="213"/>
                  <a:pt x="354" y="239"/>
                  <a:pt x="327" y="186"/>
                </a:cubicBezTo>
                <a:close/>
                <a:moveTo>
                  <a:pt x="238" y="391"/>
                </a:moveTo>
                <a:lnTo>
                  <a:pt x="238" y="391"/>
                </a:lnTo>
                <a:cubicBezTo>
                  <a:pt x="141" y="426"/>
                  <a:pt x="61" y="399"/>
                  <a:pt x="53" y="391"/>
                </a:cubicBezTo>
                <a:cubicBezTo>
                  <a:pt x="53" y="382"/>
                  <a:pt x="88" y="319"/>
                  <a:pt x="194" y="284"/>
                </a:cubicBezTo>
                <a:cubicBezTo>
                  <a:pt x="310" y="239"/>
                  <a:pt x="372" y="257"/>
                  <a:pt x="372" y="275"/>
                </a:cubicBezTo>
                <a:cubicBezTo>
                  <a:pt x="380" y="284"/>
                  <a:pt x="336" y="354"/>
                  <a:pt x="238" y="391"/>
                </a:cubicBezTo>
                <a:close/>
                <a:moveTo>
                  <a:pt x="203" y="301"/>
                </a:moveTo>
                <a:lnTo>
                  <a:pt x="203" y="301"/>
                </a:lnTo>
                <a:cubicBezTo>
                  <a:pt x="150" y="319"/>
                  <a:pt x="123" y="337"/>
                  <a:pt x="97" y="363"/>
                </a:cubicBezTo>
                <a:cubicBezTo>
                  <a:pt x="114" y="373"/>
                  <a:pt x="141" y="382"/>
                  <a:pt x="167" y="363"/>
                </a:cubicBezTo>
                <a:cubicBezTo>
                  <a:pt x="212" y="354"/>
                  <a:pt x="230" y="319"/>
                  <a:pt x="221" y="293"/>
                </a:cubicBezTo>
                <a:lnTo>
                  <a:pt x="221" y="293"/>
                </a:lnTo>
                <a:cubicBezTo>
                  <a:pt x="221" y="293"/>
                  <a:pt x="212" y="301"/>
                  <a:pt x="203" y="301"/>
                </a:cubicBezTo>
                <a:close/>
              </a:path>
            </a:pathLst>
          </a:custGeom>
          <a:solidFill>
            <a:schemeClr val="bg1"/>
          </a:solidFill>
          <a:ln>
            <a:noFill/>
          </a:ln>
          <a:effectLst/>
        </p:spPr>
        <p:txBody>
          <a:bodyPr wrap="none" anchor="ctr"/>
          <a:lstStyle/>
          <a:p>
            <a:endParaRPr lang="en-US"/>
          </a:p>
        </p:txBody>
      </p:sp>
      <p:sp>
        <p:nvSpPr>
          <p:cNvPr id="25" name="Freeform 82"/>
          <p:cNvSpPr>
            <a:spLocks noChangeArrowheads="1"/>
          </p:cNvSpPr>
          <p:nvPr/>
        </p:nvSpPr>
        <p:spPr bwMode="auto">
          <a:xfrm>
            <a:off x="1793048" y="4933377"/>
            <a:ext cx="456818" cy="408309"/>
          </a:xfrm>
          <a:custGeom>
            <a:avLst/>
            <a:gdLst>
              <a:gd name="T0" fmla="*/ 443 w 497"/>
              <a:gd name="T1" fmla="*/ 0 h 444"/>
              <a:gd name="T2" fmla="*/ 443 w 497"/>
              <a:gd name="T3" fmla="*/ 0 h 444"/>
              <a:gd name="T4" fmla="*/ 53 w 497"/>
              <a:gd name="T5" fmla="*/ 0 h 444"/>
              <a:gd name="T6" fmla="*/ 0 w 497"/>
              <a:gd name="T7" fmla="*/ 53 h 444"/>
              <a:gd name="T8" fmla="*/ 0 w 497"/>
              <a:gd name="T9" fmla="*/ 345 h 444"/>
              <a:gd name="T10" fmla="*/ 53 w 497"/>
              <a:gd name="T11" fmla="*/ 399 h 444"/>
              <a:gd name="T12" fmla="*/ 151 w 497"/>
              <a:gd name="T13" fmla="*/ 399 h 444"/>
              <a:gd name="T14" fmla="*/ 151 w 497"/>
              <a:gd name="T15" fmla="*/ 345 h 444"/>
              <a:gd name="T16" fmla="*/ 44 w 497"/>
              <a:gd name="T17" fmla="*/ 345 h 444"/>
              <a:gd name="T18" fmla="*/ 44 w 497"/>
              <a:gd name="T19" fmla="*/ 124 h 444"/>
              <a:gd name="T20" fmla="*/ 443 w 497"/>
              <a:gd name="T21" fmla="*/ 124 h 444"/>
              <a:gd name="T22" fmla="*/ 443 w 497"/>
              <a:gd name="T23" fmla="*/ 345 h 444"/>
              <a:gd name="T24" fmla="*/ 345 w 497"/>
              <a:gd name="T25" fmla="*/ 345 h 444"/>
              <a:gd name="T26" fmla="*/ 345 w 497"/>
              <a:gd name="T27" fmla="*/ 399 h 444"/>
              <a:gd name="T28" fmla="*/ 443 w 497"/>
              <a:gd name="T29" fmla="*/ 399 h 444"/>
              <a:gd name="T30" fmla="*/ 496 w 497"/>
              <a:gd name="T31" fmla="*/ 345 h 444"/>
              <a:gd name="T32" fmla="*/ 496 w 497"/>
              <a:gd name="T33" fmla="*/ 53 h 444"/>
              <a:gd name="T34" fmla="*/ 443 w 497"/>
              <a:gd name="T35" fmla="*/ 0 h 444"/>
              <a:gd name="T36" fmla="*/ 62 w 497"/>
              <a:gd name="T37" fmla="*/ 80 h 444"/>
              <a:gd name="T38" fmla="*/ 62 w 497"/>
              <a:gd name="T39" fmla="*/ 80 h 444"/>
              <a:gd name="T40" fmla="*/ 44 w 497"/>
              <a:gd name="T41" fmla="*/ 62 h 444"/>
              <a:gd name="T42" fmla="*/ 62 w 497"/>
              <a:gd name="T43" fmla="*/ 45 h 444"/>
              <a:gd name="T44" fmla="*/ 79 w 497"/>
              <a:gd name="T45" fmla="*/ 62 h 444"/>
              <a:gd name="T46" fmla="*/ 62 w 497"/>
              <a:gd name="T47" fmla="*/ 80 h 444"/>
              <a:gd name="T48" fmla="*/ 116 w 497"/>
              <a:gd name="T49" fmla="*/ 80 h 444"/>
              <a:gd name="T50" fmla="*/ 116 w 497"/>
              <a:gd name="T51" fmla="*/ 80 h 444"/>
              <a:gd name="T52" fmla="*/ 97 w 497"/>
              <a:gd name="T53" fmla="*/ 62 h 444"/>
              <a:gd name="T54" fmla="*/ 116 w 497"/>
              <a:gd name="T55" fmla="*/ 45 h 444"/>
              <a:gd name="T56" fmla="*/ 132 w 497"/>
              <a:gd name="T57" fmla="*/ 62 h 444"/>
              <a:gd name="T58" fmla="*/ 116 w 497"/>
              <a:gd name="T59" fmla="*/ 80 h 444"/>
              <a:gd name="T60" fmla="*/ 443 w 497"/>
              <a:gd name="T61" fmla="*/ 80 h 444"/>
              <a:gd name="T62" fmla="*/ 443 w 497"/>
              <a:gd name="T63" fmla="*/ 80 h 444"/>
              <a:gd name="T64" fmla="*/ 151 w 497"/>
              <a:gd name="T65" fmla="*/ 80 h 444"/>
              <a:gd name="T66" fmla="*/ 151 w 497"/>
              <a:gd name="T67" fmla="*/ 53 h 444"/>
              <a:gd name="T68" fmla="*/ 443 w 497"/>
              <a:gd name="T69" fmla="*/ 53 h 444"/>
              <a:gd name="T70" fmla="*/ 443 w 497"/>
              <a:gd name="T71" fmla="*/ 80 h 444"/>
              <a:gd name="T72" fmla="*/ 248 w 497"/>
              <a:gd name="T73" fmla="*/ 177 h 444"/>
              <a:gd name="T74" fmla="*/ 248 w 497"/>
              <a:gd name="T75" fmla="*/ 177 h 444"/>
              <a:gd name="T76" fmla="*/ 124 w 497"/>
              <a:gd name="T77" fmla="*/ 301 h 444"/>
              <a:gd name="T78" fmla="*/ 204 w 497"/>
              <a:gd name="T79" fmla="*/ 301 h 444"/>
              <a:gd name="T80" fmla="*/ 204 w 497"/>
              <a:gd name="T81" fmla="*/ 443 h 444"/>
              <a:gd name="T82" fmla="*/ 292 w 497"/>
              <a:gd name="T83" fmla="*/ 443 h 444"/>
              <a:gd name="T84" fmla="*/ 292 w 497"/>
              <a:gd name="T85" fmla="*/ 301 h 444"/>
              <a:gd name="T86" fmla="*/ 363 w 497"/>
              <a:gd name="T87" fmla="*/ 301 h 444"/>
              <a:gd name="T88" fmla="*/ 248 w 497"/>
              <a:gd name="T89" fmla="*/ 177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97" h="444">
                <a:moveTo>
                  <a:pt x="443" y="0"/>
                </a:moveTo>
                <a:lnTo>
                  <a:pt x="443" y="0"/>
                </a:lnTo>
                <a:cubicBezTo>
                  <a:pt x="53" y="0"/>
                  <a:pt x="53" y="0"/>
                  <a:pt x="53" y="0"/>
                </a:cubicBezTo>
                <a:cubicBezTo>
                  <a:pt x="17" y="0"/>
                  <a:pt x="0" y="26"/>
                  <a:pt x="0" y="53"/>
                </a:cubicBezTo>
                <a:cubicBezTo>
                  <a:pt x="0" y="345"/>
                  <a:pt x="0" y="345"/>
                  <a:pt x="0" y="345"/>
                </a:cubicBezTo>
                <a:cubicBezTo>
                  <a:pt x="0" y="373"/>
                  <a:pt x="17" y="399"/>
                  <a:pt x="53" y="399"/>
                </a:cubicBezTo>
                <a:cubicBezTo>
                  <a:pt x="151" y="399"/>
                  <a:pt x="151" y="399"/>
                  <a:pt x="151" y="399"/>
                </a:cubicBezTo>
                <a:cubicBezTo>
                  <a:pt x="151" y="345"/>
                  <a:pt x="151" y="345"/>
                  <a:pt x="151" y="345"/>
                </a:cubicBezTo>
                <a:cubicBezTo>
                  <a:pt x="44" y="345"/>
                  <a:pt x="44" y="345"/>
                  <a:pt x="44" y="345"/>
                </a:cubicBezTo>
                <a:cubicBezTo>
                  <a:pt x="44" y="124"/>
                  <a:pt x="44" y="124"/>
                  <a:pt x="44" y="124"/>
                </a:cubicBezTo>
                <a:cubicBezTo>
                  <a:pt x="443" y="124"/>
                  <a:pt x="443" y="124"/>
                  <a:pt x="443" y="124"/>
                </a:cubicBezTo>
                <a:cubicBezTo>
                  <a:pt x="443" y="345"/>
                  <a:pt x="443" y="345"/>
                  <a:pt x="443" y="345"/>
                </a:cubicBezTo>
                <a:cubicBezTo>
                  <a:pt x="345" y="345"/>
                  <a:pt x="345" y="345"/>
                  <a:pt x="345" y="345"/>
                </a:cubicBezTo>
                <a:cubicBezTo>
                  <a:pt x="345" y="399"/>
                  <a:pt x="345" y="399"/>
                  <a:pt x="345" y="399"/>
                </a:cubicBezTo>
                <a:cubicBezTo>
                  <a:pt x="443" y="399"/>
                  <a:pt x="443" y="399"/>
                  <a:pt x="443" y="399"/>
                </a:cubicBezTo>
                <a:cubicBezTo>
                  <a:pt x="470" y="399"/>
                  <a:pt x="496" y="373"/>
                  <a:pt x="496" y="345"/>
                </a:cubicBezTo>
                <a:cubicBezTo>
                  <a:pt x="496" y="53"/>
                  <a:pt x="496" y="53"/>
                  <a:pt x="496" y="53"/>
                </a:cubicBezTo>
                <a:cubicBezTo>
                  <a:pt x="496" y="26"/>
                  <a:pt x="470" y="0"/>
                  <a:pt x="443" y="0"/>
                </a:cubicBezTo>
                <a:close/>
                <a:moveTo>
                  <a:pt x="62" y="80"/>
                </a:moveTo>
                <a:lnTo>
                  <a:pt x="62" y="80"/>
                </a:lnTo>
                <a:cubicBezTo>
                  <a:pt x="53" y="80"/>
                  <a:pt x="44" y="71"/>
                  <a:pt x="44" y="62"/>
                </a:cubicBezTo>
                <a:cubicBezTo>
                  <a:pt x="44" y="53"/>
                  <a:pt x="53" y="45"/>
                  <a:pt x="62" y="45"/>
                </a:cubicBezTo>
                <a:cubicBezTo>
                  <a:pt x="71" y="45"/>
                  <a:pt x="79" y="53"/>
                  <a:pt x="79" y="62"/>
                </a:cubicBezTo>
                <a:cubicBezTo>
                  <a:pt x="79" y="71"/>
                  <a:pt x="71" y="80"/>
                  <a:pt x="62" y="80"/>
                </a:cubicBezTo>
                <a:close/>
                <a:moveTo>
                  <a:pt x="116" y="80"/>
                </a:moveTo>
                <a:lnTo>
                  <a:pt x="116" y="80"/>
                </a:lnTo>
                <a:cubicBezTo>
                  <a:pt x="107" y="80"/>
                  <a:pt x="97" y="71"/>
                  <a:pt x="97" y="62"/>
                </a:cubicBezTo>
                <a:cubicBezTo>
                  <a:pt x="97" y="53"/>
                  <a:pt x="107" y="45"/>
                  <a:pt x="116" y="45"/>
                </a:cubicBezTo>
                <a:cubicBezTo>
                  <a:pt x="124" y="45"/>
                  <a:pt x="132" y="53"/>
                  <a:pt x="132" y="62"/>
                </a:cubicBezTo>
                <a:cubicBezTo>
                  <a:pt x="132" y="71"/>
                  <a:pt x="124" y="80"/>
                  <a:pt x="116" y="80"/>
                </a:cubicBezTo>
                <a:close/>
                <a:moveTo>
                  <a:pt x="443" y="80"/>
                </a:moveTo>
                <a:lnTo>
                  <a:pt x="443" y="80"/>
                </a:lnTo>
                <a:cubicBezTo>
                  <a:pt x="151" y="80"/>
                  <a:pt x="151" y="80"/>
                  <a:pt x="151" y="80"/>
                </a:cubicBezTo>
                <a:cubicBezTo>
                  <a:pt x="151" y="53"/>
                  <a:pt x="151" y="53"/>
                  <a:pt x="151" y="53"/>
                </a:cubicBezTo>
                <a:cubicBezTo>
                  <a:pt x="443" y="53"/>
                  <a:pt x="443" y="53"/>
                  <a:pt x="443" y="53"/>
                </a:cubicBezTo>
                <a:lnTo>
                  <a:pt x="443" y="80"/>
                </a:lnTo>
                <a:close/>
                <a:moveTo>
                  <a:pt x="248" y="177"/>
                </a:moveTo>
                <a:lnTo>
                  <a:pt x="248" y="177"/>
                </a:lnTo>
                <a:cubicBezTo>
                  <a:pt x="124" y="301"/>
                  <a:pt x="124" y="301"/>
                  <a:pt x="124" y="301"/>
                </a:cubicBezTo>
                <a:cubicBezTo>
                  <a:pt x="204" y="301"/>
                  <a:pt x="204" y="301"/>
                  <a:pt x="204" y="301"/>
                </a:cubicBezTo>
                <a:cubicBezTo>
                  <a:pt x="204" y="443"/>
                  <a:pt x="204" y="443"/>
                  <a:pt x="204" y="443"/>
                </a:cubicBezTo>
                <a:cubicBezTo>
                  <a:pt x="292" y="443"/>
                  <a:pt x="292" y="443"/>
                  <a:pt x="292" y="443"/>
                </a:cubicBezTo>
                <a:cubicBezTo>
                  <a:pt x="292" y="301"/>
                  <a:pt x="292" y="301"/>
                  <a:pt x="292" y="301"/>
                </a:cubicBezTo>
                <a:cubicBezTo>
                  <a:pt x="363" y="301"/>
                  <a:pt x="363" y="301"/>
                  <a:pt x="363" y="301"/>
                </a:cubicBezTo>
                <a:lnTo>
                  <a:pt x="248" y="177"/>
                </a:lnTo>
                <a:close/>
              </a:path>
            </a:pathLst>
          </a:custGeom>
          <a:solidFill>
            <a:schemeClr val="bg1"/>
          </a:solidFill>
          <a:ln>
            <a:noFill/>
          </a:ln>
          <a:effectLst/>
        </p:spPr>
        <p:txBody>
          <a:bodyPr wrap="none" anchor="ctr"/>
          <a:lstStyle/>
          <a:p>
            <a:endParaRPr lang="en-US"/>
          </a:p>
        </p:txBody>
      </p:sp>
      <p:sp>
        <p:nvSpPr>
          <p:cNvPr id="26" name="Freeform 101"/>
          <p:cNvSpPr>
            <a:spLocks noChangeArrowheads="1"/>
          </p:cNvSpPr>
          <p:nvPr/>
        </p:nvSpPr>
        <p:spPr bwMode="auto">
          <a:xfrm>
            <a:off x="6606220" y="4926840"/>
            <a:ext cx="456818" cy="351709"/>
          </a:xfrm>
          <a:custGeom>
            <a:avLst/>
            <a:gdLst>
              <a:gd name="T0" fmla="*/ 80 w 497"/>
              <a:gd name="T1" fmla="*/ 248 h 382"/>
              <a:gd name="T2" fmla="*/ 80 w 497"/>
              <a:gd name="T3" fmla="*/ 248 h 382"/>
              <a:gd name="T4" fmla="*/ 159 w 497"/>
              <a:gd name="T5" fmla="*/ 328 h 382"/>
              <a:gd name="T6" fmla="*/ 248 w 497"/>
              <a:gd name="T7" fmla="*/ 381 h 382"/>
              <a:gd name="T8" fmla="*/ 337 w 497"/>
              <a:gd name="T9" fmla="*/ 337 h 382"/>
              <a:gd name="T10" fmla="*/ 390 w 497"/>
              <a:gd name="T11" fmla="*/ 258 h 382"/>
              <a:gd name="T12" fmla="*/ 248 w 497"/>
              <a:gd name="T13" fmla="*/ 328 h 382"/>
              <a:gd name="T14" fmla="*/ 80 w 497"/>
              <a:gd name="T15" fmla="*/ 248 h 382"/>
              <a:gd name="T16" fmla="*/ 487 w 497"/>
              <a:gd name="T17" fmla="*/ 124 h 382"/>
              <a:gd name="T18" fmla="*/ 487 w 497"/>
              <a:gd name="T19" fmla="*/ 124 h 382"/>
              <a:gd name="T20" fmla="*/ 274 w 497"/>
              <a:gd name="T21" fmla="*/ 9 h 382"/>
              <a:gd name="T22" fmla="*/ 221 w 497"/>
              <a:gd name="T23" fmla="*/ 9 h 382"/>
              <a:gd name="T24" fmla="*/ 9 w 497"/>
              <a:gd name="T25" fmla="*/ 124 h 382"/>
              <a:gd name="T26" fmla="*/ 9 w 497"/>
              <a:gd name="T27" fmla="*/ 160 h 382"/>
              <a:gd name="T28" fmla="*/ 221 w 497"/>
              <a:gd name="T29" fmla="*/ 275 h 382"/>
              <a:gd name="T30" fmla="*/ 274 w 497"/>
              <a:gd name="T31" fmla="*/ 275 h 382"/>
              <a:gd name="T32" fmla="*/ 408 w 497"/>
              <a:gd name="T33" fmla="*/ 195 h 382"/>
              <a:gd name="T34" fmla="*/ 266 w 497"/>
              <a:gd name="T35" fmla="*/ 160 h 382"/>
              <a:gd name="T36" fmla="*/ 248 w 497"/>
              <a:gd name="T37" fmla="*/ 168 h 382"/>
              <a:gd name="T38" fmla="*/ 203 w 497"/>
              <a:gd name="T39" fmla="*/ 133 h 382"/>
              <a:gd name="T40" fmla="*/ 248 w 497"/>
              <a:gd name="T41" fmla="*/ 107 h 382"/>
              <a:gd name="T42" fmla="*/ 293 w 497"/>
              <a:gd name="T43" fmla="*/ 124 h 382"/>
              <a:gd name="T44" fmla="*/ 443 w 497"/>
              <a:gd name="T45" fmla="*/ 177 h 382"/>
              <a:gd name="T46" fmla="*/ 487 w 497"/>
              <a:gd name="T47" fmla="*/ 160 h 382"/>
              <a:gd name="T48" fmla="*/ 487 w 497"/>
              <a:gd name="T49" fmla="*/ 124 h 382"/>
              <a:gd name="T50" fmla="*/ 425 w 497"/>
              <a:gd name="T51" fmla="*/ 346 h 382"/>
              <a:gd name="T52" fmla="*/ 425 w 497"/>
              <a:gd name="T53" fmla="*/ 346 h 382"/>
              <a:gd name="T54" fmla="*/ 461 w 497"/>
              <a:gd name="T55" fmla="*/ 337 h 382"/>
              <a:gd name="T56" fmla="*/ 443 w 497"/>
              <a:gd name="T57" fmla="*/ 177 h 382"/>
              <a:gd name="T58" fmla="*/ 408 w 497"/>
              <a:gd name="T59" fmla="*/ 195 h 382"/>
              <a:gd name="T60" fmla="*/ 425 w 497"/>
              <a:gd name="T61" fmla="*/ 34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97" h="382">
                <a:moveTo>
                  <a:pt x="80" y="248"/>
                </a:moveTo>
                <a:lnTo>
                  <a:pt x="80" y="248"/>
                </a:lnTo>
                <a:cubicBezTo>
                  <a:pt x="97" y="293"/>
                  <a:pt x="106" y="311"/>
                  <a:pt x="159" y="328"/>
                </a:cubicBezTo>
                <a:cubicBezTo>
                  <a:pt x="203" y="355"/>
                  <a:pt x="230" y="381"/>
                  <a:pt x="248" y="381"/>
                </a:cubicBezTo>
                <a:cubicBezTo>
                  <a:pt x="266" y="381"/>
                  <a:pt x="293" y="355"/>
                  <a:pt x="337" y="337"/>
                </a:cubicBezTo>
                <a:cubicBezTo>
                  <a:pt x="390" y="311"/>
                  <a:pt x="372" y="311"/>
                  <a:pt x="390" y="258"/>
                </a:cubicBezTo>
                <a:cubicBezTo>
                  <a:pt x="248" y="328"/>
                  <a:pt x="248" y="328"/>
                  <a:pt x="248" y="328"/>
                </a:cubicBezTo>
                <a:lnTo>
                  <a:pt x="80" y="248"/>
                </a:lnTo>
                <a:close/>
                <a:moveTo>
                  <a:pt x="487" y="124"/>
                </a:moveTo>
                <a:lnTo>
                  <a:pt x="487" y="124"/>
                </a:lnTo>
                <a:cubicBezTo>
                  <a:pt x="274" y="9"/>
                  <a:pt x="274" y="9"/>
                  <a:pt x="274" y="9"/>
                </a:cubicBezTo>
                <a:cubicBezTo>
                  <a:pt x="266" y="0"/>
                  <a:pt x="239" y="0"/>
                  <a:pt x="221" y="9"/>
                </a:cubicBezTo>
                <a:cubicBezTo>
                  <a:pt x="9" y="124"/>
                  <a:pt x="9" y="124"/>
                  <a:pt x="9" y="124"/>
                </a:cubicBezTo>
                <a:cubicBezTo>
                  <a:pt x="0" y="133"/>
                  <a:pt x="0" y="142"/>
                  <a:pt x="9" y="160"/>
                </a:cubicBezTo>
                <a:cubicBezTo>
                  <a:pt x="221" y="275"/>
                  <a:pt x="221" y="275"/>
                  <a:pt x="221" y="275"/>
                </a:cubicBezTo>
                <a:cubicBezTo>
                  <a:pt x="239" y="284"/>
                  <a:pt x="266" y="284"/>
                  <a:pt x="274" y="275"/>
                </a:cubicBezTo>
                <a:cubicBezTo>
                  <a:pt x="408" y="195"/>
                  <a:pt x="408" y="195"/>
                  <a:pt x="408" y="195"/>
                </a:cubicBezTo>
                <a:cubicBezTo>
                  <a:pt x="266" y="160"/>
                  <a:pt x="266" y="160"/>
                  <a:pt x="266" y="160"/>
                </a:cubicBezTo>
                <a:cubicBezTo>
                  <a:pt x="257" y="160"/>
                  <a:pt x="257" y="168"/>
                  <a:pt x="248" y="168"/>
                </a:cubicBezTo>
                <a:cubicBezTo>
                  <a:pt x="221" y="168"/>
                  <a:pt x="203" y="151"/>
                  <a:pt x="203" y="133"/>
                </a:cubicBezTo>
                <a:cubicBezTo>
                  <a:pt x="203" y="124"/>
                  <a:pt x="221" y="107"/>
                  <a:pt x="248" y="107"/>
                </a:cubicBezTo>
                <a:cubicBezTo>
                  <a:pt x="266" y="107"/>
                  <a:pt x="284" y="115"/>
                  <a:pt x="293" y="124"/>
                </a:cubicBezTo>
                <a:cubicBezTo>
                  <a:pt x="443" y="177"/>
                  <a:pt x="443" y="177"/>
                  <a:pt x="443" y="177"/>
                </a:cubicBezTo>
                <a:cubicBezTo>
                  <a:pt x="487" y="160"/>
                  <a:pt x="487" y="160"/>
                  <a:pt x="487" y="160"/>
                </a:cubicBezTo>
                <a:cubicBezTo>
                  <a:pt x="496" y="142"/>
                  <a:pt x="496" y="133"/>
                  <a:pt x="487" y="124"/>
                </a:cubicBezTo>
                <a:close/>
                <a:moveTo>
                  <a:pt x="425" y="346"/>
                </a:moveTo>
                <a:lnTo>
                  <a:pt x="425" y="346"/>
                </a:lnTo>
                <a:cubicBezTo>
                  <a:pt x="416" y="355"/>
                  <a:pt x="452" y="364"/>
                  <a:pt x="461" y="337"/>
                </a:cubicBezTo>
                <a:cubicBezTo>
                  <a:pt x="469" y="213"/>
                  <a:pt x="443" y="177"/>
                  <a:pt x="443" y="177"/>
                </a:cubicBezTo>
                <a:cubicBezTo>
                  <a:pt x="408" y="195"/>
                  <a:pt x="408" y="195"/>
                  <a:pt x="408" y="195"/>
                </a:cubicBezTo>
                <a:cubicBezTo>
                  <a:pt x="408" y="195"/>
                  <a:pt x="443" y="222"/>
                  <a:pt x="425" y="346"/>
                </a:cubicBezTo>
                <a:close/>
              </a:path>
            </a:pathLst>
          </a:custGeom>
          <a:solidFill>
            <a:schemeClr val="bg1"/>
          </a:solidFill>
          <a:ln>
            <a:noFill/>
          </a:ln>
          <a:effectLst/>
        </p:spPr>
        <p:txBody>
          <a:bodyPr wrap="none" anchor="ctr"/>
          <a:lstStyle/>
          <a:p>
            <a:endParaRPr lang="en-US"/>
          </a:p>
        </p:txBody>
      </p:sp>
      <p:sp>
        <p:nvSpPr>
          <p:cNvPr id="27" name="Freeform 102"/>
          <p:cNvSpPr>
            <a:spLocks noChangeArrowheads="1"/>
          </p:cNvSpPr>
          <p:nvPr/>
        </p:nvSpPr>
        <p:spPr bwMode="auto">
          <a:xfrm>
            <a:off x="1788331" y="3799802"/>
            <a:ext cx="456821" cy="408306"/>
          </a:xfrm>
          <a:custGeom>
            <a:avLst/>
            <a:gdLst>
              <a:gd name="T0" fmla="*/ 80 w 498"/>
              <a:gd name="T1" fmla="*/ 151 h 445"/>
              <a:gd name="T2" fmla="*/ 80 w 498"/>
              <a:gd name="T3" fmla="*/ 151 h 445"/>
              <a:gd name="T4" fmla="*/ 142 w 498"/>
              <a:gd name="T5" fmla="*/ 169 h 445"/>
              <a:gd name="T6" fmla="*/ 151 w 498"/>
              <a:gd name="T7" fmla="*/ 169 h 445"/>
              <a:gd name="T8" fmla="*/ 195 w 498"/>
              <a:gd name="T9" fmla="*/ 134 h 445"/>
              <a:gd name="T10" fmla="*/ 195 w 498"/>
              <a:gd name="T11" fmla="*/ 125 h 445"/>
              <a:gd name="T12" fmla="*/ 178 w 498"/>
              <a:gd name="T13" fmla="*/ 107 h 445"/>
              <a:gd name="T14" fmla="*/ 275 w 498"/>
              <a:gd name="T15" fmla="*/ 10 h 445"/>
              <a:gd name="T16" fmla="*/ 195 w 498"/>
              <a:gd name="T17" fmla="*/ 0 h 445"/>
              <a:gd name="T18" fmla="*/ 107 w 498"/>
              <a:gd name="T19" fmla="*/ 54 h 445"/>
              <a:gd name="T20" fmla="*/ 72 w 498"/>
              <a:gd name="T21" fmla="*/ 81 h 445"/>
              <a:gd name="T22" fmla="*/ 53 w 498"/>
              <a:gd name="T23" fmla="*/ 116 h 445"/>
              <a:gd name="T24" fmla="*/ 18 w 498"/>
              <a:gd name="T25" fmla="*/ 125 h 445"/>
              <a:gd name="T26" fmla="*/ 0 w 498"/>
              <a:gd name="T27" fmla="*/ 143 h 445"/>
              <a:gd name="T28" fmla="*/ 0 w 498"/>
              <a:gd name="T29" fmla="*/ 151 h 445"/>
              <a:gd name="T30" fmla="*/ 36 w 498"/>
              <a:gd name="T31" fmla="*/ 187 h 445"/>
              <a:gd name="T32" fmla="*/ 53 w 498"/>
              <a:gd name="T33" fmla="*/ 196 h 445"/>
              <a:gd name="T34" fmla="*/ 72 w 498"/>
              <a:gd name="T35" fmla="*/ 178 h 445"/>
              <a:gd name="T36" fmla="*/ 80 w 498"/>
              <a:gd name="T37" fmla="*/ 151 h 445"/>
              <a:gd name="T38" fmla="*/ 222 w 498"/>
              <a:gd name="T39" fmla="*/ 160 h 445"/>
              <a:gd name="T40" fmla="*/ 222 w 498"/>
              <a:gd name="T41" fmla="*/ 160 h 445"/>
              <a:gd name="T42" fmla="*/ 213 w 498"/>
              <a:gd name="T43" fmla="*/ 160 h 445"/>
              <a:gd name="T44" fmla="*/ 178 w 498"/>
              <a:gd name="T45" fmla="*/ 187 h 445"/>
              <a:gd name="T46" fmla="*/ 169 w 498"/>
              <a:gd name="T47" fmla="*/ 204 h 445"/>
              <a:gd name="T48" fmla="*/ 381 w 498"/>
              <a:gd name="T49" fmla="*/ 435 h 445"/>
              <a:gd name="T50" fmla="*/ 399 w 498"/>
              <a:gd name="T51" fmla="*/ 435 h 445"/>
              <a:gd name="T52" fmla="*/ 426 w 498"/>
              <a:gd name="T53" fmla="*/ 417 h 445"/>
              <a:gd name="T54" fmla="*/ 426 w 498"/>
              <a:gd name="T55" fmla="*/ 400 h 445"/>
              <a:gd name="T56" fmla="*/ 222 w 498"/>
              <a:gd name="T57" fmla="*/ 160 h 445"/>
              <a:gd name="T58" fmla="*/ 497 w 498"/>
              <a:gd name="T59" fmla="*/ 63 h 445"/>
              <a:gd name="T60" fmla="*/ 497 w 498"/>
              <a:gd name="T61" fmla="*/ 63 h 445"/>
              <a:gd name="T62" fmla="*/ 479 w 498"/>
              <a:gd name="T63" fmla="*/ 54 h 445"/>
              <a:gd name="T64" fmla="*/ 461 w 498"/>
              <a:gd name="T65" fmla="*/ 89 h 445"/>
              <a:gd name="T66" fmla="*/ 408 w 498"/>
              <a:gd name="T67" fmla="*/ 107 h 445"/>
              <a:gd name="T68" fmla="*/ 399 w 498"/>
              <a:gd name="T69" fmla="*/ 63 h 445"/>
              <a:gd name="T70" fmla="*/ 417 w 498"/>
              <a:gd name="T71" fmla="*/ 19 h 445"/>
              <a:gd name="T72" fmla="*/ 408 w 498"/>
              <a:gd name="T73" fmla="*/ 10 h 445"/>
              <a:gd name="T74" fmla="*/ 337 w 498"/>
              <a:gd name="T75" fmla="*/ 72 h 445"/>
              <a:gd name="T76" fmla="*/ 319 w 498"/>
              <a:gd name="T77" fmla="*/ 151 h 445"/>
              <a:gd name="T78" fmla="*/ 284 w 498"/>
              <a:gd name="T79" fmla="*/ 187 h 445"/>
              <a:gd name="T80" fmla="*/ 319 w 498"/>
              <a:gd name="T81" fmla="*/ 231 h 445"/>
              <a:gd name="T82" fmla="*/ 364 w 498"/>
              <a:gd name="T83" fmla="*/ 187 h 445"/>
              <a:gd name="T84" fmla="*/ 408 w 498"/>
              <a:gd name="T85" fmla="*/ 178 h 445"/>
              <a:gd name="T86" fmla="*/ 488 w 498"/>
              <a:gd name="T87" fmla="*/ 143 h 445"/>
              <a:gd name="T88" fmla="*/ 497 w 498"/>
              <a:gd name="T89" fmla="*/ 63 h 445"/>
              <a:gd name="T90" fmla="*/ 72 w 498"/>
              <a:gd name="T91" fmla="*/ 400 h 445"/>
              <a:gd name="T92" fmla="*/ 72 w 498"/>
              <a:gd name="T93" fmla="*/ 400 h 445"/>
              <a:gd name="T94" fmla="*/ 72 w 498"/>
              <a:gd name="T95" fmla="*/ 417 h 445"/>
              <a:gd name="T96" fmla="*/ 89 w 498"/>
              <a:gd name="T97" fmla="*/ 444 h 445"/>
              <a:gd name="T98" fmla="*/ 107 w 498"/>
              <a:gd name="T99" fmla="*/ 435 h 445"/>
              <a:gd name="T100" fmla="*/ 231 w 498"/>
              <a:gd name="T101" fmla="*/ 320 h 445"/>
              <a:gd name="T102" fmla="*/ 195 w 498"/>
              <a:gd name="T103" fmla="*/ 275 h 445"/>
              <a:gd name="T104" fmla="*/ 72 w 498"/>
              <a:gd name="T105" fmla="*/ 40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chemeClr val="bg1"/>
          </a:solidFill>
          <a:ln>
            <a:noFill/>
          </a:ln>
          <a:effectLst/>
        </p:spPr>
        <p:txBody>
          <a:bodyPr wrap="none" anchor="ctr"/>
          <a:lstStyle/>
          <a:p>
            <a:endParaRPr lang="en-US"/>
          </a:p>
        </p:txBody>
      </p:sp>
      <p:sp>
        <p:nvSpPr>
          <p:cNvPr id="28" name="文本框 27"/>
          <p:cNvSpPr txBox="1"/>
          <p:nvPr/>
        </p:nvSpPr>
        <p:spPr>
          <a:xfrm>
            <a:off x="2504951" y="2686144"/>
            <a:ext cx="3496040" cy="532903"/>
          </a:xfrm>
          <a:prstGeom prst="rect">
            <a:avLst/>
          </a:prstGeom>
          <a:noFill/>
        </p:spPr>
        <p:txBody>
          <a:bodyPr wrap="square" rtlCol="0">
            <a:spAutoFit/>
          </a:bodyPr>
          <a:lstStyle/>
          <a:p>
            <a:pPr>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内容点击文本框即可进行编辑输入相关</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2504951" y="3839996"/>
            <a:ext cx="3496040" cy="532903"/>
          </a:xfrm>
          <a:prstGeom prst="rect">
            <a:avLst/>
          </a:prstGeom>
          <a:noFill/>
        </p:spPr>
        <p:txBody>
          <a:bodyPr wrap="square" rtlCol="0">
            <a:spAutoFit/>
          </a:bodyPr>
          <a:lstStyle/>
          <a:p>
            <a:pPr>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内容点击文本框即可进行编辑输入相关</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2504951" y="4973572"/>
            <a:ext cx="3496040" cy="532903"/>
          </a:xfrm>
          <a:prstGeom prst="rect">
            <a:avLst/>
          </a:prstGeom>
          <a:noFill/>
        </p:spPr>
        <p:txBody>
          <a:bodyPr wrap="square" rtlCol="0">
            <a:spAutoFit/>
          </a:bodyPr>
          <a:lstStyle/>
          <a:p>
            <a:pPr>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内容点击文本框即可进行编辑输入相关</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7305986" y="2686144"/>
            <a:ext cx="3496040" cy="532903"/>
          </a:xfrm>
          <a:prstGeom prst="rect">
            <a:avLst/>
          </a:prstGeom>
          <a:noFill/>
        </p:spPr>
        <p:txBody>
          <a:bodyPr wrap="square" rtlCol="0">
            <a:spAutoFit/>
          </a:bodyPr>
          <a:lstStyle/>
          <a:p>
            <a:pPr>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内容点击文本框即可进行编辑输入相关</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7305986" y="3839996"/>
            <a:ext cx="3496040" cy="532903"/>
          </a:xfrm>
          <a:prstGeom prst="rect">
            <a:avLst/>
          </a:prstGeom>
          <a:noFill/>
        </p:spPr>
        <p:txBody>
          <a:bodyPr wrap="square" rtlCol="0">
            <a:spAutoFit/>
          </a:bodyPr>
          <a:lstStyle/>
          <a:p>
            <a:pPr>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内容点击文本框即可进行编辑输入相关</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7305986" y="4973572"/>
            <a:ext cx="3496040" cy="532903"/>
          </a:xfrm>
          <a:prstGeom prst="rect">
            <a:avLst/>
          </a:prstGeom>
          <a:noFill/>
        </p:spPr>
        <p:txBody>
          <a:bodyPr wrap="square" rtlCol="0">
            <a:spAutoFit/>
          </a:bodyPr>
          <a:lstStyle/>
          <a:p>
            <a:pPr>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内容点击文本框即可进行编辑输入相关</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文本框 33"/>
          <p:cNvSpPr txBox="1"/>
          <p:nvPr/>
        </p:nvSpPr>
        <p:spPr>
          <a:xfrm>
            <a:off x="2504951" y="2440552"/>
            <a:ext cx="1222469" cy="304374"/>
          </a:xfrm>
          <a:prstGeom prst="rect">
            <a:avLst/>
          </a:prstGeom>
          <a:noFill/>
        </p:spPr>
        <p:txBody>
          <a:bodyPr wrap="squar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文本框 34"/>
          <p:cNvSpPr txBox="1"/>
          <p:nvPr/>
        </p:nvSpPr>
        <p:spPr>
          <a:xfrm>
            <a:off x="2504951" y="3601577"/>
            <a:ext cx="1222469" cy="304374"/>
          </a:xfrm>
          <a:prstGeom prst="rect">
            <a:avLst/>
          </a:prstGeom>
          <a:noFill/>
        </p:spPr>
        <p:txBody>
          <a:bodyPr wrap="squar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2504951" y="4725710"/>
            <a:ext cx="1222469" cy="304374"/>
          </a:xfrm>
          <a:prstGeom prst="rect">
            <a:avLst/>
          </a:prstGeom>
          <a:noFill/>
        </p:spPr>
        <p:txBody>
          <a:bodyPr wrap="squar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7294042" y="2440552"/>
            <a:ext cx="1222469" cy="304374"/>
          </a:xfrm>
          <a:prstGeom prst="rect">
            <a:avLst/>
          </a:prstGeom>
          <a:noFill/>
        </p:spPr>
        <p:txBody>
          <a:bodyPr wrap="squar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7294042" y="3601577"/>
            <a:ext cx="1222469" cy="304374"/>
          </a:xfrm>
          <a:prstGeom prst="rect">
            <a:avLst/>
          </a:prstGeom>
          <a:noFill/>
        </p:spPr>
        <p:txBody>
          <a:bodyPr wrap="squar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7294042" y="4725710"/>
            <a:ext cx="1222469" cy="304374"/>
          </a:xfrm>
          <a:prstGeom prst="rect">
            <a:avLst/>
          </a:prstGeom>
          <a:noFill/>
        </p:spPr>
        <p:txBody>
          <a:bodyPr wrap="squar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3F2F7"/>
        </a:solidFill>
        <a:effectLst/>
      </p:bgPr>
    </p:bg>
    <p:spTree>
      <p:nvGrpSpPr>
        <p:cNvPr id="1" name=""/>
        <p:cNvGrpSpPr/>
        <p:nvPr/>
      </p:nvGrpSpPr>
      <p:grpSpPr>
        <a:xfrm>
          <a:off x="0" y="0"/>
          <a:ext cx="0" cy="0"/>
          <a:chOff x="0" y="0"/>
          <a:chExt cx="0" cy="0"/>
        </a:xfrm>
      </p:grpSpPr>
      <p:sp>
        <p:nvSpPr>
          <p:cNvPr id="19" name="直角三角形 18"/>
          <p:cNvSpPr/>
          <p:nvPr/>
        </p:nvSpPr>
        <p:spPr>
          <a:xfrm>
            <a:off x="0" y="1717307"/>
            <a:ext cx="8620125" cy="2614070"/>
          </a:xfrm>
          <a:prstGeom prst="rtTriangle">
            <a:avLst/>
          </a:prstGeom>
          <a:solidFill>
            <a:srgbClr val="931216">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p:nvPicPr>
        <p:blipFill>
          <a:blip r:embed="rId1" cstate="print">
            <a:extLst>
              <a:ext uri="{28A0092B-C50C-407E-A947-70E740481C1C}">
                <a14:useLocalDpi xmlns:a14="http://schemas.microsoft.com/office/drawing/2010/main" val="0"/>
              </a:ext>
            </a:extLst>
          </a:blip>
          <a:srcRect t="32500"/>
          <a:stretch>
            <a:fillRect/>
          </a:stretch>
        </p:blipFill>
        <p:spPr>
          <a:xfrm>
            <a:off x="4572000" y="0"/>
            <a:ext cx="7620000" cy="6858000"/>
          </a:xfrm>
          <a:custGeom>
            <a:avLst/>
            <a:gdLst>
              <a:gd name="connsiteX0" fmla="*/ 0 w 7620000"/>
              <a:gd name="connsiteY0" fmla="*/ 0 h 6858000"/>
              <a:gd name="connsiteX1" fmla="*/ 7620000 w 7620000"/>
              <a:gd name="connsiteY1" fmla="*/ 0 h 6858000"/>
              <a:gd name="connsiteX2" fmla="*/ 7620000 w 7620000"/>
              <a:gd name="connsiteY2" fmla="*/ 6858000 h 6858000"/>
              <a:gd name="connsiteX3" fmla="*/ 0 w 7620000"/>
              <a:gd name="connsiteY3" fmla="*/ 1070153 h 6858000"/>
              <a:gd name="connsiteX4" fmla="*/ 0 w 762000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00" h="6858000">
                <a:moveTo>
                  <a:pt x="0" y="0"/>
                </a:moveTo>
                <a:lnTo>
                  <a:pt x="7620000" y="0"/>
                </a:lnTo>
                <a:lnTo>
                  <a:pt x="7620000" y="6858000"/>
                </a:lnTo>
                <a:lnTo>
                  <a:pt x="0" y="1070153"/>
                </a:lnTo>
                <a:lnTo>
                  <a:pt x="0" y="0"/>
                </a:lnTo>
                <a:close/>
              </a:path>
            </a:pathLst>
          </a:custGeom>
        </p:spPr>
      </p:pic>
      <p:sp>
        <p:nvSpPr>
          <p:cNvPr id="10" name="直角三角形 9"/>
          <p:cNvSpPr/>
          <p:nvPr/>
        </p:nvSpPr>
        <p:spPr>
          <a:xfrm flipH="1">
            <a:off x="1071716" y="3052917"/>
            <a:ext cx="11120284" cy="3805083"/>
          </a:xfrm>
          <a:prstGeom prst="rtTriangle">
            <a:avLst/>
          </a:prstGeom>
          <a:solidFill>
            <a:srgbClr val="931216">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4495800" y="0"/>
            <a:ext cx="7696200" cy="6858000"/>
            <a:chOff x="4495800" y="0"/>
            <a:chExt cx="7696200" cy="6858000"/>
          </a:xfrm>
        </p:grpSpPr>
        <p:cxnSp>
          <p:nvCxnSpPr>
            <p:cNvPr id="4" name="直接连接符 3"/>
            <p:cNvCxnSpPr>
              <a:stCxn id="8" idx="0"/>
            </p:cNvCxnSpPr>
            <p:nvPr/>
          </p:nvCxnSpPr>
          <p:spPr>
            <a:xfrm>
              <a:off x="4572000" y="0"/>
              <a:ext cx="0" cy="1206500"/>
            </a:xfrm>
            <a:prstGeom prst="line">
              <a:avLst/>
            </a:prstGeom>
            <a:ln w="381000">
              <a:solidFill>
                <a:srgbClr val="B6161A"/>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a:endCxn id="8" idx="2"/>
            </p:cNvCxnSpPr>
            <p:nvPr/>
          </p:nvCxnSpPr>
          <p:spPr>
            <a:xfrm>
              <a:off x="4495800" y="1057453"/>
              <a:ext cx="7696200" cy="5800547"/>
            </a:xfrm>
            <a:prstGeom prst="line">
              <a:avLst/>
            </a:prstGeom>
            <a:ln w="381000">
              <a:solidFill>
                <a:srgbClr val="B6161A"/>
              </a:solidFill>
            </a:ln>
          </p:spPr>
          <p:style>
            <a:lnRef idx="1">
              <a:schemeClr val="accent1"/>
            </a:lnRef>
            <a:fillRef idx="0">
              <a:schemeClr val="accent1"/>
            </a:fillRef>
            <a:effectRef idx="0">
              <a:schemeClr val="accent1"/>
            </a:effectRef>
            <a:fontRef idx="minor">
              <a:schemeClr val="tx1"/>
            </a:fontRef>
          </p:style>
        </p:cxnSp>
      </p:grpSp>
      <p:sp>
        <p:nvSpPr>
          <p:cNvPr id="15" name="流程图: 决策 14"/>
          <p:cNvSpPr/>
          <p:nvPr/>
        </p:nvSpPr>
        <p:spPr>
          <a:xfrm>
            <a:off x="788238" y="2964222"/>
            <a:ext cx="1162288" cy="1162288"/>
          </a:xfrm>
          <a:prstGeom prst="flowChartDecision">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6" name="文本框 15"/>
          <p:cNvSpPr txBox="1"/>
          <p:nvPr/>
        </p:nvSpPr>
        <p:spPr>
          <a:xfrm>
            <a:off x="792439" y="3168820"/>
            <a:ext cx="1153886" cy="769441"/>
          </a:xfrm>
          <a:prstGeom prst="rect">
            <a:avLst/>
          </a:prstGeom>
          <a:noFill/>
        </p:spPr>
        <p:txBody>
          <a:bodyPr wrap="square" rtlCol="0">
            <a:spAutoFit/>
          </a:bodyPr>
          <a:lstStyle/>
          <a:p>
            <a:pPr algn="ctr"/>
            <a:r>
              <a:rPr lang="en-US" altLang="zh-CN" sz="4400" dirty="0" smtClean="0">
                <a:ln w="28575">
                  <a:noFill/>
                </a:ln>
                <a:solidFill>
                  <a:schemeClr val="bg1"/>
                </a:solidFill>
                <a:latin typeface="微软雅黑" panose="020B0503020204020204" pitchFamily="34" charset="-122"/>
                <a:ea typeface="微软雅黑" panose="020B0503020204020204" pitchFamily="34" charset="-122"/>
              </a:rPr>
              <a:t>04</a:t>
            </a:r>
            <a:endParaRPr lang="zh-CN" altLang="en-US" sz="4400" dirty="0">
              <a:ln w="28575">
                <a:noFill/>
              </a:ln>
              <a:solidFill>
                <a:schemeClr val="bg1"/>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2225602" y="2939447"/>
            <a:ext cx="4959929" cy="650306"/>
          </a:xfrm>
          <a:prstGeom prst="rect">
            <a:avLst/>
          </a:prstGeom>
          <a:noFill/>
        </p:spPr>
        <p:txBody>
          <a:bodyPr wrap="square" rtlCol="0">
            <a:spAutoFit/>
          </a:bodyPr>
          <a:lstStyle/>
          <a:p>
            <a:pPr>
              <a:lnSpc>
                <a:spcPct val="175000"/>
              </a:lnSpc>
            </a:pPr>
            <a:r>
              <a:rPr lang="zh-CN" altLang="en-US" sz="2400" dirty="0">
                <a:solidFill>
                  <a:schemeClr val="bg1"/>
                </a:solidFill>
                <a:latin typeface="微软雅黑" panose="020B0503020204020204" pitchFamily="34" charset="-122"/>
                <a:ea typeface="微软雅黑" panose="020B0503020204020204" pitchFamily="34" charset="-122"/>
              </a:rPr>
              <a:t>工作不足之处</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2225602" y="3691531"/>
            <a:ext cx="5022106" cy="338554"/>
          </a:xfrm>
          <a:prstGeom prst="snip1Rect">
            <a:avLst>
              <a:gd name="adj" fmla="val 0"/>
            </a:avLst>
          </a:prstGeom>
          <a:noFill/>
          <a:ln w="28575">
            <a:noFill/>
          </a:ln>
        </p:spPr>
        <p:txBody>
          <a:bodyPr wrap="square" rtlCol="0">
            <a:spAutoFit/>
          </a:bodyPr>
          <a:lstStyle/>
          <a:p>
            <a:r>
              <a:rPr lang="en-US" altLang="zh-CN" sz="1600" dirty="0" smtClean="0">
                <a:solidFill>
                  <a:schemeClr val="bg1"/>
                </a:solidFill>
                <a:latin typeface="Arial" panose="020B0604020202020204" pitchFamily="34" charset="0"/>
                <a:cs typeface="Arial" panose="020B0604020202020204" pitchFamily="34" charset="0"/>
              </a:rPr>
              <a:t>LACK OF WORK</a:t>
            </a:r>
            <a:endParaRPr lang="zh-CN" altLang="en-US" sz="1600" dirty="0">
              <a:solidFill>
                <a:schemeClr val="bg1"/>
              </a:solidFill>
              <a:latin typeface="Arial" panose="020B0604020202020204" pitchFamily="34" charset="0"/>
              <a:ea typeface="华文仿宋" panose="02010600040101010101" pitchFamily="2" charset="-122"/>
              <a:cs typeface="Arial" panose="020B0604020202020204"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3F2F7"/>
        </a:solidFill>
        <a:effectLst/>
      </p:bgPr>
    </p:bg>
    <p:spTree>
      <p:nvGrpSpPr>
        <p:cNvPr id="1" name=""/>
        <p:cNvGrpSpPr/>
        <p:nvPr/>
      </p:nvGrpSpPr>
      <p:grpSpPr>
        <a:xfrm>
          <a:off x="0" y="0"/>
          <a:ext cx="0" cy="0"/>
          <a:chOff x="0" y="0"/>
          <a:chExt cx="0" cy="0"/>
        </a:xfrm>
      </p:grpSpPr>
      <p:sp>
        <p:nvSpPr>
          <p:cNvPr id="4" name="直角三角形 3"/>
          <p:cNvSpPr/>
          <p:nvPr/>
        </p:nvSpPr>
        <p:spPr>
          <a:xfrm>
            <a:off x="0" y="6680200"/>
            <a:ext cx="12192000" cy="177800"/>
          </a:xfrm>
          <a:prstGeom prst="rtTriangle">
            <a:avLst/>
          </a:prstGeom>
          <a:solidFill>
            <a:srgbClr val="931216">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p:cNvSpPr/>
          <p:nvPr/>
        </p:nvSpPr>
        <p:spPr>
          <a:xfrm flipH="1" flipV="1">
            <a:off x="0" y="0"/>
            <a:ext cx="12192000" cy="177800"/>
          </a:xfrm>
          <a:prstGeom prst="rtTriangle">
            <a:avLst/>
          </a:prstGeom>
          <a:solidFill>
            <a:srgbClr val="931216">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820965" y="379754"/>
            <a:ext cx="717550" cy="717550"/>
            <a:chOff x="4704555" y="1785938"/>
            <a:chExt cx="2782888" cy="2782888"/>
          </a:xfrm>
        </p:grpSpPr>
        <p:sp>
          <p:nvSpPr>
            <p:cNvPr id="13" name="流程图: 决策 12"/>
            <p:cNvSpPr/>
            <p:nvPr/>
          </p:nvSpPr>
          <p:spPr>
            <a:xfrm>
              <a:off x="4704555" y="1785938"/>
              <a:ext cx="2782888" cy="2782888"/>
            </a:xfrm>
            <a:prstGeom prst="flowChartDecision">
              <a:avLst/>
            </a:prstGeom>
            <a:solidFill>
              <a:srgbClr val="CA6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A6366"/>
                </a:solidFill>
              </a:endParaRPr>
            </a:p>
          </p:txBody>
        </p:sp>
        <p:sp>
          <p:nvSpPr>
            <p:cNvPr id="14" name="流程图: 决策 13"/>
            <p:cNvSpPr/>
            <p:nvPr/>
          </p:nvSpPr>
          <p:spPr>
            <a:xfrm>
              <a:off x="4934127" y="2015510"/>
              <a:ext cx="2323745" cy="2323745"/>
            </a:xfrm>
            <a:prstGeom prst="flowChartDecision">
              <a:avLst/>
            </a:prstGeom>
            <a:solidFill>
              <a:srgbClr val="F3F3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A6366"/>
                </a:solidFill>
              </a:endParaRPr>
            </a:p>
          </p:txBody>
        </p:sp>
      </p:grpSp>
      <p:sp>
        <p:nvSpPr>
          <p:cNvPr id="15" name="文本框 14"/>
          <p:cNvSpPr txBox="1"/>
          <p:nvPr/>
        </p:nvSpPr>
        <p:spPr>
          <a:xfrm>
            <a:off x="850562" y="507696"/>
            <a:ext cx="658356" cy="461665"/>
          </a:xfrm>
          <a:prstGeom prst="rect">
            <a:avLst/>
          </a:prstGeom>
          <a:noFill/>
        </p:spPr>
        <p:txBody>
          <a:bodyPr wrap="square" rtlCol="0">
            <a:spAutoFit/>
          </a:bodyPr>
          <a:lstStyle/>
          <a:p>
            <a:pPr algn="ctr"/>
            <a:r>
              <a:rPr lang="en-US" altLang="zh-CN" sz="2400" b="1" dirty="0" smtClean="0">
                <a:ln w="28575">
                  <a:noFill/>
                </a:ln>
                <a:solidFill>
                  <a:srgbClr val="CA6366"/>
                </a:solidFill>
                <a:latin typeface="微软雅黑" panose="020B0503020204020204" pitchFamily="34" charset="-122"/>
                <a:ea typeface="微软雅黑" panose="020B0503020204020204" pitchFamily="34" charset="-122"/>
              </a:rPr>
              <a:t>04</a:t>
            </a:r>
            <a:endParaRPr lang="zh-CN" altLang="en-US" sz="4000" b="1" dirty="0">
              <a:ln w="28575">
                <a:noFill/>
              </a:ln>
              <a:solidFill>
                <a:srgbClr val="CA6366"/>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1734735" y="241145"/>
            <a:ext cx="4959929" cy="510845"/>
          </a:xfrm>
          <a:prstGeom prst="rect">
            <a:avLst/>
          </a:prstGeom>
          <a:noFill/>
        </p:spPr>
        <p:txBody>
          <a:bodyPr wrap="square" rtlCol="0">
            <a:spAutoFit/>
          </a:bodyPr>
          <a:lstStyle/>
          <a:p>
            <a:pPr>
              <a:lnSpc>
                <a:spcPct val="175000"/>
              </a:lnSpc>
            </a:pPr>
            <a:r>
              <a:rPr lang="zh-CN" altLang="en-US" dirty="0">
                <a:solidFill>
                  <a:srgbClr val="CA6366"/>
                </a:solidFill>
                <a:latin typeface="微软雅黑" panose="020B0503020204020204" pitchFamily="34" charset="-122"/>
                <a:ea typeface="微软雅黑" panose="020B0503020204020204" pitchFamily="34" charset="-122"/>
              </a:rPr>
              <a:t>工作不足之处</a:t>
            </a:r>
            <a:endParaRPr lang="en-US" altLang="zh-CN" dirty="0">
              <a:solidFill>
                <a:srgbClr val="CA6366"/>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1734735" y="753957"/>
            <a:ext cx="5022106" cy="369332"/>
          </a:xfrm>
          <a:prstGeom prst="snip1Rect">
            <a:avLst>
              <a:gd name="adj" fmla="val 0"/>
            </a:avLst>
          </a:prstGeom>
          <a:noFill/>
          <a:ln w="28575">
            <a:noFill/>
          </a:ln>
        </p:spPr>
        <p:txBody>
          <a:bodyPr wrap="square" rtlCol="0">
            <a:spAutoFit/>
          </a:bodyPr>
          <a:lstStyle/>
          <a:p>
            <a:r>
              <a:rPr lang="en-US" altLang="zh-CN" dirty="0" smtClean="0">
                <a:solidFill>
                  <a:srgbClr val="CA6366"/>
                </a:solidFill>
                <a:latin typeface="Arial" panose="020B0604020202020204" pitchFamily="34" charset="0"/>
                <a:cs typeface="Arial" panose="020B0604020202020204" pitchFamily="34" charset="0"/>
              </a:rPr>
              <a:t>Lack Of Work</a:t>
            </a:r>
            <a:endParaRPr lang="zh-CN" altLang="en-US" dirty="0">
              <a:solidFill>
                <a:srgbClr val="CA6366"/>
              </a:solidFill>
              <a:latin typeface="Arial" panose="020B0604020202020204" pitchFamily="34" charset="0"/>
              <a:ea typeface="华文仿宋" panose="02010600040101010101" pitchFamily="2" charset="-122"/>
              <a:cs typeface="Arial" panose="020B0604020202020204" pitchFamily="34" charset="0"/>
            </a:endParaRPr>
          </a:p>
        </p:txBody>
      </p:sp>
      <p:sp>
        <p:nvSpPr>
          <p:cNvPr id="18" name="任意多边形 20"/>
          <p:cNvSpPr/>
          <p:nvPr/>
        </p:nvSpPr>
        <p:spPr>
          <a:xfrm>
            <a:off x="5004990" y="2365706"/>
            <a:ext cx="2456420" cy="1006928"/>
          </a:xfrm>
          <a:custGeom>
            <a:avLst/>
            <a:gdLst>
              <a:gd name="connsiteX0" fmla="*/ 480802 w 2736322"/>
              <a:gd name="connsiteY0" fmla="*/ 0 h 1121664"/>
              <a:gd name="connsiteX1" fmla="*/ 1132931 w 2736322"/>
              <a:gd name="connsiteY1" fmla="*/ 0 h 1121664"/>
              <a:gd name="connsiteX2" fmla="*/ 1132931 w 2736322"/>
              <a:gd name="connsiteY2" fmla="*/ 48051 h 1121664"/>
              <a:gd name="connsiteX3" fmla="*/ 1081909 w 2736322"/>
              <a:gd name="connsiteY3" fmla="*/ 74926 h 1121664"/>
              <a:gd name="connsiteX4" fmla="*/ 1024774 w 2736322"/>
              <a:gd name="connsiteY4" fmla="*/ 182689 h 1121664"/>
              <a:gd name="connsiteX5" fmla="*/ 1219846 w 2736322"/>
              <a:gd name="connsiteY5" fmla="*/ 335089 h 1121664"/>
              <a:gd name="connsiteX6" fmla="*/ 1414918 w 2736322"/>
              <a:gd name="connsiteY6" fmla="*/ 182689 h 1121664"/>
              <a:gd name="connsiteX7" fmla="*/ 1357783 w 2736322"/>
              <a:gd name="connsiteY7" fmla="*/ 74926 h 1121664"/>
              <a:gd name="connsiteX8" fmla="*/ 1306762 w 2736322"/>
              <a:gd name="connsiteY8" fmla="*/ 48052 h 1121664"/>
              <a:gd name="connsiteX9" fmla="*/ 1306762 w 2736322"/>
              <a:gd name="connsiteY9" fmla="*/ 0 h 1121664"/>
              <a:gd name="connsiteX10" fmla="*/ 2736322 w 2736322"/>
              <a:gd name="connsiteY10" fmla="*/ 0 h 1121664"/>
              <a:gd name="connsiteX11" fmla="*/ 2736322 w 2736322"/>
              <a:gd name="connsiteY11" fmla="*/ 1121664 h 1121664"/>
              <a:gd name="connsiteX12" fmla="*/ 480802 w 2736322"/>
              <a:gd name="connsiteY12" fmla="*/ 1121664 h 1121664"/>
              <a:gd name="connsiteX13" fmla="*/ 480802 w 2736322"/>
              <a:gd name="connsiteY13" fmla="*/ 592171 h 1121664"/>
              <a:gd name="connsiteX14" fmla="*/ 233183 w 2736322"/>
              <a:gd name="connsiteY14" fmla="*/ 592171 h 1121664"/>
              <a:gd name="connsiteX15" fmla="*/ 228769 w 2736322"/>
              <a:gd name="connsiteY15" fmla="*/ 620154 h 1121664"/>
              <a:gd name="connsiteX16" fmla="*/ 119063 w 2736322"/>
              <a:gd name="connsiteY16" fmla="*/ 713233 h 1121664"/>
              <a:gd name="connsiteX17" fmla="*/ 0 w 2736322"/>
              <a:gd name="connsiteY17" fmla="*/ 560833 h 1121664"/>
              <a:gd name="connsiteX18" fmla="*/ 119063 w 2736322"/>
              <a:gd name="connsiteY18" fmla="*/ 408433 h 1121664"/>
              <a:gd name="connsiteX19" fmla="*/ 228769 w 2736322"/>
              <a:gd name="connsiteY19" fmla="*/ 501512 h 1121664"/>
              <a:gd name="connsiteX20" fmla="*/ 232552 w 2736322"/>
              <a:gd name="connsiteY20" fmla="*/ 525496 h 1121664"/>
              <a:gd name="connsiteX21" fmla="*/ 480802 w 2736322"/>
              <a:gd name="connsiteY21" fmla="*/ 525496 h 1121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736322" h="1121664">
                <a:moveTo>
                  <a:pt x="480802" y="0"/>
                </a:moveTo>
                <a:lnTo>
                  <a:pt x="1132931" y="0"/>
                </a:lnTo>
                <a:lnTo>
                  <a:pt x="1132931" y="48051"/>
                </a:lnTo>
                <a:lnTo>
                  <a:pt x="1081909" y="74926"/>
                </a:lnTo>
                <a:cubicBezTo>
                  <a:pt x="1046608" y="102505"/>
                  <a:pt x="1024774" y="140605"/>
                  <a:pt x="1024774" y="182689"/>
                </a:cubicBezTo>
                <a:cubicBezTo>
                  <a:pt x="1024774" y="266857"/>
                  <a:pt x="1112111" y="335089"/>
                  <a:pt x="1219846" y="335089"/>
                </a:cubicBezTo>
                <a:cubicBezTo>
                  <a:pt x="1327581" y="335089"/>
                  <a:pt x="1414918" y="266857"/>
                  <a:pt x="1414918" y="182689"/>
                </a:cubicBezTo>
                <a:cubicBezTo>
                  <a:pt x="1414918" y="140605"/>
                  <a:pt x="1393084" y="102505"/>
                  <a:pt x="1357783" y="74926"/>
                </a:cubicBezTo>
                <a:lnTo>
                  <a:pt x="1306762" y="48052"/>
                </a:lnTo>
                <a:lnTo>
                  <a:pt x="1306762" y="0"/>
                </a:lnTo>
                <a:lnTo>
                  <a:pt x="2736322" y="0"/>
                </a:lnTo>
                <a:lnTo>
                  <a:pt x="2736322" y="1121664"/>
                </a:lnTo>
                <a:lnTo>
                  <a:pt x="480802" y="1121664"/>
                </a:lnTo>
                <a:lnTo>
                  <a:pt x="480802" y="592171"/>
                </a:lnTo>
                <a:lnTo>
                  <a:pt x="233183" y="592171"/>
                </a:lnTo>
                <a:lnTo>
                  <a:pt x="228769" y="620154"/>
                </a:lnTo>
                <a:cubicBezTo>
                  <a:pt x="210695" y="674853"/>
                  <a:pt x="168381" y="713233"/>
                  <a:pt x="119063" y="713233"/>
                </a:cubicBezTo>
                <a:cubicBezTo>
                  <a:pt x="53306" y="713233"/>
                  <a:pt x="0" y="645001"/>
                  <a:pt x="0" y="560833"/>
                </a:cubicBezTo>
                <a:cubicBezTo>
                  <a:pt x="0" y="476665"/>
                  <a:pt x="53306" y="408433"/>
                  <a:pt x="119063" y="408433"/>
                </a:cubicBezTo>
                <a:cubicBezTo>
                  <a:pt x="168381" y="408433"/>
                  <a:pt x="210695" y="446813"/>
                  <a:pt x="228769" y="501512"/>
                </a:cubicBezTo>
                <a:lnTo>
                  <a:pt x="232552" y="525496"/>
                </a:lnTo>
                <a:lnTo>
                  <a:pt x="480802" y="525496"/>
                </a:lnTo>
                <a:close/>
              </a:path>
            </a:pathLst>
          </a:custGeom>
          <a:solidFill>
            <a:srgbClr val="CA6366"/>
          </a:solidFill>
          <a:ln>
            <a:noFill/>
          </a:ln>
          <a:effectLst>
            <a:innerShdw blurRad="114300">
              <a:prstClr val="black">
                <a:alpha val="5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32"/>
          <p:cNvSpPr/>
          <p:nvPr/>
        </p:nvSpPr>
        <p:spPr>
          <a:xfrm>
            <a:off x="4368328" y="2365704"/>
            <a:ext cx="1000430" cy="1418387"/>
          </a:xfrm>
          <a:custGeom>
            <a:avLst/>
            <a:gdLst>
              <a:gd name="connsiteX0" fmla="*/ 834199 w 1114426"/>
              <a:gd name="connsiteY0" fmla="*/ 364618 h 1580008"/>
              <a:gd name="connsiteX1" fmla="*/ 681799 w 1114426"/>
              <a:gd name="connsiteY1" fmla="*/ 559690 h 1580008"/>
              <a:gd name="connsiteX2" fmla="*/ 834199 w 1114426"/>
              <a:gd name="connsiteY2" fmla="*/ 754762 h 1580008"/>
              <a:gd name="connsiteX3" fmla="*/ 941962 w 1114426"/>
              <a:gd name="connsiteY3" fmla="*/ 697627 h 1580008"/>
              <a:gd name="connsiteX4" fmla="*/ 968836 w 1114426"/>
              <a:gd name="connsiteY4" fmla="*/ 646606 h 1580008"/>
              <a:gd name="connsiteX5" fmla="*/ 1114425 w 1114426"/>
              <a:gd name="connsiteY5" fmla="*/ 646606 h 1580008"/>
              <a:gd name="connsiteX6" fmla="*/ 1114425 w 1114426"/>
              <a:gd name="connsiteY6" fmla="*/ 472775 h 1580008"/>
              <a:gd name="connsiteX7" fmla="*/ 968837 w 1114426"/>
              <a:gd name="connsiteY7" fmla="*/ 472775 h 1580008"/>
              <a:gd name="connsiteX8" fmla="*/ 941962 w 1114426"/>
              <a:gd name="connsiteY8" fmla="*/ 421753 h 1580008"/>
              <a:gd name="connsiteX9" fmla="*/ 834199 w 1114426"/>
              <a:gd name="connsiteY9" fmla="*/ 364618 h 1580008"/>
              <a:gd name="connsiteX10" fmla="*/ 1114426 w 1114426"/>
              <a:gd name="connsiteY10" fmla="*/ 0 h 1580008"/>
              <a:gd name="connsiteX11" fmla="*/ 1114426 w 1114426"/>
              <a:gd name="connsiteY11" fmla="*/ 1033479 h 1580008"/>
              <a:gd name="connsiteX12" fmla="*/ 1089811 w 1114426"/>
              <a:gd name="connsiteY12" fmla="*/ 1028509 h 1580008"/>
              <a:gd name="connsiteX13" fmla="*/ 983966 w 1114426"/>
              <a:gd name="connsiteY13" fmla="*/ 1098668 h 1580008"/>
              <a:gd name="connsiteX14" fmla="*/ 980785 w 1114426"/>
              <a:gd name="connsiteY14" fmla="*/ 1114427 h 1580008"/>
              <a:gd name="connsiteX15" fmla="*/ 588551 w 1114426"/>
              <a:gd name="connsiteY15" fmla="*/ 1114427 h 1580008"/>
              <a:gd name="connsiteX16" fmla="*/ 588551 w 1114426"/>
              <a:gd name="connsiteY16" fmla="*/ 1346825 h 1580008"/>
              <a:gd name="connsiteX17" fmla="*/ 616534 w 1114426"/>
              <a:gd name="connsiteY17" fmla="*/ 1351239 h 1580008"/>
              <a:gd name="connsiteX18" fmla="*/ 709613 w 1114426"/>
              <a:gd name="connsiteY18" fmla="*/ 1460945 h 1580008"/>
              <a:gd name="connsiteX19" fmla="*/ 557213 w 1114426"/>
              <a:gd name="connsiteY19" fmla="*/ 1580008 h 1580008"/>
              <a:gd name="connsiteX20" fmla="*/ 404813 w 1114426"/>
              <a:gd name="connsiteY20" fmla="*/ 1460945 h 1580008"/>
              <a:gd name="connsiteX21" fmla="*/ 497892 w 1114426"/>
              <a:gd name="connsiteY21" fmla="*/ 1351239 h 1580008"/>
              <a:gd name="connsiteX22" fmla="*/ 521876 w 1114426"/>
              <a:gd name="connsiteY22" fmla="*/ 1347456 h 1580008"/>
              <a:gd name="connsiteX23" fmla="*/ 521876 w 1114426"/>
              <a:gd name="connsiteY23" fmla="*/ 1114427 h 1580008"/>
              <a:gd name="connsiteX24" fmla="*/ 0 w 1114426"/>
              <a:gd name="connsiteY24" fmla="*/ 1114427 h 1580008"/>
              <a:gd name="connsiteX25" fmla="*/ 326408 w 1114426"/>
              <a:gd name="connsiteY25" fmla="*/ 326408 h 1580008"/>
              <a:gd name="connsiteX26" fmla="*/ 1114426 w 1114426"/>
              <a:gd name="connsiteY26" fmla="*/ 0 h 1580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114426" h="1580008">
                <a:moveTo>
                  <a:pt x="834199" y="364618"/>
                </a:moveTo>
                <a:cubicBezTo>
                  <a:pt x="750031" y="364618"/>
                  <a:pt x="681799" y="451955"/>
                  <a:pt x="681799" y="559690"/>
                </a:cubicBezTo>
                <a:cubicBezTo>
                  <a:pt x="681799" y="667425"/>
                  <a:pt x="750031" y="754762"/>
                  <a:pt x="834199" y="754762"/>
                </a:cubicBezTo>
                <a:cubicBezTo>
                  <a:pt x="876283" y="754762"/>
                  <a:pt x="914383" y="732928"/>
                  <a:pt x="941962" y="697627"/>
                </a:cubicBezTo>
                <a:lnTo>
                  <a:pt x="968836" y="646606"/>
                </a:lnTo>
                <a:lnTo>
                  <a:pt x="1114425" y="646606"/>
                </a:lnTo>
                <a:lnTo>
                  <a:pt x="1114425" y="472775"/>
                </a:lnTo>
                <a:lnTo>
                  <a:pt x="968837" y="472775"/>
                </a:lnTo>
                <a:lnTo>
                  <a:pt x="941962" y="421753"/>
                </a:lnTo>
                <a:cubicBezTo>
                  <a:pt x="914383" y="386452"/>
                  <a:pt x="876283" y="364618"/>
                  <a:pt x="834199" y="364618"/>
                </a:cubicBezTo>
                <a:close/>
                <a:moveTo>
                  <a:pt x="1114426" y="0"/>
                </a:moveTo>
                <a:lnTo>
                  <a:pt x="1114426" y="1033479"/>
                </a:lnTo>
                <a:lnTo>
                  <a:pt x="1089811" y="1028509"/>
                </a:lnTo>
                <a:cubicBezTo>
                  <a:pt x="1042230" y="1028509"/>
                  <a:pt x="1001405" y="1057439"/>
                  <a:pt x="983966" y="1098668"/>
                </a:cubicBezTo>
                <a:lnTo>
                  <a:pt x="980785" y="1114427"/>
                </a:lnTo>
                <a:lnTo>
                  <a:pt x="588551" y="1114427"/>
                </a:lnTo>
                <a:lnTo>
                  <a:pt x="588551" y="1346825"/>
                </a:lnTo>
                <a:lnTo>
                  <a:pt x="616534" y="1351239"/>
                </a:lnTo>
                <a:cubicBezTo>
                  <a:pt x="671233" y="1369313"/>
                  <a:pt x="709613" y="1411627"/>
                  <a:pt x="709613" y="1460945"/>
                </a:cubicBezTo>
                <a:cubicBezTo>
                  <a:pt x="709613" y="1526702"/>
                  <a:pt x="641381" y="1580008"/>
                  <a:pt x="557213" y="1580008"/>
                </a:cubicBezTo>
                <a:cubicBezTo>
                  <a:pt x="473045" y="1580008"/>
                  <a:pt x="404813" y="1526702"/>
                  <a:pt x="404813" y="1460945"/>
                </a:cubicBezTo>
                <a:cubicBezTo>
                  <a:pt x="404813" y="1411627"/>
                  <a:pt x="443193" y="1369313"/>
                  <a:pt x="497892" y="1351239"/>
                </a:cubicBezTo>
                <a:lnTo>
                  <a:pt x="521876" y="1347456"/>
                </a:lnTo>
                <a:lnTo>
                  <a:pt x="521876" y="1114427"/>
                </a:lnTo>
                <a:lnTo>
                  <a:pt x="0" y="1114427"/>
                </a:lnTo>
                <a:cubicBezTo>
                  <a:pt x="0" y="818863"/>
                  <a:pt x="117412" y="535404"/>
                  <a:pt x="326408" y="326408"/>
                </a:cubicBezTo>
                <a:cubicBezTo>
                  <a:pt x="535403" y="117412"/>
                  <a:pt x="818862" y="0"/>
                  <a:pt x="1114426" y="0"/>
                </a:cubicBezTo>
                <a:close/>
              </a:path>
            </a:pathLst>
          </a:custGeom>
          <a:solidFill>
            <a:srgbClr val="CA6366"/>
          </a:solidFill>
          <a:ln>
            <a:noFill/>
          </a:ln>
          <a:effectLst>
            <a:innerShdw blurRad="152400" dist="50800" dir="135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任意多边形 40"/>
          <p:cNvSpPr/>
          <p:nvPr/>
        </p:nvSpPr>
        <p:spPr>
          <a:xfrm>
            <a:off x="5436610" y="3506857"/>
            <a:ext cx="2118105" cy="1485680"/>
          </a:xfrm>
          <a:custGeom>
            <a:avLst/>
            <a:gdLst>
              <a:gd name="connsiteX0" fmla="*/ 0 w 2359457"/>
              <a:gd name="connsiteY0" fmla="*/ 0 h 1654969"/>
              <a:gd name="connsiteX1" fmla="*/ 1192159 w 2359457"/>
              <a:gd name="connsiteY1" fmla="*/ 0 h 1654969"/>
              <a:gd name="connsiteX2" fmla="*/ 2017563 w 2359457"/>
              <a:gd name="connsiteY2" fmla="*/ 341894 h 1654969"/>
              <a:gd name="connsiteX3" fmla="*/ 2359457 w 2359457"/>
              <a:gd name="connsiteY3" fmla="*/ 1167299 h 1654969"/>
              <a:gd name="connsiteX4" fmla="*/ 1812822 w 2359457"/>
              <a:gd name="connsiteY4" fmla="*/ 1167299 h 1654969"/>
              <a:gd name="connsiteX5" fmla="*/ 1812822 w 2359457"/>
              <a:gd name="connsiteY5" fmla="*/ 1411384 h 1654969"/>
              <a:gd name="connsiteX6" fmla="*/ 1837943 w 2359457"/>
              <a:gd name="connsiteY6" fmla="*/ 1415347 h 1654969"/>
              <a:gd name="connsiteX7" fmla="*/ 1935438 w 2359457"/>
              <a:gd name="connsiteY7" fmla="*/ 1530257 h 1654969"/>
              <a:gd name="connsiteX8" fmla="*/ 1775808 w 2359457"/>
              <a:gd name="connsiteY8" fmla="*/ 1654969 h 1654969"/>
              <a:gd name="connsiteX9" fmla="*/ 1616178 w 2359457"/>
              <a:gd name="connsiteY9" fmla="*/ 1530257 h 1654969"/>
              <a:gd name="connsiteX10" fmla="*/ 1713673 w 2359457"/>
              <a:gd name="connsiteY10" fmla="*/ 1415347 h 1654969"/>
              <a:gd name="connsiteX11" fmla="*/ 1742983 w 2359457"/>
              <a:gd name="connsiteY11" fmla="*/ 1410723 h 1654969"/>
              <a:gd name="connsiteX12" fmla="*/ 1742983 w 2359457"/>
              <a:gd name="connsiteY12" fmla="*/ 1167299 h 1654969"/>
              <a:gd name="connsiteX13" fmla="*/ 1283857 w 2359457"/>
              <a:gd name="connsiteY13" fmla="*/ 1167299 h 1654969"/>
              <a:gd name="connsiteX14" fmla="*/ 1289736 w 2359457"/>
              <a:gd name="connsiteY14" fmla="*/ 1138185 h 1654969"/>
              <a:gd name="connsiteX15" fmla="*/ 1216248 w 2359457"/>
              <a:gd name="connsiteY15" fmla="*/ 1027318 h 1654969"/>
              <a:gd name="connsiteX16" fmla="*/ 1192159 w 2359457"/>
              <a:gd name="connsiteY16" fmla="*/ 1022455 h 1654969"/>
              <a:gd name="connsiteX17" fmla="*/ 1192159 w 2359457"/>
              <a:gd name="connsiteY17" fmla="*/ 1024506 h 1654969"/>
              <a:gd name="connsiteX18" fmla="*/ 0 w 2359457"/>
              <a:gd name="connsiteY18" fmla="*/ 1024506 h 1654969"/>
              <a:gd name="connsiteX19" fmla="*/ 0 w 2359457"/>
              <a:gd name="connsiteY19" fmla="*/ 554207 h 1654969"/>
              <a:gd name="connsiteX20" fmla="*/ 145588 w 2359457"/>
              <a:gd name="connsiteY20" fmla="*/ 554207 h 1654969"/>
              <a:gd name="connsiteX21" fmla="*/ 172463 w 2359457"/>
              <a:gd name="connsiteY21" fmla="*/ 605229 h 1654969"/>
              <a:gd name="connsiteX22" fmla="*/ 280226 w 2359457"/>
              <a:gd name="connsiteY22" fmla="*/ 662364 h 1654969"/>
              <a:gd name="connsiteX23" fmla="*/ 432626 w 2359457"/>
              <a:gd name="connsiteY23" fmla="*/ 467292 h 1654969"/>
              <a:gd name="connsiteX24" fmla="*/ 280226 w 2359457"/>
              <a:gd name="connsiteY24" fmla="*/ 272220 h 1654969"/>
              <a:gd name="connsiteX25" fmla="*/ 172463 w 2359457"/>
              <a:gd name="connsiteY25" fmla="*/ 329355 h 1654969"/>
              <a:gd name="connsiteX26" fmla="*/ 145589 w 2359457"/>
              <a:gd name="connsiteY26" fmla="*/ 380376 h 1654969"/>
              <a:gd name="connsiteX27" fmla="*/ 0 w 2359457"/>
              <a:gd name="connsiteY27" fmla="*/ 380376 h 1654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359457" h="1654969">
                <a:moveTo>
                  <a:pt x="0" y="0"/>
                </a:moveTo>
                <a:lnTo>
                  <a:pt x="1192159" y="0"/>
                </a:lnTo>
                <a:cubicBezTo>
                  <a:pt x="1501746" y="0"/>
                  <a:pt x="1798653" y="122983"/>
                  <a:pt x="2017563" y="341894"/>
                </a:cubicBezTo>
                <a:cubicBezTo>
                  <a:pt x="2236475" y="560806"/>
                  <a:pt x="2359457" y="857713"/>
                  <a:pt x="2359457" y="1167299"/>
                </a:cubicBezTo>
                <a:lnTo>
                  <a:pt x="1812822" y="1167299"/>
                </a:lnTo>
                <a:lnTo>
                  <a:pt x="1812822" y="1411384"/>
                </a:lnTo>
                <a:lnTo>
                  <a:pt x="1837943" y="1415347"/>
                </a:lnTo>
                <a:cubicBezTo>
                  <a:pt x="1895237" y="1434278"/>
                  <a:pt x="1935438" y="1478600"/>
                  <a:pt x="1935438" y="1530257"/>
                </a:cubicBezTo>
                <a:cubicBezTo>
                  <a:pt x="1935438" y="1599134"/>
                  <a:pt x="1863969" y="1654969"/>
                  <a:pt x="1775808" y="1654969"/>
                </a:cubicBezTo>
                <a:cubicBezTo>
                  <a:pt x="1687647" y="1654969"/>
                  <a:pt x="1616178" y="1599134"/>
                  <a:pt x="1616178" y="1530257"/>
                </a:cubicBezTo>
                <a:cubicBezTo>
                  <a:pt x="1616178" y="1478600"/>
                  <a:pt x="1656378" y="1434278"/>
                  <a:pt x="1713673" y="1415347"/>
                </a:cubicBezTo>
                <a:lnTo>
                  <a:pt x="1742983" y="1410723"/>
                </a:lnTo>
                <a:lnTo>
                  <a:pt x="1742983" y="1167299"/>
                </a:lnTo>
                <a:lnTo>
                  <a:pt x="1283857" y="1167299"/>
                </a:lnTo>
                <a:lnTo>
                  <a:pt x="1289736" y="1138185"/>
                </a:lnTo>
                <a:cubicBezTo>
                  <a:pt x="1289736" y="1088346"/>
                  <a:pt x="1259434" y="1045584"/>
                  <a:pt x="1216248" y="1027318"/>
                </a:cubicBezTo>
                <a:lnTo>
                  <a:pt x="1192159" y="1022455"/>
                </a:lnTo>
                <a:lnTo>
                  <a:pt x="1192159" y="1024506"/>
                </a:lnTo>
                <a:lnTo>
                  <a:pt x="0" y="1024506"/>
                </a:lnTo>
                <a:lnTo>
                  <a:pt x="0" y="554207"/>
                </a:lnTo>
                <a:lnTo>
                  <a:pt x="145588" y="554207"/>
                </a:lnTo>
                <a:lnTo>
                  <a:pt x="172463" y="605229"/>
                </a:lnTo>
                <a:cubicBezTo>
                  <a:pt x="200042" y="640530"/>
                  <a:pt x="238142" y="662364"/>
                  <a:pt x="280226" y="662364"/>
                </a:cubicBezTo>
                <a:cubicBezTo>
                  <a:pt x="364394" y="662364"/>
                  <a:pt x="432626" y="575027"/>
                  <a:pt x="432626" y="467292"/>
                </a:cubicBezTo>
                <a:cubicBezTo>
                  <a:pt x="432626" y="359557"/>
                  <a:pt x="364394" y="272220"/>
                  <a:pt x="280226" y="272220"/>
                </a:cubicBezTo>
                <a:cubicBezTo>
                  <a:pt x="238142" y="272220"/>
                  <a:pt x="200042" y="294054"/>
                  <a:pt x="172463" y="329355"/>
                </a:cubicBezTo>
                <a:lnTo>
                  <a:pt x="145589" y="380376"/>
                </a:lnTo>
                <a:lnTo>
                  <a:pt x="0" y="380376"/>
                </a:lnTo>
                <a:close/>
              </a:path>
            </a:pathLst>
          </a:custGeom>
          <a:solidFill>
            <a:srgbClr val="CA6366"/>
          </a:solidFill>
          <a:ln>
            <a:noFill/>
          </a:ln>
          <a:effectLst>
            <a:innerShdw blurRad="114300">
              <a:prstClr val="black">
                <a:alpha val="5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33"/>
          <p:cNvSpPr/>
          <p:nvPr/>
        </p:nvSpPr>
        <p:spPr>
          <a:xfrm rot="16200000">
            <a:off x="4575659" y="3217156"/>
            <a:ext cx="1000430" cy="1418387"/>
          </a:xfrm>
          <a:custGeom>
            <a:avLst/>
            <a:gdLst>
              <a:gd name="connsiteX0" fmla="*/ 1114425 w 1114426"/>
              <a:gd name="connsiteY0" fmla="*/ 472775 h 1580008"/>
              <a:gd name="connsiteX1" fmla="*/ 968837 w 1114426"/>
              <a:gd name="connsiteY1" fmla="*/ 472775 h 1580008"/>
              <a:gd name="connsiteX2" fmla="*/ 941962 w 1114426"/>
              <a:gd name="connsiteY2" fmla="*/ 421753 h 1580008"/>
              <a:gd name="connsiteX3" fmla="*/ 834199 w 1114426"/>
              <a:gd name="connsiteY3" fmla="*/ 364618 h 1580008"/>
              <a:gd name="connsiteX4" fmla="*/ 681799 w 1114426"/>
              <a:gd name="connsiteY4" fmla="*/ 559690 h 1580008"/>
              <a:gd name="connsiteX5" fmla="*/ 834199 w 1114426"/>
              <a:gd name="connsiteY5" fmla="*/ 754762 h 1580008"/>
              <a:gd name="connsiteX6" fmla="*/ 941962 w 1114426"/>
              <a:gd name="connsiteY6" fmla="*/ 697627 h 1580008"/>
              <a:gd name="connsiteX7" fmla="*/ 968836 w 1114426"/>
              <a:gd name="connsiteY7" fmla="*/ 646606 h 1580008"/>
              <a:gd name="connsiteX8" fmla="*/ 1114425 w 1114426"/>
              <a:gd name="connsiteY8" fmla="*/ 646606 h 1580008"/>
              <a:gd name="connsiteX9" fmla="*/ 1114426 w 1114426"/>
              <a:gd name="connsiteY9" fmla="*/ 0 h 1580008"/>
              <a:gd name="connsiteX10" fmla="*/ 1114426 w 1114426"/>
              <a:gd name="connsiteY10" fmla="*/ 976143 h 1580008"/>
              <a:gd name="connsiteX11" fmla="*/ 1091428 w 1114426"/>
              <a:gd name="connsiteY11" fmla="*/ 980786 h 1580008"/>
              <a:gd name="connsiteX12" fmla="*/ 1021269 w 1114426"/>
              <a:gd name="connsiteY12" fmla="*/ 1086631 h 1580008"/>
              <a:gd name="connsiteX13" fmla="*/ 1026881 w 1114426"/>
              <a:gd name="connsiteY13" fmla="*/ 1114427 h 1580008"/>
              <a:gd name="connsiteX14" fmla="*/ 588551 w 1114426"/>
              <a:gd name="connsiteY14" fmla="*/ 1114427 h 1580008"/>
              <a:gd name="connsiteX15" fmla="*/ 588551 w 1114426"/>
              <a:gd name="connsiteY15" fmla="*/ 1346825 h 1580008"/>
              <a:gd name="connsiteX16" fmla="*/ 616534 w 1114426"/>
              <a:gd name="connsiteY16" fmla="*/ 1351239 h 1580008"/>
              <a:gd name="connsiteX17" fmla="*/ 709613 w 1114426"/>
              <a:gd name="connsiteY17" fmla="*/ 1460945 h 1580008"/>
              <a:gd name="connsiteX18" fmla="*/ 557213 w 1114426"/>
              <a:gd name="connsiteY18" fmla="*/ 1580008 h 1580008"/>
              <a:gd name="connsiteX19" fmla="*/ 404813 w 1114426"/>
              <a:gd name="connsiteY19" fmla="*/ 1460945 h 1580008"/>
              <a:gd name="connsiteX20" fmla="*/ 497892 w 1114426"/>
              <a:gd name="connsiteY20" fmla="*/ 1351239 h 1580008"/>
              <a:gd name="connsiteX21" fmla="*/ 521876 w 1114426"/>
              <a:gd name="connsiteY21" fmla="*/ 1347456 h 1580008"/>
              <a:gd name="connsiteX22" fmla="*/ 521876 w 1114426"/>
              <a:gd name="connsiteY22" fmla="*/ 1114427 h 1580008"/>
              <a:gd name="connsiteX23" fmla="*/ 0 w 1114426"/>
              <a:gd name="connsiteY23" fmla="*/ 1114427 h 1580008"/>
              <a:gd name="connsiteX24" fmla="*/ 326408 w 1114426"/>
              <a:gd name="connsiteY24" fmla="*/ 326408 h 1580008"/>
              <a:gd name="connsiteX25" fmla="*/ 1114426 w 1114426"/>
              <a:gd name="connsiteY25" fmla="*/ 0 h 1580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114426" h="1580008">
                <a:moveTo>
                  <a:pt x="1114425" y="472775"/>
                </a:moveTo>
                <a:lnTo>
                  <a:pt x="968837" y="472775"/>
                </a:lnTo>
                <a:lnTo>
                  <a:pt x="941962" y="421753"/>
                </a:lnTo>
                <a:cubicBezTo>
                  <a:pt x="914383" y="386452"/>
                  <a:pt x="876283" y="364618"/>
                  <a:pt x="834199" y="364618"/>
                </a:cubicBezTo>
                <a:cubicBezTo>
                  <a:pt x="750031" y="364618"/>
                  <a:pt x="681799" y="451955"/>
                  <a:pt x="681799" y="559690"/>
                </a:cubicBezTo>
                <a:cubicBezTo>
                  <a:pt x="681799" y="667425"/>
                  <a:pt x="750031" y="754762"/>
                  <a:pt x="834199" y="754762"/>
                </a:cubicBezTo>
                <a:cubicBezTo>
                  <a:pt x="876283" y="754762"/>
                  <a:pt x="914383" y="732928"/>
                  <a:pt x="941962" y="697627"/>
                </a:cubicBezTo>
                <a:lnTo>
                  <a:pt x="968836" y="646606"/>
                </a:lnTo>
                <a:lnTo>
                  <a:pt x="1114425" y="646606"/>
                </a:lnTo>
                <a:close/>
                <a:moveTo>
                  <a:pt x="1114426" y="0"/>
                </a:moveTo>
                <a:lnTo>
                  <a:pt x="1114426" y="976143"/>
                </a:lnTo>
                <a:lnTo>
                  <a:pt x="1091428" y="980786"/>
                </a:lnTo>
                <a:cubicBezTo>
                  <a:pt x="1050198" y="998225"/>
                  <a:pt x="1021269" y="1039050"/>
                  <a:pt x="1021269" y="1086631"/>
                </a:cubicBezTo>
                <a:lnTo>
                  <a:pt x="1026881" y="1114427"/>
                </a:lnTo>
                <a:lnTo>
                  <a:pt x="588551" y="1114427"/>
                </a:lnTo>
                <a:lnTo>
                  <a:pt x="588551" y="1346825"/>
                </a:lnTo>
                <a:lnTo>
                  <a:pt x="616534" y="1351239"/>
                </a:lnTo>
                <a:cubicBezTo>
                  <a:pt x="671233" y="1369313"/>
                  <a:pt x="709613" y="1411627"/>
                  <a:pt x="709613" y="1460945"/>
                </a:cubicBezTo>
                <a:cubicBezTo>
                  <a:pt x="709613" y="1526702"/>
                  <a:pt x="641381" y="1580008"/>
                  <a:pt x="557213" y="1580008"/>
                </a:cubicBezTo>
                <a:cubicBezTo>
                  <a:pt x="473045" y="1580008"/>
                  <a:pt x="404813" y="1526702"/>
                  <a:pt x="404813" y="1460945"/>
                </a:cubicBezTo>
                <a:cubicBezTo>
                  <a:pt x="404813" y="1411627"/>
                  <a:pt x="443193" y="1369313"/>
                  <a:pt x="497892" y="1351239"/>
                </a:cubicBezTo>
                <a:lnTo>
                  <a:pt x="521876" y="1347456"/>
                </a:lnTo>
                <a:lnTo>
                  <a:pt x="521876" y="1114427"/>
                </a:lnTo>
                <a:lnTo>
                  <a:pt x="0" y="1114427"/>
                </a:lnTo>
                <a:cubicBezTo>
                  <a:pt x="0" y="818863"/>
                  <a:pt x="117412" y="535404"/>
                  <a:pt x="326408" y="326408"/>
                </a:cubicBezTo>
                <a:cubicBezTo>
                  <a:pt x="535403" y="117412"/>
                  <a:pt x="818862" y="0"/>
                  <a:pt x="1114426" y="0"/>
                </a:cubicBezTo>
                <a:close/>
              </a:path>
            </a:pathLst>
          </a:custGeom>
          <a:solidFill>
            <a:srgbClr val="CA6366"/>
          </a:solidFill>
          <a:ln>
            <a:noFill/>
          </a:ln>
          <a:effectLst>
            <a:innerShdw blurRad="152400" dist="50800" dir="135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任意多边形 48"/>
          <p:cNvSpPr/>
          <p:nvPr/>
        </p:nvSpPr>
        <p:spPr>
          <a:xfrm>
            <a:off x="4366681" y="4703951"/>
            <a:ext cx="2044706" cy="991878"/>
          </a:xfrm>
          <a:custGeom>
            <a:avLst/>
            <a:gdLst>
              <a:gd name="connsiteX0" fmla="*/ 0 w 2277695"/>
              <a:gd name="connsiteY0" fmla="*/ 0 h 1104900"/>
              <a:gd name="connsiteX1" fmla="*/ 2277695 w 2277695"/>
              <a:gd name="connsiteY1" fmla="*/ 0 h 1104900"/>
              <a:gd name="connsiteX2" fmla="*/ 2277695 w 2277695"/>
              <a:gd name="connsiteY2" fmla="*/ 417909 h 1104900"/>
              <a:gd name="connsiteX3" fmla="*/ 2231604 w 2277695"/>
              <a:gd name="connsiteY3" fmla="*/ 417909 h 1104900"/>
              <a:gd name="connsiteX4" fmla="*/ 2231604 w 2277695"/>
              <a:gd name="connsiteY4" fmla="*/ 417910 h 1104900"/>
              <a:gd name="connsiteX5" fmla="*/ 2106707 w 2277695"/>
              <a:gd name="connsiteY5" fmla="*/ 417910 h 1104900"/>
              <a:gd name="connsiteX6" fmla="*/ 2079832 w 2277695"/>
              <a:gd name="connsiteY6" fmla="*/ 366888 h 1104900"/>
              <a:gd name="connsiteX7" fmla="*/ 1972069 w 2277695"/>
              <a:gd name="connsiteY7" fmla="*/ 309753 h 1104900"/>
              <a:gd name="connsiteX8" fmla="*/ 1819669 w 2277695"/>
              <a:gd name="connsiteY8" fmla="*/ 504825 h 1104900"/>
              <a:gd name="connsiteX9" fmla="*/ 1972069 w 2277695"/>
              <a:gd name="connsiteY9" fmla="*/ 699897 h 1104900"/>
              <a:gd name="connsiteX10" fmla="*/ 2079832 w 2277695"/>
              <a:gd name="connsiteY10" fmla="*/ 642762 h 1104900"/>
              <a:gd name="connsiteX11" fmla="*/ 2106706 w 2277695"/>
              <a:gd name="connsiteY11" fmla="*/ 591741 h 1104900"/>
              <a:gd name="connsiteX12" fmla="*/ 2252295 w 2277695"/>
              <a:gd name="connsiteY12" fmla="*/ 591741 h 1104900"/>
              <a:gd name="connsiteX13" fmla="*/ 2252295 w 2277695"/>
              <a:gd name="connsiteY13" fmla="*/ 591740 h 1104900"/>
              <a:gd name="connsiteX14" fmla="*/ 2277695 w 2277695"/>
              <a:gd name="connsiteY14" fmla="*/ 591740 h 1104900"/>
              <a:gd name="connsiteX15" fmla="*/ 2277695 w 2277695"/>
              <a:gd name="connsiteY15" fmla="*/ 1104900 h 1104900"/>
              <a:gd name="connsiteX16" fmla="*/ 0 w 2277695"/>
              <a:gd name="connsiteY16" fmla="*/ 1104900 h 1104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77695" h="1104900">
                <a:moveTo>
                  <a:pt x="0" y="0"/>
                </a:moveTo>
                <a:lnTo>
                  <a:pt x="2277695" y="0"/>
                </a:lnTo>
                <a:lnTo>
                  <a:pt x="2277695" y="417909"/>
                </a:lnTo>
                <a:lnTo>
                  <a:pt x="2231604" y="417909"/>
                </a:lnTo>
                <a:lnTo>
                  <a:pt x="2231604" y="417910"/>
                </a:lnTo>
                <a:lnTo>
                  <a:pt x="2106707" y="417910"/>
                </a:lnTo>
                <a:lnTo>
                  <a:pt x="2079832" y="366888"/>
                </a:lnTo>
                <a:cubicBezTo>
                  <a:pt x="2052253" y="331587"/>
                  <a:pt x="2014153" y="309753"/>
                  <a:pt x="1972069" y="309753"/>
                </a:cubicBezTo>
                <a:cubicBezTo>
                  <a:pt x="1887901" y="309753"/>
                  <a:pt x="1819669" y="397090"/>
                  <a:pt x="1819669" y="504825"/>
                </a:cubicBezTo>
                <a:cubicBezTo>
                  <a:pt x="1819669" y="612560"/>
                  <a:pt x="1887901" y="699897"/>
                  <a:pt x="1972069" y="699897"/>
                </a:cubicBezTo>
                <a:cubicBezTo>
                  <a:pt x="2014153" y="699897"/>
                  <a:pt x="2052253" y="678063"/>
                  <a:pt x="2079832" y="642762"/>
                </a:cubicBezTo>
                <a:lnTo>
                  <a:pt x="2106706" y="591741"/>
                </a:lnTo>
                <a:lnTo>
                  <a:pt x="2252295" y="591741"/>
                </a:lnTo>
                <a:lnTo>
                  <a:pt x="2252295" y="591740"/>
                </a:lnTo>
                <a:lnTo>
                  <a:pt x="2277695" y="591740"/>
                </a:lnTo>
                <a:lnTo>
                  <a:pt x="2277695" y="1104900"/>
                </a:lnTo>
                <a:lnTo>
                  <a:pt x="0" y="1104900"/>
                </a:lnTo>
                <a:close/>
              </a:path>
            </a:pathLst>
          </a:custGeom>
          <a:solidFill>
            <a:srgbClr val="CA6366"/>
          </a:solidFill>
          <a:ln>
            <a:noFill/>
          </a:ln>
          <a:effectLst>
            <a:innerShdw blurRad="114300">
              <a:prstClr val="black">
                <a:alpha val="5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任意多边形 41"/>
          <p:cNvSpPr/>
          <p:nvPr/>
        </p:nvSpPr>
        <p:spPr>
          <a:xfrm rot="5400000" flipH="1">
            <a:off x="6253075" y="4385638"/>
            <a:ext cx="1083798" cy="1536584"/>
          </a:xfrm>
          <a:custGeom>
            <a:avLst/>
            <a:gdLst>
              <a:gd name="connsiteX0" fmla="*/ 1114425 w 1114426"/>
              <a:gd name="connsiteY0" fmla="*/ 472775 h 1580008"/>
              <a:gd name="connsiteX1" fmla="*/ 968837 w 1114426"/>
              <a:gd name="connsiteY1" fmla="*/ 472775 h 1580008"/>
              <a:gd name="connsiteX2" fmla="*/ 941962 w 1114426"/>
              <a:gd name="connsiteY2" fmla="*/ 421753 h 1580008"/>
              <a:gd name="connsiteX3" fmla="*/ 834199 w 1114426"/>
              <a:gd name="connsiteY3" fmla="*/ 364618 h 1580008"/>
              <a:gd name="connsiteX4" fmla="*/ 681799 w 1114426"/>
              <a:gd name="connsiteY4" fmla="*/ 559690 h 1580008"/>
              <a:gd name="connsiteX5" fmla="*/ 834199 w 1114426"/>
              <a:gd name="connsiteY5" fmla="*/ 754762 h 1580008"/>
              <a:gd name="connsiteX6" fmla="*/ 941962 w 1114426"/>
              <a:gd name="connsiteY6" fmla="*/ 697627 h 1580008"/>
              <a:gd name="connsiteX7" fmla="*/ 968836 w 1114426"/>
              <a:gd name="connsiteY7" fmla="*/ 646606 h 1580008"/>
              <a:gd name="connsiteX8" fmla="*/ 1114425 w 1114426"/>
              <a:gd name="connsiteY8" fmla="*/ 646606 h 1580008"/>
              <a:gd name="connsiteX9" fmla="*/ 1114426 w 1114426"/>
              <a:gd name="connsiteY9" fmla="*/ 0 h 1580008"/>
              <a:gd name="connsiteX10" fmla="*/ 1114426 w 1114426"/>
              <a:gd name="connsiteY10" fmla="*/ 976143 h 1580008"/>
              <a:gd name="connsiteX11" fmla="*/ 1091428 w 1114426"/>
              <a:gd name="connsiteY11" fmla="*/ 980786 h 1580008"/>
              <a:gd name="connsiteX12" fmla="*/ 1021269 w 1114426"/>
              <a:gd name="connsiteY12" fmla="*/ 1086631 h 1580008"/>
              <a:gd name="connsiteX13" fmla="*/ 1026881 w 1114426"/>
              <a:gd name="connsiteY13" fmla="*/ 1114427 h 1580008"/>
              <a:gd name="connsiteX14" fmla="*/ 588551 w 1114426"/>
              <a:gd name="connsiteY14" fmla="*/ 1114427 h 1580008"/>
              <a:gd name="connsiteX15" fmla="*/ 588551 w 1114426"/>
              <a:gd name="connsiteY15" fmla="*/ 1346825 h 1580008"/>
              <a:gd name="connsiteX16" fmla="*/ 616534 w 1114426"/>
              <a:gd name="connsiteY16" fmla="*/ 1351239 h 1580008"/>
              <a:gd name="connsiteX17" fmla="*/ 709613 w 1114426"/>
              <a:gd name="connsiteY17" fmla="*/ 1460945 h 1580008"/>
              <a:gd name="connsiteX18" fmla="*/ 557213 w 1114426"/>
              <a:gd name="connsiteY18" fmla="*/ 1580008 h 1580008"/>
              <a:gd name="connsiteX19" fmla="*/ 404813 w 1114426"/>
              <a:gd name="connsiteY19" fmla="*/ 1460945 h 1580008"/>
              <a:gd name="connsiteX20" fmla="*/ 497892 w 1114426"/>
              <a:gd name="connsiteY20" fmla="*/ 1351239 h 1580008"/>
              <a:gd name="connsiteX21" fmla="*/ 521876 w 1114426"/>
              <a:gd name="connsiteY21" fmla="*/ 1347456 h 1580008"/>
              <a:gd name="connsiteX22" fmla="*/ 521876 w 1114426"/>
              <a:gd name="connsiteY22" fmla="*/ 1114427 h 1580008"/>
              <a:gd name="connsiteX23" fmla="*/ 0 w 1114426"/>
              <a:gd name="connsiteY23" fmla="*/ 1114427 h 1580008"/>
              <a:gd name="connsiteX24" fmla="*/ 326408 w 1114426"/>
              <a:gd name="connsiteY24" fmla="*/ 326408 h 1580008"/>
              <a:gd name="connsiteX25" fmla="*/ 1114426 w 1114426"/>
              <a:gd name="connsiteY25" fmla="*/ 0 h 1580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114426" h="1580008">
                <a:moveTo>
                  <a:pt x="1114425" y="472775"/>
                </a:moveTo>
                <a:lnTo>
                  <a:pt x="968837" y="472775"/>
                </a:lnTo>
                <a:lnTo>
                  <a:pt x="941962" y="421753"/>
                </a:lnTo>
                <a:cubicBezTo>
                  <a:pt x="914383" y="386452"/>
                  <a:pt x="876283" y="364618"/>
                  <a:pt x="834199" y="364618"/>
                </a:cubicBezTo>
                <a:cubicBezTo>
                  <a:pt x="750031" y="364618"/>
                  <a:pt x="681799" y="451955"/>
                  <a:pt x="681799" y="559690"/>
                </a:cubicBezTo>
                <a:cubicBezTo>
                  <a:pt x="681799" y="667425"/>
                  <a:pt x="750031" y="754762"/>
                  <a:pt x="834199" y="754762"/>
                </a:cubicBezTo>
                <a:cubicBezTo>
                  <a:pt x="876283" y="754762"/>
                  <a:pt x="914383" y="732928"/>
                  <a:pt x="941962" y="697627"/>
                </a:cubicBezTo>
                <a:lnTo>
                  <a:pt x="968836" y="646606"/>
                </a:lnTo>
                <a:lnTo>
                  <a:pt x="1114425" y="646606"/>
                </a:lnTo>
                <a:close/>
                <a:moveTo>
                  <a:pt x="1114426" y="0"/>
                </a:moveTo>
                <a:lnTo>
                  <a:pt x="1114426" y="976143"/>
                </a:lnTo>
                <a:lnTo>
                  <a:pt x="1091428" y="980786"/>
                </a:lnTo>
                <a:cubicBezTo>
                  <a:pt x="1050198" y="998225"/>
                  <a:pt x="1021269" y="1039050"/>
                  <a:pt x="1021269" y="1086631"/>
                </a:cubicBezTo>
                <a:lnTo>
                  <a:pt x="1026881" y="1114427"/>
                </a:lnTo>
                <a:lnTo>
                  <a:pt x="588551" y="1114427"/>
                </a:lnTo>
                <a:lnTo>
                  <a:pt x="588551" y="1346825"/>
                </a:lnTo>
                <a:lnTo>
                  <a:pt x="616534" y="1351239"/>
                </a:lnTo>
                <a:cubicBezTo>
                  <a:pt x="671233" y="1369313"/>
                  <a:pt x="709613" y="1411627"/>
                  <a:pt x="709613" y="1460945"/>
                </a:cubicBezTo>
                <a:cubicBezTo>
                  <a:pt x="709613" y="1526702"/>
                  <a:pt x="641381" y="1580008"/>
                  <a:pt x="557213" y="1580008"/>
                </a:cubicBezTo>
                <a:cubicBezTo>
                  <a:pt x="473045" y="1580008"/>
                  <a:pt x="404813" y="1526702"/>
                  <a:pt x="404813" y="1460945"/>
                </a:cubicBezTo>
                <a:cubicBezTo>
                  <a:pt x="404813" y="1411627"/>
                  <a:pt x="443193" y="1369313"/>
                  <a:pt x="497892" y="1351239"/>
                </a:cubicBezTo>
                <a:lnTo>
                  <a:pt x="521876" y="1347456"/>
                </a:lnTo>
                <a:lnTo>
                  <a:pt x="521876" y="1114427"/>
                </a:lnTo>
                <a:lnTo>
                  <a:pt x="0" y="1114427"/>
                </a:lnTo>
                <a:cubicBezTo>
                  <a:pt x="0" y="818863"/>
                  <a:pt x="117412" y="535404"/>
                  <a:pt x="326408" y="326408"/>
                </a:cubicBezTo>
                <a:cubicBezTo>
                  <a:pt x="535403" y="117412"/>
                  <a:pt x="818862" y="0"/>
                  <a:pt x="1114426" y="0"/>
                </a:cubicBezTo>
                <a:close/>
              </a:path>
            </a:pathLst>
          </a:custGeom>
          <a:solidFill>
            <a:srgbClr val="CA6366"/>
          </a:solidFill>
          <a:ln>
            <a:noFill/>
          </a:ln>
          <a:effectLst>
            <a:innerShdw blurRad="215900" dist="50800" dir="27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24" name="组合 58"/>
          <p:cNvGrpSpPr/>
          <p:nvPr/>
        </p:nvGrpSpPr>
        <p:grpSpPr>
          <a:xfrm>
            <a:off x="4900531" y="3771951"/>
            <a:ext cx="315001" cy="315002"/>
            <a:chOff x="8146929" y="3160395"/>
            <a:chExt cx="477656" cy="477657"/>
          </a:xfrm>
          <a:effectLst>
            <a:outerShdw blurRad="63500" sx="102000" sy="102000" algn="ctr" rotWithShape="0">
              <a:prstClr val="black">
                <a:alpha val="40000"/>
              </a:prstClr>
            </a:outerShdw>
          </a:effectLst>
        </p:grpSpPr>
        <p:sp>
          <p:nvSpPr>
            <p:cNvPr id="25" name="Rectangle 211"/>
            <p:cNvSpPr>
              <a:spLocks noChangeArrowheads="1"/>
            </p:cNvSpPr>
            <p:nvPr/>
          </p:nvSpPr>
          <p:spPr bwMode="auto">
            <a:xfrm>
              <a:off x="8167744" y="3575605"/>
              <a:ext cx="62446" cy="62446"/>
            </a:xfrm>
            <a:prstGeom prst="rect">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26" name="Rectangle 212"/>
            <p:cNvSpPr>
              <a:spLocks noChangeArrowheads="1"/>
            </p:cNvSpPr>
            <p:nvPr/>
          </p:nvSpPr>
          <p:spPr bwMode="auto">
            <a:xfrm>
              <a:off x="8292636" y="3492344"/>
              <a:ext cx="62446" cy="145707"/>
            </a:xfrm>
            <a:prstGeom prst="rect">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27" name="Rectangle 213"/>
            <p:cNvSpPr>
              <a:spLocks noChangeArrowheads="1"/>
            </p:cNvSpPr>
            <p:nvPr/>
          </p:nvSpPr>
          <p:spPr bwMode="auto">
            <a:xfrm>
              <a:off x="8417528" y="3389363"/>
              <a:ext cx="61350" cy="248688"/>
            </a:xfrm>
            <a:prstGeom prst="rect">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28" name="Rectangle 214"/>
            <p:cNvSpPr>
              <a:spLocks noChangeArrowheads="1"/>
            </p:cNvSpPr>
            <p:nvPr/>
          </p:nvSpPr>
          <p:spPr bwMode="auto">
            <a:xfrm>
              <a:off x="8541324" y="3285287"/>
              <a:ext cx="62446" cy="352765"/>
            </a:xfrm>
            <a:prstGeom prst="rect">
              <a:avLst/>
            </a:pr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29" name="Line 215"/>
            <p:cNvSpPr>
              <a:spLocks noChangeShapeType="1"/>
            </p:cNvSpPr>
            <p:nvPr/>
          </p:nvSpPr>
          <p:spPr bwMode="auto">
            <a:xfrm flipH="1">
              <a:off x="8146929" y="3638051"/>
              <a:ext cx="477656" cy="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0" name="Line 216"/>
            <p:cNvSpPr>
              <a:spLocks noChangeShapeType="1"/>
            </p:cNvSpPr>
            <p:nvPr/>
          </p:nvSpPr>
          <p:spPr bwMode="auto">
            <a:xfrm flipH="1">
              <a:off x="8167744" y="3160395"/>
              <a:ext cx="436026" cy="373580"/>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31" name="Freeform 217"/>
            <p:cNvSpPr/>
            <p:nvPr/>
          </p:nvSpPr>
          <p:spPr bwMode="auto">
            <a:xfrm>
              <a:off x="8541324" y="3160395"/>
              <a:ext cx="62446" cy="62446"/>
            </a:xfrm>
            <a:custGeom>
              <a:avLst/>
              <a:gdLst>
                <a:gd name="T0" fmla="*/ 0 w 57"/>
                <a:gd name="T1" fmla="*/ 0 h 57"/>
                <a:gd name="T2" fmla="*/ 57 w 57"/>
                <a:gd name="T3" fmla="*/ 0 h 57"/>
                <a:gd name="T4" fmla="*/ 57 w 57"/>
                <a:gd name="T5" fmla="*/ 57 h 57"/>
              </a:gdLst>
              <a:ahLst/>
              <a:cxnLst>
                <a:cxn ang="0">
                  <a:pos x="T0" y="T1"/>
                </a:cxn>
                <a:cxn ang="0">
                  <a:pos x="T2" y="T3"/>
                </a:cxn>
                <a:cxn ang="0">
                  <a:pos x="T4" y="T5"/>
                </a:cxn>
              </a:cxnLst>
              <a:rect l="0" t="0" r="r" b="b"/>
              <a:pathLst>
                <a:path w="57" h="57">
                  <a:moveTo>
                    <a:pt x="0" y="0"/>
                  </a:moveTo>
                  <a:lnTo>
                    <a:pt x="57" y="0"/>
                  </a:lnTo>
                  <a:lnTo>
                    <a:pt x="57" y="57"/>
                  </a:ln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nvGrpSpPr>
          <p:cNvPr id="32" name="组合 61"/>
          <p:cNvGrpSpPr/>
          <p:nvPr/>
        </p:nvGrpSpPr>
        <p:grpSpPr>
          <a:xfrm>
            <a:off x="6765485" y="2636875"/>
            <a:ext cx="323501" cy="484538"/>
            <a:chOff x="658813" y="3189288"/>
            <a:chExt cx="360363" cy="539750"/>
          </a:xfrm>
          <a:effectLst>
            <a:outerShdw blurRad="63500" sx="102000" sy="102000" algn="ctr" rotWithShape="0">
              <a:prstClr val="black">
                <a:alpha val="40000"/>
              </a:prstClr>
            </a:outerShdw>
          </a:effectLst>
        </p:grpSpPr>
        <p:sp>
          <p:nvSpPr>
            <p:cNvPr id="33" name="Freeform 35"/>
            <p:cNvSpPr/>
            <p:nvPr/>
          </p:nvSpPr>
          <p:spPr bwMode="auto">
            <a:xfrm>
              <a:off x="749300" y="3594100"/>
              <a:ext cx="179388" cy="134938"/>
            </a:xfrm>
            <a:custGeom>
              <a:avLst/>
              <a:gdLst>
                <a:gd name="T0" fmla="*/ 0 w 64"/>
                <a:gd name="T1" fmla="*/ 4 h 48"/>
                <a:gd name="T2" fmla="*/ 0 w 64"/>
                <a:gd name="T3" fmla="*/ 28 h 48"/>
                <a:gd name="T4" fmla="*/ 4 w 64"/>
                <a:gd name="T5" fmla="*/ 32 h 48"/>
                <a:gd name="T6" fmla="*/ 8 w 64"/>
                <a:gd name="T7" fmla="*/ 32 h 48"/>
                <a:gd name="T8" fmla="*/ 8 w 64"/>
                <a:gd name="T9" fmla="*/ 36 h 48"/>
                <a:gd name="T10" fmla="*/ 20 w 64"/>
                <a:gd name="T11" fmla="*/ 48 h 48"/>
                <a:gd name="T12" fmla="*/ 44 w 64"/>
                <a:gd name="T13" fmla="*/ 48 h 48"/>
                <a:gd name="T14" fmla="*/ 56 w 64"/>
                <a:gd name="T15" fmla="*/ 36 h 48"/>
                <a:gd name="T16" fmla="*/ 56 w 64"/>
                <a:gd name="T17" fmla="*/ 32 h 48"/>
                <a:gd name="T18" fmla="*/ 60 w 64"/>
                <a:gd name="T19" fmla="*/ 32 h 48"/>
                <a:gd name="T20" fmla="*/ 64 w 64"/>
                <a:gd name="T21" fmla="*/ 28 h 48"/>
                <a:gd name="T22" fmla="*/ 64 w 64"/>
                <a:gd name="T23" fmla="*/ 4 h 48"/>
                <a:gd name="T24" fmla="*/ 64 w 64"/>
                <a:gd name="T25" fmla="*/ 0 h 48"/>
                <a:gd name="T26" fmla="*/ 0 w 64"/>
                <a:gd name="T27" fmla="*/ 0 h 48"/>
                <a:gd name="T28" fmla="*/ 0 w 64"/>
                <a:gd name="T29" fmla="*/ 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4" h="48">
                  <a:moveTo>
                    <a:pt x="0" y="4"/>
                  </a:moveTo>
                  <a:cubicBezTo>
                    <a:pt x="0" y="28"/>
                    <a:pt x="0" y="28"/>
                    <a:pt x="0" y="28"/>
                  </a:cubicBezTo>
                  <a:cubicBezTo>
                    <a:pt x="0" y="30"/>
                    <a:pt x="2" y="32"/>
                    <a:pt x="4" y="32"/>
                  </a:cubicBezTo>
                  <a:cubicBezTo>
                    <a:pt x="8" y="32"/>
                    <a:pt x="8" y="32"/>
                    <a:pt x="8" y="32"/>
                  </a:cubicBezTo>
                  <a:cubicBezTo>
                    <a:pt x="8" y="36"/>
                    <a:pt x="8" y="36"/>
                    <a:pt x="8" y="36"/>
                  </a:cubicBezTo>
                  <a:cubicBezTo>
                    <a:pt x="8" y="42"/>
                    <a:pt x="14" y="48"/>
                    <a:pt x="20" y="48"/>
                  </a:cubicBezTo>
                  <a:cubicBezTo>
                    <a:pt x="44" y="48"/>
                    <a:pt x="44" y="48"/>
                    <a:pt x="44" y="48"/>
                  </a:cubicBezTo>
                  <a:cubicBezTo>
                    <a:pt x="51" y="48"/>
                    <a:pt x="56" y="42"/>
                    <a:pt x="56" y="36"/>
                  </a:cubicBezTo>
                  <a:cubicBezTo>
                    <a:pt x="56" y="32"/>
                    <a:pt x="56" y="32"/>
                    <a:pt x="56" y="32"/>
                  </a:cubicBezTo>
                  <a:cubicBezTo>
                    <a:pt x="60" y="32"/>
                    <a:pt x="60" y="32"/>
                    <a:pt x="60" y="32"/>
                  </a:cubicBezTo>
                  <a:cubicBezTo>
                    <a:pt x="62" y="32"/>
                    <a:pt x="64" y="30"/>
                    <a:pt x="64" y="28"/>
                  </a:cubicBezTo>
                  <a:cubicBezTo>
                    <a:pt x="64" y="4"/>
                    <a:pt x="64" y="4"/>
                    <a:pt x="64" y="4"/>
                  </a:cubicBezTo>
                  <a:cubicBezTo>
                    <a:pt x="64" y="3"/>
                    <a:pt x="64" y="1"/>
                    <a:pt x="64" y="0"/>
                  </a:cubicBezTo>
                  <a:cubicBezTo>
                    <a:pt x="0" y="0"/>
                    <a:pt x="0" y="0"/>
                    <a:pt x="0" y="0"/>
                  </a:cubicBezTo>
                  <a:cubicBezTo>
                    <a:pt x="0" y="1"/>
                    <a:pt x="0" y="3"/>
                    <a:pt x="0"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36"/>
            <p:cNvSpPr>
              <a:spLocks noEditPoints="1"/>
            </p:cNvSpPr>
            <p:nvPr/>
          </p:nvSpPr>
          <p:spPr bwMode="auto">
            <a:xfrm>
              <a:off x="658813" y="3189288"/>
              <a:ext cx="360363" cy="382588"/>
            </a:xfrm>
            <a:custGeom>
              <a:avLst/>
              <a:gdLst>
                <a:gd name="T0" fmla="*/ 64 w 128"/>
                <a:gd name="T1" fmla="*/ 0 h 136"/>
                <a:gd name="T2" fmla="*/ 0 w 128"/>
                <a:gd name="T3" fmla="*/ 64 h 136"/>
                <a:gd name="T4" fmla="*/ 19 w 128"/>
                <a:gd name="T5" fmla="*/ 115 h 136"/>
                <a:gd name="T6" fmla="*/ 30 w 128"/>
                <a:gd name="T7" fmla="*/ 136 h 136"/>
                <a:gd name="T8" fmla="*/ 99 w 128"/>
                <a:gd name="T9" fmla="*/ 136 h 136"/>
                <a:gd name="T10" fmla="*/ 110 w 128"/>
                <a:gd name="T11" fmla="*/ 115 h 136"/>
                <a:gd name="T12" fmla="*/ 128 w 128"/>
                <a:gd name="T13" fmla="*/ 64 h 136"/>
                <a:gd name="T14" fmla="*/ 64 w 128"/>
                <a:gd name="T15" fmla="*/ 0 h 136"/>
                <a:gd name="T16" fmla="*/ 61 w 128"/>
                <a:gd name="T17" fmla="*/ 32 h 136"/>
                <a:gd name="T18" fmla="*/ 32 w 128"/>
                <a:gd name="T19" fmla="*/ 64 h 136"/>
                <a:gd name="T20" fmla="*/ 45 w 128"/>
                <a:gd name="T21" fmla="*/ 94 h 136"/>
                <a:gd name="T22" fmla="*/ 48 w 128"/>
                <a:gd name="T23" fmla="*/ 98 h 136"/>
                <a:gd name="T24" fmla="*/ 46 w 128"/>
                <a:gd name="T25" fmla="*/ 104 h 136"/>
                <a:gd name="T26" fmla="*/ 44 w 128"/>
                <a:gd name="T27" fmla="*/ 104 h 136"/>
                <a:gd name="T28" fmla="*/ 41 w 128"/>
                <a:gd name="T29" fmla="*/ 102 h 136"/>
                <a:gd name="T30" fmla="*/ 38 w 128"/>
                <a:gd name="T31" fmla="*/ 98 h 136"/>
                <a:gd name="T32" fmla="*/ 24 w 128"/>
                <a:gd name="T33" fmla="*/ 64 h 136"/>
                <a:gd name="T34" fmla="*/ 60 w 128"/>
                <a:gd name="T35" fmla="*/ 24 h 136"/>
                <a:gd name="T36" fmla="*/ 64 w 128"/>
                <a:gd name="T37" fmla="*/ 28 h 136"/>
                <a:gd name="T38" fmla="*/ 61 w 128"/>
                <a:gd name="T39" fmla="*/ 32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8" h="136">
                  <a:moveTo>
                    <a:pt x="64" y="0"/>
                  </a:moveTo>
                  <a:cubicBezTo>
                    <a:pt x="29" y="0"/>
                    <a:pt x="0" y="29"/>
                    <a:pt x="0" y="64"/>
                  </a:cubicBezTo>
                  <a:cubicBezTo>
                    <a:pt x="0" y="83"/>
                    <a:pt x="10" y="100"/>
                    <a:pt x="19" y="115"/>
                  </a:cubicBezTo>
                  <a:cubicBezTo>
                    <a:pt x="23" y="122"/>
                    <a:pt x="27" y="129"/>
                    <a:pt x="30" y="136"/>
                  </a:cubicBezTo>
                  <a:cubicBezTo>
                    <a:pt x="99" y="136"/>
                    <a:pt x="99" y="136"/>
                    <a:pt x="99" y="136"/>
                  </a:cubicBezTo>
                  <a:cubicBezTo>
                    <a:pt x="101" y="129"/>
                    <a:pt x="105" y="122"/>
                    <a:pt x="110" y="115"/>
                  </a:cubicBezTo>
                  <a:cubicBezTo>
                    <a:pt x="118" y="100"/>
                    <a:pt x="128" y="83"/>
                    <a:pt x="128" y="64"/>
                  </a:cubicBezTo>
                  <a:cubicBezTo>
                    <a:pt x="128" y="29"/>
                    <a:pt x="99" y="0"/>
                    <a:pt x="64" y="0"/>
                  </a:cubicBezTo>
                  <a:close/>
                  <a:moveTo>
                    <a:pt x="61" y="32"/>
                  </a:moveTo>
                  <a:cubicBezTo>
                    <a:pt x="44" y="34"/>
                    <a:pt x="32" y="47"/>
                    <a:pt x="32" y="64"/>
                  </a:cubicBezTo>
                  <a:cubicBezTo>
                    <a:pt x="32" y="72"/>
                    <a:pt x="39" y="84"/>
                    <a:pt x="45" y="94"/>
                  </a:cubicBezTo>
                  <a:cubicBezTo>
                    <a:pt x="46" y="95"/>
                    <a:pt x="47" y="97"/>
                    <a:pt x="48" y="98"/>
                  </a:cubicBezTo>
                  <a:cubicBezTo>
                    <a:pt x="49" y="100"/>
                    <a:pt x="48" y="102"/>
                    <a:pt x="46" y="104"/>
                  </a:cubicBezTo>
                  <a:cubicBezTo>
                    <a:pt x="45" y="104"/>
                    <a:pt x="45" y="104"/>
                    <a:pt x="44" y="104"/>
                  </a:cubicBezTo>
                  <a:cubicBezTo>
                    <a:pt x="43" y="104"/>
                    <a:pt x="41" y="103"/>
                    <a:pt x="41" y="102"/>
                  </a:cubicBezTo>
                  <a:cubicBezTo>
                    <a:pt x="40" y="101"/>
                    <a:pt x="39" y="99"/>
                    <a:pt x="38" y="98"/>
                  </a:cubicBezTo>
                  <a:cubicBezTo>
                    <a:pt x="32" y="87"/>
                    <a:pt x="24" y="74"/>
                    <a:pt x="24" y="64"/>
                  </a:cubicBezTo>
                  <a:cubicBezTo>
                    <a:pt x="24" y="43"/>
                    <a:pt x="39" y="26"/>
                    <a:pt x="60" y="24"/>
                  </a:cubicBezTo>
                  <a:cubicBezTo>
                    <a:pt x="62" y="24"/>
                    <a:pt x="64" y="25"/>
                    <a:pt x="64" y="28"/>
                  </a:cubicBezTo>
                  <a:cubicBezTo>
                    <a:pt x="64" y="30"/>
                    <a:pt x="63" y="32"/>
                    <a:pt x="61"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5" name="任意多边形 72"/>
          <p:cNvSpPr/>
          <p:nvPr/>
        </p:nvSpPr>
        <p:spPr>
          <a:xfrm rot="2700000">
            <a:off x="6605984" y="3802805"/>
            <a:ext cx="448071" cy="448071"/>
          </a:xfrm>
          <a:custGeom>
            <a:avLst/>
            <a:gdLst>
              <a:gd name="connsiteX0" fmla="*/ 704234 w 1072230"/>
              <a:gd name="connsiteY0" fmla="*/ 548838 h 1072230"/>
              <a:gd name="connsiteX1" fmla="*/ 693389 w 1072230"/>
              <a:gd name="connsiteY1" fmla="*/ 602554 h 1072230"/>
              <a:gd name="connsiteX2" fmla="*/ 602554 w 1072230"/>
              <a:gd name="connsiteY2" fmla="*/ 693389 h 1072230"/>
              <a:gd name="connsiteX3" fmla="*/ 568998 w 1072230"/>
              <a:gd name="connsiteY3" fmla="*/ 700164 h 1072230"/>
              <a:gd name="connsiteX4" fmla="*/ 568998 w 1072230"/>
              <a:gd name="connsiteY4" fmla="*/ 879092 h 1072230"/>
              <a:gd name="connsiteX5" fmla="*/ 598094 w 1072230"/>
              <a:gd name="connsiteY5" fmla="*/ 876524 h 1072230"/>
              <a:gd name="connsiteX6" fmla="*/ 879131 w 1072230"/>
              <a:gd name="connsiteY6" fmla="*/ 602427 h 1072230"/>
              <a:gd name="connsiteX7" fmla="*/ 884533 w 1072230"/>
              <a:gd name="connsiteY7" fmla="*/ 548838 h 1072230"/>
              <a:gd name="connsiteX8" fmla="*/ 187697 w 1072230"/>
              <a:gd name="connsiteY8" fmla="*/ 548838 h 1072230"/>
              <a:gd name="connsiteX9" fmla="*/ 193099 w 1072230"/>
              <a:gd name="connsiteY9" fmla="*/ 602427 h 1072230"/>
              <a:gd name="connsiteX10" fmla="*/ 474136 w 1072230"/>
              <a:gd name="connsiteY10" fmla="*/ 876524 h 1072230"/>
              <a:gd name="connsiteX11" fmla="*/ 509616 w 1072230"/>
              <a:gd name="connsiteY11" fmla="*/ 879655 h 1072230"/>
              <a:gd name="connsiteX12" fmla="*/ 509616 w 1072230"/>
              <a:gd name="connsiteY12" fmla="*/ 701453 h 1072230"/>
              <a:gd name="connsiteX13" fmla="*/ 469676 w 1072230"/>
              <a:gd name="connsiteY13" fmla="*/ 693389 h 1072230"/>
              <a:gd name="connsiteX14" fmla="*/ 378841 w 1072230"/>
              <a:gd name="connsiteY14" fmla="*/ 602554 h 1072230"/>
              <a:gd name="connsiteX15" fmla="*/ 367996 w 1072230"/>
              <a:gd name="connsiteY15" fmla="*/ 548838 h 1072230"/>
              <a:gd name="connsiteX16" fmla="*/ 536115 w 1072230"/>
              <a:gd name="connsiteY16" fmla="*/ 450771 h 1072230"/>
              <a:gd name="connsiteX17" fmla="*/ 450771 w 1072230"/>
              <a:gd name="connsiteY17" fmla="*/ 536115 h 1072230"/>
              <a:gd name="connsiteX18" fmla="*/ 536115 w 1072230"/>
              <a:gd name="connsiteY18" fmla="*/ 621459 h 1072230"/>
              <a:gd name="connsiteX19" fmla="*/ 621459 w 1072230"/>
              <a:gd name="connsiteY19" fmla="*/ 536115 h 1072230"/>
              <a:gd name="connsiteX20" fmla="*/ 536115 w 1072230"/>
              <a:gd name="connsiteY20" fmla="*/ 450771 h 1072230"/>
              <a:gd name="connsiteX21" fmla="*/ 568998 w 1072230"/>
              <a:gd name="connsiteY21" fmla="*/ 185050 h 1072230"/>
              <a:gd name="connsiteX22" fmla="*/ 568998 w 1072230"/>
              <a:gd name="connsiteY22" fmla="*/ 372066 h 1072230"/>
              <a:gd name="connsiteX23" fmla="*/ 602554 w 1072230"/>
              <a:gd name="connsiteY23" fmla="*/ 378841 h 1072230"/>
              <a:gd name="connsiteX24" fmla="*/ 693389 w 1072230"/>
              <a:gd name="connsiteY24" fmla="*/ 469676 h 1072230"/>
              <a:gd name="connsiteX25" fmla="*/ 697383 w 1072230"/>
              <a:gd name="connsiteY25" fmla="*/ 489456 h 1072230"/>
              <a:gd name="connsiteX26" fmla="*/ 882502 w 1072230"/>
              <a:gd name="connsiteY26" fmla="*/ 489456 h 1072230"/>
              <a:gd name="connsiteX27" fmla="*/ 880775 w 1072230"/>
              <a:gd name="connsiteY27" fmla="*/ 469885 h 1072230"/>
              <a:gd name="connsiteX28" fmla="*/ 606678 w 1072230"/>
              <a:gd name="connsiteY28" fmla="*/ 188848 h 1072230"/>
              <a:gd name="connsiteX29" fmla="*/ 509616 w 1072230"/>
              <a:gd name="connsiteY29" fmla="*/ 184073 h 1072230"/>
              <a:gd name="connsiteX30" fmla="*/ 474136 w 1072230"/>
              <a:gd name="connsiteY30" fmla="*/ 187204 h 1072230"/>
              <a:gd name="connsiteX31" fmla="*/ 193099 w 1072230"/>
              <a:gd name="connsiteY31" fmla="*/ 461301 h 1072230"/>
              <a:gd name="connsiteX32" fmla="*/ 190261 w 1072230"/>
              <a:gd name="connsiteY32" fmla="*/ 489456 h 1072230"/>
              <a:gd name="connsiteX33" fmla="*/ 374847 w 1072230"/>
              <a:gd name="connsiteY33" fmla="*/ 489456 h 1072230"/>
              <a:gd name="connsiteX34" fmla="*/ 378841 w 1072230"/>
              <a:gd name="connsiteY34" fmla="*/ 469676 h 1072230"/>
              <a:gd name="connsiteX35" fmla="*/ 469676 w 1072230"/>
              <a:gd name="connsiteY35" fmla="*/ 378841 h 1072230"/>
              <a:gd name="connsiteX36" fmla="*/ 509616 w 1072230"/>
              <a:gd name="connsiteY36" fmla="*/ 370777 h 1072230"/>
              <a:gd name="connsiteX37" fmla="*/ 536115 w 1072230"/>
              <a:gd name="connsiteY37" fmla="*/ 0 h 1072230"/>
              <a:gd name="connsiteX38" fmla="*/ 560453 w 1072230"/>
              <a:gd name="connsiteY38" fmla="*/ 2453 h 1072230"/>
              <a:gd name="connsiteX39" fmla="*/ 594600 w 1072230"/>
              <a:gd name="connsiteY39" fmla="*/ 91894 h 1072230"/>
              <a:gd name="connsiteX40" fmla="*/ 651562 w 1072230"/>
              <a:gd name="connsiteY40" fmla="*/ 13189 h 1072230"/>
              <a:gd name="connsiteX41" fmla="*/ 697807 w 1072230"/>
              <a:gd name="connsiteY41" fmla="*/ 27545 h 1072230"/>
              <a:gd name="connsiteX42" fmla="*/ 707577 w 1072230"/>
              <a:gd name="connsiteY42" fmla="*/ 122165 h 1072230"/>
              <a:gd name="connsiteX43" fmla="*/ 781521 w 1072230"/>
              <a:gd name="connsiteY43" fmla="*/ 62065 h 1072230"/>
              <a:gd name="connsiteX44" fmla="*/ 824168 w 1072230"/>
              <a:gd name="connsiteY44" fmla="*/ 85213 h 1072230"/>
              <a:gd name="connsiteX45" fmla="*/ 808874 w 1072230"/>
              <a:gd name="connsiteY45" fmla="*/ 180650 h 1072230"/>
              <a:gd name="connsiteX46" fmla="*/ 896385 w 1072230"/>
              <a:gd name="connsiteY46" fmla="*/ 141496 h 1072230"/>
              <a:gd name="connsiteX47" fmla="*/ 915206 w 1072230"/>
              <a:gd name="connsiteY47" fmla="*/ 157025 h 1072230"/>
              <a:gd name="connsiteX48" fmla="*/ 930734 w 1072230"/>
              <a:gd name="connsiteY48" fmla="*/ 175845 h 1072230"/>
              <a:gd name="connsiteX49" fmla="*/ 891580 w 1072230"/>
              <a:gd name="connsiteY49" fmla="*/ 263356 h 1072230"/>
              <a:gd name="connsiteX50" fmla="*/ 987017 w 1072230"/>
              <a:gd name="connsiteY50" fmla="*/ 248062 h 1072230"/>
              <a:gd name="connsiteX51" fmla="*/ 1010166 w 1072230"/>
              <a:gd name="connsiteY51" fmla="*/ 290710 h 1072230"/>
              <a:gd name="connsiteX52" fmla="*/ 950065 w 1072230"/>
              <a:gd name="connsiteY52" fmla="*/ 364653 h 1072230"/>
              <a:gd name="connsiteX53" fmla="*/ 1044685 w 1072230"/>
              <a:gd name="connsiteY53" fmla="*/ 374423 h 1072230"/>
              <a:gd name="connsiteX54" fmla="*/ 1059041 w 1072230"/>
              <a:gd name="connsiteY54" fmla="*/ 420668 h 1072230"/>
              <a:gd name="connsiteX55" fmla="*/ 980336 w 1072230"/>
              <a:gd name="connsiteY55" fmla="*/ 477630 h 1072230"/>
              <a:gd name="connsiteX56" fmla="*/ 1069777 w 1072230"/>
              <a:gd name="connsiteY56" fmla="*/ 511777 h 1072230"/>
              <a:gd name="connsiteX57" fmla="*/ 1072230 w 1072230"/>
              <a:gd name="connsiteY57" fmla="*/ 536115 h 1072230"/>
              <a:gd name="connsiteX58" fmla="*/ 1069777 w 1072230"/>
              <a:gd name="connsiteY58" fmla="*/ 560453 h 1072230"/>
              <a:gd name="connsiteX59" fmla="*/ 980336 w 1072230"/>
              <a:gd name="connsiteY59" fmla="*/ 594600 h 1072230"/>
              <a:gd name="connsiteX60" fmla="*/ 1059041 w 1072230"/>
              <a:gd name="connsiteY60" fmla="*/ 651562 h 1072230"/>
              <a:gd name="connsiteX61" fmla="*/ 1044685 w 1072230"/>
              <a:gd name="connsiteY61" fmla="*/ 697807 h 1072230"/>
              <a:gd name="connsiteX62" fmla="*/ 950065 w 1072230"/>
              <a:gd name="connsiteY62" fmla="*/ 707577 h 1072230"/>
              <a:gd name="connsiteX63" fmla="*/ 1010166 w 1072230"/>
              <a:gd name="connsiteY63" fmla="*/ 781521 h 1072230"/>
              <a:gd name="connsiteX64" fmla="*/ 987017 w 1072230"/>
              <a:gd name="connsiteY64" fmla="*/ 824168 h 1072230"/>
              <a:gd name="connsiteX65" fmla="*/ 891580 w 1072230"/>
              <a:gd name="connsiteY65" fmla="*/ 808874 h 1072230"/>
              <a:gd name="connsiteX66" fmla="*/ 930734 w 1072230"/>
              <a:gd name="connsiteY66" fmla="*/ 896385 h 1072230"/>
              <a:gd name="connsiteX67" fmla="*/ 915206 w 1072230"/>
              <a:gd name="connsiteY67" fmla="*/ 915206 h 1072230"/>
              <a:gd name="connsiteX68" fmla="*/ 896385 w 1072230"/>
              <a:gd name="connsiteY68" fmla="*/ 930734 h 1072230"/>
              <a:gd name="connsiteX69" fmla="*/ 808874 w 1072230"/>
              <a:gd name="connsiteY69" fmla="*/ 891580 h 1072230"/>
              <a:gd name="connsiteX70" fmla="*/ 824168 w 1072230"/>
              <a:gd name="connsiteY70" fmla="*/ 987017 h 1072230"/>
              <a:gd name="connsiteX71" fmla="*/ 781520 w 1072230"/>
              <a:gd name="connsiteY71" fmla="*/ 1010166 h 1072230"/>
              <a:gd name="connsiteX72" fmla="*/ 707577 w 1072230"/>
              <a:gd name="connsiteY72" fmla="*/ 950065 h 1072230"/>
              <a:gd name="connsiteX73" fmla="*/ 697807 w 1072230"/>
              <a:gd name="connsiteY73" fmla="*/ 1044685 h 1072230"/>
              <a:gd name="connsiteX74" fmla="*/ 651562 w 1072230"/>
              <a:gd name="connsiteY74" fmla="*/ 1059041 h 1072230"/>
              <a:gd name="connsiteX75" fmla="*/ 594600 w 1072230"/>
              <a:gd name="connsiteY75" fmla="*/ 980336 h 1072230"/>
              <a:gd name="connsiteX76" fmla="*/ 560453 w 1072230"/>
              <a:gd name="connsiteY76" fmla="*/ 1069777 h 1072230"/>
              <a:gd name="connsiteX77" fmla="*/ 536115 w 1072230"/>
              <a:gd name="connsiteY77" fmla="*/ 1072230 h 1072230"/>
              <a:gd name="connsiteX78" fmla="*/ 511777 w 1072230"/>
              <a:gd name="connsiteY78" fmla="*/ 1069777 h 1072230"/>
              <a:gd name="connsiteX79" fmla="*/ 477630 w 1072230"/>
              <a:gd name="connsiteY79" fmla="*/ 980336 h 1072230"/>
              <a:gd name="connsiteX80" fmla="*/ 420668 w 1072230"/>
              <a:gd name="connsiteY80" fmla="*/ 1059041 h 1072230"/>
              <a:gd name="connsiteX81" fmla="*/ 374423 w 1072230"/>
              <a:gd name="connsiteY81" fmla="*/ 1044685 h 1072230"/>
              <a:gd name="connsiteX82" fmla="*/ 364653 w 1072230"/>
              <a:gd name="connsiteY82" fmla="*/ 950065 h 1072230"/>
              <a:gd name="connsiteX83" fmla="*/ 290710 w 1072230"/>
              <a:gd name="connsiteY83" fmla="*/ 1010166 h 1072230"/>
              <a:gd name="connsiteX84" fmla="*/ 248062 w 1072230"/>
              <a:gd name="connsiteY84" fmla="*/ 987017 h 1072230"/>
              <a:gd name="connsiteX85" fmla="*/ 263356 w 1072230"/>
              <a:gd name="connsiteY85" fmla="*/ 891580 h 1072230"/>
              <a:gd name="connsiteX86" fmla="*/ 175845 w 1072230"/>
              <a:gd name="connsiteY86" fmla="*/ 930734 h 1072230"/>
              <a:gd name="connsiteX87" fmla="*/ 157025 w 1072230"/>
              <a:gd name="connsiteY87" fmla="*/ 915206 h 1072230"/>
              <a:gd name="connsiteX88" fmla="*/ 141496 w 1072230"/>
              <a:gd name="connsiteY88" fmla="*/ 896385 h 1072230"/>
              <a:gd name="connsiteX89" fmla="*/ 180650 w 1072230"/>
              <a:gd name="connsiteY89" fmla="*/ 808874 h 1072230"/>
              <a:gd name="connsiteX90" fmla="*/ 85213 w 1072230"/>
              <a:gd name="connsiteY90" fmla="*/ 824168 h 1072230"/>
              <a:gd name="connsiteX91" fmla="*/ 62065 w 1072230"/>
              <a:gd name="connsiteY91" fmla="*/ 781521 h 1072230"/>
              <a:gd name="connsiteX92" fmla="*/ 122165 w 1072230"/>
              <a:gd name="connsiteY92" fmla="*/ 707577 h 1072230"/>
              <a:gd name="connsiteX93" fmla="*/ 27545 w 1072230"/>
              <a:gd name="connsiteY93" fmla="*/ 697807 h 1072230"/>
              <a:gd name="connsiteX94" fmla="*/ 13189 w 1072230"/>
              <a:gd name="connsiteY94" fmla="*/ 651562 h 1072230"/>
              <a:gd name="connsiteX95" fmla="*/ 91894 w 1072230"/>
              <a:gd name="connsiteY95" fmla="*/ 594600 h 1072230"/>
              <a:gd name="connsiteX96" fmla="*/ 2453 w 1072230"/>
              <a:gd name="connsiteY96" fmla="*/ 560453 h 1072230"/>
              <a:gd name="connsiteX97" fmla="*/ 0 w 1072230"/>
              <a:gd name="connsiteY97" fmla="*/ 536115 h 1072230"/>
              <a:gd name="connsiteX98" fmla="*/ 2453 w 1072230"/>
              <a:gd name="connsiteY98" fmla="*/ 511777 h 1072230"/>
              <a:gd name="connsiteX99" fmla="*/ 91894 w 1072230"/>
              <a:gd name="connsiteY99" fmla="*/ 477630 h 1072230"/>
              <a:gd name="connsiteX100" fmla="*/ 13189 w 1072230"/>
              <a:gd name="connsiteY100" fmla="*/ 420668 h 1072230"/>
              <a:gd name="connsiteX101" fmla="*/ 27545 w 1072230"/>
              <a:gd name="connsiteY101" fmla="*/ 374423 h 1072230"/>
              <a:gd name="connsiteX102" fmla="*/ 122165 w 1072230"/>
              <a:gd name="connsiteY102" fmla="*/ 364653 h 1072230"/>
              <a:gd name="connsiteX103" fmla="*/ 62065 w 1072230"/>
              <a:gd name="connsiteY103" fmla="*/ 290710 h 1072230"/>
              <a:gd name="connsiteX104" fmla="*/ 85213 w 1072230"/>
              <a:gd name="connsiteY104" fmla="*/ 248062 h 1072230"/>
              <a:gd name="connsiteX105" fmla="*/ 180650 w 1072230"/>
              <a:gd name="connsiteY105" fmla="*/ 263356 h 1072230"/>
              <a:gd name="connsiteX106" fmla="*/ 141496 w 1072230"/>
              <a:gd name="connsiteY106" fmla="*/ 175845 h 1072230"/>
              <a:gd name="connsiteX107" fmla="*/ 157025 w 1072230"/>
              <a:gd name="connsiteY107" fmla="*/ 157025 h 1072230"/>
              <a:gd name="connsiteX108" fmla="*/ 175845 w 1072230"/>
              <a:gd name="connsiteY108" fmla="*/ 141496 h 1072230"/>
              <a:gd name="connsiteX109" fmla="*/ 263356 w 1072230"/>
              <a:gd name="connsiteY109" fmla="*/ 180650 h 1072230"/>
              <a:gd name="connsiteX110" fmla="*/ 248062 w 1072230"/>
              <a:gd name="connsiteY110" fmla="*/ 85213 h 1072230"/>
              <a:gd name="connsiteX111" fmla="*/ 290710 w 1072230"/>
              <a:gd name="connsiteY111" fmla="*/ 62065 h 1072230"/>
              <a:gd name="connsiteX112" fmla="*/ 364653 w 1072230"/>
              <a:gd name="connsiteY112" fmla="*/ 122165 h 1072230"/>
              <a:gd name="connsiteX113" fmla="*/ 374423 w 1072230"/>
              <a:gd name="connsiteY113" fmla="*/ 27545 h 1072230"/>
              <a:gd name="connsiteX114" fmla="*/ 420668 w 1072230"/>
              <a:gd name="connsiteY114" fmla="*/ 13189 h 1072230"/>
              <a:gd name="connsiteX115" fmla="*/ 477630 w 1072230"/>
              <a:gd name="connsiteY115" fmla="*/ 91894 h 1072230"/>
              <a:gd name="connsiteX116" fmla="*/ 511777 w 1072230"/>
              <a:gd name="connsiteY116" fmla="*/ 2453 h 1072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1072230" h="1072230">
                <a:moveTo>
                  <a:pt x="704234" y="548838"/>
                </a:moveTo>
                <a:lnTo>
                  <a:pt x="693389" y="602554"/>
                </a:lnTo>
                <a:cubicBezTo>
                  <a:pt x="676115" y="643396"/>
                  <a:pt x="643396" y="676115"/>
                  <a:pt x="602554" y="693389"/>
                </a:cubicBezTo>
                <a:lnTo>
                  <a:pt x="568998" y="700164"/>
                </a:lnTo>
                <a:lnTo>
                  <a:pt x="568998" y="879092"/>
                </a:lnTo>
                <a:lnTo>
                  <a:pt x="598094" y="876524"/>
                </a:lnTo>
                <a:cubicBezTo>
                  <a:pt x="738911" y="851371"/>
                  <a:pt x="850563" y="742032"/>
                  <a:pt x="879131" y="602427"/>
                </a:cubicBezTo>
                <a:lnTo>
                  <a:pt x="884533" y="548838"/>
                </a:lnTo>
                <a:close/>
                <a:moveTo>
                  <a:pt x="187697" y="548838"/>
                </a:moveTo>
                <a:lnTo>
                  <a:pt x="193099" y="602427"/>
                </a:lnTo>
                <a:cubicBezTo>
                  <a:pt x="221667" y="742032"/>
                  <a:pt x="333319" y="851371"/>
                  <a:pt x="474136" y="876524"/>
                </a:cubicBezTo>
                <a:lnTo>
                  <a:pt x="509616" y="879655"/>
                </a:lnTo>
                <a:lnTo>
                  <a:pt x="509616" y="701453"/>
                </a:lnTo>
                <a:lnTo>
                  <a:pt x="469676" y="693389"/>
                </a:lnTo>
                <a:cubicBezTo>
                  <a:pt x="428834" y="676115"/>
                  <a:pt x="396115" y="643396"/>
                  <a:pt x="378841" y="602554"/>
                </a:cubicBezTo>
                <a:lnTo>
                  <a:pt x="367996" y="548838"/>
                </a:lnTo>
                <a:close/>
                <a:moveTo>
                  <a:pt x="536115" y="450771"/>
                </a:moveTo>
                <a:cubicBezTo>
                  <a:pt x="488981" y="450771"/>
                  <a:pt x="450771" y="488981"/>
                  <a:pt x="450771" y="536115"/>
                </a:cubicBezTo>
                <a:cubicBezTo>
                  <a:pt x="450771" y="583249"/>
                  <a:pt x="488981" y="621459"/>
                  <a:pt x="536115" y="621459"/>
                </a:cubicBezTo>
                <a:cubicBezTo>
                  <a:pt x="583249" y="621459"/>
                  <a:pt x="621459" y="583249"/>
                  <a:pt x="621459" y="536115"/>
                </a:cubicBezTo>
                <a:cubicBezTo>
                  <a:pt x="621459" y="488981"/>
                  <a:pt x="583249" y="450771"/>
                  <a:pt x="536115" y="450771"/>
                </a:cubicBezTo>
                <a:close/>
                <a:moveTo>
                  <a:pt x="568998" y="185050"/>
                </a:moveTo>
                <a:lnTo>
                  <a:pt x="568998" y="372066"/>
                </a:lnTo>
                <a:lnTo>
                  <a:pt x="602554" y="378841"/>
                </a:lnTo>
                <a:cubicBezTo>
                  <a:pt x="643396" y="396115"/>
                  <a:pt x="676115" y="428834"/>
                  <a:pt x="693389" y="469676"/>
                </a:cubicBezTo>
                <a:lnTo>
                  <a:pt x="697383" y="489456"/>
                </a:lnTo>
                <a:lnTo>
                  <a:pt x="882502" y="489456"/>
                </a:lnTo>
                <a:lnTo>
                  <a:pt x="880775" y="469885"/>
                </a:lnTo>
                <a:cubicBezTo>
                  <a:pt x="855622" y="329068"/>
                  <a:pt x="746282" y="217416"/>
                  <a:pt x="606678" y="188848"/>
                </a:cubicBezTo>
                <a:close/>
                <a:moveTo>
                  <a:pt x="509616" y="184073"/>
                </a:moveTo>
                <a:lnTo>
                  <a:pt x="474136" y="187204"/>
                </a:lnTo>
                <a:cubicBezTo>
                  <a:pt x="333319" y="212357"/>
                  <a:pt x="221667" y="321696"/>
                  <a:pt x="193099" y="461301"/>
                </a:cubicBezTo>
                <a:lnTo>
                  <a:pt x="190261" y="489456"/>
                </a:lnTo>
                <a:lnTo>
                  <a:pt x="374847" y="489456"/>
                </a:lnTo>
                <a:lnTo>
                  <a:pt x="378841" y="469676"/>
                </a:lnTo>
                <a:cubicBezTo>
                  <a:pt x="396115" y="428834"/>
                  <a:pt x="428834" y="396115"/>
                  <a:pt x="469676" y="378841"/>
                </a:cubicBezTo>
                <a:lnTo>
                  <a:pt x="509616" y="370777"/>
                </a:lnTo>
                <a:close/>
                <a:moveTo>
                  <a:pt x="536115" y="0"/>
                </a:moveTo>
                <a:lnTo>
                  <a:pt x="560453" y="2453"/>
                </a:lnTo>
                <a:lnTo>
                  <a:pt x="594600" y="91894"/>
                </a:lnTo>
                <a:lnTo>
                  <a:pt x="651562" y="13189"/>
                </a:lnTo>
                <a:lnTo>
                  <a:pt x="697807" y="27545"/>
                </a:lnTo>
                <a:lnTo>
                  <a:pt x="707577" y="122165"/>
                </a:lnTo>
                <a:lnTo>
                  <a:pt x="781521" y="62065"/>
                </a:lnTo>
                <a:lnTo>
                  <a:pt x="824168" y="85213"/>
                </a:lnTo>
                <a:lnTo>
                  <a:pt x="808874" y="180650"/>
                </a:lnTo>
                <a:lnTo>
                  <a:pt x="896385" y="141496"/>
                </a:lnTo>
                <a:lnTo>
                  <a:pt x="915206" y="157025"/>
                </a:lnTo>
                <a:lnTo>
                  <a:pt x="930734" y="175845"/>
                </a:lnTo>
                <a:lnTo>
                  <a:pt x="891580" y="263356"/>
                </a:lnTo>
                <a:lnTo>
                  <a:pt x="987017" y="248062"/>
                </a:lnTo>
                <a:lnTo>
                  <a:pt x="1010166" y="290710"/>
                </a:lnTo>
                <a:lnTo>
                  <a:pt x="950065" y="364653"/>
                </a:lnTo>
                <a:lnTo>
                  <a:pt x="1044685" y="374423"/>
                </a:lnTo>
                <a:lnTo>
                  <a:pt x="1059041" y="420668"/>
                </a:lnTo>
                <a:lnTo>
                  <a:pt x="980336" y="477630"/>
                </a:lnTo>
                <a:lnTo>
                  <a:pt x="1069777" y="511777"/>
                </a:lnTo>
                <a:lnTo>
                  <a:pt x="1072230" y="536115"/>
                </a:lnTo>
                <a:lnTo>
                  <a:pt x="1069777" y="560453"/>
                </a:lnTo>
                <a:lnTo>
                  <a:pt x="980336" y="594600"/>
                </a:lnTo>
                <a:lnTo>
                  <a:pt x="1059041" y="651562"/>
                </a:lnTo>
                <a:lnTo>
                  <a:pt x="1044685" y="697807"/>
                </a:lnTo>
                <a:lnTo>
                  <a:pt x="950065" y="707577"/>
                </a:lnTo>
                <a:lnTo>
                  <a:pt x="1010166" y="781521"/>
                </a:lnTo>
                <a:lnTo>
                  <a:pt x="987017" y="824168"/>
                </a:lnTo>
                <a:lnTo>
                  <a:pt x="891580" y="808874"/>
                </a:lnTo>
                <a:lnTo>
                  <a:pt x="930734" y="896385"/>
                </a:lnTo>
                <a:lnTo>
                  <a:pt x="915206" y="915206"/>
                </a:lnTo>
                <a:lnTo>
                  <a:pt x="896385" y="930734"/>
                </a:lnTo>
                <a:lnTo>
                  <a:pt x="808874" y="891580"/>
                </a:lnTo>
                <a:lnTo>
                  <a:pt x="824168" y="987017"/>
                </a:lnTo>
                <a:lnTo>
                  <a:pt x="781520" y="1010166"/>
                </a:lnTo>
                <a:lnTo>
                  <a:pt x="707577" y="950065"/>
                </a:lnTo>
                <a:lnTo>
                  <a:pt x="697807" y="1044685"/>
                </a:lnTo>
                <a:lnTo>
                  <a:pt x="651562" y="1059041"/>
                </a:lnTo>
                <a:lnTo>
                  <a:pt x="594600" y="980336"/>
                </a:lnTo>
                <a:lnTo>
                  <a:pt x="560453" y="1069777"/>
                </a:lnTo>
                <a:lnTo>
                  <a:pt x="536115" y="1072230"/>
                </a:lnTo>
                <a:lnTo>
                  <a:pt x="511777" y="1069777"/>
                </a:lnTo>
                <a:lnTo>
                  <a:pt x="477630" y="980336"/>
                </a:lnTo>
                <a:lnTo>
                  <a:pt x="420668" y="1059041"/>
                </a:lnTo>
                <a:lnTo>
                  <a:pt x="374423" y="1044685"/>
                </a:lnTo>
                <a:lnTo>
                  <a:pt x="364653" y="950065"/>
                </a:lnTo>
                <a:lnTo>
                  <a:pt x="290710" y="1010166"/>
                </a:lnTo>
                <a:lnTo>
                  <a:pt x="248062" y="987017"/>
                </a:lnTo>
                <a:lnTo>
                  <a:pt x="263356" y="891580"/>
                </a:lnTo>
                <a:lnTo>
                  <a:pt x="175845" y="930734"/>
                </a:lnTo>
                <a:lnTo>
                  <a:pt x="157025" y="915206"/>
                </a:lnTo>
                <a:lnTo>
                  <a:pt x="141496" y="896385"/>
                </a:lnTo>
                <a:lnTo>
                  <a:pt x="180650" y="808874"/>
                </a:lnTo>
                <a:lnTo>
                  <a:pt x="85213" y="824168"/>
                </a:lnTo>
                <a:lnTo>
                  <a:pt x="62065" y="781521"/>
                </a:lnTo>
                <a:lnTo>
                  <a:pt x="122165" y="707577"/>
                </a:lnTo>
                <a:lnTo>
                  <a:pt x="27545" y="697807"/>
                </a:lnTo>
                <a:lnTo>
                  <a:pt x="13189" y="651562"/>
                </a:lnTo>
                <a:lnTo>
                  <a:pt x="91894" y="594600"/>
                </a:lnTo>
                <a:lnTo>
                  <a:pt x="2453" y="560453"/>
                </a:lnTo>
                <a:lnTo>
                  <a:pt x="0" y="536115"/>
                </a:lnTo>
                <a:lnTo>
                  <a:pt x="2453" y="511777"/>
                </a:lnTo>
                <a:lnTo>
                  <a:pt x="91894" y="477630"/>
                </a:lnTo>
                <a:lnTo>
                  <a:pt x="13189" y="420668"/>
                </a:lnTo>
                <a:lnTo>
                  <a:pt x="27545" y="374423"/>
                </a:lnTo>
                <a:lnTo>
                  <a:pt x="122165" y="364653"/>
                </a:lnTo>
                <a:lnTo>
                  <a:pt x="62065" y="290710"/>
                </a:lnTo>
                <a:lnTo>
                  <a:pt x="85213" y="248062"/>
                </a:lnTo>
                <a:lnTo>
                  <a:pt x="180650" y="263356"/>
                </a:lnTo>
                <a:lnTo>
                  <a:pt x="141496" y="175845"/>
                </a:lnTo>
                <a:lnTo>
                  <a:pt x="157025" y="157025"/>
                </a:lnTo>
                <a:lnTo>
                  <a:pt x="175845" y="141496"/>
                </a:lnTo>
                <a:lnTo>
                  <a:pt x="263356" y="180650"/>
                </a:lnTo>
                <a:lnTo>
                  <a:pt x="248062" y="85213"/>
                </a:lnTo>
                <a:lnTo>
                  <a:pt x="290710" y="62065"/>
                </a:lnTo>
                <a:lnTo>
                  <a:pt x="364653" y="122165"/>
                </a:lnTo>
                <a:lnTo>
                  <a:pt x="374423" y="27545"/>
                </a:lnTo>
                <a:lnTo>
                  <a:pt x="420668" y="13189"/>
                </a:lnTo>
                <a:lnTo>
                  <a:pt x="477630" y="91894"/>
                </a:lnTo>
                <a:lnTo>
                  <a:pt x="511777" y="2453"/>
                </a:lnTo>
                <a:close/>
              </a:path>
            </a:pathLst>
          </a:cu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 name="组合 78"/>
          <p:cNvGrpSpPr/>
          <p:nvPr/>
        </p:nvGrpSpPr>
        <p:grpSpPr>
          <a:xfrm>
            <a:off x="4655111" y="5019958"/>
            <a:ext cx="340567" cy="330837"/>
            <a:chOff x="6796375" y="5745283"/>
            <a:chExt cx="555625" cy="539750"/>
          </a:xfrm>
          <a:effectLst>
            <a:outerShdw blurRad="63500" sx="102000" sy="102000" algn="ctr" rotWithShape="0">
              <a:prstClr val="black">
                <a:alpha val="40000"/>
              </a:prstClr>
            </a:outerShdw>
          </a:effectLst>
        </p:grpSpPr>
        <p:sp>
          <p:nvSpPr>
            <p:cNvPr id="37" name="Freeform 31"/>
            <p:cNvSpPr/>
            <p:nvPr/>
          </p:nvSpPr>
          <p:spPr bwMode="auto">
            <a:xfrm>
              <a:off x="7051962" y="6015158"/>
              <a:ext cx="44450" cy="46038"/>
            </a:xfrm>
            <a:custGeom>
              <a:avLst/>
              <a:gdLst>
                <a:gd name="T0" fmla="*/ 8 w 16"/>
                <a:gd name="T1" fmla="*/ 0 h 16"/>
                <a:gd name="T2" fmla="*/ 2 w 16"/>
                <a:gd name="T3" fmla="*/ 2 h 16"/>
                <a:gd name="T4" fmla="*/ 0 w 16"/>
                <a:gd name="T5" fmla="*/ 8 h 16"/>
                <a:gd name="T6" fmla="*/ 8 w 16"/>
                <a:gd name="T7" fmla="*/ 16 h 16"/>
                <a:gd name="T8" fmla="*/ 14 w 16"/>
                <a:gd name="T9" fmla="*/ 14 h 16"/>
                <a:gd name="T10" fmla="*/ 16 w 16"/>
                <a:gd name="T11" fmla="*/ 8 h 16"/>
                <a:gd name="T12" fmla="*/ 8 w 16"/>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6" h="16">
                  <a:moveTo>
                    <a:pt x="8" y="0"/>
                  </a:moveTo>
                  <a:cubicBezTo>
                    <a:pt x="6" y="0"/>
                    <a:pt x="4" y="1"/>
                    <a:pt x="2" y="2"/>
                  </a:cubicBezTo>
                  <a:cubicBezTo>
                    <a:pt x="1" y="4"/>
                    <a:pt x="0" y="6"/>
                    <a:pt x="0" y="8"/>
                  </a:cubicBezTo>
                  <a:cubicBezTo>
                    <a:pt x="0" y="12"/>
                    <a:pt x="4" y="16"/>
                    <a:pt x="8" y="16"/>
                  </a:cubicBezTo>
                  <a:cubicBezTo>
                    <a:pt x="10" y="16"/>
                    <a:pt x="12" y="15"/>
                    <a:pt x="14" y="14"/>
                  </a:cubicBezTo>
                  <a:cubicBezTo>
                    <a:pt x="15" y="12"/>
                    <a:pt x="16" y="10"/>
                    <a:pt x="16" y="8"/>
                  </a:cubicBezTo>
                  <a:cubicBezTo>
                    <a:pt x="16" y="3"/>
                    <a:pt x="13" y="0"/>
                    <a:pt x="8"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32"/>
            <p:cNvSpPr>
              <a:spLocks noEditPoints="1"/>
            </p:cNvSpPr>
            <p:nvPr/>
          </p:nvSpPr>
          <p:spPr bwMode="auto">
            <a:xfrm>
              <a:off x="6796375" y="5745283"/>
              <a:ext cx="555625" cy="539750"/>
            </a:xfrm>
            <a:custGeom>
              <a:avLst/>
              <a:gdLst>
                <a:gd name="T0" fmla="*/ 187 w 198"/>
                <a:gd name="T1" fmla="*/ 104 h 192"/>
                <a:gd name="T2" fmla="*/ 168 w 198"/>
                <a:gd name="T3" fmla="*/ 33 h 192"/>
                <a:gd name="T4" fmla="*/ 184 w 198"/>
                <a:gd name="T5" fmla="*/ 48 h 192"/>
                <a:gd name="T6" fmla="*/ 187 w 198"/>
                <a:gd name="T7" fmla="*/ 8 h 192"/>
                <a:gd name="T8" fmla="*/ 148 w 198"/>
                <a:gd name="T9" fmla="*/ 8 h 192"/>
                <a:gd name="T10" fmla="*/ 162 w 198"/>
                <a:gd name="T11" fmla="*/ 27 h 192"/>
                <a:gd name="T12" fmla="*/ 99 w 198"/>
                <a:gd name="T13" fmla="*/ 16 h 192"/>
                <a:gd name="T14" fmla="*/ 36 w 198"/>
                <a:gd name="T15" fmla="*/ 27 h 192"/>
                <a:gd name="T16" fmla="*/ 50 w 198"/>
                <a:gd name="T17" fmla="*/ 8 h 192"/>
                <a:gd name="T18" fmla="*/ 11 w 198"/>
                <a:gd name="T19" fmla="*/ 8 h 192"/>
                <a:gd name="T20" fmla="*/ 14 w 198"/>
                <a:gd name="T21" fmla="*/ 48 h 192"/>
                <a:gd name="T22" fmla="*/ 31 w 198"/>
                <a:gd name="T23" fmla="*/ 33 h 192"/>
                <a:gd name="T24" fmla="*/ 11 w 198"/>
                <a:gd name="T25" fmla="*/ 104 h 192"/>
                <a:gd name="T26" fmla="*/ 49 w 198"/>
                <a:gd name="T27" fmla="*/ 176 h 192"/>
                <a:gd name="T28" fmla="*/ 36 w 198"/>
                <a:gd name="T29" fmla="*/ 190 h 192"/>
                <a:gd name="T30" fmla="*/ 42 w 198"/>
                <a:gd name="T31" fmla="*/ 191 h 192"/>
                <a:gd name="T32" fmla="*/ 56 w 198"/>
                <a:gd name="T33" fmla="*/ 180 h 192"/>
                <a:gd name="T34" fmla="*/ 142 w 198"/>
                <a:gd name="T35" fmla="*/ 180 h 192"/>
                <a:gd name="T36" fmla="*/ 157 w 198"/>
                <a:gd name="T37" fmla="*/ 191 h 192"/>
                <a:gd name="T38" fmla="*/ 162 w 198"/>
                <a:gd name="T39" fmla="*/ 190 h 192"/>
                <a:gd name="T40" fmla="*/ 150 w 198"/>
                <a:gd name="T41" fmla="*/ 176 h 192"/>
                <a:gd name="T42" fmla="*/ 65 w 198"/>
                <a:gd name="T43" fmla="*/ 49 h 192"/>
                <a:gd name="T44" fmla="*/ 103 w 198"/>
                <a:gd name="T45" fmla="*/ 44 h 192"/>
                <a:gd name="T46" fmla="*/ 99 w 198"/>
                <a:gd name="T47" fmla="*/ 64 h 192"/>
                <a:gd name="T48" fmla="*/ 95 w 198"/>
                <a:gd name="T49" fmla="*/ 48 h 192"/>
                <a:gd name="T50" fmla="*/ 67 w 198"/>
                <a:gd name="T51" fmla="*/ 56 h 192"/>
                <a:gd name="T52" fmla="*/ 65 w 198"/>
                <a:gd name="T53" fmla="*/ 49 h 192"/>
                <a:gd name="T54" fmla="*/ 119 w 198"/>
                <a:gd name="T55" fmla="*/ 128 h 192"/>
                <a:gd name="T56" fmla="*/ 107 w 198"/>
                <a:gd name="T57" fmla="*/ 118 h 192"/>
                <a:gd name="T58" fmla="*/ 83 w 198"/>
                <a:gd name="T59" fmla="*/ 104 h 192"/>
                <a:gd name="T60" fmla="*/ 52 w 198"/>
                <a:gd name="T61" fmla="*/ 63 h 192"/>
                <a:gd name="T62" fmla="*/ 58 w 198"/>
                <a:gd name="T63" fmla="*/ 57 h 192"/>
                <a:gd name="T64" fmla="*/ 99 w 198"/>
                <a:gd name="T65" fmla="*/ 88 h 192"/>
                <a:gd name="T66" fmla="*/ 113 w 198"/>
                <a:gd name="T67" fmla="*/ 112 h 192"/>
                <a:gd name="T68" fmla="*/ 122 w 198"/>
                <a:gd name="T69" fmla="*/ 127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8" h="192">
                  <a:moveTo>
                    <a:pt x="150" y="176"/>
                  </a:moveTo>
                  <a:cubicBezTo>
                    <a:pt x="172" y="160"/>
                    <a:pt x="187" y="134"/>
                    <a:pt x="187" y="104"/>
                  </a:cubicBezTo>
                  <a:cubicBezTo>
                    <a:pt x="187" y="79"/>
                    <a:pt x="177" y="57"/>
                    <a:pt x="160" y="41"/>
                  </a:cubicBezTo>
                  <a:cubicBezTo>
                    <a:pt x="168" y="33"/>
                    <a:pt x="168" y="33"/>
                    <a:pt x="168" y="33"/>
                  </a:cubicBezTo>
                  <a:cubicBezTo>
                    <a:pt x="181" y="47"/>
                    <a:pt x="181" y="47"/>
                    <a:pt x="181" y="47"/>
                  </a:cubicBezTo>
                  <a:cubicBezTo>
                    <a:pt x="182" y="47"/>
                    <a:pt x="183" y="48"/>
                    <a:pt x="184" y="48"/>
                  </a:cubicBezTo>
                  <a:cubicBezTo>
                    <a:pt x="185" y="48"/>
                    <a:pt x="186" y="47"/>
                    <a:pt x="187" y="47"/>
                  </a:cubicBezTo>
                  <a:cubicBezTo>
                    <a:pt x="198" y="36"/>
                    <a:pt x="198" y="19"/>
                    <a:pt x="187" y="8"/>
                  </a:cubicBezTo>
                  <a:cubicBezTo>
                    <a:pt x="182" y="3"/>
                    <a:pt x="175" y="0"/>
                    <a:pt x="168" y="0"/>
                  </a:cubicBezTo>
                  <a:cubicBezTo>
                    <a:pt x="160" y="0"/>
                    <a:pt x="153" y="3"/>
                    <a:pt x="148" y="8"/>
                  </a:cubicBezTo>
                  <a:cubicBezTo>
                    <a:pt x="147" y="9"/>
                    <a:pt x="147" y="12"/>
                    <a:pt x="148" y="14"/>
                  </a:cubicBezTo>
                  <a:cubicBezTo>
                    <a:pt x="162" y="27"/>
                    <a:pt x="162" y="27"/>
                    <a:pt x="162" y="27"/>
                  </a:cubicBezTo>
                  <a:cubicBezTo>
                    <a:pt x="154" y="35"/>
                    <a:pt x="154" y="35"/>
                    <a:pt x="154" y="35"/>
                  </a:cubicBezTo>
                  <a:cubicBezTo>
                    <a:pt x="139" y="23"/>
                    <a:pt x="120" y="16"/>
                    <a:pt x="99" y="16"/>
                  </a:cubicBezTo>
                  <a:cubicBezTo>
                    <a:pt x="78" y="16"/>
                    <a:pt x="59" y="23"/>
                    <a:pt x="44" y="35"/>
                  </a:cubicBezTo>
                  <a:cubicBezTo>
                    <a:pt x="36" y="27"/>
                    <a:pt x="36" y="27"/>
                    <a:pt x="36" y="27"/>
                  </a:cubicBezTo>
                  <a:cubicBezTo>
                    <a:pt x="50" y="14"/>
                    <a:pt x="50" y="14"/>
                    <a:pt x="50" y="14"/>
                  </a:cubicBezTo>
                  <a:cubicBezTo>
                    <a:pt x="52" y="12"/>
                    <a:pt x="52" y="9"/>
                    <a:pt x="50" y="8"/>
                  </a:cubicBezTo>
                  <a:cubicBezTo>
                    <a:pt x="45" y="3"/>
                    <a:pt x="38" y="0"/>
                    <a:pt x="31" y="0"/>
                  </a:cubicBezTo>
                  <a:cubicBezTo>
                    <a:pt x="23" y="0"/>
                    <a:pt x="16" y="3"/>
                    <a:pt x="11" y="8"/>
                  </a:cubicBezTo>
                  <a:cubicBezTo>
                    <a:pt x="0" y="19"/>
                    <a:pt x="0" y="36"/>
                    <a:pt x="11" y="47"/>
                  </a:cubicBezTo>
                  <a:cubicBezTo>
                    <a:pt x="12" y="47"/>
                    <a:pt x="13" y="48"/>
                    <a:pt x="14" y="48"/>
                  </a:cubicBezTo>
                  <a:cubicBezTo>
                    <a:pt x="15" y="48"/>
                    <a:pt x="16" y="47"/>
                    <a:pt x="17" y="47"/>
                  </a:cubicBezTo>
                  <a:cubicBezTo>
                    <a:pt x="31" y="33"/>
                    <a:pt x="31" y="33"/>
                    <a:pt x="31" y="33"/>
                  </a:cubicBezTo>
                  <a:cubicBezTo>
                    <a:pt x="38" y="41"/>
                    <a:pt x="38" y="41"/>
                    <a:pt x="38" y="41"/>
                  </a:cubicBezTo>
                  <a:cubicBezTo>
                    <a:pt x="21" y="57"/>
                    <a:pt x="11" y="79"/>
                    <a:pt x="11" y="104"/>
                  </a:cubicBezTo>
                  <a:cubicBezTo>
                    <a:pt x="11" y="134"/>
                    <a:pt x="26" y="160"/>
                    <a:pt x="49" y="176"/>
                  </a:cubicBezTo>
                  <a:cubicBezTo>
                    <a:pt x="49" y="176"/>
                    <a:pt x="49" y="176"/>
                    <a:pt x="49" y="176"/>
                  </a:cubicBezTo>
                  <a:cubicBezTo>
                    <a:pt x="37" y="185"/>
                    <a:pt x="37" y="185"/>
                    <a:pt x="37" y="185"/>
                  </a:cubicBezTo>
                  <a:cubicBezTo>
                    <a:pt x="35" y="186"/>
                    <a:pt x="35" y="188"/>
                    <a:pt x="36" y="190"/>
                  </a:cubicBezTo>
                  <a:cubicBezTo>
                    <a:pt x="37" y="191"/>
                    <a:pt x="38" y="192"/>
                    <a:pt x="39" y="192"/>
                  </a:cubicBezTo>
                  <a:cubicBezTo>
                    <a:pt x="40" y="192"/>
                    <a:pt x="41" y="192"/>
                    <a:pt x="42" y="191"/>
                  </a:cubicBezTo>
                  <a:cubicBezTo>
                    <a:pt x="56" y="180"/>
                    <a:pt x="56" y="180"/>
                    <a:pt x="56" y="180"/>
                  </a:cubicBezTo>
                  <a:cubicBezTo>
                    <a:pt x="56" y="180"/>
                    <a:pt x="56" y="180"/>
                    <a:pt x="56" y="180"/>
                  </a:cubicBezTo>
                  <a:cubicBezTo>
                    <a:pt x="69" y="188"/>
                    <a:pt x="83" y="192"/>
                    <a:pt x="99" y="192"/>
                  </a:cubicBezTo>
                  <a:cubicBezTo>
                    <a:pt x="115" y="192"/>
                    <a:pt x="130" y="188"/>
                    <a:pt x="142" y="180"/>
                  </a:cubicBezTo>
                  <a:cubicBezTo>
                    <a:pt x="142" y="180"/>
                    <a:pt x="142" y="180"/>
                    <a:pt x="142" y="180"/>
                  </a:cubicBezTo>
                  <a:cubicBezTo>
                    <a:pt x="157" y="191"/>
                    <a:pt x="157" y="191"/>
                    <a:pt x="157" y="191"/>
                  </a:cubicBezTo>
                  <a:cubicBezTo>
                    <a:pt x="157" y="192"/>
                    <a:pt x="158" y="192"/>
                    <a:pt x="159" y="192"/>
                  </a:cubicBezTo>
                  <a:cubicBezTo>
                    <a:pt x="160" y="192"/>
                    <a:pt x="162" y="191"/>
                    <a:pt x="162" y="190"/>
                  </a:cubicBezTo>
                  <a:cubicBezTo>
                    <a:pt x="164" y="188"/>
                    <a:pt x="163" y="186"/>
                    <a:pt x="162" y="185"/>
                  </a:cubicBezTo>
                  <a:cubicBezTo>
                    <a:pt x="150" y="176"/>
                    <a:pt x="150" y="176"/>
                    <a:pt x="150" y="176"/>
                  </a:cubicBezTo>
                  <a:cubicBezTo>
                    <a:pt x="150" y="176"/>
                    <a:pt x="150" y="176"/>
                    <a:pt x="150" y="176"/>
                  </a:cubicBezTo>
                  <a:close/>
                  <a:moveTo>
                    <a:pt x="65" y="49"/>
                  </a:moveTo>
                  <a:cubicBezTo>
                    <a:pt x="74" y="43"/>
                    <a:pt x="85" y="40"/>
                    <a:pt x="99" y="40"/>
                  </a:cubicBezTo>
                  <a:cubicBezTo>
                    <a:pt x="101" y="40"/>
                    <a:pt x="103" y="42"/>
                    <a:pt x="103" y="44"/>
                  </a:cubicBezTo>
                  <a:cubicBezTo>
                    <a:pt x="103" y="60"/>
                    <a:pt x="103" y="60"/>
                    <a:pt x="103" y="60"/>
                  </a:cubicBezTo>
                  <a:cubicBezTo>
                    <a:pt x="103" y="62"/>
                    <a:pt x="101" y="64"/>
                    <a:pt x="99" y="64"/>
                  </a:cubicBezTo>
                  <a:cubicBezTo>
                    <a:pt x="97" y="64"/>
                    <a:pt x="95" y="62"/>
                    <a:pt x="95" y="60"/>
                  </a:cubicBezTo>
                  <a:cubicBezTo>
                    <a:pt x="95" y="48"/>
                    <a:pt x="95" y="48"/>
                    <a:pt x="95" y="48"/>
                  </a:cubicBezTo>
                  <a:cubicBezTo>
                    <a:pt x="85" y="48"/>
                    <a:pt x="76" y="51"/>
                    <a:pt x="69" y="55"/>
                  </a:cubicBezTo>
                  <a:cubicBezTo>
                    <a:pt x="69" y="56"/>
                    <a:pt x="68" y="56"/>
                    <a:pt x="67" y="56"/>
                  </a:cubicBezTo>
                  <a:cubicBezTo>
                    <a:pt x="66" y="56"/>
                    <a:pt x="65" y="55"/>
                    <a:pt x="64" y="54"/>
                  </a:cubicBezTo>
                  <a:cubicBezTo>
                    <a:pt x="63" y="52"/>
                    <a:pt x="63" y="50"/>
                    <a:pt x="65" y="49"/>
                  </a:cubicBezTo>
                  <a:close/>
                  <a:moveTo>
                    <a:pt x="122" y="127"/>
                  </a:moveTo>
                  <a:cubicBezTo>
                    <a:pt x="121" y="127"/>
                    <a:pt x="120" y="128"/>
                    <a:pt x="119" y="128"/>
                  </a:cubicBezTo>
                  <a:cubicBezTo>
                    <a:pt x="118" y="128"/>
                    <a:pt x="117" y="127"/>
                    <a:pt x="116" y="127"/>
                  </a:cubicBezTo>
                  <a:cubicBezTo>
                    <a:pt x="107" y="118"/>
                    <a:pt x="107" y="118"/>
                    <a:pt x="107" y="118"/>
                  </a:cubicBezTo>
                  <a:cubicBezTo>
                    <a:pt x="105" y="119"/>
                    <a:pt x="102" y="120"/>
                    <a:pt x="99" y="120"/>
                  </a:cubicBezTo>
                  <a:cubicBezTo>
                    <a:pt x="90" y="120"/>
                    <a:pt x="83" y="113"/>
                    <a:pt x="83" y="104"/>
                  </a:cubicBezTo>
                  <a:cubicBezTo>
                    <a:pt x="83" y="101"/>
                    <a:pt x="84" y="98"/>
                    <a:pt x="85" y="96"/>
                  </a:cubicBezTo>
                  <a:cubicBezTo>
                    <a:pt x="52" y="63"/>
                    <a:pt x="52" y="63"/>
                    <a:pt x="52" y="63"/>
                  </a:cubicBezTo>
                  <a:cubicBezTo>
                    <a:pt x="51" y="61"/>
                    <a:pt x="51" y="59"/>
                    <a:pt x="52" y="57"/>
                  </a:cubicBezTo>
                  <a:cubicBezTo>
                    <a:pt x="54" y="55"/>
                    <a:pt x="56" y="55"/>
                    <a:pt x="58" y="57"/>
                  </a:cubicBezTo>
                  <a:cubicBezTo>
                    <a:pt x="91" y="90"/>
                    <a:pt x="91" y="90"/>
                    <a:pt x="91" y="90"/>
                  </a:cubicBezTo>
                  <a:cubicBezTo>
                    <a:pt x="93" y="89"/>
                    <a:pt x="96" y="88"/>
                    <a:pt x="99" y="88"/>
                  </a:cubicBezTo>
                  <a:cubicBezTo>
                    <a:pt x="108" y="88"/>
                    <a:pt x="115" y="95"/>
                    <a:pt x="115" y="104"/>
                  </a:cubicBezTo>
                  <a:cubicBezTo>
                    <a:pt x="115" y="107"/>
                    <a:pt x="114" y="110"/>
                    <a:pt x="113" y="112"/>
                  </a:cubicBezTo>
                  <a:cubicBezTo>
                    <a:pt x="122" y="121"/>
                    <a:pt x="122" y="121"/>
                    <a:pt x="122" y="121"/>
                  </a:cubicBezTo>
                  <a:cubicBezTo>
                    <a:pt x="124" y="123"/>
                    <a:pt x="124" y="125"/>
                    <a:pt x="122" y="1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9" name="矩形 79"/>
          <p:cNvSpPr/>
          <p:nvPr/>
        </p:nvSpPr>
        <p:spPr>
          <a:xfrm>
            <a:off x="5436610" y="5739609"/>
            <a:ext cx="956450" cy="432246"/>
          </a:xfrm>
          <a:prstGeom prst="rect">
            <a:avLst/>
          </a:prstGeom>
          <a:solidFill>
            <a:srgbClr val="CA6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50"/>
          <p:cNvSpPr/>
          <p:nvPr/>
        </p:nvSpPr>
        <p:spPr>
          <a:xfrm>
            <a:off x="5804504" y="1619989"/>
            <a:ext cx="593342" cy="1011130"/>
          </a:xfrm>
          <a:custGeom>
            <a:avLst/>
            <a:gdLst>
              <a:gd name="connsiteX0" fmla="*/ 0 w 660952"/>
              <a:gd name="connsiteY0" fmla="*/ 0 h 1126345"/>
              <a:gd name="connsiteX1" fmla="*/ 660952 w 660952"/>
              <a:gd name="connsiteY1" fmla="*/ 0 h 1126345"/>
              <a:gd name="connsiteX2" fmla="*/ 660952 w 660952"/>
              <a:gd name="connsiteY2" fmla="*/ 660952 h 1126345"/>
              <a:gd name="connsiteX3" fmla="*/ 361814 w 660952"/>
              <a:gd name="connsiteY3" fmla="*/ 660952 h 1126345"/>
              <a:gd name="connsiteX4" fmla="*/ 361814 w 660952"/>
              <a:gd name="connsiteY4" fmla="*/ 893162 h 1126345"/>
              <a:gd name="connsiteX5" fmla="*/ 389797 w 660952"/>
              <a:gd name="connsiteY5" fmla="*/ 897576 h 1126345"/>
              <a:gd name="connsiteX6" fmla="*/ 482876 w 660952"/>
              <a:gd name="connsiteY6" fmla="*/ 1007282 h 1126345"/>
              <a:gd name="connsiteX7" fmla="*/ 330476 w 660952"/>
              <a:gd name="connsiteY7" fmla="*/ 1126345 h 1126345"/>
              <a:gd name="connsiteX8" fmla="*/ 178076 w 660952"/>
              <a:gd name="connsiteY8" fmla="*/ 1007282 h 1126345"/>
              <a:gd name="connsiteX9" fmla="*/ 271155 w 660952"/>
              <a:gd name="connsiteY9" fmla="*/ 897576 h 1126345"/>
              <a:gd name="connsiteX10" fmla="*/ 295139 w 660952"/>
              <a:gd name="connsiteY10" fmla="*/ 893793 h 1126345"/>
              <a:gd name="connsiteX11" fmla="*/ 295139 w 660952"/>
              <a:gd name="connsiteY11" fmla="*/ 660952 h 1126345"/>
              <a:gd name="connsiteX12" fmla="*/ 0 w 660952"/>
              <a:gd name="connsiteY12" fmla="*/ 660952 h 1126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0952" h="1126345">
                <a:moveTo>
                  <a:pt x="0" y="0"/>
                </a:moveTo>
                <a:lnTo>
                  <a:pt x="660952" y="0"/>
                </a:lnTo>
                <a:lnTo>
                  <a:pt x="660952" y="660952"/>
                </a:lnTo>
                <a:lnTo>
                  <a:pt x="361814" y="660952"/>
                </a:lnTo>
                <a:lnTo>
                  <a:pt x="361814" y="893162"/>
                </a:lnTo>
                <a:lnTo>
                  <a:pt x="389797" y="897576"/>
                </a:lnTo>
                <a:cubicBezTo>
                  <a:pt x="444496" y="915650"/>
                  <a:pt x="482876" y="957964"/>
                  <a:pt x="482876" y="1007282"/>
                </a:cubicBezTo>
                <a:cubicBezTo>
                  <a:pt x="482876" y="1073039"/>
                  <a:pt x="414644" y="1126345"/>
                  <a:pt x="330476" y="1126345"/>
                </a:cubicBezTo>
                <a:cubicBezTo>
                  <a:pt x="246308" y="1126345"/>
                  <a:pt x="178076" y="1073039"/>
                  <a:pt x="178076" y="1007282"/>
                </a:cubicBezTo>
                <a:cubicBezTo>
                  <a:pt x="178076" y="957964"/>
                  <a:pt x="216456" y="915650"/>
                  <a:pt x="271155" y="897576"/>
                </a:cubicBezTo>
                <a:lnTo>
                  <a:pt x="295139" y="893793"/>
                </a:lnTo>
                <a:lnTo>
                  <a:pt x="295139" y="660952"/>
                </a:lnTo>
                <a:lnTo>
                  <a:pt x="0" y="660952"/>
                </a:lnTo>
                <a:close/>
              </a:path>
            </a:pathLst>
          </a:custGeom>
          <a:solidFill>
            <a:srgbClr val="CA6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5341618" y="2749411"/>
            <a:ext cx="1510574" cy="523220"/>
          </a:xfrm>
          <a:prstGeom prst="rect">
            <a:avLst/>
          </a:prstGeom>
          <a:noFill/>
        </p:spPr>
        <p:txBody>
          <a:bodyPr wrap="square" rtlCol="0">
            <a:spAutoFit/>
          </a:bodyPr>
          <a:lstStyle/>
          <a:p>
            <a:pPr algn="ctr"/>
            <a:r>
              <a:rPr lang="en-US" altLang="zh-CN" sz="1400" dirty="0" smtClean="0">
                <a:solidFill>
                  <a:schemeClr val="bg1"/>
                </a:solidFill>
              </a:rPr>
              <a:t>add your</a:t>
            </a:r>
            <a:endParaRPr lang="en-US" altLang="zh-CN" sz="1400" dirty="0" smtClean="0">
              <a:solidFill>
                <a:schemeClr val="bg1"/>
              </a:solidFill>
            </a:endParaRPr>
          </a:p>
          <a:p>
            <a:pPr algn="ctr"/>
            <a:r>
              <a:rPr lang="en-US" altLang="zh-CN" sz="1400" dirty="0" smtClean="0">
                <a:solidFill>
                  <a:schemeClr val="bg1"/>
                </a:solidFill>
              </a:rPr>
              <a:t> title here</a:t>
            </a:r>
            <a:endParaRPr lang="zh-CN" altLang="en-US" sz="1400" dirty="0">
              <a:solidFill>
                <a:schemeClr val="bg1"/>
              </a:solidFill>
            </a:endParaRPr>
          </a:p>
        </p:txBody>
      </p:sp>
      <p:sp>
        <p:nvSpPr>
          <p:cNvPr id="42" name="文本框 41"/>
          <p:cNvSpPr txBox="1"/>
          <p:nvPr/>
        </p:nvSpPr>
        <p:spPr>
          <a:xfrm>
            <a:off x="4755893" y="4923766"/>
            <a:ext cx="1510574" cy="523220"/>
          </a:xfrm>
          <a:prstGeom prst="rect">
            <a:avLst/>
          </a:prstGeom>
          <a:noFill/>
        </p:spPr>
        <p:txBody>
          <a:bodyPr wrap="square" rtlCol="0">
            <a:spAutoFit/>
          </a:bodyPr>
          <a:lstStyle/>
          <a:p>
            <a:pPr algn="ctr"/>
            <a:r>
              <a:rPr lang="en-US" altLang="zh-CN" sz="1400" dirty="0" smtClean="0">
                <a:solidFill>
                  <a:schemeClr val="bg1"/>
                </a:solidFill>
              </a:rPr>
              <a:t>add your</a:t>
            </a:r>
            <a:endParaRPr lang="en-US" altLang="zh-CN" sz="1400" dirty="0" smtClean="0">
              <a:solidFill>
                <a:schemeClr val="bg1"/>
              </a:solidFill>
            </a:endParaRPr>
          </a:p>
          <a:p>
            <a:pPr algn="ctr"/>
            <a:r>
              <a:rPr lang="en-US" altLang="zh-CN" sz="1400" dirty="0" smtClean="0">
                <a:solidFill>
                  <a:schemeClr val="bg1"/>
                </a:solidFill>
              </a:rPr>
              <a:t> title here</a:t>
            </a:r>
            <a:endParaRPr lang="zh-CN" altLang="en-US" sz="1400" dirty="0">
              <a:solidFill>
                <a:schemeClr val="bg1"/>
              </a:solidFill>
            </a:endParaRPr>
          </a:p>
        </p:txBody>
      </p:sp>
      <p:sp>
        <p:nvSpPr>
          <p:cNvPr id="43" name="文本框 42"/>
          <p:cNvSpPr txBox="1"/>
          <p:nvPr/>
        </p:nvSpPr>
        <p:spPr>
          <a:xfrm>
            <a:off x="7685199" y="2608001"/>
            <a:ext cx="2386898" cy="784830"/>
          </a:xfrm>
          <a:prstGeom prst="rect">
            <a:avLst/>
          </a:prstGeom>
          <a:noFill/>
        </p:spPr>
        <p:txBody>
          <a:bodyPr wrap="square" rtlCol="0">
            <a:spAutoFit/>
          </a:bodyPr>
          <a:lstStyle/>
          <a:p>
            <a:pPr>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内容点击文本框即可进行编辑输入相关</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文本框 43"/>
          <p:cNvSpPr txBox="1"/>
          <p:nvPr/>
        </p:nvSpPr>
        <p:spPr>
          <a:xfrm>
            <a:off x="7685199" y="2328602"/>
            <a:ext cx="1284902" cy="338554"/>
          </a:xfrm>
          <a:prstGeom prst="rect">
            <a:avLst/>
          </a:prstGeom>
          <a:noFill/>
        </p:spPr>
        <p:txBody>
          <a:bodyPr wrap="squar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5" name="文本框 44"/>
          <p:cNvSpPr txBox="1"/>
          <p:nvPr/>
        </p:nvSpPr>
        <p:spPr>
          <a:xfrm>
            <a:off x="1745724" y="4939765"/>
            <a:ext cx="2386898" cy="784830"/>
          </a:xfrm>
          <a:prstGeom prst="rect">
            <a:avLst/>
          </a:prstGeom>
          <a:noFill/>
        </p:spPr>
        <p:txBody>
          <a:bodyPr wrap="square" rtlCol="0">
            <a:spAutoFit/>
          </a:bodyPr>
          <a:lstStyle/>
          <a:p>
            <a:pPr algn="r">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内容点击文本框即可进行编辑输入相关</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6" name="文本框 45"/>
          <p:cNvSpPr txBox="1"/>
          <p:nvPr/>
        </p:nvSpPr>
        <p:spPr>
          <a:xfrm>
            <a:off x="2847720" y="4660366"/>
            <a:ext cx="1284902" cy="338554"/>
          </a:xfrm>
          <a:prstGeom prst="rect">
            <a:avLst/>
          </a:prstGeom>
          <a:noFill/>
        </p:spPr>
        <p:txBody>
          <a:bodyPr wrap="square" rtlCol="0">
            <a:spAutoFit/>
          </a:bodyPr>
          <a:lstStyle/>
          <a:p>
            <a:pPr algn="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3F2F7"/>
        </a:solidFill>
        <a:effectLst/>
      </p:bgPr>
    </p:bg>
    <p:spTree>
      <p:nvGrpSpPr>
        <p:cNvPr id="1" name=""/>
        <p:cNvGrpSpPr/>
        <p:nvPr/>
      </p:nvGrpSpPr>
      <p:grpSpPr>
        <a:xfrm>
          <a:off x="0" y="0"/>
          <a:ext cx="0" cy="0"/>
          <a:chOff x="0" y="0"/>
          <a:chExt cx="0" cy="0"/>
        </a:xfrm>
      </p:grpSpPr>
      <p:sp>
        <p:nvSpPr>
          <p:cNvPr id="4" name="直角三角形 3"/>
          <p:cNvSpPr/>
          <p:nvPr/>
        </p:nvSpPr>
        <p:spPr>
          <a:xfrm>
            <a:off x="0" y="6680200"/>
            <a:ext cx="12192000" cy="177800"/>
          </a:xfrm>
          <a:prstGeom prst="rtTriangle">
            <a:avLst/>
          </a:prstGeom>
          <a:solidFill>
            <a:srgbClr val="931216">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p:cNvSpPr/>
          <p:nvPr/>
        </p:nvSpPr>
        <p:spPr>
          <a:xfrm flipH="1" flipV="1">
            <a:off x="0" y="0"/>
            <a:ext cx="12192000" cy="177800"/>
          </a:xfrm>
          <a:prstGeom prst="rtTriangle">
            <a:avLst/>
          </a:prstGeom>
          <a:solidFill>
            <a:srgbClr val="931216">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820965" y="379754"/>
            <a:ext cx="717550" cy="717550"/>
            <a:chOff x="4704555" y="1785938"/>
            <a:chExt cx="2782888" cy="2782888"/>
          </a:xfrm>
        </p:grpSpPr>
        <p:sp>
          <p:nvSpPr>
            <p:cNvPr id="13" name="流程图: 决策 12"/>
            <p:cNvSpPr/>
            <p:nvPr/>
          </p:nvSpPr>
          <p:spPr>
            <a:xfrm>
              <a:off x="4704555" y="1785938"/>
              <a:ext cx="2782888" cy="2782888"/>
            </a:xfrm>
            <a:prstGeom prst="flowChartDecision">
              <a:avLst/>
            </a:prstGeom>
            <a:solidFill>
              <a:srgbClr val="CA6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A6366"/>
                </a:solidFill>
              </a:endParaRPr>
            </a:p>
          </p:txBody>
        </p:sp>
        <p:sp>
          <p:nvSpPr>
            <p:cNvPr id="14" name="流程图: 决策 13"/>
            <p:cNvSpPr/>
            <p:nvPr/>
          </p:nvSpPr>
          <p:spPr>
            <a:xfrm>
              <a:off x="4934127" y="2015510"/>
              <a:ext cx="2323745" cy="2323745"/>
            </a:xfrm>
            <a:prstGeom prst="flowChartDecision">
              <a:avLst/>
            </a:prstGeom>
            <a:solidFill>
              <a:srgbClr val="F3F3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A6366"/>
                </a:solidFill>
              </a:endParaRPr>
            </a:p>
          </p:txBody>
        </p:sp>
      </p:grpSp>
      <p:sp>
        <p:nvSpPr>
          <p:cNvPr id="15" name="文本框 14"/>
          <p:cNvSpPr txBox="1"/>
          <p:nvPr/>
        </p:nvSpPr>
        <p:spPr>
          <a:xfrm>
            <a:off x="850562" y="507696"/>
            <a:ext cx="658356" cy="461665"/>
          </a:xfrm>
          <a:prstGeom prst="rect">
            <a:avLst/>
          </a:prstGeom>
          <a:noFill/>
        </p:spPr>
        <p:txBody>
          <a:bodyPr wrap="square" rtlCol="0">
            <a:spAutoFit/>
          </a:bodyPr>
          <a:lstStyle/>
          <a:p>
            <a:pPr algn="ctr"/>
            <a:r>
              <a:rPr lang="en-US" altLang="zh-CN" sz="2400" b="1" dirty="0" smtClean="0">
                <a:ln w="28575">
                  <a:noFill/>
                </a:ln>
                <a:solidFill>
                  <a:srgbClr val="CA6366"/>
                </a:solidFill>
                <a:latin typeface="微软雅黑" panose="020B0503020204020204" pitchFamily="34" charset="-122"/>
                <a:ea typeface="微软雅黑" panose="020B0503020204020204" pitchFamily="34" charset="-122"/>
              </a:rPr>
              <a:t>04</a:t>
            </a:r>
            <a:endParaRPr lang="zh-CN" altLang="en-US" sz="4000" b="1" dirty="0">
              <a:ln w="28575">
                <a:noFill/>
              </a:ln>
              <a:solidFill>
                <a:srgbClr val="CA6366"/>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1734735" y="241145"/>
            <a:ext cx="4959929" cy="510845"/>
          </a:xfrm>
          <a:prstGeom prst="rect">
            <a:avLst/>
          </a:prstGeom>
          <a:noFill/>
        </p:spPr>
        <p:txBody>
          <a:bodyPr wrap="square" rtlCol="0">
            <a:spAutoFit/>
          </a:bodyPr>
          <a:lstStyle/>
          <a:p>
            <a:pPr>
              <a:lnSpc>
                <a:spcPct val="175000"/>
              </a:lnSpc>
            </a:pPr>
            <a:r>
              <a:rPr lang="zh-CN" altLang="en-US" dirty="0">
                <a:solidFill>
                  <a:srgbClr val="CA6366"/>
                </a:solidFill>
                <a:latin typeface="微软雅黑" panose="020B0503020204020204" pitchFamily="34" charset="-122"/>
                <a:ea typeface="微软雅黑" panose="020B0503020204020204" pitchFamily="34" charset="-122"/>
              </a:rPr>
              <a:t>工作不足之处</a:t>
            </a:r>
            <a:endParaRPr lang="en-US" altLang="zh-CN" dirty="0">
              <a:solidFill>
                <a:srgbClr val="CA6366"/>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1734735" y="753957"/>
            <a:ext cx="5022106" cy="369332"/>
          </a:xfrm>
          <a:prstGeom prst="snip1Rect">
            <a:avLst>
              <a:gd name="adj" fmla="val 0"/>
            </a:avLst>
          </a:prstGeom>
          <a:noFill/>
          <a:ln w="28575">
            <a:noFill/>
          </a:ln>
        </p:spPr>
        <p:txBody>
          <a:bodyPr wrap="square" rtlCol="0">
            <a:spAutoFit/>
          </a:bodyPr>
          <a:lstStyle/>
          <a:p>
            <a:r>
              <a:rPr lang="en-US" altLang="zh-CN" dirty="0" smtClean="0">
                <a:solidFill>
                  <a:srgbClr val="CA6366"/>
                </a:solidFill>
                <a:latin typeface="Arial" panose="020B0604020202020204" pitchFamily="34" charset="0"/>
                <a:cs typeface="Arial" panose="020B0604020202020204" pitchFamily="34" charset="0"/>
              </a:rPr>
              <a:t>Lack Of Work</a:t>
            </a:r>
            <a:endParaRPr lang="zh-CN" altLang="en-US" dirty="0">
              <a:solidFill>
                <a:srgbClr val="CA6366"/>
              </a:solidFill>
              <a:latin typeface="Arial" panose="020B0604020202020204" pitchFamily="34" charset="0"/>
              <a:ea typeface="华文仿宋" panose="02010600040101010101" pitchFamily="2" charset="-122"/>
              <a:cs typeface="Arial" panose="020B0604020202020204" pitchFamily="34" charset="0"/>
            </a:endParaRPr>
          </a:p>
        </p:txBody>
      </p:sp>
      <p:grpSp>
        <p:nvGrpSpPr>
          <p:cNvPr id="10" name="组合 9"/>
          <p:cNvGrpSpPr/>
          <p:nvPr/>
        </p:nvGrpSpPr>
        <p:grpSpPr>
          <a:xfrm>
            <a:off x="1233793" y="1795097"/>
            <a:ext cx="9724414" cy="4310914"/>
            <a:chOff x="843671" y="1629930"/>
            <a:chExt cx="10156472" cy="4502449"/>
          </a:xfrm>
        </p:grpSpPr>
        <p:graphicFrame>
          <p:nvGraphicFramePr>
            <p:cNvPr id="11" name="Chart 6"/>
            <p:cNvGraphicFramePr/>
            <p:nvPr/>
          </p:nvGraphicFramePr>
          <p:xfrm>
            <a:off x="892676" y="1629930"/>
            <a:ext cx="6751391" cy="3000777"/>
          </p:xfrm>
          <a:graphic>
            <a:graphicData uri="http://schemas.openxmlformats.org/drawingml/2006/chart">
              <c:chart xmlns:c="http://schemas.openxmlformats.org/drawingml/2006/chart" xmlns:r="http://schemas.openxmlformats.org/officeDocument/2006/relationships" r:id="rId1"/>
            </a:graphicData>
          </a:graphic>
        </p:graphicFrame>
        <p:grpSp>
          <p:nvGrpSpPr>
            <p:cNvPr id="18" name="组合 17"/>
            <p:cNvGrpSpPr/>
            <p:nvPr/>
          </p:nvGrpSpPr>
          <p:grpSpPr>
            <a:xfrm>
              <a:off x="843671" y="2392798"/>
              <a:ext cx="10156472" cy="3739581"/>
              <a:chOff x="843671" y="2392798"/>
              <a:chExt cx="10156472" cy="3739581"/>
            </a:xfrm>
          </p:grpSpPr>
          <p:sp>
            <p:nvSpPr>
              <p:cNvPr id="19" name="Rounded Rectangle 7"/>
              <p:cNvSpPr/>
              <p:nvPr/>
            </p:nvSpPr>
            <p:spPr>
              <a:xfrm>
                <a:off x="8332208" y="2514728"/>
                <a:ext cx="310138" cy="310138"/>
              </a:xfrm>
              <a:prstGeom prst="roundRect">
                <a:avLst/>
              </a:prstGeom>
              <a:solidFill>
                <a:srgbClr val="92121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ed Rectangle 9"/>
              <p:cNvSpPr/>
              <p:nvPr/>
            </p:nvSpPr>
            <p:spPr>
              <a:xfrm>
                <a:off x="8332208" y="3039566"/>
                <a:ext cx="310138" cy="310138"/>
              </a:xfrm>
              <a:prstGeom prst="roundRect">
                <a:avLst/>
              </a:prstGeom>
              <a:solidFill>
                <a:srgbClr val="C0444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11"/>
              <p:cNvSpPr/>
              <p:nvPr/>
            </p:nvSpPr>
            <p:spPr>
              <a:xfrm>
                <a:off x="8332208" y="3525809"/>
                <a:ext cx="310138" cy="310138"/>
              </a:xfrm>
              <a:prstGeom prst="roundRect">
                <a:avLst/>
              </a:prstGeom>
              <a:solidFill>
                <a:srgbClr val="CA63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35"/>
              <p:cNvSpPr/>
              <p:nvPr/>
            </p:nvSpPr>
            <p:spPr>
              <a:xfrm>
                <a:off x="843671" y="5062753"/>
                <a:ext cx="853007" cy="853006"/>
              </a:xfrm>
              <a:prstGeom prst="roundRect">
                <a:avLst>
                  <a:gd name="adj" fmla="val 7712"/>
                </a:avLst>
              </a:prstGeom>
              <a:solidFill>
                <a:srgbClr val="92121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36"/>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1895" y="5251248"/>
                <a:ext cx="476558" cy="476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ounded Rectangle 38"/>
              <p:cNvSpPr/>
              <p:nvPr/>
            </p:nvSpPr>
            <p:spPr>
              <a:xfrm>
                <a:off x="4314877" y="5062755"/>
                <a:ext cx="853007" cy="853006"/>
              </a:xfrm>
              <a:prstGeom prst="roundRect">
                <a:avLst>
                  <a:gd name="adj" fmla="val 7712"/>
                </a:avLst>
              </a:prstGeom>
              <a:solidFill>
                <a:srgbClr val="C0444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3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60446" y="5236517"/>
                <a:ext cx="561866" cy="561865"/>
              </a:xfrm>
              <a:prstGeom prst="rect">
                <a:avLst/>
              </a:prstGeom>
            </p:spPr>
          </p:pic>
          <p:sp>
            <p:nvSpPr>
              <p:cNvPr id="26" name="Rounded Rectangle 41"/>
              <p:cNvSpPr/>
              <p:nvPr/>
            </p:nvSpPr>
            <p:spPr>
              <a:xfrm>
                <a:off x="7849974" y="5062754"/>
                <a:ext cx="853007" cy="853006"/>
              </a:xfrm>
              <a:prstGeom prst="roundRect">
                <a:avLst>
                  <a:gd name="adj" fmla="val 7712"/>
                </a:avLst>
              </a:prstGeom>
              <a:solidFill>
                <a:srgbClr val="CA63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4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02567" y="5215347"/>
                <a:ext cx="547820" cy="547819"/>
              </a:xfrm>
              <a:prstGeom prst="rect">
                <a:avLst/>
              </a:prstGeom>
            </p:spPr>
          </p:pic>
          <p:sp>
            <p:nvSpPr>
              <p:cNvPr id="28" name="文本框 27"/>
              <p:cNvSpPr txBox="1"/>
              <p:nvPr/>
            </p:nvSpPr>
            <p:spPr>
              <a:xfrm>
                <a:off x="1849271" y="5347549"/>
                <a:ext cx="2130055" cy="784830"/>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内容点击文本框即可进行编辑输入相关</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1864126" y="5046070"/>
                <a:ext cx="1359748" cy="338554"/>
              </a:xfrm>
              <a:prstGeom prst="rect">
                <a:avLst/>
              </a:prstGeom>
              <a:noFill/>
            </p:spPr>
            <p:txBody>
              <a:bodyPr wrap="squar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5286813" y="5347549"/>
                <a:ext cx="2130055" cy="784830"/>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内容点击文本框即可进行编辑输入相关</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5301668" y="5046070"/>
                <a:ext cx="1359748" cy="338554"/>
              </a:xfrm>
              <a:prstGeom prst="rect">
                <a:avLst/>
              </a:prstGeom>
              <a:noFill/>
            </p:spPr>
            <p:txBody>
              <a:bodyPr wrap="squar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8870088" y="5347549"/>
                <a:ext cx="2130055" cy="784830"/>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内容点击文本框即可进行编辑输入相关</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8884943" y="5046070"/>
                <a:ext cx="1359748" cy="338554"/>
              </a:xfrm>
              <a:prstGeom prst="rect">
                <a:avLst/>
              </a:prstGeom>
              <a:noFill/>
            </p:spPr>
            <p:txBody>
              <a:bodyPr wrap="squar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编辑标题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文本框 33"/>
              <p:cNvSpPr txBox="1"/>
              <p:nvPr/>
            </p:nvSpPr>
            <p:spPr>
              <a:xfrm>
                <a:off x="8702981" y="2392798"/>
                <a:ext cx="2130055" cy="553998"/>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文本框 34"/>
              <p:cNvSpPr txBox="1"/>
              <p:nvPr/>
            </p:nvSpPr>
            <p:spPr>
              <a:xfrm>
                <a:off x="8702981" y="2917636"/>
                <a:ext cx="2130055" cy="553998"/>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8702981" y="3401441"/>
                <a:ext cx="2130055" cy="553998"/>
              </a:xfrm>
              <a:prstGeom prst="rect">
                <a:avLst/>
              </a:prstGeom>
              <a:noFill/>
            </p:spPr>
            <p:txBody>
              <a:bodyPr wrap="square" rtlCol="0">
                <a:spAutoFit/>
              </a:bodyPr>
              <a:lstStyle/>
              <a:p>
                <a:pPr algn="just">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3F2F7"/>
        </a:solidFill>
        <a:effectLst/>
      </p:bgPr>
    </p:bg>
    <p:spTree>
      <p:nvGrpSpPr>
        <p:cNvPr id="1" name=""/>
        <p:cNvGrpSpPr/>
        <p:nvPr/>
      </p:nvGrpSpPr>
      <p:grpSpPr>
        <a:xfrm>
          <a:off x="0" y="0"/>
          <a:ext cx="0" cy="0"/>
          <a:chOff x="0" y="0"/>
          <a:chExt cx="0" cy="0"/>
        </a:xfrm>
      </p:grpSpPr>
      <p:sp>
        <p:nvSpPr>
          <p:cNvPr id="19" name="直角三角形 18"/>
          <p:cNvSpPr/>
          <p:nvPr/>
        </p:nvSpPr>
        <p:spPr>
          <a:xfrm>
            <a:off x="0" y="1717307"/>
            <a:ext cx="8620125" cy="2614070"/>
          </a:xfrm>
          <a:prstGeom prst="rtTriangle">
            <a:avLst/>
          </a:prstGeom>
          <a:solidFill>
            <a:srgbClr val="931216">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p:nvPicPr>
        <p:blipFill>
          <a:blip r:embed="rId1" cstate="print">
            <a:extLst>
              <a:ext uri="{28A0092B-C50C-407E-A947-70E740481C1C}">
                <a14:useLocalDpi xmlns:a14="http://schemas.microsoft.com/office/drawing/2010/main" val="0"/>
              </a:ext>
            </a:extLst>
          </a:blip>
          <a:srcRect t="32500"/>
          <a:stretch>
            <a:fillRect/>
          </a:stretch>
        </p:blipFill>
        <p:spPr>
          <a:xfrm>
            <a:off x="4572000" y="0"/>
            <a:ext cx="7620000" cy="6858000"/>
          </a:xfrm>
          <a:custGeom>
            <a:avLst/>
            <a:gdLst>
              <a:gd name="connsiteX0" fmla="*/ 0 w 7620000"/>
              <a:gd name="connsiteY0" fmla="*/ 0 h 6858000"/>
              <a:gd name="connsiteX1" fmla="*/ 7620000 w 7620000"/>
              <a:gd name="connsiteY1" fmla="*/ 0 h 6858000"/>
              <a:gd name="connsiteX2" fmla="*/ 7620000 w 7620000"/>
              <a:gd name="connsiteY2" fmla="*/ 6858000 h 6858000"/>
              <a:gd name="connsiteX3" fmla="*/ 0 w 7620000"/>
              <a:gd name="connsiteY3" fmla="*/ 1070153 h 6858000"/>
              <a:gd name="connsiteX4" fmla="*/ 0 w 762000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00" h="6858000">
                <a:moveTo>
                  <a:pt x="0" y="0"/>
                </a:moveTo>
                <a:lnTo>
                  <a:pt x="7620000" y="0"/>
                </a:lnTo>
                <a:lnTo>
                  <a:pt x="7620000" y="6858000"/>
                </a:lnTo>
                <a:lnTo>
                  <a:pt x="0" y="1070153"/>
                </a:lnTo>
                <a:lnTo>
                  <a:pt x="0" y="0"/>
                </a:lnTo>
                <a:close/>
              </a:path>
            </a:pathLst>
          </a:custGeom>
        </p:spPr>
      </p:pic>
      <p:sp>
        <p:nvSpPr>
          <p:cNvPr id="10" name="直角三角形 9"/>
          <p:cNvSpPr/>
          <p:nvPr/>
        </p:nvSpPr>
        <p:spPr>
          <a:xfrm flipH="1">
            <a:off x="1071716" y="3052917"/>
            <a:ext cx="11120284" cy="3805083"/>
          </a:xfrm>
          <a:prstGeom prst="rtTriangle">
            <a:avLst/>
          </a:prstGeom>
          <a:solidFill>
            <a:srgbClr val="931216">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4495800" y="0"/>
            <a:ext cx="7696200" cy="6858000"/>
            <a:chOff x="4495800" y="0"/>
            <a:chExt cx="7696200" cy="6858000"/>
          </a:xfrm>
        </p:grpSpPr>
        <p:cxnSp>
          <p:nvCxnSpPr>
            <p:cNvPr id="4" name="直接连接符 3"/>
            <p:cNvCxnSpPr>
              <a:stCxn id="8" idx="0"/>
            </p:cNvCxnSpPr>
            <p:nvPr/>
          </p:nvCxnSpPr>
          <p:spPr>
            <a:xfrm>
              <a:off x="4572000" y="0"/>
              <a:ext cx="0" cy="1206500"/>
            </a:xfrm>
            <a:prstGeom prst="line">
              <a:avLst/>
            </a:prstGeom>
            <a:ln w="381000">
              <a:solidFill>
                <a:srgbClr val="B6161A"/>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a:endCxn id="8" idx="2"/>
            </p:cNvCxnSpPr>
            <p:nvPr/>
          </p:nvCxnSpPr>
          <p:spPr>
            <a:xfrm>
              <a:off x="4495800" y="1057453"/>
              <a:ext cx="7696200" cy="5800547"/>
            </a:xfrm>
            <a:prstGeom prst="line">
              <a:avLst/>
            </a:prstGeom>
            <a:ln w="381000">
              <a:solidFill>
                <a:srgbClr val="B6161A"/>
              </a:solidFill>
            </a:ln>
          </p:spPr>
          <p:style>
            <a:lnRef idx="1">
              <a:schemeClr val="accent1"/>
            </a:lnRef>
            <a:fillRef idx="0">
              <a:schemeClr val="accent1"/>
            </a:fillRef>
            <a:effectRef idx="0">
              <a:schemeClr val="accent1"/>
            </a:effectRef>
            <a:fontRef idx="minor">
              <a:schemeClr val="tx1"/>
            </a:fontRef>
          </p:style>
        </p:cxnSp>
      </p:grpSp>
      <p:sp>
        <p:nvSpPr>
          <p:cNvPr id="15" name="流程图: 决策 14"/>
          <p:cNvSpPr/>
          <p:nvPr/>
        </p:nvSpPr>
        <p:spPr>
          <a:xfrm>
            <a:off x="788238" y="2964222"/>
            <a:ext cx="1162288" cy="1162288"/>
          </a:xfrm>
          <a:prstGeom prst="flowChartDecision">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6" name="文本框 15"/>
          <p:cNvSpPr txBox="1"/>
          <p:nvPr/>
        </p:nvSpPr>
        <p:spPr>
          <a:xfrm>
            <a:off x="792439" y="3168820"/>
            <a:ext cx="1153886" cy="769441"/>
          </a:xfrm>
          <a:prstGeom prst="rect">
            <a:avLst/>
          </a:prstGeom>
          <a:noFill/>
        </p:spPr>
        <p:txBody>
          <a:bodyPr wrap="square" rtlCol="0">
            <a:spAutoFit/>
          </a:bodyPr>
          <a:lstStyle/>
          <a:p>
            <a:pPr algn="ctr"/>
            <a:r>
              <a:rPr lang="en-US" altLang="zh-CN" sz="4400" dirty="0" smtClean="0">
                <a:ln w="28575">
                  <a:noFill/>
                </a:ln>
                <a:solidFill>
                  <a:schemeClr val="bg1"/>
                </a:solidFill>
                <a:latin typeface="微软雅黑" panose="020B0503020204020204" pitchFamily="34" charset="-122"/>
                <a:ea typeface="微软雅黑" panose="020B0503020204020204" pitchFamily="34" charset="-122"/>
              </a:rPr>
              <a:t>05</a:t>
            </a:r>
            <a:endParaRPr lang="zh-CN" altLang="en-US" sz="4400" dirty="0">
              <a:ln w="28575">
                <a:noFill/>
              </a:ln>
              <a:solidFill>
                <a:schemeClr val="bg1"/>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2225602" y="2964222"/>
            <a:ext cx="4959929" cy="650306"/>
          </a:xfrm>
          <a:prstGeom prst="rect">
            <a:avLst/>
          </a:prstGeom>
          <a:noFill/>
        </p:spPr>
        <p:txBody>
          <a:bodyPr wrap="square" rtlCol="0">
            <a:spAutoFit/>
          </a:bodyPr>
          <a:lstStyle/>
          <a:p>
            <a:pPr>
              <a:lnSpc>
                <a:spcPct val="175000"/>
              </a:lnSpc>
            </a:pPr>
            <a:r>
              <a:rPr lang="zh-CN" altLang="en-US" sz="2400" dirty="0">
                <a:solidFill>
                  <a:schemeClr val="bg1"/>
                </a:solidFill>
                <a:latin typeface="微软雅黑" panose="020B0503020204020204" pitchFamily="34" charset="-122"/>
                <a:ea typeface="微软雅黑" panose="020B0503020204020204" pitchFamily="34" charset="-122"/>
              </a:rPr>
              <a:t>后续工作计划</a:t>
            </a:r>
            <a:endParaRPr lang="en-US" altLang="zh-CN" sz="2400" dirty="0">
              <a:solidFill>
                <a:schemeClr val="bg1"/>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2225602" y="3614528"/>
            <a:ext cx="5022106" cy="338554"/>
          </a:xfrm>
          <a:prstGeom prst="snip1Rect">
            <a:avLst>
              <a:gd name="adj" fmla="val 0"/>
            </a:avLst>
          </a:prstGeom>
          <a:noFill/>
          <a:ln w="28575">
            <a:noFill/>
          </a:ln>
        </p:spPr>
        <p:txBody>
          <a:bodyPr wrap="square" rtlCol="0">
            <a:spAutoFit/>
          </a:bodyPr>
          <a:lstStyle/>
          <a:p>
            <a:r>
              <a:rPr lang="en-US" altLang="zh-CN" sz="1600" dirty="0" smtClean="0">
                <a:solidFill>
                  <a:schemeClr val="bg1"/>
                </a:solidFill>
                <a:latin typeface="Arial" panose="020B0604020202020204" pitchFamily="34" charset="0"/>
                <a:cs typeface="Arial" panose="020B0604020202020204" pitchFamily="34" charset="0"/>
              </a:rPr>
              <a:t>FOLLOW-UP WORK PLAN</a:t>
            </a:r>
            <a:endParaRPr lang="zh-CN" altLang="en-US" sz="1600" dirty="0">
              <a:solidFill>
                <a:schemeClr val="bg1"/>
              </a:solidFill>
              <a:latin typeface="Arial" panose="020B0604020202020204" pitchFamily="34" charset="0"/>
              <a:ea typeface="华文仿宋" panose="02010600040101010101" pitchFamily="2" charset="-122"/>
              <a:cs typeface="Arial" panose="020B0604020202020204"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3F2F7"/>
        </a:solidFill>
        <a:effectLst/>
      </p:bgPr>
    </p:bg>
    <p:spTree>
      <p:nvGrpSpPr>
        <p:cNvPr id="1" name=""/>
        <p:cNvGrpSpPr/>
        <p:nvPr/>
      </p:nvGrpSpPr>
      <p:grpSpPr>
        <a:xfrm>
          <a:off x="0" y="0"/>
          <a:ext cx="0" cy="0"/>
          <a:chOff x="0" y="0"/>
          <a:chExt cx="0" cy="0"/>
        </a:xfrm>
      </p:grpSpPr>
      <p:sp>
        <p:nvSpPr>
          <p:cNvPr id="4" name="直角三角形 3"/>
          <p:cNvSpPr/>
          <p:nvPr/>
        </p:nvSpPr>
        <p:spPr>
          <a:xfrm>
            <a:off x="0" y="6680200"/>
            <a:ext cx="12192000" cy="177800"/>
          </a:xfrm>
          <a:prstGeom prst="rtTriangle">
            <a:avLst/>
          </a:prstGeom>
          <a:solidFill>
            <a:srgbClr val="931216">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p:cNvSpPr/>
          <p:nvPr/>
        </p:nvSpPr>
        <p:spPr>
          <a:xfrm flipH="1" flipV="1">
            <a:off x="0" y="0"/>
            <a:ext cx="12192000" cy="177800"/>
          </a:xfrm>
          <a:prstGeom prst="rtTriangle">
            <a:avLst/>
          </a:prstGeom>
          <a:solidFill>
            <a:srgbClr val="931216">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820965" y="379754"/>
            <a:ext cx="717550" cy="717550"/>
            <a:chOff x="4704555" y="1785938"/>
            <a:chExt cx="2782888" cy="2782888"/>
          </a:xfrm>
        </p:grpSpPr>
        <p:sp>
          <p:nvSpPr>
            <p:cNvPr id="13" name="流程图: 决策 12"/>
            <p:cNvSpPr/>
            <p:nvPr/>
          </p:nvSpPr>
          <p:spPr>
            <a:xfrm>
              <a:off x="4704555" y="1785938"/>
              <a:ext cx="2782888" cy="2782888"/>
            </a:xfrm>
            <a:prstGeom prst="flowChartDecision">
              <a:avLst/>
            </a:prstGeom>
            <a:solidFill>
              <a:srgbClr val="CA6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A6366"/>
                </a:solidFill>
              </a:endParaRPr>
            </a:p>
          </p:txBody>
        </p:sp>
        <p:sp>
          <p:nvSpPr>
            <p:cNvPr id="14" name="流程图: 决策 13"/>
            <p:cNvSpPr/>
            <p:nvPr/>
          </p:nvSpPr>
          <p:spPr>
            <a:xfrm>
              <a:off x="4934127" y="2015510"/>
              <a:ext cx="2323745" cy="2323745"/>
            </a:xfrm>
            <a:prstGeom prst="flowChartDecision">
              <a:avLst/>
            </a:prstGeom>
            <a:solidFill>
              <a:srgbClr val="F3F3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A6366"/>
                </a:solidFill>
              </a:endParaRPr>
            </a:p>
          </p:txBody>
        </p:sp>
      </p:grpSp>
      <p:sp>
        <p:nvSpPr>
          <p:cNvPr id="15" name="文本框 14"/>
          <p:cNvSpPr txBox="1"/>
          <p:nvPr/>
        </p:nvSpPr>
        <p:spPr>
          <a:xfrm>
            <a:off x="850562" y="507696"/>
            <a:ext cx="658356" cy="461665"/>
          </a:xfrm>
          <a:prstGeom prst="rect">
            <a:avLst/>
          </a:prstGeom>
          <a:noFill/>
        </p:spPr>
        <p:txBody>
          <a:bodyPr wrap="square" rtlCol="0">
            <a:spAutoFit/>
          </a:bodyPr>
          <a:lstStyle/>
          <a:p>
            <a:pPr algn="ctr"/>
            <a:r>
              <a:rPr lang="en-US" altLang="zh-CN" sz="2400" b="1" dirty="0" smtClean="0">
                <a:ln w="28575">
                  <a:noFill/>
                </a:ln>
                <a:solidFill>
                  <a:srgbClr val="CA6366"/>
                </a:solidFill>
                <a:latin typeface="微软雅黑" panose="020B0503020204020204" pitchFamily="34" charset="-122"/>
                <a:ea typeface="微软雅黑" panose="020B0503020204020204" pitchFamily="34" charset="-122"/>
              </a:rPr>
              <a:t>05</a:t>
            </a:r>
            <a:endParaRPr lang="zh-CN" altLang="en-US" sz="4000" b="1" dirty="0">
              <a:ln w="28575">
                <a:noFill/>
              </a:ln>
              <a:solidFill>
                <a:srgbClr val="CA6366"/>
              </a:solidFill>
              <a:latin typeface="微软雅黑" panose="020B0503020204020204" pitchFamily="34" charset="-122"/>
              <a:ea typeface="微软雅黑" panose="020B0503020204020204" pitchFamily="34" charset="-122"/>
            </a:endParaRPr>
          </a:p>
        </p:txBody>
      </p:sp>
      <p:sp>
        <p:nvSpPr>
          <p:cNvPr id="10" name="矩形 9"/>
          <p:cNvSpPr/>
          <p:nvPr/>
        </p:nvSpPr>
        <p:spPr>
          <a:xfrm>
            <a:off x="1771504" y="201039"/>
            <a:ext cx="1569660" cy="510845"/>
          </a:xfrm>
          <a:prstGeom prst="rect">
            <a:avLst/>
          </a:prstGeom>
        </p:spPr>
        <p:txBody>
          <a:bodyPr wrap="none">
            <a:spAutoFit/>
          </a:bodyPr>
          <a:lstStyle/>
          <a:p>
            <a:pPr>
              <a:lnSpc>
                <a:spcPct val="175000"/>
              </a:lnSpc>
            </a:pPr>
            <a:r>
              <a:rPr lang="zh-CN" altLang="en-US" dirty="0">
                <a:solidFill>
                  <a:srgbClr val="CA6366"/>
                </a:solidFill>
                <a:latin typeface="微软雅黑" panose="020B0503020204020204" pitchFamily="34" charset="-122"/>
                <a:ea typeface="微软雅黑" panose="020B0503020204020204" pitchFamily="34" charset="-122"/>
              </a:rPr>
              <a:t>后续工作计划</a:t>
            </a:r>
            <a:endParaRPr lang="en-US" altLang="zh-CN" dirty="0">
              <a:solidFill>
                <a:srgbClr val="CA6366"/>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1771504" y="740997"/>
            <a:ext cx="5022106" cy="369332"/>
          </a:xfrm>
          <a:prstGeom prst="snip1Rect">
            <a:avLst>
              <a:gd name="adj" fmla="val 0"/>
            </a:avLst>
          </a:prstGeom>
          <a:noFill/>
          <a:ln w="28575">
            <a:noFill/>
          </a:ln>
        </p:spPr>
        <p:txBody>
          <a:bodyPr wrap="square" rtlCol="0">
            <a:spAutoFit/>
          </a:bodyPr>
          <a:lstStyle/>
          <a:p>
            <a:r>
              <a:rPr lang="en-US" altLang="zh-CN" dirty="0" smtClean="0">
                <a:solidFill>
                  <a:srgbClr val="CA6366"/>
                </a:solidFill>
                <a:latin typeface="Arial" panose="020B0604020202020204" pitchFamily="34" charset="0"/>
                <a:cs typeface="Arial" panose="020B0604020202020204" pitchFamily="34" charset="0"/>
              </a:rPr>
              <a:t>Follow-up Work Plan</a:t>
            </a:r>
            <a:endParaRPr lang="zh-CN" altLang="en-US" dirty="0">
              <a:solidFill>
                <a:srgbClr val="CA6366"/>
              </a:solidFill>
              <a:latin typeface="Arial" panose="020B0604020202020204" pitchFamily="34" charset="0"/>
              <a:ea typeface="华文仿宋" panose="02010600040101010101" pitchFamily="2" charset="-122"/>
              <a:cs typeface="Arial" panose="020B0604020202020204" pitchFamily="34" charset="0"/>
            </a:endParaRPr>
          </a:p>
        </p:txBody>
      </p:sp>
      <p:sp>
        <p:nvSpPr>
          <p:cNvPr id="18" name="Shape 3921"/>
          <p:cNvSpPr/>
          <p:nvPr/>
        </p:nvSpPr>
        <p:spPr>
          <a:xfrm>
            <a:off x="4274436" y="2645458"/>
            <a:ext cx="1902670" cy="190316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A6366"/>
          </a:solidFill>
          <a:ln w="12700" cap="flat">
            <a:noFill/>
            <a:miter lim="400000"/>
          </a:ln>
          <a:effectLst/>
        </p:spPr>
        <p:txBody>
          <a:bodyPr wrap="square" lIns="0" tIns="0" rIns="0" bIns="0" numCol="1" anchor="ctr">
            <a:noAutofit/>
          </a:bodyPr>
          <a:lstStyle/>
          <a:p>
            <a:pPr lvl="0">
              <a:defRPr sz="3200">
                <a:solidFill>
                  <a:srgbClr val="FFFFFF"/>
                </a:solidFill>
                <a:latin typeface="Helvetica Light"/>
                <a:ea typeface="Helvetica Light"/>
                <a:cs typeface="Helvetica Light"/>
                <a:sym typeface="Helvetica Light"/>
              </a:defRPr>
            </a:pPr>
            <a:endParaRPr>
              <a:solidFill>
                <a:schemeClr val="tx1">
                  <a:lumMod val="75000"/>
                  <a:lumOff val="25000"/>
                </a:schemeClr>
              </a:solidFill>
            </a:endParaRPr>
          </a:p>
        </p:txBody>
      </p:sp>
      <p:sp>
        <p:nvSpPr>
          <p:cNvPr id="19" name="Shape 3922"/>
          <p:cNvSpPr/>
          <p:nvPr/>
        </p:nvSpPr>
        <p:spPr>
          <a:xfrm>
            <a:off x="5867459" y="2645458"/>
            <a:ext cx="1902671" cy="190316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CA6366"/>
          </a:solidFill>
          <a:ln w="12700" cap="flat">
            <a:noFill/>
            <a:miter lim="400000"/>
          </a:ln>
          <a:effectLst/>
        </p:spPr>
        <p:txBody>
          <a:bodyPr wrap="square" lIns="0" tIns="0" rIns="0" bIns="0" numCol="1" anchor="ctr">
            <a:noAutofit/>
          </a:bodyPr>
          <a:lstStyle/>
          <a:p>
            <a:pPr lvl="0">
              <a:defRPr sz="3200">
                <a:solidFill>
                  <a:srgbClr val="FFFFFF"/>
                </a:solidFill>
                <a:latin typeface="Helvetica Light"/>
                <a:ea typeface="Helvetica Light"/>
                <a:cs typeface="Helvetica Light"/>
                <a:sym typeface="Helvetica Light"/>
              </a:defRPr>
            </a:pPr>
            <a:endParaRPr>
              <a:solidFill>
                <a:schemeClr val="tx1">
                  <a:lumMod val="75000"/>
                  <a:lumOff val="25000"/>
                </a:schemeClr>
              </a:solidFill>
            </a:endParaRPr>
          </a:p>
        </p:txBody>
      </p:sp>
      <p:sp>
        <p:nvSpPr>
          <p:cNvPr id="20" name="Shape 3958"/>
          <p:cNvSpPr/>
          <p:nvPr/>
        </p:nvSpPr>
        <p:spPr>
          <a:xfrm>
            <a:off x="3276382" y="1883916"/>
            <a:ext cx="1588618" cy="1141166"/>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20214" y="9302"/>
                  <a:pt x="13014" y="2102"/>
                  <a:pt x="0" y="0"/>
                </a:cubicBezTo>
              </a:path>
            </a:pathLst>
          </a:custGeom>
          <a:noFill/>
          <a:ln w="6350">
            <a:solidFill>
              <a:srgbClr val="CA6366"/>
            </a:solidFill>
            <a:miter lim="400000"/>
            <a:headEnd type="oval"/>
            <a:tailEnd type="triangle"/>
          </a:ln>
        </p:spPr>
        <p:txBody>
          <a:bodyPr lIns="182843" tIns="91422" rIns="182843" bIns="91422"/>
          <a:lstStyle/>
          <a:p>
            <a:pPr lvl="0"/>
            <a:endParaRPr dirty="0">
              <a:solidFill>
                <a:schemeClr val="tx1">
                  <a:lumMod val="75000"/>
                  <a:lumOff val="25000"/>
                </a:schemeClr>
              </a:solidFill>
              <a:latin typeface="Calibri Light" panose="020F0302020204030204"/>
            </a:endParaRPr>
          </a:p>
        </p:txBody>
      </p:sp>
      <p:sp>
        <p:nvSpPr>
          <p:cNvPr id="21" name="Shape 3959"/>
          <p:cNvSpPr/>
          <p:nvPr/>
        </p:nvSpPr>
        <p:spPr>
          <a:xfrm>
            <a:off x="3320080" y="4313438"/>
            <a:ext cx="1544920" cy="903321"/>
          </a:xfrm>
          <a:custGeom>
            <a:avLst/>
            <a:gdLst/>
            <a:ahLst/>
            <a:cxnLst>
              <a:cxn ang="0">
                <a:pos x="wd2" y="hd2"/>
              </a:cxn>
              <a:cxn ang="5400000">
                <a:pos x="wd2" y="hd2"/>
              </a:cxn>
              <a:cxn ang="10800000">
                <a:pos x="wd2" y="hd2"/>
              </a:cxn>
              <a:cxn ang="16200000">
                <a:pos x="wd2" y="hd2"/>
              </a:cxn>
            </a:cxnLst>
            <a:rect l="0" t="0" r="r" b="b"/>
            <a:pathLst>
              <a:path w="21600" h="18160" extrusionOk="0">
                <a:moveTo>
                  <a:pt x="21600" y="0"/>
                </a:moveTo>
                <a:cubicBezTo>
                  <a:pt x="15161" y="16259"/>
                  <a:pt x="7961" y="21600"/>
                  <a:pt x="0" y="16023"/>
                </a:cubicBezTo>
              </a:path>
            </a:pathLst>
          </a:custGeom>
          <a:noFill/>
          <a:ln w="6350">
            <a:solidFill>
              <a:srgbClr val="CA6366"/>
            </a:solidFill>
            <a:miter lim="400000"/>
            <a:headEnd type="oval"/>
            <a:tailEnd type="triangle"/>
          </a:ln>
        </p:spPr>
        <p:txBody>
          <a:bodyPr lIns="182843" tIns="91422" rIns="182843" bIns="91422"/>
          <a:lstStyle/>
          <a:p>
            <a:pPr lvl="0"/>
            <a:endParaRPr dirty="0">
              <a:solidFill>
                <a:schemeClr val="tx1">
                  <a:lumMod val="75000"/>
                  <a:lumOff val="25000"/>
                </a:schemeClr>
              </a:solidFill>
              <a:latin typeface="Calibri Light" panose="020F0302020204030204"/>
            </a:endParaRPr>
          </a:p>
        </p:txBody>
      </p:sp>
      <p:sp>
        <p:nvSpPr>
          <p:cNvPr id="22" name="Shape 3960"/>
          <p:cNvSpPr/>
          <p:nvPr/>
        </p:nvSpPr>
        <p:spPr>
          <a:xfrm>
            <a:off x="3232684" y="3435601"/>
            <a:ext cx="1274312" cy="254944"/>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9185" y="8290"/>
                  <a:pt x="11985" y="1090"/>
                  <a:pt x="0" y="0"/>
                </a:cubicBezTo>
              </a:path>
            </a:pathLst>
          </a:custGeom>
          <a:noFill/>
          <a:ln w="6350">
            <a:solidFill>
              <a:srgbClr val="CA6366"/>
            </a:solidFill>
            <a:miter lim="400000"/>
            <a:headEnd type="oval"/>
            <a:tailEnd type="triangle"/>
          </a:ln>
        </p:spPr>
        <p:txBody>
          <a:bodyPr lIns="182843" tIns="91422" rIns="182843" bIns="91422"/>
          <a:lstStyle/>
          <a:p>
            <a:pPr lvl="0"/>
            <a:endParaRPr dirty="0">
              <a:solidFill>
                <a:schemeClr val="tx1">
                  <a:lumMod val="75000"/>
                  <a:lumOff val="25000"/>
                </a:schemeClr>
              </a:solidFill>
              <a:latin typeface="Calibri Light" panose="020F0302020204030204"/>
            </a:endParaRPr>
          </a:p>
        </p:txBody>
      </p:sp>
      <p:sp>
        <p:nvSpPr>
          <p:cNvPr id="23" name="Shape 3961"/>
          <p:cNvSpPr/>
          <p:nvPr/>
        </p:nvSpPr>
        <p:spPr>
          <a:xfrm>
            <a:off x="7215568" y="1883916"/>
            <a:ext cx="1818032" cy="114116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386" y="9302"/>
                  <a:pt x="8586" y="2102"/>
                  <a:pt x="21600" y="0"/>
                </a:cubicBezTo>
              </a:path>
            </a:pathLst>
          </a:custGeom>
          <a:noFill/>
          <a:ln w="6350">
            <a:solidFill>
              <a:srgbClr val="CA6366"/>
            </a:solidFill>
            <a:miter lim="400000"/>
            <a:headEnd type="oval"/>
            <a:tailEnd type="triangle"/>
          </a:ln>
        </p:spPr>
        <p:txBody>
          <a:bodyPr lIns="182843" tIns="91422" rIns="182843" bIns="91422"/>
          <a:lstStyle/>
          <a:p>
            <a:pPr lvl="0"/>
            <a:endParaRPr dirty="0">
              <a:solidFill>
                <a:schemeClr val="tx1">
                  <a:lumMod val="75000"/>
                  <a:lumOff val="25000"/>
                </a:schemeClr>
              </a:solidFill>
              <a:latin typeface="Calibri Light" panose="020F0302020204030204"/>
            </a:endParaRPr>
          </a:p>
        </p:txBody>
      </p:sp>
      <p:sp>
        <p:nvSpPr>
          <p:cNvPr id="24" name="Shape 3962"/>
          <p:cNvSpPr/>
          <p:nvPr/>
        </p:nvSpPr>
        <p:spPr>
          <a:xfrm>
            <a:off x="7207653" y="4313438"/>
            <a:ext cx="1771324" cy="903321"/>
          </a:xfrm>
          <a:custGeom>
            <a:avLst/>
            <a:gdLst/>
            <a:ahLst/>
            <a:cxnLst>
              <a:cxn ang="0">
                <a:pos x="wd2" y="hd2"/>
              </a:cxn>
              <a:cxn ang="5400000">
                <a:pos x="wd2" y="hd2"/>
              </a:cxn>
              <a:cxn ang="10800000">
                <a:pos x="wd2" y="hd2"/>
              </a:cxn>
              <a:cxn ang="16200000">
                <a:pos x="wd2" y="hd2"/>
              </a:cxn>
            </a:cxnLst>
            <a:rect l="0" t="0" r="r" b="b"/>
            <a:pathLst>
              <a:path w="21600" h="18160" extrusionOk="0">
                <a:moveTo>
                  <a:pt x="0" y="0"/>
                </a:moveTo>
                <a:cubicBezTo>
                  <a:pt x="6439" y="16259"/>
                  <a:pt x="13639" y="21600"/>
                  <a:pt x="21600" y="16023"/>
                </a:cubicBezTo>
              </a:path>
            </a:pathLst>
          </a:custGeom>
          <a:noFill/>
          <a:ln w="6350">
            <a:solidFill>
              <a:srgbClr val="CA6366"/>
            </a:solidFill>
            <a:miter lim="400000"/>
            <a:headEnd type="oval"/>
            <a:tailEnd type="triangle"/>
          </a:ln>
        </p:spPr>
        <p:txBody>
          <a:bodyPr lIns="182843" tIns="91422" rIns="182843" bIns="91422"/>
          <a:lstStyle/>
          <a:p>
            <a:pPr lvl="0"/>
            <a:endParaRPr dirty="0">
              <a:solidFill>
                <a:schemeClr val="tx1">
                  <a:lumMod val="75000"/>
                  <a:lumOff val="25000"/>
                </a:schemeClr>
              </a:solidFill>
              <a:latin typeface="Calibri Light" panose="020F0302020204030204"/>
            </a:endParaRPr>
          </a:p>
        </p:txBody>
      </p:sp>
      <p:sp>
        <p:nvSpPr>
          <p:cNvPr id="25" name="Shape 3963"/>
          <p:cNvSpPr/>
          <p:nvPr/>
        </p:nvSpPr>
        <p:spPr>
          <a:xfrm>
            <a:off x="7552057" y="3435601"/>
            <a:ext cx="1372299" cy="25494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2415" y="8290"/>
                  <a:pt x="9615" y="1090"/>
                  <a:pt x="21600" y="0"/>
                </a:cubicBezTo>
              </a:path>
            </a:pathLst>
          </a:custGeom>
          <a:noFill/>
          <a:ln w="6350">
            <a:solidFill>
              <a:srgbClr val="CA6366"/>
            </a:solidFill>
            <a:miter lim="400000"/>
            <a:headEnd type="oval"/>
            <a:tailEnd type="triangle"/>
          </a:ln>
        </p:spPr>
        <p:txBody>
          <a:bodyPr lIns="182843" tIns="91422" rIns="182843" bIns="91422"/>
          <a:lstStyle/>
          <a:p>
            <a:pPr lvl="0"/>
            <a:endParaRPr dirty="0">
              <a:solidFill>
                <a:schemeClr val="tx1">
                  <a:lumMod val="75000"/>
                  <a:lumOff val="25000"/>
                </a:schemeClr>
              </a:solidFill>
              <a:latin typeface="Calibri Light" panose="020F0302020204030204"/>
            </a:endParaRPr>
          </a:p>
        </p:txBody>
      </p:sp>
      <p:sp>
        <p:nvSpPr>
          <p:cNvPr id="26" name="Teardrop 240"/>
          <p:cNvSpPr/>
          <p:nvPr/>
        </p:nvSpPr>
        <p:spPr bwMode="auto">
          <a:xfrm rot="8100000">
            <a:off x="2431830" y="1638924"/>
            <a:ext cx="478857" cy="478983"/>
          </a:xfrm>
          <a:prstGeom prst="teardrop">
            <a:avLst/>
          </a:prstGeom>
          <a:solidFill>
            <a:srgbClr val="CA636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lumMod val="75000"/>
                  <a:lumOff val="25000"/>
                </a:schemeClr>
              </a:solidFill>
              <a:latin typeface="Calibri Light" panose="020F0302020204030204"/>
            </a:endParaRPr>
          </a:p>
        </p:txBody>
      </p:sp>
      <p:grpSp>
        <p:nvGrpSpPr>
          <p:cNvPr id="27" name="Group 4699"/>
          <p:cNvGrpSpPr/>
          <p:nvPr/>
        </p:nvGrpSpPr>
        <p:grpSpPr bwMode="auto">
          <a:xfrm>
            <a:off x="2534653" y="1809258"/>
            <a:ext cx="277225" cy="191974"/>
            <a:chOff x="3908425" y="4124324"/>
            <a:chExt cx="546100" cy="319088"/>
          </a:xfrm>
          <a:solidFill>
            <a:schemeClr val="bg1"/>
          </a:solidFill>
        </p:grpSpPr>
        <p:sp>
          <p:nvSpPr>
            <p:cNvPr id="28" name="Freeform 413"/>
            <p:cNvSpPr>
              <a:spLocks noChangeArrowheads="1"/>
            </p:cNvSpPr>
            <p:nvPr/>
          </p:nvSpPr>
          <p:spPr bwMode="auto">
            <a:xfrm>
              <a:off x="4019550" y="4262437"/>
              <a:ext cx="36513" cy="174625"/>
            </a:xfrm>
            <a:custGeom>
              <a:avLst/>
              <a:gdLst>
                <a:gd name="T0" fmla="*/ 83 w 101"/>
                <a:gd name="T1" fmla="*/ 8 h 485"/>
                <a:gd name="T2" fmla="*/ 33 w 101"/>
                <a:gd name="T3" fmla="*/ 8 h 485"/>
                <a:gd name="T4" fmla="*/ 16 w 101"/>
                <a:gd name="T5" fmla="*/ 8 h 485"/>
                <a:gd name="T6" fmla="*/ 0 w 101"/>
                <a:gd name="T7" fmla="*/ 33 h 485"/>
                <a:gd name="T8" fmla="*/ 50 w 101"/>
                <a:gd name="T9" fmla="*/ 476 h 485"/>
                <a:gd name="T10" fmla="*/ 67 w 101"/>
                <a:gd name="T11" fmla="*/ 484 h 485"/>
                <a:gd name="T12" fmla="*/ 75 w 101"/>
                <a:gd name="T13" fmla="*/ 476 h 485"/>
                <a:gd name="T14" fmla="*/ 100 w 101"/>
                <a:gd name="T15" fmla="*/ 33 h 485"/>
                <a:gd name="T16" fmla="*/ 83 w 101"/>
                <a:gd name="T17" fmla="*/ 8 h 485"/>
                <a:gd name="T18" fmla="*/ 83 w 101"/>
                <a:gd name="T19" fmla="*/ 8 h 485"/>
                <a:gd name="T20" fmla="*/ 83 w 101"/>
                <a:gd name="T21" fmla="*/ 8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1" h="485">
                  <a:moveTo>
                    <a:pt x="83" y="8"/>
                  </a:moveTo>
                  <a:cubicBezTo>
                    <a:pt x="33" y="8"/>
                    <a:pt x="33" y="8"/>
                    <a:pt x="33" y="8"/>
                  </a:cubicBezTo>
                  <a:cubicBezTo>
                    <a:pt x="25" y="0"/>
                    <a:pt x="16" y="8"/>
                    <a:pt x="16" y="8"/>
                  </a:cubicBezTo>
                  <a:cubicBezTo>
                    <a:pt x="8" y="16"/>
                    <a:pt x="0" y="25"/>
                    <a:pt x="0" y="33"/>
                  </a:cubicBezTo>
                  <a:cubicBezTo>
                    <a:pt x="50" y="476"/>
                    <a:pt x="50" y="476"/>
                    <a:pt x="50" y="476"/>
                  </a:cubicBezTo>
                  <a:cubicBezTo>
                    <a:pt x="50" y="476"/>
                    <a:pt x="58" y="484"/>
                    <a:pt x="67" y="484"/>
                  </a:cubicBezTo>
                  <a:cubicBezTo>
                    <a:pt x="75" y="484"/>
                    <a:pt x="75" y="476"/>
                    <a:pt x="75" y="476"/>
                  </a:cubicBezTo>
                  <a:cubicBezTo>
                    <a:pt x="100" y="33"/>
                    <a:pt x="100" y="33"/>
                    <a:pt x="100" y="33"/>
                  </a:cubicBezTo>
                  <a:cubicBezTo>
                    <a:pt x="100" y="25"/>
                    <a:pt x="92" y="16"/>
                    <a:pt x="83" y="8"/>
                  </a:cubicBezTo>
                  <a:close/>
                  <a:moveTo>
                    <a:pt x="83" y="8"/>
                  </a:moveTo>
                  <a:lnTo>
                    <a:pt x="83" y="8"/>
                  </a:lnTo>
                  <a:close/>
                </a:path>
              </a:pathLst>
            </a:custGeom>
            <a:grpFill/>
            <a:ln>
              <a:noFill/>
            </a:ln>
            <a:effectLst/>
          </p:spPr>
          <p:txBody>
            <a:bodyPr wrap="none" anchor="ctr"/>
            <a:lstStyle/>
            <a:p>
              <a:pPr>
                <a:defRPr/>
              </a:pPr>
              <a:endParaRPr lang="en-US" dirty="0">
                <a:solidFill>
                  <a:schemeClr val="tx1">
                    <a:lumMod val="75000"/>
                    <a:lumOff val="25000"/>
                  </a:schemeClr>
                </a:solidFill>
                <a:latin typeface="Calibri Light" panose="020F0302020204030204"/>
                <a:ea typeface="宋体" panose="02010600030101010101" pitchFamily="2" charset="-122"/>
              </a:endParaRPr>
            </a:p>
          </p:txBody>
        </p:sp>
        <p:sp>
          <p:nvSpPr>
            <p:cNvPr id="29" name="Freeform 414"/>
            <p:cNvSpPr>
              <a:spLocks noChangeArrowheads="1"/>
            </p:cNvSpPr>
            <p:nvPr/>
          </p:nvSpPr>
          <p:spPr bwMode="auto">
            <a:xfrm>
              <a:off x="4059238" y="4271962"/>
              <a:ext cx="166687" cy="171450"/>
            </a:xfrm>
            <a:custGeom>
              <a:avLst/>
              <a:gdLst>
                <a:gd name="T0" fmla="*/ 452 w 461"/>
                <a:gd name="T1" fmla="*/ 67 h 477"/>
                <a:gd name="T2" fmla="*/ 51 w 461"/>
                <a:gd name="T3" fmla="*/ 0 h 477"/>
                <a:gd name="T4" fmla="*/ 42 w 461"/>
                <a:gd name="T5" fmla="*/ 8 h 477"/>
                <a:gd name="T6" fmla="*/ 42 w 461"/>
                <a:gd name="T7" fmla="*/ 16 h 477"/>
                <a:gd name="T8" fmla="*/ 0 w 461"/>
                <a:gd name="T9" fmla="*/ 459 h 477"/>
                <a:gd name="T10" fmla="*/ 9 w 461"/>
                <a:gd name="T11" fmla="*/ 468 h 477"/>
                <a:gd name="T12" fmla="*/ 17 w 461"/>
                <a:gd name="T13" fmla="*/ 476 h 477"/>
                <a:gd name="T14" fmla="*/ 17 w 461"/>
                <a:gd name="T15" fmla="*/ 468 h 477"/>
                <a:gd name="T16" fmla="*/ 452 w 461"/>
                <a:gd name="T17" fmla="*/ 83 h 477"/>
                <a:gd name="T18" fmla="*/ 460 w 461"/>
                <a:gd name="T19" fmla="*/ 75 h 477"/>
                <a:gd name="T20" fmla="*/ 452 w 461"/>
                <a:gd name="T21" fmla="*/ 67 h 477"/>
                <a:gd name="T22" fmla="*/ 452 w 461"/>
                <a:gd name="T23" fmla="*/ 67 h 477"/>
                <a:gd name="T24" fmla="*/ 452 w 461"/>
                <a:gd name="T25" fmla="*/ 67 h 4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1" h="477">
                  <a:moveTo>
                    <a:pt x="452" y="67"/>
                  </a:moveTo>
                  <a:cubicBezTo>
                    <a:pt x="51" y="0"/>
                    <a:pt x="51" y="0"/>
                    <a:pt x="51" y="0"/>
                  </a:cubicBezTo>
                  <a:lnTo>
                    <a:pt x="42" y="8"/>
                  </a:lnTo>
                  <a:lnTo>
                    <a:pt x="42" y="16"/>
                  </a:lnTo>
                  <a:cubicBezTo>
                    <a:pt x="0" y="459"/>
                    <a:pt x="0" y="459"/>
                    <a:pt x="0" y="459"/>
                  </a:cubicBezTo>
                  <a:cubicBezTo>
                    <a:pt x="0" y="468"/>
                    <a:pt x="0" y="468"/>
                    <a:pt x="9" y="468"/>
                  </a:cubicBezTo>
                  <a:cubicBezTo>
                    <a:pt x="9" y="476"/>
                    <a:pt x="9" y="476"/>
                    <a:pt x="17" y="476"/>
                  </a:cubicBezTo>
                  <a:lnTo>
                    <a:pt x="17" y="468"/>
                  </a:lnTo>
                  <a:cubicBezTo>
                    <a:pt x="452" y="83"/>
                    <a:pt x="452" y="83"/>
                    <a:pt x="452" y="83"/>
                  </a:cubicBezTo>
                  <a:cubicBezTo>
                    <a:pt x="460" y="83"/>
                    <a:pt x="460" y="75"/>
                    <a:pt x="460" y="75"/>
                  </a:cubicBezTo>
                  <a:cubicBezTo>
                    <a:pt x="460" y="67"/>
                    <a:pt x="452" y="67"/>
                    <a:pt x="452" y="67"/>
                  </a:cubicBezTo>
                  <a:close/>
                  <a:moveTo>
                    <a:pt x="452" y="67"/>
                  </a:moveTo>
                  <a:lnTo>
                    <a:pt x="452" y="67"/>
                  </a:lnTo>
                  <a:close/>
                </a:path>
              </a:pathLst>
            </a:custGeom>
            <a:grpFill/>
            <a:ln>
              <a:noFill/>
            </a:ln>
            <a:effectLst/>
          </p:spPr>
          <p:txBody>
            <a:bodyPr wrap="none" anchor="ctr"/>
            <a:lstStyle/>
            <a:p>
              <a:pPr>
                <a:defRPr/>
              </a:pPr>
              <a:endParaRPr lang="en-US" dirty="0">
                <a:solidFill>
                  <a:schemeClr val="tx1">
                    <a:lumMod val="75000"/>
                    <a:lumOff val="25000"/>
                  </a:schemeClr>
                </a:solidFill>
                <a:latin typeface="Calibri Light" panose="020F0302020204030204"/>
                <a:ea typeface="宋体" panose="02010600030101010101" pitchFamily="2" charset="-122"/>
              </a:endParaRPr>
            </a:p>
          </p:txBody>
        </p:sp>
        <p:sp>
          <p:nvSpPr>
            <p:cNvPr id="30" name="Freeform 415"/>
            <p:cNvSpPr>
              <a:spLocks noChangeArrowheads="1"/>
            </p:cNvSpPr>
            <p:nvPr/>
          </p:nvSpPr>
          <p:spPr bwMode="auto">
            <a:xfrm>
              <a:off x="3908425" y="4124324"/>
              <a:ext cx="546100" cy="177800"/>
            </a:xfrm>
            <a:custGeom>
              <a:avLst/>
              <a:gdLst>
                <a:gd name="T0" fmla="*/ 1514 w 1515"/>
                <a:gd name="T1" fmla="*/ 0 h 494"/>
                <a:gd name="T2" fmla="*/ 1497 w 1515"/>
                <a:gd name="T3" fmla="*/ 0 h 494"/>
                <a:gd name="T4" fmla="*/ 17 w 1515"/>
                <a:gd name="T5" fmla="*/ 276 h 494"/>
                <a:gd name="T6" fmla="*/ 0 w 1515"/>
                <a:gd name="T7" fmla="*/ 293 h 494"/>
                <a:gd name="T8" fmla="*/ 17 w 1515"/>
                <a:gd name="T9" fmla="*/ 301 h 494"/>
                <a:gd name="T10" fmla="*/ 335 w 1515"/>
                <a:gd name="T11" fmla="*/ 359 h 494"/>
                <a:gd name="T12" fmla="*/ 377 w 1515"/>
                <a:gd name="T13" fmla="*/ 351 h 494"/>
                <a:gd name="T14" fmla="*/ 1171 w 1515"/>
                <a:gd name="T15" fmla="*/ 117 h 494"/>
                <a:gd name="T16" fmla="*/ 502 w 1515"/>
                <a:gd name="T17" fmla="*/ 368 h 494"/>
                <a:gd name="T18" fmla="*/ 494 w 1515"/>
                <a:gd name="T19" fmla="*/ 376 h 494"/>
                <a:gd name="T20" fmla="*/ 502 w 1515"/>
                <a:gd name="T21" fmla="*/ 385 h 494"/>
                <a:gd name="T22" fmla="*/ 1154 w 1515"/>
                <a:gd name="T23" fmla="*/ 493 h 494"/>
                <a:gd name="T24" fmla="*/ 1204 w 1515"/>
                <a:gd name="T25" fmla="*/ 468 h 494"/>
                <a:gd name="T26" fmla="*/ 1514 w 1515"/>
                <a:gd name="T27" fmla="*/ 17 h 494"/>
                <a:gd name="T28" fmla="*/ 1514 w 1515"/>
                <a:gd name="T29" fmla="*/ 0 h 494"/>
                <a:gd name="T30" fmla="*/ 1514 w 1515"/>
                <a:gd name="T31" fmla="*/ 0 h 494"/>
                <a:gd name="T32" fmla="*/ 1514 w 1515"/>
                <a:gd name="T33" fmla="*/ 0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15" h="494">
                  <a:moveTo>
                    <a:pt x="1514" y="0"/>
                  </a:moveTo>
                  <a:cubicBezTo>
                    <a:pt x="1505" y="0"/>
                    <a:pt x="1497" y="0"/>
                    <a:pt x="1497" y="0"/>
                  </a:cubicBezTo>
                  <a:cubicBezTo>
                    <a:pt x="17" y="276"/>
                    <a:pt x="17" y="276"/>
                    <a:pt x="17" y="276"/>
                  </a:cubicBezTo>
                  <a:cubicBezTo>
                    <a:pt x="9" y="276"/>
                    <a:pt x="0" y="284"/>
                    <a:pt x="0" y="293"/>
                  </a:cubicBezTo>
                  <a:cubicBezTo>
                    <a:pt x="0" y="293"/>
                    <a:pt x="9" y="301"/>
                    <a:pt x="17" y="301"/>
                  </a:cubicBezTo>
                  <a:cubicBezTo>
                    <a:pt x="335" y="359"/>
                    <a:pt x="335" y="359"/>
                    <a:pt x="335" y="359"/>
                  </a:cubicBezTo>
                  <a:cubicBezTo>
                    <a:pt x="343" y="359"/>
                    <a:pt x="360" y="359"/>
                    <a:pt x="377" y="351"/>
                  </a:cubicBezTo>
                  <a:cubicBezTo>
                    <a:pt x="1171" y="117"/>
                    <a:pt x="1171" y="117"/>
                    <a:pt x="1171" y="117"/>
                  </a:cubicBezTo>
                  <a:cubicBezTo>
                    <a:pt x="502" y="368"/>
                    <a:pt x="502" y="368"/>
                    <a:pt x="502" y="368"/>
                  </a:cubicBezTo>
                  <a:cubicBezTo>
                    <a:pt x="502" y="368"/>
                    <a:pt x="494" y="368"/>
                    <a:pt x="494" y="376"/>
                  </a:cubicBezTo>
                  <a:cubicBezTo>
                    <a:pt x="494" y="385"/>
                    <a:pt x="502" y="385"/>
                    <a:pt x="502" y="385"/>
                  </a:cubicBezTo>
                  <a:cubicBezTo>
                    <a:pt x="1154" y="493"/>
                    <a:pt x="1154" y="493"/>
                    <a:pt x="1154" y="493"/>
                  </a:cubicBezTo>
                  <a:cubicBezTo>
                    <a:pt x="1171" y="493"/>
                    <a:pt x="1188" y="485"/>
                    <a:pt x="1204" y="468"/>
                  </a:cubicBezTo>
                  <a:cubicBezTo>
                    <a:pt x="1514" y="17"/>
                    <a:pt x="1514" y="17"/>
                    <a:pt x="1514" y="17"/>
                  </a:cubicBezTo>
                  <a:cubicBezTo>
                    <a:pt x="1514" y="8"/>
                    <a:pt x="1514" y="8"/>
                    <a:pt x="1514" y="0"/>
                  </a:cubicBezTo>
                  <a:close/>
                  <a:moveTo>
                    <a:pt x="1514" y="0"/>
                  </a:moveTo>
                  <a:lnTo>
                    <a:pt x="1514" y="0"/>
                  </a:lnTo>
                  <a:close/>
                </a:path>
              </a:pathLst>
            </a:custGeom>
            <a:grpFill/>
            <a:ln>
              <a:noFill/>
            </a:ln>
            <a:effectLst/>
          </p:spPr>
          <p:txBody>
            <a:bodyPr wrap="none" anchor="ctr"/>
            <a:lstStyle/>
            <a:p>
              <a:pPr>
                <a:defRPr/>
              </a:pPr>
              <a:endParaRPr lang="en-US" dirty="0">
                <a:solidFill>
                  <a:schemeClr val="tx1">
                    <a:lumMod val="75000"/>
                    <a:lumOff val="25000"/>
                  </a:schemeClr>
                </a:solidFill>
                <a:latin typeface="Calibri Light" panose="020F0302020204030204"/>
                <a:ea typeface="宋体" panose="02010600030101010101" pitchFamily="2" charset="-122"/>
              </a:endParaRPr>
            </a:p>
          </p:txBody>
        </p:sp>
      </p:grpSp>
      <p:sp>
        <p:nvSpPr>
          <p:cNvPr id="31" name="Teardrop 247"/>
          <p:cNvSpPr/>
          <p:nvPr/>
        </p:nvSpPr>
        <p:spPr bwMode="auto">
          <a:xfrm rot="8100000">
            <a:off x="9271248" y="1644425"/>
            <a:ext cx="478857" cy="478982"/>
          </a:xfrm>
          <a:prstGeom prst="teardrop">
            <a:avLst/>
          </a:prstGeom>
          <a:solidFill>
            <a:srgbClr val="CA6366"/>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en-US" dirty="0">
              <a:solidFill>
                <a:schemeClr val="tx1">
                  <a:lumMod val="75000"/>
                  <a:lumOff val="25000"/>
                </a:schemeClr>
              </a:solidFill>
              <a:latin typeface="Calibri Light" panose="020F0302020204030204"/>
            </a:endParaRPr>
          </a:p>
        </p:txBody>
      </p:sp>
      <p:sp>
        <p:nvSpPr>
          <p:cNvPr id="32" name="Freeform 429"/>
          <p:cNvSpPr>
            <a:spLocks noChangeArrowheads="1"/>
          </p:cNvSpPr>
          <p:nvPr/>
        </p:nvSpPr>
        <p:spPr bwMode="auto">
          <a:xfrm>
            <a:off x="9398731" y="1752174"/>
            <a:ext cx="259956" cy="258161"/>
          </a:xfrm>
          <a:custGeom>
            <a:avLst/>
            <a:gdLst>
              <a:gd name="T0" fmla="*/ 1162 w 1230"/>
              <a:gd name="T1" fmla="*/ 383 h 1221"/>
              <a:gd name="T2" fmla="*/ 1112 w 1230"/>
              <a:gd name="T3" fmla="*/ 433 h 1221"/>
              <a:gd name="T4" fmla="*/ 794 w 1230"/>
              <a:gd name="T5" fmla="*/ 116 h 1221"/>
              <a:gd name="T6" fmla="*/ 844 w 1230"/>
              <a:gd name="T7" fmla="*/ 57 h 1221"/>
              <a:gd name="T8" fmla="*/ 1061 w 1230"/>
              <a:gd name="T9" fmla="*/ 57 h 1221"/>
              <a:gd name="T10" fmla="*/ 1162 w 1230"/>
              <a:gd name="T11" fmla="*/ 166 h 1221"/>
              <a:gd name="T12" fmla="*/ 1162 w 1230"/>
              <a:gd name="T13" fmla="*/ 383 h 1221"/>
              <a:gd name="T14" fmla="*/ 418 w 1230"/>
              <a:gd name="T15" fmla="*/ 1019 h 1221"/>
              <a:gd name="T16" fmla="*/ 418 w 1230"/>
              <a:gd name="T17" fmla="*/ 1077 h 1221"/>
              <a:gd name="T18" fmla="*/ 468 w 1230"/>
              <a:gd name="T19" fmla="*/ 1077 h 1221"/>
              <a:gd name="T20" fmla="*/ 1061 w 1230"/>
              <a:gd name="T21" fmla="*/ 484 h 1221"/>
              <a:gd name="T22" fmla="*/ 1003 w 1230"/>
              <a:gd name="T23" fmla="*/ 433 h 1221"/>
              <a:gd name="T24" fmla="*/ 418 w 1230"/>
              <a:gd name="T25" fmla="*/ 1019 h 1221"/>
              <a:gd name="T26" fmla="*/ 150 w 1230"/>
              <a:gd name="T27" fmla="*/ 751 h 1221"/>
              <a:gd name="T28" fmla="*/ 150 w 1230"/>
              <a:gd name="T29" fmla="*/ 810 h 1221"/>
              <a:gd name="T30" fmla="*/ 209 w 1230"/>
              <a:gd name="T31" fmla="*/ 810 h 1221"/>
              <a:gd name="T32" fmla="*/ 794 w 1230"/>
              <a:gd name="T33" fmla="*/ 216 h 1221"/>
              <a:gd name="T34" fmla="*/ 735 w 1230"/>
              <a:gd name="T35" fmla="*/ 166 h 1221"/>
              <a:gd name="T36" fmla="*/ 150 w 1230"/>
              <a:gd name="T37" fmla="*/ 751 h 1221"/>
              <a:gd name="T38" fmla="*/ 844 w 1230"/>
              <a:gd name="T39" fmla="*/ 275 h 1221"/>
              <a:gd name="T40" fmla="*/ 259 w 1230"/>
              <a:gd name="T41" fmla="*/ 860 h 1221"/>
              <a:gd name="T42" fmla="*/ 259 w 1230"/>
              <a:gd name="T43" fmla="*/ 969 h 1221"/>
              <a:gd name="T44" fmla="*/ 367 w 1230"/>
              <a:gd name="T45" fmla="*/ 969 h 1221"/>
              <a:gd name="T46" fmla="*/ 953 w 1230"/>
              <a:gd name="T47" fmla="*/ 383 h 1221"/>
              <a:gd name="T48" fmla="*/ 844 w 1230"/>
              <a:gd name="T49" fmla="*/ 275 h 1221"/>
              <a:gd name="T50" fmla="*/ 367 w 1230"/>
              <a:gd name="T51" fmla="*/ 1127 h 1221"/>
              <a:gd name="T52" fmla="*/ 334 w 1230"/>
              <a:gd name="T53" fmla="*/ 1061 h 1221"/>
              <a:gd name="T54" fmla="*/ 309 w 1230"/>
              <a:gd name="T55" fmla="*/ 1061 h 1221"/>
              <a:gd name="T56" fmla="*/ 209 w 1230"/>
              <a:gd name="T57" fmla="*/ 1019 h 1221"/>
              <a:gd name="T58" fmla="*/ 158 w 1230"/>
              <a:gd name="T59" fmla="*/ 910 h 1221"/>
              <a:gd name="T60" fmla="*/ 167 w 1230"/>
              <a:gd name="T61" fmla="*/ 893 h 1221"/>
              <a:gd name="T62" fmla="*/ 100 w 1230"/>
              <a:gd name="T63" fmla="*/ 860 h 1221"/>
              <a:gd name="T64" fmla="*/ 92 w 1230"/>
              <a:gd name="T65" fmla="*/ 852 h 1221"/>
              <a:gd name="T66" fmla="*/ 0 w 1230"/>
              <a:gd name="T67" fmla="*/ 1220 h 1221"/>
              <a:gd name="T68" fmla="*/ 367 w 1230"/>
              <a:gd name="T69" fmla="*/ 1127 h 1221"/>
              <a:gd name="T70" fmla="*/ 367 w 1230"/>
              <a:gd name="T71" fmla="*/ 1127 h 1221"/>
              <a:gd name="T72" fmla="*/ 367 w 1230"/>
              <a:gd name="T73" fmla="*/ 1127 h 1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30" h="1221">
                <a:moveTo>
                  <a:pt x="1162" y="383"/>
                </a:moveTo>
                <a:cubicBezTo>
                  <a:pt x="1112" y="433"/>
                  <a:pt x="1112" y="433"/>
                  <a:pt x="1112" y="433"/>
                </a:cubicBezTo>
                <a:cubicBezTo>
                  <a:pt x="794" y="116"/>
                  <a:pt x="794" y="116"/>
                  <a:pt x="794" y="116"/>
                </a:cubicBezTo>
                <a:cubicBezTo>
                  <a:pt x="844" y="57"/>
                  <a:pt x="844" y="57"/>
                  <a:pt x="844" y="57"/>
                </a:cubicBezTo>
                <a:cubicBezTo>
                  <a:pt x="903" y="0"/>
                  <a:pt x="1003" y="0"/>
                  <a:pt x="1061" y="57"/>
                </a:cubicBezTo>
                <a:cubicBezTo>
                  <a:pt x="1162" y="166"/>
                  <a:pt x="1162" y="166"/>
                  <a:pt x="1162" y="166"/>
                </a:cubicBezTo>
                <a:cubicBezTo>
                  <a:pt x="1229" y="225"/>
                  <a:pt x="1229" y="325"/>
                  <a:pt x="1162" y="383"/>
                </a:cubicBezTo>
                <a:close/>
                <a:moveTo>
                  <a:pt x="418" y="1019"/>
                </a:moveTo>
                <a:cubicBezTo>
                  <a:pt x="401" y="1035"/>
                  <a:pt x="401" y="1061"/>
                  <a:pt x="418" y="1077"/>
                </a:cubicBezTo>
                <a:cubicBezTo>
                  <a:pt x="434" y="1086"/>
                  <a:pt x="459" y="1086"/>
                  <a:pt x="468" y="1077"/>
                </a:cubicBezTo>
                <a:cubicBezTo>
                  <a:pt x="1061" y="484"/>
                  <a:pt x="1061" y="484"/>
                  <a:pt x="1061" y="484"/>
                </a:cubicBezTo>
                <a:cubicBezTo>
                  <a:pt x="1003" y="433"/>
                  <a:pt x="1003" y="433"/>
                  <a:pt x="1003" y="433"/>
                </a:cubicBezTo>
                <a:lnTo>
                  <a:pt x="418" y="1019"/>
                </a:lnTo>
                <a:close/>
                <a:moveTo>
                  <a:pt x="150" y="751"/>
                </a:moveTo>
                <a:cubicBezTo>
                  <a:pt x="133" y="768"/>
                  <a:pt x="133" y="793"/>
                  <a:pt x="150" y="810"/>
                </a:cubicBezTo>
                <a:cubicBezTo>
                  <a:pt x="167" y="818"/>
                  <a:pt x="192" y="818"/>
                  <a:pt x="209" y="810"/>
                </a:cubicBezTo>
                <a:cubicBezTo>
                  <a:pt x="794" y="216"/>
                  <a:pt x="794" y="216"/>
                  <a:pt x="794" y="216"/>
                </a:cubicBezTo>
                <a:cubicBezTo>
                  <a:pt x="735" y="166"/>
                  <a:pt x="735" y="166"/>
                  <a:pt x="735" y="166"/>
                </a:cubicBezTo>
                <a:lnTo>
                  <a:pt x="150" y="751"/>
                </a:lnTo>
                <a:close/>
                <a:moveTo>
                  <a:pt x="844" y="275"/>
                </a:moveTo>
                <a:cubicBezTo>
                  <a:pt x="259" y="860"/>
                  <a:pt x="259" y="860"/>
                  <a:pt x="259" y="860"/>
                </a:cubicBezTo>
                <a:cubicBezTo>
                  <a:pt x="225" y="893"/>
                  <a:pt x="225" y="935"/>
                  <a:pt x="259" y="969"/>
                </a:cubicBezTo>
                <a:cubicBezTo>
                  <a:pt x="284" y="994"/>
                  <a:pt x="334" y="994"/>
                  <a:pt x="367" y="969"/>
                </a:cubicBezTo>
                <a:cubicBezTo>
                  <a:pt x="953" y="383"/>
                  <a:pt x="953" y="383"/>
                  <a:pt x="953" y="383"/>
                </a:cubicBezTo>
                <a:lnTo>
                  <a:pt x="844" y="275"/>
                </a:lnTo>
                <a:close/>
                <a:moveTo>
                  <a:pt x="367" y="1127"/>
                </a:moveTo>
                <a:cubicBezTo>
                  <a:pt x="351" y="1111"/>
                  <a:pt x="343" y="1086"/>
                  <a:pt x="334" y="1061"/>
                </a:cubicBezTo>
                <a:cubicBezTo>
                  <a:pt x="326" y="1061"/>
                  <a:pt x="317" y="1061"/>
                  <a:pt x="309" y="1061"/>
                </a:cubicBezTo>
                <a:cubicBezTo>
                  <a:pt x="276" y="1061"/>
                  <a:pt x="234" y="1052"/>
                  <a:pt x="209" y="1019"/>
                </a:cubicBezTo>
                <a:cubicBezTo>
                  <a:pt x="175" y="994"/>
                  <a:pt x="158" y="952"/>
                  <a:pt x="158" y="910"/>
                </a:cubicBezTo>
                <a:cubicBezTo>
                  <a:pt x="158" y="910"/>
                  <a:pt x="158" y="902"/>
                  <a:pt x="167" y="893"/>
                </a:cubicBezTo>
                <a:cubicBezTo>
                  <a:pt x="142" y="885"/>
                  <a:pt x="117" y="877"/>
                  <a:pt x="100" y="860"/>
                </a:cubicBezTo>
                <a:lnTo>
                  <a:pt x="92" y="852"/>
                </a:lnTo>
                <a:cubicBezTo>
                  <a:pt x="0" y="1220"/>
                  <a:pt x="0" y="1220"/>
                  <a:pt x="0" y="1220"/>
                </a:cubicBezTo>
                <a:cubicBezTo>
                  <a:pt x="367" y="1127"/>
                  <a:pt x="367" y="1127"/>
                  <a:pt x="367" y="1127"/>
                </a:cubicBezTo>
                <a:close/>
                <a:moveTo>
                  <a:pt x="367" y="1127"/>
                </a:moveTo>
                <a:lnTo>
                  <a:pt x="367" y="1127"/>
                </a:lnTo>
                <a:close/>
              </a:path>
            </a:pathLst>
          </a:custGeom>
          <a:solidFill>
            <a:schemeClr val="bg1"/>
          </a:solidFill>
          <a:ln>
            <a:noFill/>
          </a:ln>
          <a:effectLst/>
        </p:spPr>
        <p:txBody>
          <a:bodyPr wrap="none" lIns="121917" tIns="60958" rIns="121917" bIns="60958" anchor="ctr"/>
          <a:lstStyle/>
          <a:p>
            <a:pPr>
              <a:defRPr/>
            </a:pPr>
            <a:endParaRPr lang="en-US" dirty="0">
              <a:solidFill>
                <a:schemeClr val="tx1">
                  <a:lumMod val="75000"/>
                  <a:lumOff val="25000"/>
                </a:schemeClr>
              </a:solidFill>
              <a:latin typeface="Calibri Light" panose="020F0302020204030204"/>
              <a:ea typeface="宋体" panose="02010600030101010101" pitchFamily="2" charset="-122"/>
            </a:endParaRPr>
          </a:p>
        </p:txBody>
      </p:sp>
      <p:sp>
        <p:nvSpPr>
          <p:cNvPr id="33" name="Teardrop 251"/>
          <p:cNvSpPr/>
          <p:nvPr/>
        </p:nvSpPr>
        <p:spPr bwMode="auto">
          <a:xfrm rot="8100000">
            <a:off x="2431827" y="4799357"/>
            <a:ext cx="478857" cy="478982"/>
          </a:xfrm>
          <a:prstGeom prst="teardrop">
            <a:avLst/>
          </a:prstGeom>
          <a:solidFill>
            <a:srgbClr val="CA6366"/>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en-US" dirty="0">
              <a:solidFill>
                <a:schemeClr val="tx1">
                  <a:lumMod val="75000"/>
                  <a:lumOff val="25000"/>
                </a:schemeClr>
              </a:solidFill>
              <a:latin typeface="Calibri Light" panose="020F0302020204030204"/>
            </a:endParaRPr>
          </a:p>
        </p:txBody>
      </p:sp>
      <p:grpSp>
        <p:nvGrpSpPr>
          <p:cNvPr id="34" name="Group 253"/>
          <p:cNvGrpSpPr/>
          <p:nvPr/>
        </p:nvGrpSpPr>
        <p:grpSpPr>
          <a:xfrm>
            <a:off x="2549399" y="4899099"/>
            <a:ext cx="253572" cy="369186"/>
            <a:chOff x="1533086" y="3713538"/>
            <a:chExt cx="221088" cy="321806"/>
          </a:xfrm>
          <a:solidFill>
            <a:schemeClr val="bg1"/>
          </a:solidFill>
        </p:grpSpPr>
        <p:sp>
          <p:nvSpPr>
            <p:cNvPr id="35" name="Freeform 166"/>
            <p:cNvSpPr>
              <a:spLocks noChangeArrowheads="1"/>
            </p:cNvSpPr>
            <p:nvPr/>
          </p:nvSpPr>
          <p:spPr bwMode="auto">
            <a:xfrm>
              <a:off x="1533086" y="3713538"/>
              <a:ext cx="221088" cy="321806"/>
            </a:xfrm>
            <a:custGeom>
              <a:avLst/>
              <a:gdLst>
                <a:gd name="T0" fmla="*/ 396 w 793"/>
                <a:gd name="T1" fmla="*/ 146 h 1157"/>
                <a:gd name="T2" fmla="*/ 553 w 793"/>
                <a:gd name="T3" fmla="*/ 209 h 1157"/>
                <a:gd name="T4" fmla="*/ 615 w 793"/>
                <a:gd name="T5" fmla="*/ 365 h 1157"/>
                <a:gd name="T6" fmla="*/ 553 w 793"/>
                <a:gd name="T7" fmla="*/ 511 h 1157"/>
                <a:gd name="T8" fmla="*/ 396 w 793"/>
                <a:gd name="T9" fmla="*/ 709 h 1157"/>
                <a:gd name="T10" fmla="*/ 240 w 793"/>
                <a:gd name="T11" fmla="*/ 511 h 1157"/>
                <a:gd name="T12" fmla="*/ 178 w 793"/>
                <a:gd name="T13" fmla="*/ 365 h 1157"/>
                <a:gd name="T14" fmla="*/ 240 w 793"/>
                <a:gd name="T15" fmla="*/ 209 h 1157"/>
                <a:gd name="T16" fmla="*/ 396 w 793"/>
                <a:gd name="T17" fmla="*/ 146 h 1157"/>
                <a:gd name="T18" fmla="*/ 396 w 793"/>
                <a:gd name="T19" fmla="*/ 0 h 1157"/>
                <a:gd name="T20" fmla="*/ 136 w 793"/>
                <a:gd name="T21" fmla="*/ 105 h 1157"/>
                <a:gd name="T22" fmla="*/ 136 w 793"/>
                <a:gd name="T23" fmla="*/ 615 h 1157"/>
                <a:gd name="T24" fmla="*/ 396 w 793"/>
                <a:gd name="T25" fmla="*/ 1156 h 1157"/>
                <a:gd name="T26" fmla="*/ 646 w 793"/>
                <a:gd name="T27" fmla="*/ 615 h 1157"/>
                <a:gd name="T28" fmla="*/ 646 w 793"/>
                <a:gd name="T29" fmla="*/ 105 h 1157"/>
                <a:gd name="T30" fmla="*/ 396 w 793"/>
                <a:gd name="T31" fmla="*/ 0 h 1157"/>
                <a:gd name="T32" fmla="*/ 396 w 793"/>
                <a:gd name="T33" fmla="*/ 146 h 1157"/>
                <a:gd name="T34" fmla="*/ 396 w 793"/>
                <a:gd name="T35" fmla="*/ 0 h 1157"/>
                <a:gd name="T36" fmla="*/ 396 w 793"/>
                <a:gd name="T37" fmla="*/ 0 h 1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93" h="1157">
                  <a:moveTo>
                    <a:pt x="396" y="146"/>
                  </a:moveTo>
                  <a:cubicBezTo>
                    <a:pt x="448" y="146"/>
                    <a:pt x="511" y="167"/>
                    <a:pt x="553" y="209"/>
                  </a:cubicBezTo>
                  <a:cubicBezTo>
                    <a:pt x="584" y="250"/>
                    <a:pt x="615" y="302"/>
                    <a:pt x="615" y="365"/>
                  </a:cubicBezTo>
                  <a:cubicBezTo>
                    <a:pt x="615" y="417"/>
                    <a:pt x="584" y="469"/>
                    <a:pt x="553" y="511"/>
                  </a:cubicBezTo>
                  <a:cubicBezTo>
                    <a:pt x="542" y="521"/>
                    <a:pt x="469" y="594"/>
                    <a:pt x="396" y="709"/>
                  </a:cubicBezTo>
                  <a:cubicBezTo>
                    <a:pt x="323" y="594"/>
                    <a:pt x="250" y="521"/>
                    <a:pt x="240" y="511"/>
                  </a:cubicBezTo>
                  <a:cubicBezTo>
                    <a:pt x="198" y="469"/>
                    <a:pt x="178" y="417"/>
                    <a:pt x="178" y="365"/>
                  </a:cubicBezTo>
                  <a:cubicBezTo>
                    <a:pt x="178" y="302"/>
                    <a:pt x="198" y="250"/>
                    <a:pt x="240" y="209"/>
                  </a:cubicBezTo>
                  <a:cubicBezTo>
                    <a:pt x="282" y="167"/>
                    <a:pt x="334" y="146"/>
                    <a:pt x="396" y="146"/>
                  </a:cubicBezTo>
                  <a:lnTo>
                    <a:pt x="396" y="0"/>
                  </a:lnTo>
                  <a:cubicBezTo>
                    <a:pt x="303" y="0"/>
                    <a:pt x="209" y="32"/>
                    <a:pt x="136" y="105"/>
                  </a:cubicBezTo>
                  <a:cubicBezTo>
                    <a:pt x="0" y="250"/>
                    <a:pt x="0" y="480"/>
                    <a:pt x="136" y="615"/>
                  </a:cubicBezTo>
                  <a:cubicBezTo>
                    <a:pt x="136" y="615"/>
                    <a:pt x="396" y="865"/>
                    <a:pt x="396" y="1156"/>
                  </a:cubicBezTo>
                  <a:cubicBezTo>
                    <a:pt x="396" y="865"/>
                    <a:pt x="646" y="615"/>
                    <a:pt x="646" y="615"/>
                  </a:cubicBezTo>
                  <a:cubicBezTo>
                    <a:pt x="792" y="480"/>
                    <a:pt x="792" y="250"/>
                    <a:pt x="646" y="105"/>
                  </a:cubicBezTo>
                  <a:cubicBezTo>
                    <a:pt x="584" y="32"/>
                    <a:pt x="490" y="0"/>
                    <a:pt x="396" y="0"/>
                  </a:cubicBezTo>
                  <a:lnTo>
                    <a:pt x="396" y="146"/>
                  </a:lnTo>
                  <a:close/>
                  <a:moveTo>
                    <a:pt x="396" y="0"/>
                  </a:moveTo>
                  <a:lnTo>
                    <a:pt x="396" y="0"/>
                  </a:lnTo>
                  <a:close/>
                </a:path>
              </a:pathLst>
            </a:custGeom>
            <a:grpFill/>
            <a:ln>
              <a:noFill/>
            </a:ln>
            <a:effectLst/>
          </p:spPr>
          <p:txBody>
            <a:bodyPr wrap="none" anchor="ctr"/>
            <a:lstStyle/>
            <a:p>
              <a:pPr>
                <a:defRPr/>
              </a:pPr>
              <a:endParaRPr lang="en-US" dirty="0">
                <a:solidFill>
                  <a:schemeClr val="tx1">
                    <a:lumMod val="75000"/>
                    <a:lumOff val="25000"/>
                  </a:schemeClr>
                </a:solidFill>
                <a:latin typeface="Calibri Light" panose="020F0302020204030204"/>
                <a:ea typeface="宋体" panose="02010600030101010101" pitchFamily="2" charset="-122"/>
              </a:endParaRPr>
            </a:p>
          </p:txBody>
        </p:sp>
        <p:sp>
          <p:nvSpPr>
            <p:cNvPr id="36" name="Freeform 167"/>
            <p:cNvSpPr>
              <a:spLocks noChangeArrowheads="1"/>
            </p:cNvSpPr>
            <p:nvPr/>
          </p:nvSpPr>
          <p:spPr bwMode="auto">
            <a:xfrm>
              <a:off x="1622749" y="3794604"/>
              <a:ext cx="40533" cy="40532"/>
            </a:xfrm>
            <a:custGeom>
              <a:avLst/>
              <a:gdLst>
                <a:gd name="T0" fmla="*/ 146 w 147"/>
                <a:gd name="T1" fmla="*/ 73 h 147"/>
                <a:gd name="T2" fmla="*/ 73 w 147"/>
                <a:gd name="T3" fmla="*/ 146 h 147"/>
                <a:gd name="T4" fmla="*/ 0 w 147"/>
                <a:gd name="T5" fmla="*/ 73 h 147"/>
                <a:gd name="T6" fmla="*/ 73 w 147"/>
                <a:gd name="T7" fmla="*/ 0 h 147"/>
                <a:gd name="T8" fmla="*/ 146 w 147"/>
                <a:gd name="T9" fmla="*/ 73 h 147"/>
                <a:gd name="T10" fmla="*/ 146 w 147"/>
                <a:gd name="T11" fmla="*/ 73 h 147"/>
                <a:gd name="T12" fmla="*/ 146 w 147"/>
                <a:gd name="T13" fmla="*/ 73 h 147"/>
              </a:gdLst>
              <a:ahLst/>
              <a:cxnLst>
                <a:cxn ang="0">
                  <a:pos x="T0" y="T1"/>
                </a:cxn>
                <a:cxn ang="0">
                  <a:pos x="T2" y="T3"/>
                </a:cxn>
                <a:cxn ang="0">
                  <a:pos x="T4" y="T5"/>
                </a:cxn>
                <a:cxn ang="0">
                  <a:pos x="T6" y="T7"/>
                </a:cxn>
                <a:cxn ang="0">
                  <a:pos x="T8" y="T9"/>
                </a:cxn>
                <a:cxn ang="0">
                  <a:pos x="T10" y="T11"/>
                </a:cxn>
                <a:cxn ang="0">
                  <a:pos x="T12" y="T13"/>
                </a:cxn>
              </a:cxnLst>
              <a:rect l="0" t="0" r="r" b="b"/>
              <a:pathLst>
                <a:path w="147" h="147">
                  <a:moveTo>
                    <a:pt x="146" y="73"/>
                  </a:moveTo>
                  <a:cubicBezTo>
                    <a:pt x="146" y="104"/>
                    <a:pt x="115" y="146"/>
                    <a:pt x="73" y="146"/>
                  </a:cubicBezTo>
                  <a:cubicBezTo>
                    <a:pt x="32" y="146"/>
                    <a:pt x="0" y="104"/>
                    <a:pt x="0" y="73"/>
                  </a:cubicBezTo>
                  <a:cubicBezTo>
                    <a:pt x="0" y="31"/>
                    <a:pt x="32" y="0"/>
                    <a:pt x="73" y="0"/>
                  </a:cubicBezTo>
                  <a:cubicBezTo>
                    <a:pt x="115" y="0"/>
                    <a:pt x="146" y="31"/>
                    <a:pt x="146" y="73"/>
                  </a:cubicBezTo>
                  <a:close/>
                  <a:moveTo>
                    <a:pt x="146" y="73"/>
                  </a:moveTo>
                  <a:lnTo>
                    <a:pt x="146" y="73"/>
                  </a:lnTo>
                  <a:close/>
                </a:path>
              </a:pathLst>
            </a:custGeom>
            <a:grpFill/>
            <a:ln>
              <a:noFill/>
            </a:ln>
            <a:effectLst/>
          </p:spPr>
          <p:txBody>
            <a:bodyPr wrap="none" anchor="ctr"/>
            <a:lstStyle/>
            <a:p>
              <a:pPr>
                <a:defRPr/>
              </a:pPr>
              <a:endParaRPr lang="en-US" dirty="0">
                <a:solidFill>
                  <a:schemeClr val="tx1">
                    <a:lumMod val="75000"/>
                    <a:lumOff val="25000"/>
                  </a:schemeClr>
                </a:solidFill>
                <a:latin typeface="Calibri Light" panose="020F0302020204030204"/>
                <a:ea typeface="宋体" panose="02010600030101010101" pitchFamily="2" charset="-122"/>
              </a:endParaRPr>
            </a:p>
          </p:txBody>
        </p:sp>
      </p:grpSp>
      <p:sp>
        <p:nvSpPr>
          <p:cNvPr id="37" name="Teardrop 257"/>
          <p:cNvSpPr/>
          <p:nvPr/>
        </p:nvSpPr>
        <p:spPr bwMode="auto">
          <a:xfrm rot="8100000">
            <a:off x="2431827" y="3189482"/>
            <a:ext cx="478857" cy="478982"/>
          </a:xfrm>
          <a:prstGeom prst="teardrop">
            <a:avLst/>
          </a:prstGeom>
          <a:solidFill>
            <a:srgbClr val="CA6366"/>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en-US" dirty="0">
              <a:solidFill>
                <a:schemeClr val="tx1">
                  <a:lumMod val="75000"/>
                  <a:lumOff val="25000"/>
                </a:schemeClr>
              </a:solidFill>
              <a:latin typeface="Calibri Light" panose="020F0302020204030204"/>
            </a:endParaRPr>
          </a:p>
        </p:txBody>
      </p:sp>
      <p:grpSp>
        <p:nvGrpSpPr>
          <p:cNvPr id="38" name="Group 259"/>
          <p:cNvGrpSpPr/>
          <p:nvPr/>
        </p:nvGrpSpPr>
        <p:grpSpPr>
          <a:xfrm>
            <a:off x="2545747" y="3294693"/>
            <a:ext cx="255451" cy="303425"/>
            <a:chOff x="2060819" y="1388284"/>
            <a:chExt cx="271040" cy="321860"/>
          </a:xfrm>
          <a:solidFill>
            <a:schemeClr val="bg1"/>
          </a:solidFill>
        </p:grpSpPr>
        <p:sp>
          <p:nvSpPr>
            <p:cNvPr id="39" name="Freeform 201"/>
            <p:cNvSpPr>
              <a:spLocks noChangeArrowheads="1"/>
            </p:cNvSpPr>
            <p:nvPr/>
          </p:nvSpPr>
          <p:spPr bwMode="auto">
            <a:xfrm>
              <a:off x="2060819" y="1388284"/>
              <a:ext cx="271040" cy="307527"/>
            </a:xfrm>
            <a:custGeom>
              <a:avLst/>
              <a:gdLst>
                <a:gd name="T0" fmla="*/ 718 w 917"/>
                <a:gd name="T1" fmla="*/ 583 h 1042"/>
                <a:gd name="T2" fmla="*/ 853 w 917"/>
                <a:gd name="T3" fmla="*/ 354 h 1042"/>
                <a:gd name="T4" fmla="*/ 885 w 917"/>
                <a:gd name="T5" fmla="*/ 270 h 1042"/>
                <a:gd name="T6" fmla="*/ 895 w 917"/>
                <a:gd name="T7" fmla="*/ 229 h 1042"/>
                <a:gd name="T8" fmla="*/ 895 w 917"/>
                <a:gd name="T9" fmla="*/ 208 h 1042"/>
                <a:gd name="T10" fmla="*/ 906 w 917"/>
                <a:gd name="T11" fmla="*/ 93 h 1042"/>
                <a:gd name="T12" fmla="*/ 906 w 917"/>
                <a:gd name="T13" fmla="*/ 41 h 1042"/>
                <a:gd name="T14" fmla="*/ 906 w 917"/>
                <a:gd name="T15" fmla="*/ 20 h 1042"/>
                <a:gd name="T16" fmla="*/ 906 w 917"/>
                <a:gd name="T17" fmla="*/ 10 h 1042"/>
                <a:gd name="T18" fmla="*/ 895 w 917"/>
                <a:gd name="T19" fmla="*/ 0 h 1042"/>
                <a:gd name="T20" fmla="*/ 885 w 917"/>
                <a:gd name="T21" fmla="*/ 0 h 1042"/>
                <a:gd name="T22" fmla="*/ 864 w 917"/>
                <a:gd name="T23" fmla="*/ 10 h 1042"/>
                <a:gd name="T24" fmla="*/ 812 w 917"/>
                <a:gd name="T25" fmla="*/ 20 h 1042"/>
                <a:gd name="T26" fmla="*/ 635 w 917"/>
                <a:gd name="T27" fmla="*/ 104 h 1042"/>
                <a:gd name="T28" fmla="*/ 395 w 917"/>
                <a:gd name="T29" fmla="*/ 333 h 1042"/>
                <a:gd name="T30" fmla="*/ 333 w 917"/>
                <a:gd name="T31" fmla="*/ 375 h 1042"/>
                <a:gd name="T32" fmla="*/ 10 w 917"/>
                <a:gd name="T33" fmla="*/ 583 h 1042"/>
                <a:gd name="T34" fmla="*/ 41 w 917"/>
                <a:gd name="T35" fmla="*/ 625 h 1042"/>
                <a:gd name="T36" fmla="*/ 531 w 917"/>
                <a:gd name="T37" fmla="*/ 999 h 1042"/>
                <a:gd name="T38" fmla="*/ 562 w 917"/>
                <a:gd name="T39" fmla="*/ 1020 h 1042"/>
                <a:gd name="T40" fmla="*/ 698 w 917"/>
                <a:gd name="T41" fmla="*/ 656 h 1042"/>
                <a:gd name="T42" fmla="*/ 718 w 917"/>
                <a:gd name="T43" fmla="*/ 583 h 1042"/>
                <a:gd name="T44" fmla="*/ 666 w 917"/>
                <a:gd name="T45" fmla="*/ 458 h 1042"/>
                <a:gd name="T46" fmla="*/ 562 w 917"/>
                <a:gd name="T47" fmla="*/ 468 h 1042"/>
                <a:gd name="T48" fmla="*/ 520 w 917"/>
                <a:gd name="T49" fmla="*/ 354 h 1042"/>
                <a:gd name="T50" fmla="*/ 531 w 917"/>
                <a:gd name="T51" fmla="*/ 333 h 1042"/>
                <a:gd name="T52" fmla="*/ 645 w 917"/>
                <a:gd name="T53" fmla="*/ 323 h 1042"/>
                <a:gd name="T54" fmla="*/ 677 w 917"/>
                <a:gd name="T55" fmla="*/ 437 h 1042"/>
                <a:gd name="T56" fmla="*/ 666 w 917"/>
                <a:gd name="T57" fmla="*/ 458 h 1042"/>
                <a:gd name="T58" fmla="*/ 666 w 917"/>
                <a:gd name="T59" fmla="*/ 458 h 1042"/>
                <a:gd name="T60" fmla="*/ 666 w 917"/>
                <a:gd name="T61" fmla="*/ 458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17" h="1042">
                  <a:moveTo>
                    <a:pt x="718" y="583"/>
                  </a:moveTo>
                  <a:cubicBezTo>
                    <a:pt x="781" y="500"/>
                    <a:pt x="823" y="427"/>
                    <a:pt x="853" y="354"/>
                  </a:cubicBezTo>
                  <a:cubicBezTo>
                    <a:pt x="864" y="333"/>
                    <a:pt x="874" y="302"/>
                    <a:pt x="885" y="270"/>
                  </a:cubicBezTo>
                  <a:cubicBezTo>
                    <a:pt x="885" y="260"/>
                    <a:pt x="885" y="250"/>
                    <a:pt x="895" y="229"/>
                  </a:cubicBezTo>
                  <a:cubicBezTo>
                    <a:pt x="895" y="218"/>
                    <a:pt x="895" y="218"/>
                    <a:pt x="895" y="208"/>
                  </a:cubicBezTo>
                  <a:cubicBezTo>
                    <a:pt x="906" y="166"/>
                    <a:pt x="906" y="125"/>
                    <a:pt x="906" y="93"/>
                  </a:cubicBezTo>
                  <a:cubicBezTo>
                    <a:pt x="906" y="73"/>
                    <a:pt x="906" y="52"/>
                    <a:pt x="906" y="41"/>
                  </a:cubicBezTo>
                  <a:cubicBezTo>
                    <a:pt x="906" y="31"/>
                    <a:pt x="916" y="31"/>
                    <a:pt x="906" y="20"/>
                  </a:cubicBezTo>
                  <a:lnTo>
                    <a:pt x="906" y="10"/>
                  </a:lnTo>
                  <a:cubicBezTo>
                    <a:pt x="916" y="0"/>
                    <a:pt x="906" y="0"/>
                    <a:pt x="895" y="0"/>
                  </a:cubicBezTo>
                  <a:lnTo>
                    <a:pt x="885" y="0"/>
                  </a:lnTo>
                  <a:cubicBezTo>
                    <a:pt x="874" y="0"/>
                    <a:pt x="874" y="10"/>
                    <a:pt x="864" y="10"/>
                  </a:cubicBezTo>
                  <a:cubicBezTo>
                    <a:pt x="864" y="20"/>
                    <a:pt x="843" y="20"/>
                    <a:pt x="812" y="20"/>
                  </a:cubicBezTo>
                  <a:cubicBezTo>
                    <a:pt x="770" y="31"/>
                    <a:pt x="708" y="52"/>
                    <a:pt x="635" y="104"/>
                  </a:cubicBezTo>
                  <a:cubicBezTo>
                    <a:pt x="510" y="177"/>
                    <a:pt x="437" y="281"/>
                    <a:pt x="395" y="333"/>
                  </a:cubicBezTo>
                  <a:cubicBezTo>
                    <a:pt x="385" y="354"/>
                    <a:pt x="354" y="375"/>
                    <a:pt x="333" y="375"/>
                  </a:cubicBezTo>
                  <a:cubicBezTo>
                    <a:pt x="125" y="364"/>
                    <a:pt x="41" y="510"/>
                    <a:pt x="10" y="583"/>
                  </a:cubicBezTo>
                  <a:cubicBezTo>
                    <a:pt x="0" y="604"/>
                    <a:pt x="10" y="625"/>
                    <a:pt x="41" y="625"/>
                  </a:cubicBezTo>
                  <a:cubicBezTo>
                    <a:pt x="489" y="614"/>
                    <a:pt x="531" y="885"/>
                    <a:pt x="531" y="999"/>
                  </a:cubicBezTo>
                  <a:cubicBezTo>
                    <a:pt x="520" y="1031"/>
                    <a:pt x="541" y="1041"/>
                    <a:pt x="562" y="1020"/>
                  </a:cubicBezTo>
                  <a:cubicBezTo>
                    <a:pt x="729" y="926"/>
                    <a:pt x="718" y="739"/>
                    <a:pt x="698" y="656"/>
                  </a:cubicBezTo>
                  <a:cubicBezTo>
                    <a:pt x="698" y="635"/>
                    <a:pt x="708" y="593"/>
                    <a:pt x="718" y="583"/>
                  </a:cubicBezTo>
                  <a:close/>
                  <a:moveTo>
                    <a:pt x="666" y="458"/>
                  </a:moveTo>
                  <a:cubicBezTo>
                    <a:pt x="645" y="489"/>
                    <a:pt x="593" y="489"/>
                    <a:pt x="562" y="468"/>
                  </a:cubicBezTo>
                  <a:cubicBezTo>
                    <a:pt x="510" y="448"/>
                    <a:pt x="500" y="395"/>
                    <a:pt x="520" y="354"/>
                  </a:cubicBezTo>
                  <a:cubicBezTo>
                    <a:pt x="531" y="343"/>
                    <a:pt x="531" y="343"/>
                    <a:pt x="531" y="333"/>
                  </a:cubicBezTo>
                  <a:cubicBezTo>
                    <a:pt x="562" y="302"/>
                    <a:pt x="604" y="302"/>
                    <a:pt x="645" y="323"/>
                  </a:cubicBezTo>
                  <a:cubicBezTo>
                    <a:pt x="687" y="343"/>
                    <a:pt x="708" y="395"/>
                    <a:pt x="677" y="437"/>
                  </a:cubicBezTo>
                  <a:cubicBezTo>
                    <a:pt x="677" y="448"/>
                    <a:pt x="677" y="448"/>
                    <a:pt x="666" y="458"/>
                  </a:cubicBezTo>
                  <a:close/>
                  <a:moveTo>
                    <a:pt x="666" y="458"/>
                  </a:moveTo>
                  <a:lnTo>
                    <a:pt x="666" y="458"/>
                  </a:lnTo>
                  <a:close/>
                </a:path>
              </a:pathLst>
            </a:custGeom>
            <a:grpFill/>
            <a:ln>
              <a:noFill/>
            </a:ln>
            <a:effectLst/>
          </p:spPr>
          <p:txBody>
            <a:bodyPr wrap="none" anchor="ctr"/>
            <a:lstStyle/>
            <a:p>
              <a:pPr>
                <a:defRPr/>
              </a:pPr>
              <a:endParaRPr lang="en-US" dirty="0">
                <a:solidFill>
                  <a:schemeClr val="tx1">
                    <a:lumMod val="75000"/>
                    <a:lumOff val="25000"/>
                  </a:schemeClr>
                </a:solidFill>
                <a:latin typeface="Calibri Light" panose="020F0302020204030204"/>
                <a:ea typeface="宋体" panose="02010600030101010101" pitchFamily="2" charset="-122"/>
              </a:endParaRPr>
            </a:p>
          </p:txBody>
        </p:sp>
        <p:sp>
          <p:nvSpPr>
            <p:cNvPr id="40" name="Freeform 202"/>
            <p:cNvSpPr>
              <a:spLocks noChangeArrowheads="1"/>
            </p:cNvSpPr>
            <p:nvPr/>
          </p:nvSpPr>
          <p:spPr bwMode="auto">
            <a:xfrm>
              <a:off x="2131185" y="1637172"/>
              <a:ext cx="58639" cy="67760"/>
            </a:xfrm>
            <a:custGeom>
              <a:avLst/>
              <a:gdLst>
                <a:gd name="T0" fmla="*/ 42 w 199"/>
                <a:gd name="T1" fmla="*/ 219 h 230"/>
                <a:gd name="T2" fmla="*/ 188 w 199"/>
                <a:gd name="T3" fmla="*/ 31 h 230"/>
                <a:gd name="T4" fmla="*/ 156 w 199"/>
                <a:gd name="T5" fmla="*/ 10 h 230"/>
                <a:gd name="T6" fmla="*/ 11 w 199"/>
                <a:gd name="T7" fmla="*/ 198 h 230"/>
                <a:gd name="T8" fmla="*/ 42 w 199"/>
                <a:gd name="T9" fmla="*/ 219 h 230"/>
                <a:gd name="T10" fmla="*/ 42 w 199"/>
                <a:gd name="T11" fmla="*/ 219 h 230"/>
                <a:gd name="T12" fmla="*/ 42 w 199"/>
                <a:gd name="T13" fmla="*/ 219 h 230"/>
              </a:gdLst>
              <a:ahLst/>
              <a:cxnLst>
                <a:cxn ang="0">
                  <a:pos x="T0" y="T1"/>
                </a:cxn>
                <a:cxn ang="0">
                  <a:pos x="T2" y="T3"/>
                </a:cxn>
                <a:cxn ang="0">
                  <a:pos x="T4" y="T5"/>
                </a:cxn>
                <a:cxn ang="0">
                  <a:pos x="T6" y="T7"/>
                </a:cxn>
                <a:cxn ang="0">
                  <a:pos x="T8" y="T9"/>
                </a:cxn>
                <a:cxn ang="0">
                  <a:pos x="T10" y="T11"/>
                </a:cxn>
                <a:cxn ang="0">
                  <a:pos x="T12" y="T13"/>
                </a:cxn>
              </a:cxnLst>
              <a:rect l="0" t="0" r="r" b="b"/>
              <a:pathLst>
                <a:path w="199" h="230">
                  <a:moveTo>
                    <a:pt x="42" y="219"/>
                  </a:moveTo>
                  <a:cubicBezTo>
                    <a:pt x="115" y="177"/>
                    <a:pt x="167" y="83"/>
                    <a:pt x="188" y="31"/>
                  </a:cubicBezTo>
                  <a:cubicBezTo>
                    <a:pt x="198" y="10"/>
                    <a:pt x="177" y="0"/>
                    <a:pt x="156" y="10"/>
                  </a:cubicBezTo>
                  <a:cubicBezTo>
                    <a:pt x="73" y="63"/>
                    <a:pt x="31" y="146"/>
                    <a:pt x="11" y="198"/>
                  </a:cubicBezTo>
                  <a:cubicBezTo>
                    <a:pt x="0" y="219"/>
                    <a:pt x="21" y="229"/>
                    <a:pt x="42" y="219"/>
                  </a:cubicBezTo>
                  <a:close/>
                  <a:moveTo>
                    <a:pt x="42" y="219"/>
                  </a:moveTo>
                  <a:lnTo>
                    <a:pt x="42" y="219"/>
                  </a:lnTo>
                  <a:close/>
                </a:path>
              </a:pathLst>
            </a:custGeom>
            <a:grpFill/>
            <a:ln>
              <a:noFill/>
            </a:ln>
            <a:effectLst/>
          </p:spPr>
          <p:txBody>
            <a:bodyPr wrap="none" anchor="ctr"/>
            <a:lstStyle/>
            <a:p>
              <a:pPr>
                <a:defRPr/>
              </a:pPr>
              <a:endParaRPr lang="en-US" dirty="0">
                <a:solidFill>
                  <a:schemeClr val="tx1">
                    <a:lumMod val="75000"/>
                    <a:lumOff val="25000"/>
                  </a:schemeClr>
                </a:solidFill>
                <a:latin typeface="Calibri Light" panose="020F0302020204030204"/>
                <a:ea typeface="宋体" panose="02010600030101010101" pitchFamily="2" charset="-122"/>
              </a:endParaRPr>
            </a:p>
          </p:txBody>
        </p:sp>
        <p:sp>
          <p:nvSpPr>
            <p:cNvPr id="41" name="Freeform 203"/>
            <p:cNvSpPr>
              <a:spLocks noChangeArrowheads="1"/>
            </p:cNvSpPr>
            <p:nvPr/>
          </p:nvSpPr>
          <p:spPr bwMode="auto">
            <a:xfrm>
              <a:off x="2084274" y="1615019"/>
              <a:ext cx="76882" cy="95125"/>
            </a:xfrm>
            <a:custGeom>
              <a:avLst/>
              <a:gdLst>
                <a:gd name="T0" fmla="*/ 31 w 261"/>
                <a:gd name="T1" fmla="*/ 313 h 324"/>
                <a:gd name="T2" fmla="*/ 250 w 261"/>
                <a:gd name="T3" fmla="*/ 31 h 324"/>
                <a:gd name="T4" fmla="*/ 219 w 261"/>
                <a:gd name="T5" fmla="*/ 11 h 324"/>
                <a:gd name="T6" fmla="*/ 10 w 261"/>
                <a:gd name="T7" fmla="*/ 292 h 324"/>
                <a:gd name="T8" fmla="*/ 31 w 261"/>
                <a:gd name="T9" fmla="*/ 313 h 324"/>
                <a:gd name="T10" fmla="*/ 31 w 261"/>
                <a:gd name="T11" fmla="*/ 313 h 324"/>
                <a:gd name="T12" fmla="*/ 31 w 261"/>
                <a:gd name="T13" fmla="*/ 313 h 324"/>
              </a:gdLst>
              <a:ahLst/>
              <a:cxnLst>
                <a:cxn ang="0">
                  <a:pos x="T0" y="T1"/>
                </a:cxn>
                <a:cxn ang="0">
                  <a:pos x="T2" y="T3"/>
                </a:cxn>
                <a:cxn ang="0">
                  <a:pos x="T4" y="T5"/>
                </a:cxn>
                <a:cxn ang="0">
                  <a:pos x="T6" y="T7"/>
                </a:cxn>
                <a:cxn ang="0">
                  <a:pos x="T8" y="T9"/>
                </a:cxn>
                <a:cxn ang="0">
                  <a:pos x="T10" y="T11"/>
                </a:cxn>
                <a:cxn ang="0">
                  <a:pos x="T12" y="T13"/>
                </a:cxn>
              </a:cxnLst>
              <a:rect l="0" t="0" r="r" b="b"/>
              <a:pathLst>
                <a:path w="261" h="324">
                  <a:moveTo>
                    <a:pt x="31" y="313"/>
                  </a:moveTo>
                  <a:cubicBezTo>
                    <a:pt x="156" y="240"/>
                    <a:pt x="219" y="104"/>
                    <a:pt x="250" y="31"/>
                  </a:cubicBezTo>
                  <a:cubicBezTo>
                    <a:pt x="260" y="11"/>
                    <a:pt x="240" y="0"/>
                    <a:pt x="219" y="11"/>
                  </a:cubicBezTo>
                  <a:cubicBezTo>
                    <a:pt x="94" y="83"/>
                    <a:pt x="31" y="219"/>
                    <a:pt x="10" y="292"/>
                  </a:cubicBezTo>
                  <a:cubicBezTo>
                    <a:pt x="0" y="313"/>
                    <a:pt x="10" y="323"/>
                    <a:pt x="31" y="313"/>
                  </a:cubicBezTo>
                  <a:close/>
                  <a:moveTo>
                    <a:pt x="31" y="313"/>
                  </a:moveTo>
                  <a:lnTo>
                    <a:pt x="31" y="313"/>
                  </a:lnTo>
                  <a:close/>
                </a:path>
              </a:pathLst>
            </a:custGeom>
            <a:grpFill/>
            <a:ln>
              <a:noFill/>
            </a:ln>
            <a:effectLst/>
          </p:spPr>
          <p:txBody>
            <a:bodyPr wrap="none" anchor="ctr"/>
            <a:lstStyle/>
            <a:p>
              <a:pPr>
                <a:defRPr/>
              </a:pPr>
              <a:endParaRPr lang="en-US" dirty="0">
                <a:solidFill>
                  <a:schemeClr val="tx1">
                    <a:lumMod val="75000"/>
                    <a:lumOff val="25000"/>
                  </a:schemeClr>
                </a:solidFill>
                <a:latin typeface="Calibri Light" panose="020F0302020204030204"/>
                <a:ea typeface="宋体" panose="02010600030101010101" pitchFamily="2" charset="-122"/>
              </a:endParaRPr>
            </a:p>
          </p:txBody>
        </p:sp>
        <p:sp>
          <p:nvSpPr>
            <p:cNvPr id="42" name="Freeform 204"/>
            <p:cNvSpPr>
              <a:spLocks noChangeArrowheads="1"/>
            </p:cNvSpPr>
            <p:nvPr/>
          </p:nvSpPr>
          <p:spPr bwMode="auto">
            <a:xfrm>
              <a:off x="2075153" y="1591564"/>
              <a:ext cx="58638" cy="70366"/>
            </a:xfrm>
            <a:custGeom>
              <a:avLst/>
              <a:gdLst>
                <a:gd name="T0" fmla="*/ 41 w 199"/>
                <a:gd name="T1" fmla="*/ 229 h 240"/>
                <a:gd name="T2" fmla="*/ 187 w 199"/>
                <a:gd name="T3" fmla="*/ 42 h 240"/>
                <a:gd name="T4" fmla="*/ 156 w 199"/>
                <a:gd name="T5" fmla="*/ 21 h 240"/>
                <a:gd name="T6" fmla="*/ 10 w 199"/>
                <a:gd name="T7" fmla="*/ 208 h 240"/>
                <a:gd name="T8" fmla="*/ 41 w 199"/>
                <a:gd name="T9" fmla="*/ 229 h 240"/>
                <a:gd name="T10" fmla="*/ 41 w 199"/>
                <a:gd name="T11" fmla="*/ 229 h 240"/>
                <a:gd name="T12" fmla="*/ 41 w 199"/>
                <a:gd name="T13" fmla="*/ 229 h 240"/>
              </a:gdLst>
              <a:ahLst/>
              <a:cxnLst>
                <a:cxn ang="0">
                  <a:pos x="T0" y="T1"/>
                </a:cxn>
                <a:cxn ang="0">
                  <a:pos x="T2" y="T3"/>
                </a:cxn>
                <a:cxn ang="0">
                  <a:pos x="T4" y="T5"/>
                </a:cxn>
                <a:cxn ang="0">
                  <a:pos x="T6" y="T7"/>
                </a:cxn>
                <a:cxn ang="0">
                  <a:pos x="T8" y="T9"/>
                </a:cxn>
                <a:cxn ang="0">
                  <a:pos x="T10" y="T11"/>
                </a:cxn>
                <a:cxn ang="0">
                  <a:pos x="T12" y="T13"/>
                </a:cxn>
              </a:cxnLst>
              <a:rect l="0" t="0" r="r" b="b"/>
              <a:pathLst>
                <a:path w="199" h="240">
                  <a:moveTo>
                    <a:pt x="41" y="229"/>
                  </a:moveTo>
                  <a:cubicBezTo>
                    <a:pt x="114" y="177"/>
                    <a:pt x="166" y="94"/>
                    <a:pt x="187" y="42"/>
                  </a:cubicBezTo>
                  <a:cubicBezTo>
                    <a:pt x="198" y="21"/>
                    <a:pt x="177" y="0"/>
                    <a:pt x="156" y="21"/>
                  </a:cubicBezTo>
                  <a:cubicBezTo>
                    <a:pt x="73" y="73"/>
                    <a:pt x="31" y="156"/>
                    <a:pt x="10" y="208"/>
                  </a:cubicBezTo>
                  <a:cubicBezTo>
                    <a:pt x="0" y="229"/>
                    <a:pt x="10" y="239"/>
                    <a:pt x="41" y="229"/>
                  </a:cubicBezTo>
                  <a:close/>
                  <a:moveTo>
                    <a:pt x="41" y="229"/>
                  </a:moveTo>
                  <a:lnTo>
                    <a:pt x="41" y="229"/>
                  </a:lnTo>
                  <a:close/>
                </a:path>
              </a:pathLst>
            </a:custGeom>
            <a:grpFill/>
            <a:ln>
              <a:noFill/>
            </a:ln>
            <a:effectLst/>
          </p:spPr>
          <p:txBody>
            <a:bodyPr wrap="none" anchor="ctr"/>
            <a:lstStyle/>
            <a:p>
              <a:pPr>
                <a:defRPr/>
              </a:pPr>
              <a:endParaRPr lang="en-US" dirty="0">
                <a:solidFill>
                  <a:schemeClr val="tx1">
                    <a:lumMod val="75000"/>
                    <a:lumOff val="25000"/>
                  </a:schemeClr>
                </a:solidFill>
                <a:latin typeface="Calibri Light" panose="020F0302020204030204"/>
                <a:ea typeface="宋体" panose="02010600030101010101" pitchFamily="2" charset="-122"/>
              </a:endParaRPr>
            </a:p>
          </p:txBody>
        </p:sp>
      </p:grpSp>
      <p:sp>
        <p:nvSpPr>
          <p:cNvPr id="43" name="Teardrop 265"/>
          <p:cNvSpPr/>
          <p:nvPr/>
        </p:nvSpPr>
        <p:spPr bwMode="auto">
          <a:xfrm rot="8100000">
            <a:off x="9271248" y="3194981"/>
            <a:ext cx="478857" cy="478982"/>
          </a:xfrm>
          <a:prstGeom prst="teardrop">
            <a:avLst/>
          </a:prstGeom>
          <a:solidFill>
            <a:srgbClr val="CA6366"/>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en-US" dirty="0">
              <a:solidFill>
                <a:schemeClr val="tx1">
                  <a:lumMod val="75000"/>
                  <a:lumOff val="25000"/>
                </a:schemeClr>
              </a:solidFill>
              <a:latin typeface="Calibri Light" panose="020F0302020204030204"/>
            </a:endParaRPr>
          </a:p>
        </p:txBody>
      </p:sp>
      <p:sp>
        <p:nvSpPr>
          <p:cNvPr id="44" name="Freeform 298"/>
          <p:cNvSpPr>
            <a:spLocks noChangeArrowheads="1"/>
          </p:cNvSpPr>
          <p:nvPr/>
        </p:nvSpPr>
        <p:spPr bwMode="auto">
          <a:xfrm>
            <a:off x="9360644" y="3291176"/>
            <a:ext cx="297639" cy="297717"/>
          </a:xfrm>
          <a:custGeom>
            <a:avLst/>
            <a:gdLst>
              <a:gd name="T0" fmla="*/ 852 w 1606"/>
              <a:gd name="T1" fmla="*/ 0 h 1607"/>
              <a:gd name="T2" fmla="*/ 0 w 1606"/>
              <a:gd name="T3" fmla="*/ 753 h 1607"/>
              <a:gd name="T4" fmla="*/ 752 w 1606"/>
              <a:gd name="T5" fmla="*/ 1606 h 1607"/>
              <a:gd name="T6" fmla="*/ 1605 w 1606"/>
              <a:gd name="T7" fmla="*/ 853 h 1607"/>
              <a:gd name="T8" fmla="*/ 501 w 1606"/>
              <a:gd name="T9" fmla="*/ 176 h 1607"/>
              <a:gd name="T10" fmla="*/ 217 w 1606"/>
              <a:gd name="T11" fmla="*/ 427 h 1607"/>
              <a:gd name="T12" fmla="*/ 158 w 1606"/>
              <a:gd name="T13" fmla="*/ 535 h 1607"/>
              <a:gd name="T14" fmla="*/ 317 w 1606"/>
              <a:gd name="T15" fmla="*/ 753 h 1607"/>
              <a:gd name="T16" fmla="*/ 158 w 1606"/>
              <a:gd name="T17" fmla="*/ 535 h 1607"/>
              <a:gd name="T18" fmla="*/ 317 w 1606"/>
              <a:gd name="T19" fmla="*/ 853 h 1607"/>
              <a:gd name="T20" fmla="*/ 158 w 1606"/>
              <a:gd name="T21" fmla="*/ 1071 h 1607"/>
              <a:gd name="T22" fmla="*/ 217 w 1606"/>
              <a:gd name="T23" fmla="*/ 1179 h 1607"/>
              <a:gd name="T24" fmla="*/ 501 w 1606"/>
              <a:gd name="T25" fmla="*/ 1430 h 1607"/>
              <a:gd name="T26" fmla="*/ 752 w 1606"/>
              <a:gd name="T27" fmla="*/ 1497 h 1607"/>
              <a:gd name="T28" fmla="*/ 752 w 1606"/>
              <a:gd name="T29" fmla="*/ 1179 h 1607"/>
              <a:gd name="T30" fmla="*/ 752 w 1606"/>
              <a:gd name="T31" fmla="*/ 1071 h 1607"/>
              <a:gd name="T32" fmla="*/ 426 w 1606"/>
              <a:gd name="T33" fmla="*/ 853 h 1607"/>
              <a:gd name="T34" fmla="*/ 752 w 1606"/>
              <a:gd name="T35" fmla="*/ 1071 h 1607"/>
              <a:gd name="T36" fmla="*/ 426 w 1606"/>
              <a:gd name="T37" fmla="*/ 753 h 1607"/>
              <a:gd name="T38" fmla="*/ 752 w 1606"/>
              <a:gd name="T39" fmla="*/ 535 h 1607"/>
              <a:gd name="T40" fmla="*/ 752 w 1606"/>
              <a:gd name="T41" fmla="*/ 427 h 1607"/>
              <a:gd name="T42" fmla="*/ 752 w 1606"/>
              <a:gd name="T43" fmla="*/ 109 h 1607"/>
              <a:gd name="T44" fmla="*/ 1387 w 1606"/>
              <a:gd name="T45" fmla="*/ 427 h 1607"/>
              <a:gd name="T46" fmla="*/ 1103 w 1606"/>
              <a:gd name="T47" fmla="*/ 176 h 1607"/>
              <a:gd name="T48" fmla="*/ 852 w 1606"/>
              <a:gd name="T49" fmla="*/ 109 h 1607"/>
              <a:gd name="T50" fmla="*/ 852 w 1606"/>
              <a:gd name="T51" fmla="*/ 427 h 1607"/>
              <a:gd name="T52" fmla="*/ 852 w 1606"/>
              <a:gd name="T53" fmla="*/ 535 h 1607"/>
              <a:gd name="T54" fmla="*/ 1178 w 1606"/>
              <a:gd name="T55" fmla="*/ 753 h 1607"/>
              <a:gd name="T56" fmla="*/ 852 w 1606"/>
              <a:gd name="T57" fmla="*/ 535 h 1607"/>
              <a:gd name="T58" fmla="*/ 1178 w 1606"/>
              <a:gd name="T59" fmla="*/ 853 h 1607"/>
              <a:gd name="T60" fmla="*/ 852 w 1606"/>
              <a:gd name="T61" fmla="*/ 1071 h 1607"/>
              <a:gd name="T62" fmla="*/ 852 w 1606"/>
              <a:gd name="T63" fmla="*/ 1497 h 1607"/>
              <a:gd name="T64" fmla="*/ 1120 w 1606"/>
              <a:gd name="T65" fmla="*/ 1179 h 1607"/>
              <a:gd name="T66" fmla="*/ 1103 w 1606"/>
              <a:gd name="T67" fmla="*/ 1430 h 1607"/>
              <a:gd name="T68" fmla="*/ 1387 w 1606"/>
              <a:gd name="T69" fmla="*/ 1179 h 1607"/>
              <a:gd name="T70" fmla="*/ 1446 w 1606"/>
              <a:gd name="T71" fmla="*/ 1071 h 1607"/>
              <a:gd name="T72" fmla="*/ 1287 w 1606"/>
              <a:gd name="T73" fmla="*/ 853 h 1607"/>
              <a:gd name="T74" fmla="*/ 1446 w 1606"/>
              <a:gd name="T75" fmla="*/ 1071 h 1607"/>
              <a:gd name="T76" fmla="*/ 1254 w 1606"/>
              <a:gd name="T77" fmla="*/ 535 h 1607"/>
              <a:gd name="T78" fmla="*/ 1496 w 1606"/>
              <a:gd name="T79" fmla="*/ 753 h 1607"/>
              <a:gd name="T80" fmla="*/ 1287 w 1606"/>
              <a:gd name="T81" fmla="*/ 753 h 1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06" h="1607">
                <a:moveTo>
                  <a:pt x="1605" y="753"/>
                </a:moveTo>
                <a:cubicBezTo>
                  <a:pt x="1580" y="352"/>
                  <a:pt x="1254" y="26"/>
                  <a:pt x="852" y="0"/>
                </a:cubicBezTo>
                <a:cubicBezTo>
                  <a:pt x="752" y="0"/>
                  <a:pt x="752" y="0"/>
                  <a:pt x="752" y="0"/>
                </a:cubicBezTo>
                <a:cubicBezTo>
                  <a:pt x="351" y="26"/>
                  <a:pt x="25" y="352"/>
                  <a:pt x="0" y="753"/>
                </a:cubicBezTo>
                <a:cubicBezTo>
                  <a:pt x="0" y="853"/>
                  <a:pt x="0" y="853"/>
                  <a:pt x="0" y="853"/>
                </a:cubicBezTo>
                <a:cubicBezTo>
                  <a:pt x="25" y="1255"/>
                  <a:pt x="351" y="1581"/>
                  <a:pt x="752" y="1606"/>
                </a:cubicBezTo>
                <a:cubicBezTo>
                  <a:pt x="852" y="1606"/>
                  <a:pt x="852" y="1606"/>
                  <a:pt x="852" y="1606"/>
                </a:cubicBezTo>
                <a:cubicBezTo>
                  <a:pt x="1254" y="1581"/>
                  <a:pt x="1580" y="1255"/>
                  <a:pt x="1605" y="853"/>
                </a:cubicBezTo>
                <a:cubicBezTo>
                  <a:pt x="1605" y="753"/>
                  <a:pt x="1605" y="753"/>
                  <a:pt x="1605" y="753"/>
                </a:cubicBezTo>
                <a:close/>
                <a:moveTo>
                  <a:pt x="501" y="176"/>
                </a:moveTo>
                <a:cubicBezTo>
                  <a:pt x="451" y="243"/>
                  <a:pt x="409" y="327"/>
                  <a:pt x="376" y="427"/>
                </a:cubicBezTo>
                <a:cubicBezTo>
                  <a:pt x="217" y="427"/>
                  <a:pt x="217" y="427"/>
                  <a:pt x="217" y="427"/>
                </a:cubicBezTo>
                <a:cubicBezTo>
                  <a:pt x="284" y="318"/>
                  <a:pt x="384" y="226"/>
                  <a:pt x="501" y="176"/>
                </a:cubicBezTo>
                <a:close/>
                <a:moveTo>
                  <a:pt x="158" y="535"/>
                </a:moveTo>
                <a:cubicBezTo>
                  <a:pt x="351" y="535"/>
                  <a:pt x="351" y="535"/>
                  <a:pt x="351" y="535"/>
                </a:cubicBezTo>
                <a:cubicBezTo>
                  <a:pt x="334" y="602"/>
                  <a:pt x="326" y="678"/>
                  <a:pt x="317" y="753"/>
                </a:cubicBezTo>
                <a:cubicBezTo>
                  <a:pt x="108" y="753"/>
                  <a:pt x="108" y="753"/>
                  <a:pt x="108" y="753"/>
                </a:cubicBezTo>
                <a:cubicBezTo>
                  <a:pt x="108" y="678"/>
                  <a:pt x="133" y="602"/>
                  <a:pt x="158" y="535"/>
                </a:cubicBezTo>
                <a:close/>
                <a:moveTo>
                  <a:pt x="108" y="853"/>
                </a:moveTo>
                <a:cubicBezTo>
                  <a:pt x="317" y="853"/>
                  <a:pt x="317" y="853"/>
                  <a:pt x="317" y="853"/>
                </a:cubicBezTo>
                <a:cubicBezTo>
                  <a:pt x="326" y="929"/>
                  <a:pt x="334" y="1004"/>
                  <a:pt x="351" y="1071"/>
                </a:cubicBezTo>
                <a:cubicBezTo>
                  <a:pt x="158" y="1071"/>
                  <a:pt x="158" y="1071"/>
                  <a:pt x="158" y="1071"/>
                </a:cubicBezTo>
                <a:cubicBezTo>
                  <a:pt x="133" y="1004"/>
                  <a:pt x="108" y="929"/>
                  <a:pt x="108" y="853"/>
                </a:cubicBezTo>
                <a:close/>
                <a:moveTo>
                  <a:pt x="217" y="1179"/>
                </a:moveTo>
                <a:cubicBezTo>
                  <a:pt x="376" y="1179"/>
                  <a:pt x="376" y="1179"/>
                  <a:pt x="376" y="1179"/>
                </a:cubicBezTo>
                <a:cubicBezTo>
                  <a:pt x="409" y="1280"/>
                  <a:pt x="451" y="1363"/>
                  <a:pt x="501" y="1430"/>
                </a:cubicBezTo>
                <a:cubicBezTo>
                  <a:pt x="384" y="1380"/>
                  <a:pt x="284" y="1288"/>
                  <a:pt x="217" y="1179"/>
                </a:cubicBezTo>
                <a:close/>
                <a:moveTo>
                  <a:pt x="752" y="1497"/>
                </a:moveTo>
                <a:cubicBezTo>
                  <a:pt x="635" y="1464"/>
                  <a:pt x="543" y="1346"/>
                  <a:pt x="484" y="1179"/>
                </a:cubicBezTo>
                <a:cubicBezTo>
                  <a:pt x="752" y="1179"/>
                  <a:pt x="752" y="1179"/>
                  <a:pt x="752" y="1179"/>
                </a:cubicBezTo>
                <a:lnTo>
                  <a:pt x="752" y="1497"/>
                </a:lnTo>
                <a:close/>
                <a:moveTo>
                  <a:pt x="752" y="1071"/>
                </a:moveTo>
                <a:cubicBezTo>
                  <a:pt x="459" y="1071"/>
                  <a:pt x="459" y="1071"/>
                  <a:pt x="459" y="1071"/>
                </a:cubicBezTo>
                <a:cubicBezTo>
                  <a:pt x="443" y="1004"/>
                  <a:pt x="434" y="929"/>
                  <a:pt x="426" y="853"/>
                </a:cubicBezTo>
                <a:cubicBezTo>
                  <a:pt x="752" y="853"/>
                  <a:pt x="752" y="853"/>
                  <a:pt x="752" y="853"/>
                </a:cubicBezTo>
                <a:lnTo>
                  <a:pt x="752" y="1071"/>
                </a:lnTo>
                <a:close/>
                <a:moveTo>
                  <a:pt x="752" y="753"/>
                </a:moveTo>
                <a:cubicBezTo>
                  <a:pt x="426" y="753"/>
                  <a:pt x="426" y="753"/>
                  <a:pt x="426" y="753"/>
                </a:cubicBezTo>
                <a:cubicBezTo>
                  <a:pt x="434" y="678"/>
                  <a:pt x="443" y="602"/>
                  <a:pt x="459" y="535"/>
                </a:cubicBezTo>
                <a:cubicBezTo>
                  <a:pt x="752" y="535"/>
                  <a:pt x="752" y="535"/>
                  <a:pt x="752" y="535"/>
                </a:cubicBezTo>
                <a:lnTo>
                  <a:pt x="752" y="753"/>
                </a:lnTo>
                <a:close/>
                <a:moveTo>
                  <a:pt x="752" y="427"/>
                </a:moveTo>
                <a:cubicBezTo>
                  <a:pt x="484" y="427"/>
                  <a:pt x="484" y="427"/>
                  <a:pt x="484" y="427"/>
                </a:cubicBezTo>
                <a:cubicBezTo>
                  <a:pt x="543" y="260"/>
                  <a:pt x="635" y="142"/>
                  <a:pt x="752" y="109"/>
                </a:cubicBezTo>
                <a:lnTo>
                  <a:pt x="752" y="427"/>
                </a:lnTo>
                <a:close/>
                <a:moveTo>
                  <a:pt x="1387" y="427"/>
                </a:moveTo>
                <a:cubicBezTo>
                  <a:pt x="1229" y="427"/>
                  <a:pt x="1229" y="427"/>
                  <a:pt x="1229" y="427"/>
                </a:cubicBezTo>
                <a:cubicBezTo>
                  <a:pt x="1195" y="327"/>
                  <a:pt x="1153" y="243"/>
                  <a:pt x="1103" y="176"/>
                </a:cubicBezTo>
                <a:cubicBezTo>
                  <a:pt x="1220" y="226"/>
                  <a:pt x="1320" y="318"/>
                  <a:pt x="1387" y="427"/>
                </a:cubicBezTo>
                <a:close/>
                <a:moveTo>
                  <a:pt x="852" y="109"/>
                </a:moveTo>
                <a:cubicBezTo>
                  <a:pt x="969" y="142"/>
                  <a:pt x="1061" y="260"/>
                  <a:pt x="1120" y="427"/>
                </a:cubicBezTo>
                <a:cubicBezTo>
                  <a:pt x="852" y="427"/>
                  <a:pt x="852" y="427"/>
                  <a:pt x="852" y="427"/>
                </a:cubicBezTo>
                <a:lnTo>
                  <a:pt x="852" y="109"/>
                </a:lnTo>
                <a:close/>
                <a:moveTo>
                  <a:pt x="852" y="535"/>
                </a:moveTo>
                <a:cubicBezTo>
                  <a:pt x="1153" y="535"/>
                  <a:pt x="1153" y="535"/>
                  <a:pt x="1153" y="535"/>
                </a:cubicBezTo>
                <a:cubicBezTo>
                  <a:pt x="1162" y="602"/>
                  <a:pt x="1170" y="678"/>
                  <a:pt x="1178" y="753"/>
                </a:cubicBezTo>
                <a:cubicBezTo>
                  <a:pt x="852" y="753"/>
                  <a:pt x="852" y="753"/>
                  <a:pt x="852" y="753"/>
                </a:cubicBezTo>
                <a:lnTo>
                  <a:pt x="852" y="535"/>
                </a:lnTo>
                <a:close/>
                <a:moveTo>
                  <a:pt x="852" y="853"/>
                </a:moveTo>
                <a:cubicBezTo>
                  <a:pt x="1178" y="853"/>
                  <a:pt x="1178" y="853"/>
                  <a:pt x="1178" y="853"/>
                </a:cubicBezTo>
                <a:cubicBezTo>
                  <a:pt x="1170" y="929"/>
                  <a:pt x="1162" y="1004"/>
                  <a:pt x="1153" y="1071"/>
                </a:cubicBezTo>
                <a:cubicBezTo>
                  <a:pt x="852" y="1071"/>
                  <a:pt x="852" y="1071"/>
                  <a:pt x="852" y="1071"/>
                </a:cubicBezTo>
                <a:lnTo>
                  <a:pt x="852" y="853"/>
                </a:lnTo>
                <a:close/>
                <a:moveTo>
                  <a:pt x="852" y="1497"/>
                </a:moveTo>
                <a:cubicBezTo>
                  <a:pt x="852" y="1179"/>
                  <a:pt x="852" y="1179"/>
                  <a:pt x="852" y="1179"/>
                </a:cubicBezTo>
                <a:cubicBezTo>
                  <a:pt x="1120" y="1179"/>
                  <a:pt x="1120" y="1179"/>
                  <a:pt x="1120" y="1179"/>
                </a:cubicBezTo>
                <a:cubicBezTo>
                  <a:pt x="1061" y="1346"/>
                  <a:pt x="969" y="1464"/>
                  <a:pt x="852" y="1497"/>
                </a:cubicBezTo>
                <a:close/>
                <a:moveTo>
                  <a:pt x="1103" y="1430"/>
                </a:moveTo>
                <a:cubicBezTo>
                  <a:pt x="1153" y="1363"/>
                  <a:pt x="1195" y="1280"/>
                  <a:pt x="1229" y="1179"/>
                </a:cubicBezTo>
                <a:cubicBezTo>
                  <a:pt x="1387" y="1179"/>
                  <a:pt x="1387" y="1179"/>
                  <a:pt x="1387" y="1179"/>
                </a:cubicBezTo>
                <a:cubicBezTo>
                  <a:pt x="1320" y="1288"/>
                  <a:pt x="1220" y="1380"/>
                  <a:pt x="1103" y="1430"/>
                </a:cubicBezTo>
                <a:close/>
                <a:moveTo>
                  <a:pt x="1446" y="1071"/>
                </a:moveTo>
                <a:cubicBezTo>
                  <a:pt x="1254" y="1071"/>
                  <a:pt x="1254" y="1071"/>
                  <a:pt x="1254" y="1071"/>
                </a:cubicBezTo>
                <a:cubicBezTo>
                  <a:pt x="1270" y="1004"/>
                  <a:pt x="1279" y="929"/>
                  <a:pt x="1287" y="853"/>
                </a:cubicBezTo>
                <a:cubicBezTo>
                  <a:pt x="1496" y="853"/>
                  <a:pt x="1496" y="853"/>
                  <a:pt x="1496" y="853"/>
                </a:cubicBezTo>
                <a:cubicBezTo>
                  <a:pt x="1496" y="929"/>
                  <a:pt x="1471" y="1004"/>
                  <a:pt x="1446" y="1071"/>
                </a:cubicBezTo>
                <a:close/>
                <a:moveTo>
                  <a:pt x="1287" y="753"/>
                </a:moveTo>
                <a:cubicBezTo>
                  <a:pt x="1279" y="678"/>
                  <a:pt x="1270" y="602"/>
                  <a:pt x="1254" y="535"/>
                </a:cubicBezTo>
                <a:cubicBezTo>
                  <a:pt x="1446" y="535"/>
                  <a:pt x="1446" y="535"/>
                  <a:pt x="1446" y="535"/>
                </a:cubicBezTo>
                <a:cubicBezTo>
                  <a:pt x="1471" y="602"/>
                  <a:pt x="1496" y="678"/>
                  <a:pt x="1496" y="753"/>
                </a:cubicBezTo>
                <a:lnTo>
                  <a:pt x="1287" y="753"/>
                </a:lnTo>
                <a:close/>
                <a:moveTo>
                  <a:pt x="1287" y="753"/>
                </a:moveTo>
                <a:lnTo>
                  <a:pt x="1287" y="753"/>
                </a:lnTo>
                <a:close/>
              </a:path>
            </a:pathLst>
          </a:custGeom>
          <a:solidFill>
            <a:schemeClr val="bg1"/>
          </a:solidFill>
          <a:ln>
            <a:noFill/>
          </a:ln>
          <a:effectLst/>
        </p:spPr>
        <p:txBody>
          <a:bodyPr wrap="none" lIns="121917" tIns="60958" rIns="121917" bIns="60958" anchor="ctr"/>
          <a:lstStyle/>
          <a:p>
            <a:pPr>
              <a:defRPr/>
            </a:pPr>
            <a:endParaRPr lang="en-US" dirty="0">
              <a:solidFill>
                <a:schemeClr val="tx1">
                  <a:lumMod val="75000"/>
                  <a:lumOff val="25000"/>
                </a:schemeClr>
              </a:solidFill>
              <a:latin typeface="Calibri Light" panose="020F0302020204030204"/>
              <a:ea typeface="宋体" panose="02010600030101010101" pitchFamily="2" charset="-122"/>
            </a:endParaRPr>
          </a:p>
        </p:txBody>
      </p:sp>
      <p:sp>
        <p:nvSpPr>
          <p:cNvPr id="45" name="Teardrop 269"/>
          <p:cNvSpPr/>
          <p:nvPr/>
        </p:nvSpPr>
        <p:spPr bwMode="auto">
          <a:xfrm rot="8100000">
            <a:off x="9271248" y="4804856"/>
            <a:ext cx="478857" cy="478982"/>
          </a:xfrm>
          <a:prstGeom prst="teardrop">
            <a:avLst/>
          </a:prstGeom>
          <a:solidFill>
            <a:srgbClr val="CA6366"/>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lstStyle/>
          <a:p>
            <a:pPr algn="ctr">
              <a:defRPr/>
            </a:pPr>
            <a:endParaRPr lang="en-US" dirty="0">
              <a:solidFill>
                <a:schemeClr val="tx1">
                  <a:lumMod val="75000"/>
                  <a:lumOff val="25000"/>
                </a:schemeClr>
              </a:solidFill>
              <a:latin typeface="Calibri Light" panose="020F0302020204030204"/>
            </a:endParaRPr>
          </a:p>
        </p:txBody>
      </p:sp>
      <p:sp>
        <p:nvSpPr>
          <p:cNvPr id="46" name="Freeform 576"/>
          <p:cNvSpPr>
            <a:spLocks noChangeArrowheads="1"/>
          </p:cNvSpPr>
          <p:nvPr/>
        </p:nvSpPr>
        <p:spPr bwMode="auto">
          <a:xfrm>
            <a:off x="9376565" y="4914387"/>
            <a:ext cx="276344" cy="276417"/>
          </a:xfrm>
          <a:custGeom>
            <a:avLst/>
            <a:gdLst>
              <a:gd name="T0" fmla="*/ 1664 w 1690"/>
              <a:gd name="T1" fmla="*/ 1037 h 1690"/>
              <a:gd name="T2" fmla="*/ 1689 w 1690"/>
              <a:gd name="T3" fmla="*/ 1037 h 1690"/>
              <a:gd name="T4" fmla="*/ 1689 w 1690"/>
              <a:gd name="T5" fmla="*/ 669 h 1690"/>
              <a:gd name="T6" fmla="*/ 1446 w 1690"/>
              <a:gd name="T7" fmla="*/ 669 h 1690"/>
              <a:gd name="T8" fmla="*/ 1396 w 1690"/>
              <a:gd name="T9" fmla="*/ 543 h 1690"/>
              <a:gd name="T10" fmla="*/ 1547 w 1690"/>
              <a:gd name="T11" fmla="*/ 393 h 1690"/>
              <a:gd name="T12" fmla="*/ 1572 w 1690"/>
              <a:gd name="T13" fmla="*/ 376 h 1690"/>
              <a:gd name="T14" fmla="*/ 1547 w 1690"/>
              <a:gd name="T15" fmla="*/ 359 h 1690"/>
              <a:gd name="T16" fmla="*/ 1329 w 1690"/>
              <a:gd name="T17" fmla="*/ 134 h 1690"/>
              <a:gd name="T18" fmla="*/ 1312 w 1690"/>
              <a:gd name="T19" fmla="*/ 117 h 1690"/>
              <a:gd name="T20" fmla="*/ 1288 w 1690"/>
              <a:gd name="T21" fmla="*/ 134 h 1690"/>
              <a:gd name="T22" fmla="*/ 1137 w 1690"/>
              <a:gd name="T23" fmla="*/ 284 h 1690"/>
              <a:gd name="T24" fmla="*/ 1020 w 1690"/>
              <a:gd name="T25" fmla="*/ 234 h 1690"/>
              <a:gd name="T26" fmla="*/ 1020 w 1690"/>
              <a:gd name="T27" fmla="*/ 0 h 1690"/>
              <a:gd name="T28" fmla="*/ 660 w 1690"/>
              <a:gd name="T29" fmla="*/ 0 h 1690"/>
              <a:gd name="T30" fmla="*/ 660 w 1690"/>
              <a:gd name="T31" fmla="*/ 234 h 1690"/>
              <a:gd name="T32" fmla="*/ 552 w 1690"/>
              <a:gd name="T33" fmla="*/ 284 h 1690"/>
              <a:gd name="T34" fmla="*/ 401 w 1690"/>
              <a:gd name="T35" fmla="*/ 134 h 1690"/>
              <a:gd name="T36" fmla="*/ 385 w 1690"/>
              <a:gd name="T37" fmla="*/ 117 h 1690"/>
              <a:gd name="T38" fmla="*/ 125 w 1690"/>
              <a:gd name="T39" fmla="*/ 376 h 1690"/>
              <a:gd name="T40" fmla="*/ 142 w 1690"/>
              <a:gd name="T41" fmla="*/ 393 h 1690"/>
              <a:gd name="T42" fmla="*/ 284 w 1690"/>
              <a:gd name="T43" fmla="*/ 535 h 1690"/>
              <a:gd name="T44" fmla="*/ 234 w 1690"/>
              <a:gd name="T45" fmla="*/ 660 h 1690"/>
              <a:gd name="T46" fmla="*/ 0 w 1690"/>
              <a:gd name="T47" fmla="*/ 660 h 1690"/>
              <a:gd name="T48" fmla="*/ 0 w 1690"/>
              <a:gd name="T49" fmla="*/ 1028 h 1690"/>
              <a:gd name="T50" fmla="*/ 234 w 1690"/>
              <a:gd name="T51" fmla="*/ 1028 h 1690"/>
              <a:gd name="T52" fmla="*/ 284 w 1690"/>
              <a:gd name="T53" fmla="*/ 1154 h 1690"/>
              <a:gd name="T54" fmla="*/ 142 w 1690"/>
              <a:gd name="T55" fmla="*/ 1296 h 1690"/>
              <a:gd name="T56" fmla="*/ 125 w 1690"/>
              <a:gd name="T57" fmla="*/ 1312 h 1690"/>
              <a:gd name="T58" fmla="*/ 142 w 1690"/>
              <a:gd name="T59" fmla="*/ 1338 h 1690"/>
              <a:gd name="T60" fmla="*/ 359 w 1690"/>
              <a:gd name="T61" fmla="*/ 1555 h 1690"/>
              <a:gd name="T62" fmla="*/ 385 w 1690"/>
              <a:gd name="T63" fmla="*/ 1572 h 1690"/>
              <a:gd name="T64" fmla="*/ 401 w 1690"/>
              <a:gd name="T65" fmla="*/ 1555 h 1690"/>
              <a:gd name="T66" fmla="*/ 552 w 1690"/>
              <a:gd name="T67" fmla="*/ 1413 h 1690"/>
              <a:gd name="T68" fmla="*/ 669 w 1690"/>
              <a:gd name="T69" fmla="*/ 1455 h 1690"/>
              <a:gd name="T70" fmla="*/ 669 w 1690"/>
              <a:gd name="T71" fmla="*/ 1689 h 1690"/>
              <a:gd name="T72" fmla="*/ 1037 w 1690"/>
              <a:gd name="T73" fmla="*/ 1689 h 1690"/>
              <a:gd name="T74" fmla="*/ 1037 w 1690"/>
              <a:gd name="T75" fmla="*/ 1455 h 1690"/>
              <a:gd name="T76" fmla="*/ 1137 w 1690"/>
              <a:gd name="T77" fmla="*/ 1404 h 1690"/>
              <a:gd name="T78" fmla="*/ 1312 w 1690"/>
              <a:gd name="T79" fmla="*/ 1572 h 1690"/>
              <a:gd name="T80" fmla="*/ 1329 w 1690"/>
              <a:gd name="T81" fmla="*/ 1555 h 1690"/>
              <a:gd name="T82" fmla="*/ 1547 w 1690"/>
              <a:gd name="T83" fmla="*/ 1338 h 1690"/>
              <a:gd name="T84" fmla="*/ 1572 w 1690"/>
              <a:gd name="T85" fmla="*/ 1312 h 1690"/>
              <a:gd name="T86" fmla="*/ 1396 w 1690"/>
              <a:gd name="T87" fmla="*/ 1145 h 1690"/>
              <a:gd name="T88" fmla="*/ 1446 w 1690"/>
              <a:gd name="T89" fmla="*/ 1037 h 1690"/>
              <a:gd name="T90" fmla="*/ 1664 w 1690"/>
              <a:gd name="T91" fmla="*/ 1037 h 1690"/>
              <a:gd name="T92" fmla="*/ 1221 w 1690"/>
              <a:gd name="T93" fmla="*/ 844 h 1690"/>
              <a:gd name="T94" fmla="*/ 844 w 1690"/>
              <a:gd name="T95" fmla="*/ 1229 h 1690"/>
              <a:gd name="T96" fmla="*/ 460 w 1690"/>
              <a:gd name="T97" fmla="*/ 844 h 1690"/>
              <a:gd name="T98" fmla="*/ 844 w 1690"/>
              <a:gd name="T99" fmla="*/ 468 h 1690"/>
              <a:gd name="T100" fmla="*/ 1221 w 1690"/>
              <a:gd name="T101" fmla="*/ 844 h 1690"/>
              <a:gd name="T102" fmla="*/ 1221 w 1690"/>
              <a:gd name="T103" fmla="*/ 844 h 1690"/>
              <a:gd name="T104" fmla="*/ 1221 w 1690"/>
              <a:gd name="T105" fmla="*/ 844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90" h="1690">
                <a:moveTo>
                  <a:pt x="1664" y="1037"/>
                </a:moveTo>
                <a:cubicBezTo>
                  <a:pt x="1689" y="1037"/>
                  <a:pt x="1689" y="1037"/>
                  <a:pt x="1689" y="1037"/>
                </a:cubicBezTo>
                <a:cubicBezTo>
                  <a:pt x="1689" y="669"/>
                  <a:pt x="1689" y="669"/>
                  <a:pt x="1689" y="669"/>
                </a:cubicBezTo>
                <a:cubicBezTo>
                  <a:pt x="1446" y="669"/>
                  <a:pt x="1446" y="669"/>
                  <a:pt x="1446" y="669"/>
                </a:cubicBezTo>
                <a:cubicBezTo>
                  <a:pt x="1438" y="627"/>
                  <a:pt x="1421" y="585"/>
                  <a:pt x="1396" y="543"/>
                </a:cubicBezTo>
                <a:cubicBezTo>
                  <a:pt x="1547" y="393"/>
                  <a:pt x="1547" y="393"/>
                  <a:pt x="1547" y="393"/>
                </a:cubicBezTo>
                <a:cubicBezTo>
                  <a:pt x="1572" y="376"/>
                  <a:pt x="1572" y="376"/>
                  <a:pt x="1572" y="376"/>
                </a:cubicBezTo>
                <a:cubicBezTo>
                  <a:pt x="1547" y="359"/>
                  <a:pt x="1547" y="359"/>
                  <a:pt x="1547" y="359"/>
                </a:cubicBezTo>
                <a:cubicBezTo>
                  <a:pt x="1329" y="134"/>
                  <a:pt x="1329" y="134"/>
                  <a:pt x="1329" y="134"/>
                </a:cubicBezTo>
                <a:cubicBezTo>
                  <a:pt x="1312" y="117"/>
                  <a:pt x="1312" y="117"/>
                  <a:pt x="1312" y="117"/>
                </a:cubicBezTo>
                <a:cubicBezTo>
                  <a:pt x="1288" y="134"/>
                  <a:pt x="1288" y="134"/>
                  <a:pt x="1288" y="134"/>
                </a:cubicBezTo>
                <a:cubicBezTo>
                  <a:pt x="1137" y="284"/>
                  <a:pt x="1137" y="284"/>
                  <a:pt x="1137" y="284"/>
                </a:cubicBezTo>
                <a:cubicBezTo>
                  <a:pt x="1104" y="267"/>
                  <a:pt x="1062" y="251"/>
                  <a:pt x="1020" y="234"/>
                </a:cubicBezTo>
                <a:cubicBezTo>
                  <a:pt x="1020" y="0"/>
                  <a:pt x="1020" y="0"/>
                  <a:pt x="1020" y="0"/>
                </a:cubicBezTo>
                <a:cubicBezTo>
                  <a:pt x="660" y="0"/>
                  <a:pt x="660" y="0"/>
                  <a:pt x="660" y="0"/>
                </a:cubicBezTo>
                <a:cubicBezTo>
                  <a:pt x="660" y="234"/>
                  <a:pt x="660" y="234"/>
                  <a:pt x="660" y="234"/>
                </a:cubicBezTo>
                <a:cubicBezTo>
                  <a:pt x="619" y="251"/>
                  <a:pt x="585" y="267"/>
                  <a:pt x="552" y="284"/>
                </a:cubicBezTo>
                <a:cubicBezTo>
                  <a:pt x="401" y="134"/>
                  <a:pt x="401" y="134"/>
                  <a:pt x="401" y="134"/>
                </a:cubicBezTo>
                <a:cubicBezTo>
                  <a:pt x="385" y="117"/>
                  <a:pt x="385" y="117"/>
                  <a:pt x="385" y="117"/>
                </a:cubicBezTo>
                <a:cubicBezTo>
                  <a:pt x="125" y="376"/>
                  <a:pt x="125" y="376"/>
                  <a:pt x="125" y="376"/>
                </a:cubicBezTo>
                <a:cubicBezTo>
                  <a:pt x="142" y="393"/>
                  <a:pt x="142" y="393"/>
                  <a:pt x="142" y="393"/>
                </a:cubicBezTo>
                <a:cubicBezTo>
                  <a:pt x="284" y="535"/>
                  <a:pt x="284" y="535"/>
                  <a:pt x="284" y="535"/>
                </a:cubicBezTo>
                <a:cubicBezTo>
                  <a:pt x="267" y="577"/>
                  <a:pt x="251" y="619"/>
                  <a:pt x="234" y="660"/>
                </a:cubicBezTo>
                <a:cubicBezTo>
                  <a:pt x="0" y="660"/>
                  <a:pt x="0" y="660"/>
                  <a:pt x="0" y="660"/>
                </a:cubicBezTo>
                <a:cubicBezTo>
                  <a:pt x="0" y="1028"/>
                  <a:pt x="0" y="1028"/>
                  <a:pt x="0" y="1028"/>
                </a:cubicBezTo>
                <a:cubicBezTo>
                  <a:pt x="234" y="1028"/>
                  <a:pt x="234" y="1028"/>
                  <a:pt x="234" y="1028"/>
                </a:cubicBezTo>
                <a:cubicBezTo>
                  <a:pt x="242" y="1070"/>
                  <a:pt x="259" y="1112"/>
                  <a:pt x="284" y="1154"/>
                </a:cubicBezTo>
                <a:cubicBezTo>
                  <a:pt x="142" y="1296"/>
                  <a:pt x="142" y="1296"/>
                  <a:pt x="142" y="1296"/>
                </a:cubicBezTo>
                <a:cubicBezTo>
                  <a:pt x="125" y="1312"/>
                  <a:pt x="125" y="1312"/>
                  <a:pt x="125" y="1312"/>
                </a:cubicBezTo>
                <a:cubicBezTo>
                  <a:pt x="142" y="1338"/>
                  <a:pt x="142" y="1338"/>
                  <a:pt x="142" y="1338"/>
                </a:cubicBezTo>
                <a:cubicBezTo>
                  <a:pt x="359" y="1555"/>
                  <a:pt x="359" y="1555"/>
                  <a:pt x="359" y="1555"/>
                </a:cubicBezTo>
                <a:cubicBezTo>
                  <a:pt x="385" y="1572"/>
                  <a:pt x="385" y="1572"/>
                  <a:pt x="385" y="1572"/>
                </a:cubicBezTo>
                <a:cubicBezTo>
                  <a:pt x="401" y="1555"/>
                  <a:pt x="401" y="1555"/>
                  <a:pt x="401" y="1555"/>
                </a:cubicBezTo>
                <a:cubicBezTo>
                  <a:pt x="552" y="1413"/>
                  <a:pt x="552" y="1413"/>
                  <a:pt x="552" y="1413"/>
                </a:cubicBezTo>
                <a:cubicBezTo>
                  <a:pt x="585" y="1430"/>
                  <a:pt x="627" y="1446"/>
                  <a:pt x="669" y="1455"/>
                </a:cubicBezTo>
                <a:cubicBezTo>
                  <a:pt x="669" y="1689"/>
                  <a:pt x="669" y="1689"/>
                  <a:pt x="669" y="1689"/>
                </a:cubicBezTo>
                <a:cubicBezTo>
                  <a:pt x="1037" y="1689"/>
                  <a:pt x="1037" y="1689"/>
                  <a:pt x="1037" y="1689"/>
                </a:cubicBezTo>
                <a:cubicBezTo>
                  <a:pt x="1037" y="1455"/>
                  <a:pt x="1037" y="1455"/>
                  <a:pt x="1037" y="1455"/>
                </a:cubicBezTo>
                <a:cubicBezTo>
                  <a:pt x="1070" y="1438"/>
                  <a:pt x="1104" y="1421"/>
                  <a:pt x="1137" y="1404"/>
                </a:cubicBezTo>
                <a:cubicBezTo>
                  <a:pt x="1312" y="1572"/>
                  <a:pt x="1312" y="1572"/>
                  <a:pt x="1312" y="1572"/>
                </a:cubicBezTo>
                <a:cubicBezTo>
                  <a:pt x="1329" y="1555"/>
                  <a:pt x="1329" y="1555"/>
                  <a:pt x="1329" y="1555"/>
                </a:cubicBezTo>
                <a:cubicBezTo>
                  <a:pt x="1547" y="1338"/>
                  <a:pt x="1547" y="1338"/>
                  <a:pt x="1547" y="1338"/>
                </a:cubicBezTo>
                <a:cubicBezTo>
                  <a:pt x="1572" y="1312"/>
                  <a:pt x="1572" y="1312"/>
                  <a:pt x="1572" y="1312"/>
                </a:cubicBezTo>
                <a:cubicBezTo>
                  <a:pt x="1396" y="1145"/>
                  <a:pt x="1396" y="1145"/>
                  <a:pt x="1396" y="1145"/>
                </a:cubicBezTo>
                <a:cubicBezTo>
                  <a:pt x="1421" y="1112"/>
                  <a:pt x="1438" y="1070"/>
                  <a:pt x="1446" y="1037"/>
                </a:cubicBezTo>
                <a:cubicBezTo>
                  <a:pt x="1664" y="1037"/>
                  <a:pt x="1664" y="1037"/>
                  <a:pt x="1664" y="1037"/>
                </a:cubicBezTo>
                <a:close/>
                <a:moveTo>
                  <a:pt x="1221" y="844"/>
                </a:moveTo>
                <a:cubicBezTo>
                  <a:pt x="1221" y="1053"/>
                  <a:pt x="1053" y="1229"/>
                  <a:pt x="844" y="1229"/>
                </a:cubicBezTo>
                <a:cubicBezTo>
                  <a:pt x="635" y="1229"/>
                  <a:pt x="460" y="1053"/>
                  <a:pt x="460" y="844"/>
                </a:cubicBezTo>
                <a:cubicBezTo>
                  <a:pt x="460" y="635"/>
                  <a:pt x="635" y="468"/>
                  <a:pt x="844" y="468"/>
                </a:cubicBezTo>
                <a:cubicBezTo>
                  <a:pt x="1053" y="468"/>
                  <a:pt x="1221" y="635"/>
                  <a:pt x="1221" y="844"/>
                </a:cubicBezTo>
                <a:close/>
                <a:moveTo>
                  <a:pt x="1221" y="844"/>
                </a:moveTo>
                <a:lnTo>
                  <a:pt x="1221" y="844"/>
                </a:lnTo>
                <a:close/>
              </a:path>
            </a:pathLst>
          </a:custGeom>
          <a:solidFill>
            <a:schemeClr val="bg1"/>
          </a:solidFill>
          <a:ln>
            <a:noFill/>
          </a:ln>
          <a:effectLst/>
        </p:spPr>
        <p:txBody>
          <a:bodyPr wrap="none" lIns="121917" tIns="60958" rIns="121917" bIns="60958" anchor="ctr"/>
          <a:lstStyle/>
          <a:p>
            <a:pPr>
              <a:defRPr/>
            </a:pPr>
            <a:endParaRPr lang="en-US" dirty="0">
              <a:solidFill>
                <a:schemeClr val="tx1">
                  <a:lumMod val="75000"/>
                  <a:lumOff val="25000"/>
                </a:schemeClr>
              </a:solidFill>
              <a:latin typeface="Calibri Light" panose="020F0302020204030204"/>
              <a:ea typeface="宋体" panose="02010600030101010101" pitchFamily="2" charset="-122"/>
            </a:endParaRPr>
          </a:p>
        </p:txBody>
      </p:sp>
      <p:grpSp>
        <p:nvGrpSpPr>
          <p:cNvPr id="47" name="Group 259"/>
          <p:cNvGrpSpPr/>
          <p:nvPr/>
        </p:nvGrpSpPr>
        <p:grpSpPr>
          <a:xfrm>
            <a:off x="4925708" y="3240537"/>
            <a:ext cx="579342" cy="688138"/>
            <a:chOff x="2060819" y="1388284"/>
            <a:chExt cx="271040" cy="321860"/>
          </a:xfrm>
          <a:solidFill>
            <a:schemeClr val="bg1"/>
          </a:solidFill>
        </p:grpSpPr>
        <p:sp>
          <p:nvSpPr>
            <p:cNvPr id="48" name="Freeform 201"/>
            <p:cNvSpPr>
              <a:spLocks noChangeArrowheads="1"/>
            </p:cNvSpPr>
            <p:nvPr/>
          </p:nvSpPr>
          <p:spPr bwMode="auto">
            <a:xfrm>
              <a:off x="2060819" y="1388284"/>
              <a:ext cx="271040" cy="307527"/>
            </a:xfrm>
            <a:custGeom>
              <a:avLst/>
              <a:gdLst>
                <a:gd name="T0" fmla="*/ 718 w 917"/>
                <a:gd name="T1" fmla="*/ 583 h 1042"/>
                <a:gd name="T2" fmla="*/ 853 w 917"/>
                <a:gd name="T3" fmla="*/ 354 h 1042"/>
                <a:gd name="T4" fmla="*/ 885 w 917"/>
                <a:gd name="T5" fmla="*/ 270 h 1042"/>
                <a:gd name="T6" fmla="*/ 895 w 917"/>
                <a:gd name="T7" fmla="*/ 229 h 1042"/>
                <a:gd name="T8" fmla="*/ 895 w 917"/>
                <a:gd name="T9" fmla="*/ 208 h 1042"/>
                <a:gd name="T10" fmla="*/ 906 w 917"/>
                <a:gd name="T11" fmla="*/ 93 h 1042"/>
                <a:gd name="T12" fmla="*/ 906 w 917"/>
                <a:gd name="T13" fmla="*/ 41 h 1042"/>
                <a:gd name="T14" fmla="*/ 906 w 917"/>
                <a:gd name="T15" fmla="*/ 20 h 1042"/>
                <a:gd name="T16" fmla="*/ 906 w 917"/>
                <a:gd name="T17" fmla="*/ 10 h 1042"/>
                <a:gd name="T18" fmla="*/ 895 w 917"/>
                <a:gd name="T19" fmla="*/ 0 h 1042"/>
                <a:gd name="T20" fmla="*/ 885 w 917"/>
                <a:gd name="T21" fmla="*/ 0 h 1042"/>
                <a:gd name="T22" fmla="*/ 864 w 917"/>
                <a:gd name="T23" fmla="*/ 10 h 1042"/>
                <a:gd name="T24" fmla="*/ 812 w 917"/>
                <a:gd name="T25" fmla="*/ 20 h 1042"/>
                <a:gd name="T26" fmla="*/ 635 w 917"/>
                <a:gd name="T27" fmla="*/ 104 h 1042"/>
                <a:gd name="T28" fmla="*/ 395 w 917"/>
                <a:gd name="T29" fmla="*/ 333 h 1042"/>
                <a:gd name="T30" fmla="*/ 333 w 917"/>
                <a:gd name="T31" fmla="*/ 375 h 1042"/>
                <a:gd name="T32" fmla="*/ 10 w 917"/>
                <a:gd name="T33" fmla="*/ 583 h 1042"/>
                <a:gd name="T34" fmla="*/ 41 w 917"/>
                <a:gd name="T35" fmla="*/ 625 h 1042"/>
                <a:gd name="T36" fmla="*/ 531 w 917"/>
                <a:gd name="T37" fmla="*/ 999 h 1042"/>
                <a:gd name="T38" fmla="*/ 562 w 917"/>
                <a:gd name="T39" fmla="*/ 1020 h 1042"/>
                <a:gd name="T40" fmla="*/ 698 w 917"/>
                <a:gd name="T41" fmla="*/ 656 h 1042"/>
                <a:gd name="T42" fmla="*/ 718 w 917"/>
                <a:gd name="T43" fmla="*/ 583 h 1042"/>
                <a:gd name="T44" fmla="*/ 666 w 917"/>
                <a:gd name="T45" fmla="*/ 458 h 1042"/>
                <a:gd name="T46" fmla="*/ 562 w 917"/>
                <a:gd name="T47" fmla="*/ 468 h 1042"/>
                <a:gd name="T48" fmla="*/ 520 w 917"/>
                <a:gd name="T49" fmla="*/ 354 h 1042"/>
                <a:gd name="T50" fmla="*/ 531 w 917"/>
                <a:gd name="T51" fmla="*/ 333 h 1042"/>
                <a:gd name="T52" fmla="*/ 645 w 917"/>
                <a:gd name="T53" fmla="*/ 323 h 1042"/>
                <a:gd name="T54" fmla="*/ 677 w 917"/>
                <a:gd name="T55" fmla="*/ 437 h 1042"/>
                <a:gd name="T56" fmla="*/ 666 w 917"/>
                <a:gd name="T57" fmla="*/ 458 h 1042"/>
                <a:gd name="T58" fmla="*/ 666 w 917"/>
                <a:gd name="T59" fmla="*/ 458 h 1042"/>
                <a:gd name="T60" fmla="*/ 666 w 917"/>
                <a:gd name="T61" fmla="*/ 458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17" h="1042">
                  <a:moveTo>
                    <a:pt x="718" y="583"/>
                  </a:moveTo>
                  <a:cubicBezTo>
                    <a:pt x="781" y="500"/>
                    <a:pt x="823" y="427"/>
                    <a:pt x="853" y="354"/>
                  </a:cubicBezTo>
                  <a:cubicBezTo>
                    <a:pt x="864" y="333"/>
                    <a:pt x="874" y="302"/>
                    <a:pt x="885" y="270"/>
                  </a:cubicBezTo>
                  <a:cubicBezTo>
                    <a:pt x="885" y="260"/>
                    <a:pt x="885" y="250"/>
                    <a:pt x="895" y="229"/>
                  </a:cubicBezTo>
                  <a:cubicBezTo>
                    <a:pt x="895" y="218"/>
                    <a:pt x="895" y="218"/>
                    <a:pt x="895" y="208"/>
                  </a:cubicBezTo>
                  <a:cubicBezTo>
                    <a:pt x="906" y="166"/>
                    <a:pt x="906" y="125"/>
                    <a:pt x="906" y="93"/>
                  </a:cubicBezTo>
                  <a:cubicBezTo>
                    <a:pt x="906" y="73"/>
                    <a:pt x="906" y="52"/>
                    <a:pt x="906" y="41"/>
                  </a:cubicBezTo>
                  <a:cubicBezTo>
                    <a:pt x="906" y="31"/>
                    <a:pt x="916" y="31"/>
                    <a:pt x="906" y="20"/>
                  </a:cubicBezTo>
                  <a:lnTo>
                    <a:pt x="906" y="10"/>
                  </a:lnTo>
                  <a:cubicBezTo>
                    <a:pt x="916" y="0"/>
                    <a:pt x="906" y="0"/>
                    <a:pt x="895" y="0"/>
                  </a:cubicBezTo>
                  <a:lnTo>
                    <a:pt x="885" y="0"/>
                  </a:lnTo>
                  <a:cubicBezTo>
                    <a:pt x="874" y="0"/>
                    <a:pt x="874" y="10"/>
                    <a:pt x="864" y="10"/>
                  </a:cubicBezTo>
                  <a:cubicBezTo>
                    <a:pt x="864" y="20"/>
                    <a:pt x="843" y="20"/>
                    <a:pt x="812" y="20"/>
                  </a:cubicBezTo>
                  <a:cubicBezTo>
                    <a:pt x="770" y="31"/>
                    <a:pt x="708" y="52"/>
                    <a:pt x="635" y="104"/>
                  </a:cubicBezTo>
                  <a:cubicBezTo>
                    <a:pt x="510" y="177"/>
                    <a:pt x="437" y="281"/>
                    <a:pt x="395" y="333"/>
                  </a:cubicBezTo>
                  <a:cubicBezTo>
                    <a:pt x="385" y="354"/>
                    <a:pt x="354" y="375"/>
                    <a:pt x="333" y="375"/>
                  </a:cubicBezTo>
                  <a:cubicBezTo>
                    <a:pt x="125" y="364"/>
                    <a:pt x="41" y="510"/>
                    <a:pt x="10" y="583"/>
                  </a:cubicBezTo>
                  <a:cubicBezTo>
                    <a:pt x="0" y="604"/>
                    <a:pt x="10" y="625"/>
                    <a:pt x="41" y="625"/>
                  </a:cubicBezTo>
                  <a:cubicBezTo>
                    <a:pt x="489" y="614"/>
                    <a:pt x="531" y="885"/>
                    <a:pt x="531" y="999"/>
                  </a:cubicBezTo>
                  <a:cubicBezTo>
                    <a:pt x="520" y="1031"/>
                    <a:pt x="541" y="1041"/>
                    <a:pt x="562" y="1020"/>
                  </a:cubicBezTo>
                  <a:cubicBezTo>
                    <a:pt x="729" y="926"/>
                    <a:pt x="718" y="739"/>
                    <a:pt x="698" y="656"/>
                  </a:cubicBezTo>
                  <a:cubicBezTo>
                    <a:pt x="698" y="635"/>
                    <a:pt x="708" y="593"/>
                    <a:pt x="718" y="583"/>
                  </a:cubicBezTo>
                  <a:close/>
                  <a:moveTo>
                    <a:pt x="666" y="458"/>
                  </a:moveTo>
                  <a:cubicBezTo>
                    <a:pt x="645" y="489"/>
                    <a:pt x="593" y="489"/>
                    <a:pt x="562" y="468"/>
                  </a:cubicBezTo>
                  <a:cubicBezTo>
                    <a:pt x="510" y="448"/>
                    <a:pt x="500" y="395"/>
                    <a:pt x="520" y="354"/>
                  </a:cubicBezTo>
                  <a:cubicBezTo>
                    <a:pt x="531" y="343"/>
                    <a:pt x="531" y="343"/>
                    <a:pt x="531" y="333"/>
                  </a:cubicBezTo>
                  <a:cubicBezTo>
                    <a:pt x="562" y="302"/>
                    <a:pt x="604" y="302"/>
                    <a:pt x="645" y="323"/>
                  </a:cubicBezTo>
                  <a:cubicBezTo>
                    <a:pt x="687" y="343"/>
                    <a:pt x="708" y="395"/>
                    <a:pt x="677" y="437"/>
                  </a:cubicBezTo>
                  <a:cubicBezTo>
                    <a:pt x="677" y="448"/>
                    <a:pt x="677" y="448"/>
                    <a:pt x="666" y="458"/>
                  </a:cubicBezTo>
                  <a:close/>
                  <a:moveTo>
                    <a:pt x="666" y="458"/>
                  </a:moveTo>
                  <a:lnTo>
                    <a:pt x="666" y="458"/>
                  </a:lnTo>
                  <a:close/>
                </a:path>
              </a:pathLst>
            </a:custGeom>
            <a:grpFill/>
            <a:ln>
              <a:noFill/>
            </a:ln>
            <a:effectLst/>
          </p:spPr>
          <p:txBody>
            <a:bodyPr wrap="none" anchor="ctr"/>
            <a:lstStyle/>
            <a:p>
              <a:pPr>
                <a:defRPr/>
              </a:pPr>
              <a:endParaRPr lang="en-US" dirty="0">
                <a:solidFill>
                  <a:schemeClr val="tx1">
                    <a:lumMod val="75000"/>
                    <a:lumOff val="25000"/>
                  </a:schemeClr>
                </a:solidFill>
                <a:latin typeface="Calibri Light" panose="020F0302020204030204"/>
                <a:ea typeface="宋体" panose="02010600030101010101" pitchFamily="2" charset="-122"/>
              </a:endParaRPr>
            </a:p>
          </p:txBody>
        </p:sp>
        <p:sp>
          <p:nvSpPr>
            <p:cNvPr id="49" name="Freeform 202"/>
            <p:cNvSpPr>
              <a:spLocks noChangeArrowheads="1"/>
            </p:cNvSpPr>
            <p:nvPr/>
          </p:nvSpPr>
          <p:spPr bwMode="auto">
            <a:xfrm>
              <a:off x="2131185" y="1637172"/>
              <a:ext cx="58639" cy="67760"/>
            </a:xfrm>
            <a:custGeom>
              <a:avLst/>
              <a:gdLst>
                <a:gd name="T0" fmla="*/ 42 w 199"/>
                <a:gd name="T1" fmla="*/ 219 h 230"/>
                <a:gd name="T2" fmla="*/ 188 w 199"/>
                <a:gd name="T3" fmla="*/ 31 h 230"/>
                <a:gd name="T4" fmla="*/ 156 w 199"/>
                <a:gd name="T5" fmla="*/ 10 h 230"/>
                <a:gd name="T6" fmla="*/ 11 w 199"/>
                <a:gd name="T7" fmla="*/ 198 h 230"/>
                <a:gd name="T8" fmla="*/ 42 w 199"/>
                <a:gd name="T9" fmla="*/ 219 h 230"/>
                <a:gd name="T10" fmla="*/ 42 w 199"/>
                <a:gd name="T11" fmla="*/ 219 h 230"/>
                <a:gd name="T12" fmla="*/ 42 w 199"/>
                <a:gd name="T13" fmla="*/ 219 h 230"/>
              </a:gdLst>
              <a:ahLst/>
              <a:cxnLst>
                <a:cxn ang="0">
                  <a:pos x="T0" y="T1"/>
                </a:cxn>
                <a:cxn ang="0">
                  <a:pos x="T2" y="T3"/>
                </a:cxn>
                <a:cxn ang="0">
                  <a:pos x="T4" y="T5"/>
                </a:cxn>
                <a:cxn ang="0">
                  <a:pos x="T6" y="T7"/>
                </a:cxn>
                <a:cxn ang="0">
                  <a:pos x="T8" y="T9"/>
                </a:cxn>
                <a:cxn ang="0">
                  <a:pos x="T10" y="T11"/>
                </a:cxn>
                <a:cxn ang="0">
                  <a:pos x="T12" y="T13"/>
                </a:cxn>
              </a:cxnLst>
              <a:rect l="0" t="0" r="r" b="b"/>
              <a:pathLst>
                <a:path w="199" h="230">
                  <a:moveTo>
                    <a:pt x="42" y="219"/>
                  </a:moveTo>
                  <a:cubicBezTo>
                    <a:pt x="115" y="177"/>
                    <a:pt x="167" y="83"/>
                    <a:pt x="188" y="31"/>
                  </a:cubicBezTo>
                  <a:cubicBezTo>
                    <a:pt x="198" y="10"/>
                    <a:pt x="177" y="0"/>
                    <a:pt x="156" y="10"/>
                  </a:cubicBezTo>
                  <a:cubicBezTo>
                    <a:pt x="73" y="63"/>
                    <a:pt x="31" y="146"/>
                    <a:pt x="11" y="198"/>
                  </a:cubicBezTo>
                  <a:cubicBezTo>
                    <a:pt x="0" y="219"/>
                    <a:pt x="21" y="229"/>
                    <a:pt x="42" y="219"/>
                  </a:cubicBezTo>
                  <a:close/>
                  <a:moveTo>
                    <a:pt x="42" y="219"/>
                  </a:moveTo>
                  <a:lnTo>
                    <a:pt x="42" y="219"/>
                  </a:lnTo>
                  <a:close/>
                </a:path>
              </a:pathLst>
            </a:custGeom>
            <a:grpFill/>
            <a:ln>
              <a:noFill/>
            </a:ln>
            <a:effectLst/>
          </p:spPr>
          <p:txBody>
            <a:bodyPr wrap="none" anchor="ctr"/>
            <a:lstStyle/>
            <a:p>
              <a:pPr>
                <a:defRPr/>
              </a:pPr>
              <a:endParaRPr lang="en-US" dirty="0">
                <a:solidFill>
                  <a:schemeClr val="tx1">
                    <a:lumMod val="75000"/>
                    <a:lumOff val="25000"/>
                  </a:schemeClr>
                </a:solidFill>
                <a:latin typeface="Calibri Light" panose="020F0302020204030204"/>
                <a:ea typeface="宋体" panose="02010600030101010101" pitchFamily="2" charset="-122"/>
              </a:endParaRPr>
            </a:p>
          </p:txBody>
        </p:sp>
        <p:sp>
          <p:nvSpPr>
            <p:cNvPr id="50" name="Freeform 203"/>
            <p:cNvSpPr>
              <a:spLocks noChangeArrowheads="1"/>
            </p:cNvSpPr>
            <p:nvPr/>
          </p:nvSpPr>
          <p:spPr bwMode="auto">
            <a:xfrm>
              <a:off x="2084274" y="1615019"/>
              <a:ext cx="76882" cy="95125"/>
            </a:xfrm>
            <a:custGeom>
              <a:avLst/>
              <a:gdLst>
                <a:gd name="T0" fmla="*/ 31 w 261"/>
                <a:gd name="T1" fmla="*/ 313 h 324"/>
                <a:gd name="T2" fmla="*/ 250 w 261"/>
                <a:gd name="T3" fmla="*/ 31 h 324"/>
                <a:gd name="T4" fmla="*/ 219 w 261"/>
                <a:gd name="T5" fmla="*/ 11 h 324"/>
                <a:gd name="T6" fmla="*/ 10 w 261"/>
                <a:gd name="T7" fmla="*/ 292 h 324"/>
                <a:gd name="T8" fmla="*/ 31 w 261"/>
                <a:gd name="T9" fmla="*/ 313 h 324"/>
                <a:gd name="T10" fmla="*/ 31 w 261"/>
                <a:gd name="T11" fmla="*/ 313 h 324"/>
                <a:gd name="T12" fmla="*/ 31 w 261"/>
                <a:gd name="T13" fmla="*/ 313 h 324"/>
              </a:gdLst>
              <a:ahLst/>
              <a:cxnLst>
                <a:cxn ang="0">
                  <a:pos x="T0" y="T1"/>
                </a:cxn>
                <a:cxn ang="0">
                  <a:pos x="T2" y="T3"/>
                </a:cxn>
                <a:cxn ang="0">
                  <a:pos x="T4" y="T5"/>
                </a:cxn>
                <a:cxn ang="0">
                  <a:pos x="T6" y="T7"/>
                </a:cxn>
                <a:cxn ang="0">
                  <a:pos x="T8" y="T9"/>
                </a:cxn>
                <a:cxn ang="0">
                  <a:pos x="T10" y="T11"/>
                </a:cxn>
                <a:cxn ang="0">
                  <a:pos x="T12" y="T13"/>
                </a:cxn>
              </a:cxnLst>
              <a:rect l="0" t="0" r="r" b="b"/>
              <a:pathLst>
                <a:path w="261" h="324">
                  <a:moveTo>
                    <a:pt x="31" y="313"/>
                  </a:moveTo>
                  <a:cubicBezTo>
                    <a:pt x="156" y="240"/>
                    <a:pt x="219" y="104"/>
                    <a:pt x="250" y="31"/>
                  </a:cubicBezTo>
                  <a:cubicBezTo>
                    <a:pt x="260" y="11"/>
                    <a:pt x="240" y="0"/>
                    <a:pt x="219" y="11"/>
                  </a:cubicBezTo>
                  <a:cubicBezTo>
                    <a:pt x="94" y="83"/>
                    <a:pt x="31" y="219"/>
                    <a:pt x="10" y="292"/>
                  </a:cubicBezTo>
                  <a:cubicBezTo>
                    <a:pt x="0" y="313"/>
                    <a:pt x="10" y="323"/>
                    <a:pt x="31" y="313"/>
                  </a:cubicBezTo>
                  <a:close/>
                  <a:moveTo>
                    <a:pt x="31" y="313"/>
                  </a:moveTo>
                  <a:lnTo>
                    <a:pt x="31" y="313"/>
                  </a:lnTo>
                  <a:close/>
                </a:path>
              </a:pathLst>
            </a:custGeom>
            <a:grpFill/>
            <a:ln>
              <a:noFill/>
            </a:ln>
            <a:effectLst/>
          </p:spPr>
          <p:txBody>
            <a:bodyPr wrap="none" anchor="ctr"/>
            <a:lstStyle/>
            <a:p>
              <a:pPr>
                <a:defRPr/>
              </a:pPr>
              <a:endParaRPr lang="en-US" dirty="0">
                <a:solidFill>
                  <a:schemeClr val="tx1">
                    <a:lumMod val="75000"/>
                    <a:lumOff val="25000"/>
                  </a:schemeClr>
                </a:solidFill>
                <a:latin typeface="Calibri Light" panose="020F0302020204030204"/>
                <a:ea typeface="宋体" panose="02010600030101010101" pitchFamily="2" charset="-122"/>
              </a:endParaRPr>
            </a:p>
          </p:txBody>
        </p:sp>
        <p:sp>
          <p:nvSpPr>
            <p:cNvPr id="51" name="Freeform 204"/>
            <p:cNvSpPr>
              <a:spLocks noChangeArrowheads="1"/>
            </p:cNvSpPr>
            <p:nvPr/>
          </p:nvSpPr>
          <p:spPr bwMode="auto">
            <a:xfrm>
              <a:off x="2075153" y="1591564"/>
              <a:ext cx="58638" cy="70366"/>
            </a:xfrm>
            <a:custGeom>
              <a:avLst/>
              <a:gdLst>
                <a:gd name="T0" fmla="*/ 41 w 199"/>
                <a:gd name="T1" fmla="*/ 229 h 240"/>
                <a:gd name="T2" fmla="*/ 187 w 199"/>
                <a:gd name="T3" fmla="*/ 42 h 240"/>
                <a:gd name="T4" fmla="*/ 156 w 199"/>
                <a:gd name="T5" fmla="*/ 21 h 240"/>
                <a:gd name="T6" fmla="*/ 10 w 199"/>
                <a:gd name="T7" fmla="*/ 208 h 240"/>
                <a:gd name="T8" fmla="*/ 41 w 199"/>
                <a:gd name="T9" fmla="*/ 229 h 240"/>
                <a:gd name="T10" fmla="*/ 41 w 199"/>
                <a:gd name="T11" fmla="*/ 229 h 240"/>
                <a:gd name="T12" fmla="*/ 41 w 199"/>
                <a:gd name="T13" fmla="*/ 229 h 240"/>
              </a:gdLst>
              <a:ahLst/>
              <a:cxnLst>
                <a:cxn ang="0">
                  <a:pos x="T0" y="T1"/>
                </a:cxn>
                <a:cxn ang="0">
                  <a:pos x="T2" y="T3"/>
                </a:cxn>
                <a:cxn ang="0">
                  <a:pos x="T4" y="T5"/>
                </a:cxn>
                <a:cxn ang="0">
                  <a:pos x="T6" y="T7"/>
                </a:cxn>
                <a:cxn ang="0">
                  <a:pos x="T8" y="T9"/>
                </a:cxn>
                <a:cxn ang="0">
                  <a:pos x="T10" y="T11"/>
                </a:cxn>
                <a:cxn ang="0">
                  <a:pos x="T12" y="T13"/>
                </a:cxn>
              </a:cxnLst>
              <a:rect l="0" t="0" r="r" b="b"/>
              <a:pathLst>
                <a:path w="199" h="240">
                  <a:moveTo>
                    <a:pt x="41" y="229"/>
                  </a:moveTo>
                  <a:cubicBezTo>
                    <a:pt x="114" y="177"/>
                    <a:pt x="166" y="94"/>
                    <a:pt x="187" y="42"/>
                  </a:cubicBezTo>
                  <a:cubicBezTo>
                    <a:pt x="198" y="21"/>
                    <a:pt x="177" y="0"/>
                    <a:pt x="156" y="21"/>
                  </a:cubicBezTo>
                  <a:cubicBezTo>
                    <a:pt x="73" y="73"/>
                    <a:pt x="31" y="156"/>
                    <a:pt x="10" y="208"/>
                  </a:cubicBezTo>
                  <a:cubicBezTo>
                    <a:pt x="0" y="229"/>
                    <a:pt x="10" y="239"/>
                    <a:pt x="41" y="229"/>
                  </a:cubicBezTo>
                  <a:close/>
                  <a:moveTo>
                    <a:pt x="41" y="229"/>
                  </a:moveTo>
                  <a:lnTo>
                    <a:pt x="41" y="229"/>
                  </a:lnTo>
                  <a:close/>
                </a:path>
              </a:pathLst>
            </a:custGeom>
            <a:grpFill/>
            <a:ln>
              <a:noFill/>
            </a:ln>
            <a:effectLst/>
          </p:spPr>
          <p:txBody>
            <a:bodyPr wrap="none" anchor="ctr"/>
            <a:lstStyle/>
            <a:p>
              <a:pPr>
                <a:defRPr/>
              </a:pPr>
              <a:endParaRPr lang="en-US" dirty="0">
                <a:solidFill>
                  <a:schemeClr val="tx1">
                    <a:lumMod val="75000"/>
                    <a:lumOff val="25000"/>
                  </a:schemeClr>
                </a:solidFill>
                <a:latin typeface="Calibri Light" panose="020F0302020204030204"/>
                <a:ea typeface="宋体" panose="02010600030101010101" pitchFamily="2" charset="-122"/>
              </a:endParaRPr>
            </a:p>
          </p:txBody>
        </p:sp>
      </p:grpSp>
      <p:sp>
        <p:nvSpPr>
          <p:cNvPr id="52" name="Freeform 298"/>
          <p:cNvSpPr>
            <a:spLocks noChangeArrowheads="1"/>
          </p:cNvSpPr>
          <p:nvPr/>
        </p:nvSpPr>
        <p:spPr bwMode="auto">
          <a:xfrm>
            <a:off x="6562146" y="3280246"/>
            <a:ext cx="577924" cy="578076"/>
          </a:xfrm>
          <a:custGeom>
            <a:avLst/>
            <a:gdLst>
              <a:gd name="T0" fmla="*/ 852 w 1606"/>
              <a:gd name="T1" fmla="*/ 0 h 1607"/>
              <a:gd name="T2" fmla="*/ 0 w 1606"/>
              <a:gd name="T3" fmla="*/ 753 h 1607"/>
              <a:gd name="T4" fmla="*/ 752 w 1606"/>
              <a:gd name="T5" fmla="*/ 1606 h 1607"/>
              <a:gd name="T6" fmla="*/ 1605 w 1606"/>
              <a:gd name="T7" fmla="*/ 853 h 1607"/>
              <a:gd name="T8" fmla="*/ 501 w 1606"/>
              <a:gd name="T9" fmla="*/ 176 h 1607"/>
              <a:gd name="T10" fmla="*/ 217 w 1606"/>
              <a:gd name="T11" fmla="*/ 427 h 1607"/>
              <a:gd name="T12" fmla="*/ 158 w 1606"/>
              <a:gd name="T13" fmla="*/ 535 h 1607"/>
              <a:gd name="T14" fmla="*/ 317 w 1606"/>
              <a:gd name="T15" fmla="*/ 753 h 1607"/>
              <a:gd name="T16" fmla="*/ 158 w 1606"/>
              <a:gd name="T17" fmla="*/ 535 h 1607"/>
              <a:gd name="T18" fmla="*/ 317 w 1606"/>
              <a:gd name="T19" fmla="*/ 853 h 1607"/>
              <a:gd name="T20" fmla="*/ 158 w 1606"/>
              <a:gd name="T21" fmla="*/ 1071 h 1607"/>
              <a:gd name="T22" fmla="*/ 217 w 1606"/>
              <a:gd name="T23" fmla="*/ 1179 h 1607"/>
              <a:gd name="T24" fmla="*/ 501 w 1606"/>
              <a:gd name="T25" fmla="*/ 1430 h 1607"/>
              <a:gd name="T26" fmla="*/ 752 w 1606"/>
              <a:gd name="T27" fmla="*/ 1497 h 1607"/>
              <a:gd name="T28" fmla="*/ 752 w 1606"/>
              <a:gd name="T29" fmla="*/ 1179 h 1607"/>
              <a:gd name="T30" fmla="*/ 752 w 1606"/>
              <a:gd name="T31" fmla="*/ 1071 h 1607"/>
              <a:gd name="T32" fmla="*/ 426 w 1606"/>
              <a:gd name="T33" fmla="*/ 853 h 1607"/>
              <a:gd name="T34" fmla="*/ 752 w 1606"/>
              <a:gd name="T35" fmla="*/ 1071 h 1607"/>
              <a:gd name="T36" fmla="*/ 426 w 1606"/>
              <a:gd name="T37" fmla="*/ 753 h 1607"/>
              <a:gd name="T38" fmla="*/ 752 w 1606"/>
              <a:gd name="T39" fmla="*/ 535 h 1607"/>
              <a:gd name="T40" fmla="*/ 752 w 1606"/>
              <a:gd name="T41" fmla="*/ 427 h 1607"/>
              <a:gd name="T42" fmla="*/ 752 w 1606"/>
              <a:gd name="T43" fmla="*/ 109 h 1607"/>
              <a:gd name="T44" fmla="*/ 1387 w 1606"/>
              <a:gd name="T45" fmla="*/ 427 h 1607"/>
              <a:gd name="T46" fmla="*/ 1103 w 1606"/>
              <a:gd name="T47" fmla="*/ 176 h 1607"/>
              <a:gd name="T48" fmla="*/ 852 w 1606"/>
              <a:gd name="T49" fmla="*/ 109 h 1607"/>
              <a:gd name="T50" fmla="*/ 852 w 1606"/>
              <a:gd name="T51" fmla="*/ 427 h 1607"/>
              <a:gd name="T52" fmla="*/ 852 w 1606"/>
              <a:gd name="T53" fmla="*/ 535 h 1607"/>
              <a:gd name="T54" fmla="*/ 1178 w 1606"/>
              <a:gd name="T55" fmla="*/ 753 h 1607"/>
              <a:gd name="T56" fmla="*/ 852 w 1606"/>
              <a:gd name="T57" fmla="*/ 535 h 1607"/>
              <a:gd name="T58" fmla="*/ 1178 w 1606"/>
              <a:gd name="T59" fmla="*/ 853 h 1607"/>
              <a:gd name="T60" fmla="*/ 852 w 1606"/>
              <a:gd name="T61" fmla="*/ 1071 h 1607"/>
              <a:gd name="T62" fmla="*/ 852 w 1606"/>
              <a:gd name="T63" fmla="*/ 1497 h 1607"/>
              <a:gd name="T64" fmla="*/ 1120 w 1606"/>
              <a:gd name="T65" fmla="*/ 1179 h 1607"/>
              <a:gd name="T66" fmla="*/ 1103 w 1606"/>
              <a:gd name="T67" fmla="*/ 1430 h 1607"/>
              <a:gd name="T68" fmla="*/ 1387 w 1606"/>
              <a:gd name="T69" fmla="*/ 1179 h 1607"/>
              <a:gd name="T70" fmla="*/ 1446 w 1606"/>
              <a:gd name="T71" fmla="*/ 1071 h 1607"/>
              <a:gd name="T72" fmla="*/ 1287 w 1606"/>
              <a:gd name="T73" fmla="*/ 853 h 1607"/>
              <a:gd name="T74" fmla="*/ 1446 w 1606"/>
              <a:gd name="T75" fmla="*/ 1071 h 1607"/>
              <a:gd name="T76" fmla="*/ 1254 w 1606"/>
              <a:gd name="T77" fmla="*/ 535 h 1607"/>
              <a:gd name="T78" fmla="*/ 1496 w 1606"/>
              <a:gd name="T79" fmla="*/ 753 h 1607"/>
              <a:gd name="T80" fmla="*/ 1287 w 1606"/>
              <a:gd name="T81" fmla="*/ 753 h 1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06" h="1607">
                <a:moveTo>
                  <a:pt x="1605" y="753"/>
                </a:moveTo>
                <a:cubicBezTo>
                  <a:pt x="1580" y="352"/>
                  <a:pt x="1254" y="26"/>
                  <a:pt x="852" y="0"/>
                </a:cubicBezTo>
                <a:cubicBezTo>
                  <a:pt x="752" y="0"/>
                  <a:pt x="752" y="0"/>
                  <a:pt x="752" y="0"/>
                </a:cubicBezTo>
                <a:cubicBezTo>
                  <a:pt x="351" y="26"/>
                  <a:pt x="25" y="352"/>
                  <a:pt x="0" y="753"/>
                </a:cubicBezTo>
                <a:cubicBezTo>
                  <a:pt x="0" y="853"/>
                  <a:pt x="0" y="853"/>
                  <a:pt x="0" y="853"/>
                </a:cubicBezTo>
                <a:cubicBezTo>
                  <a:pt x="25" y="1255"/>
                  <a:pt x="351" y="1581"/>
                  <a:pt x="752" y="1606"/>
                </a:cubicBezTo>
                <a:cubicBezTo>
                  <a:pt x="852" y="1606"/>
                  <a:pt x="852" y="1606"/>
                  <a:pt x="852" y="1606"/>
                </a:cubicBezTo>
                <a:cubicBezTo>
                  <a:pt x="1254" y="1581"/>
                  <a:pt x="1580" y="1255"/>
                  <a:pt x="1605" y="853"/>
                </a:cubicBezTo>
                <a:cubicBezTo>
                  <a:pt x="1605" y="753"/>
                  <a:pt x="1605" y="753"/>
                  <a:pt x="1605" y="753"/>
                </a:cubicBezTo>
                <a:close/>
                <a:moveTo>
                  <a:pt x="501" y="176"/>
                </a:moveTo>
                <a:cubicBezTo>
                  <a:pt x="451" y="243"/>
                  <a:pt x="409" y="327"/>
                  <a:pt x="376" y="427"/>
                </a:cubicBezTo>
                <a:cubicBezTo>
                  <a:pt x="217" y="427"/>
                  <a:pt x="217" y="427"/>
                  <a:pt x="217" y="427"/>
                </a:cubicBezTo>
                <a:cubicBezTo>
                  <a:pt x="284" y="318"/>
                  <a:pt x="384" y="226"/>
                  <a:pt x="501" y="176"/>
                </a:cubicBezTo>
                <a:close/>
                <a:moveTo>
                  <a:pt x="158" y="535"/>
                </a:moveTo>
                <a:cubicBezTo>
                  <a:pt x="351" y="535"/>
                  <a:pt x="351" y="535"/>
                  <a:pt x="351" y="535"/>
                </a:cubicBezTo>
                <a:cubicBezTo>
                  <a:pt x="334" y="602"/>
                  <a:pt x="326" y="678"/>
                  <a:pt x="317" y="753"/>
                </a:cubicBezTo>
                <a:cubicBezTo>
                  <a:pt x="108" y="753"/>
                  <a:pt x="108" y="753"/>
                  <a:pt x="108" y="753"/>
                </a:cubicBezTo>
                <a:cubicBezTo>
                  <a:pt x="108" y="678"/>
                  <a:pt x="133" y="602"/>
                  <a:pt x="158" y="535"/>
                </a:cubicBezTo>
                <a:close/>
                <a:moveTo>
                  <a:pt x="108" y="853"/>
                </a:moveTo>
                <a:cubicBezTo>
                  <a:pt x="317" y="853"/>
                  <a:pt x="317" y="853"/>
                  <a:pt x="317" y="853"/>
                </a:cubicBezTo>
                <a:cubicBezTo>
                  <a:pt x="326" y="929"/>
                  <a:pt x="334" y="1004"/>
                  <a:pt x="351" y="1071"/>
                </a:cubicBezTo>
                <a:cubicBezTo>
                  <a:pt x="158" y="1071"/>
                  <a:pt x="158" y="1071"/>
                  <a:pt x="158" y="1071"/>
                </a:cubicBezTo>
                <a:cubicBezTo>
                  <a:pt x="133" y="1004"/>
                  <a:pt x="108" y="929"/>
                  <a:pt x="108" y="853"/>
                </a:cubicBezTo>
                <a:close/>
                <a:moveTo>
                  <a:pt x="217" y="1179"/>
                </a:moveTo>
                <a:cubicBezTo>
                  <a:pt x="376" y="1179"/>
                  <a:pt x="376" y="1179"/>
                  <a:pt x="376" y="1179"/>
                </a:cubicBezTo>
                <a:cubicBezTo>
                  <a:pt x="409" y="1280"/>
                  <a:pt x="451" y="1363"/>
                  <a:pt x="501" y="1430"/>
                </a:cubicBezTo>
                <a:cubicBezTo>
                  <a:pt x="384" y="1380"/>
                  <a:pt x="284" y="1288"/>
                  <a:pt x="217" y="1179"/>
                </a:cubicBezTo>
                <a:close/>
                <a:moveTo>
                  <a:pt x="752" y="1497"/>
                </a:moveTo>
                <a:cubicBezTo>
                  <a:pt x="635" y="1464"/>
                  <a:pt x="543" y="1346"/>
                  <a:pt x="484" y="1179"/>
                </a:cubicBezTo>
                <a:cubicBezTo>
                  <a:pt x="752" y="1179"/>
                  <a:pt x="752" y="1179"/>
                  <a:pt x="752" y="1179"/>
                </a:cubicBezTo>
                <a:lnTo>
                  <a:pt x="752" y="1497"/>
                </a:lnTo>
                <a:close/>
                <a:moveTo>
                  <a:pt x="752" y="1071"/>
                </a:moveTo>
                <a:cubicBezTo>
                  <a:pt x="459" y="1071"/>
                  <a:pt x="459" y="1071"/>
                  <a:pt x="459" y="1071"/>
                </a:cubicBezTo>
                <a:cubicBezTo>
                  <a:pt x="443" y="1004"/>
                  <a:pt x="434" y="929"/>
                  <a:pt x="426" y="853"/>
                </a:cubicBezTo>
                <a:cubicBezTo>
                  <a:pt x="752" y="853"/>
                  <a:pt x="752" y="853"/>
                  <a:pt x="752" y="853"/>
                </a:cubicBezTo>
                <a:lnTo>
                  <a:pt x="752" y="1071"/>
                </a:lnTo>
                <a:close/>
                <a:moveTo>
                  <a:pt x="752" y="753"/>
                </a:moveTo>
                <a:cubicBezTo>
                  <a:pt x="426" y="753"/>
                  <a:pt x="426" y="753"/>
                  <a:pt x="426" y="753"/>
                </a:cubicBezTo>
                <a:cubicBezTo>
                  <a:pt x="434" y="678"/>
                  <a:pt x="443" y="602"/>
                  <a:pt x="459" y="535"/>
                </a:cubicBezTo>
                <a:cubicBezTo>
                  <a:pt x="752" y="535"/>
                  <a:pt x="752" y="535"/>
                  <a:pt x="752" y="535"/>
                </a:cubicBezTo>
                <a:lnTo>
                  <a:pt x="752" y="753"/>
                </a:lnTo>
                <a:close/>
                <a:moveTo>
                  <a:pt x="752" y="427"/>
                </a:moveTo>
                <a:cubicBezTo>
                  <a:pt x="484" y="427"/>
                  <a:pt x="484" y="427"/>
                  <a:pt x="484" y="427"/>
                </a:cubicBezTo>
                <a:cubicBezTo>
                  <a:pt x="543" y="260"/>
                  <a:pt x="635" y="142"/>
                  <a:pt x="752" y="109"/>
                </a:cubicBezTo>
                <a:lnTo>
                  <a:pt x="752" y="427"/>
                </a:lnTo>
                <a:close/>
                <a:moveTo>
                  <a:pt x="1387" y="427"/>
                </a:moveTo>
                <a:cubicBezTo>
                  <a:pt x="1229" y="427"/>
                  <a:pt x="1229" y="427"/>
                  <a:pt x="1229" y="427"/>
                </a:cubicBezTo>
                <a:cubicBezTo>
                  <a:pt x="1195" y="327"/>
                  <a:pt x="1153" y="243"/>
                  <a:pt x="1103" y="176"/>
                </a:cubicBezTo>
                <a:cubicBezTo>
                  <a:pt x="1220" y="226"/>
                  <a:pt x="1320" y="318"/>
                  <a:pt x="1387" y="427"/>
                </a:cubicBezTo>
                <a:close/>
                <a:moveTo>
                  <a:pt x="852" y="109"/>
                </a:moveTo>
                <a:cubicBezTo>
                  <a:pt x="969" y="142"/>
                  <a:pt x="1061" y="260"/>
                  <a:pt x="1120" y="427"/>
                </a:cubicBezTo>
                <a:cubicBezTo>
                  <a:pt x="852" y="427"/>
                  <a:pt x="852" y="427"/>
                  <a:pt x="852" y="427"/>
                </a:cubicBezTo>
                <a:lnTo>
                  <a:pt x="852" y="109"/>
                </a:lnTo>
                <a:close/>
                <a:moveTo>
                  <a:pt x="852" y="535"/>
                </a:moveTo>
                <a:cubicBezTo>
                  <a:pt x="1153" y="535"/>
                  <a:pt x="1153" y="535"/>
                  <a:pt x="1153" y="535"/>
                </a:cubicBezTo>
                <a:cubicBezTo>
                  <a:pt x="1162" y="602"/>
                  <a:pt x="1170" y="678"/>
                  <a:pt x="1178" y="753"/>
                </a:cubicBezTo>
                <a:cubicBezTo>
                  <a:pt x="852" y="753"/>
                  <a:pt x="852" y="753"/>
                  <a:pt x="852" y="753"/>
                </a:cubicBezTo>
                <a:lnTo>
                  <a:pt x="852" y="535"/>
                </a:lnTo>
                <a:close/>
                <a:moveTo>
                  <a:pt x="852" y="853"/>
                </a:moveTo>
                <a:cubicBezTo>
                  <a:pt x="1178" y="853"/>
                  <a:pt x="1178" y="853"/>
                  <a:pt x="1178" y="853"/>
                </a:cubicBezTo>
                <a:cubicBezTo>
                  <a:pt x="1170" y="929"/>
                  <a:pt x="1162" y="1004"/>
                  <a:pt x="1153" y="1071"/>
                </a:cubicBezTo>
                <a:cubicBezTo>
                  <a:pt x="852" y="1071"/>
                  <a:pt x="852" y="1071"/>
                  <a:pt x="852" y="1071"/>
                </a:cubicBezTo>
                <a:lnTo>
                  <a:pt x="852" y="853"/>
                </a:lnTo>
                <a:close/>
                <a:moveTo>
                  <a:pt x="852" y="1497"/>
                </a:moveTo>
                <a:cubicBezTo>
                  <a:pt x="852" y="1179"/>
                  <a:pt x="852" y="1179"/>
                  <a:pt x="852" y="1179"/>
                </a:cubicBezTo>
                <a:cubicBezTo>
                  <a:pt x="1120" y="1179"/>
                  <a:pt x="1120" y="1179"/>
                  <a:pt x="1120" y="1179"/>
                </a:cubicBezTo>
                <a:cubicBezTo>
                  <a:pt x="1061" y="1346"/>
                  <a:pt x="969" y="1464"/>
                  <a:pt x="852" y="1497"/>
                </a:cubicBezTo>
                <a:close/>
                <a:moveTo>
                  <a:pt x="1103" y="1430"/>
                </a:moveTo>
                <a:cubicBezTo>
                  <a:pt x="1153" y="1363"/>
                  <a:pt x="1195" y="1280"/>
                  <a:pt x="1229" y="1179"/>
                </a:cubicBezTo>
                <a:cubicBezTo>
                  <a:pt x="1387" y="1179"/>
                  <a:pt x="1387" y="1179"/>
                  <a:pt x="1387" y="1179"/>
                </a:cubicBezTo>
                <a:cubicBezTo>
                  <a:pt x="1320" y="1288"/>
                  <a:pt x="1220" y="1380"/>
                  <a:pt x="1103" y="1430"/>
                </a:cubicBezTo>
                <a:close/>
                <a:moveTo>
                  <a:pt x="1446" y="1071"/>
                </a:moveTo>
                <a:cubicBezTo>
                  <a:pt x="1254" y="1071"/>
                  <a:pt x="1254" y="1071"/>
                  <a:pt x="1254" y="1071"/>
                </a:cubicBezTo>
                <a:cubicBezTo>
                  <a:pt x="1270" y="1004"/>
                  <a:pt x="1279" y="929"/>
                  <a:pt x="1287" y="853"/>
                </a:cubicBezTo>
                <a:cubicBezTo>
                  <a:pt x="1496" y="853"/>
                  <a:pt x="1496" y="853"/>
                  <a:pt x="1496" y="853"/>
                </a:cubicBezTo>
                <a:cubicBezTo>
                  <a:pt x="1496" y="929"/>
                  <a:pt x="1471" y="1004"/>
                  <a:pt x="1446" y="1071"/>
                </a:cubicBezTo>
                <a:close/>
                <a:moveTo>
                  <a:pt x="1287" y="753"/>
                </a:moveTo>
                <a:cubicBezTo>
                  <a:pt x="1279" y="678"/>
                  <a:pt x="1270" y="602"/>
                  <a:pt x="1254" y="535"/>
                </a:cubicBezTo>
                <a:cubicBezTo>
                  <a:pt x="1446" y="535"/>
                  <a:pt x="1446" y="535"/>
                  <a:pt x="1446" y="535"/>
                </a:cubicBezTo>
                <a:cubicBezTo>
                  <a:pt x="1471" y="602"/>
                  <a:pt x="1496" y="678"/>
                  <a:pt x="1496" y="753"/>
                </a:cubicBezTo>
                <a:lnTo>
                  <a:pt x="1287" y="753"/>
                </a:lnTo>
                <a:close/>
                <a:moveTo>
                  <a:pt x="1287" y="753"/>
                </a:moveTo>
                <a:lnTo>
                  <a:pt x="1287" y="753"/>
                </a:lnTo>
                <a:close/>
              </a:path>
            </a:pathLst>
          </a:custGeom>
          <a:solidFill>
            <a:schemeClr val="bg1"/>
          </a:solidFill>
          <a:ln>
            <a:noFill/>
          </a:ln>
          <a:effectLst/>
        </p:spPr>
        <p:txBody>
          <a:bodyPr wrap="none" lIns="121917" tIns="60958" rIns="121917" bIns="60958" anchor="ctr"/>
          <a:lstStyle/>
          <a:p>
            <a:pPr>
              <a:defRPr/>
            </a:pPr>
            <a:endParaRPr lang="en-US" dirty="0">
              <a:solidFill>
                <a:schemeClr val="tx1">
                  <a:lumMod val="75000"/>
                  <a:lumOff val="25000"/>
                </a:schemeClr>
              </a:solidFill>
              <a:latin typeface="Calibri Light" panose="020F0302020204030204"/>
              <a:ea typeface="宋体" panose="02010600030101010101" pitchFamily="2" charset="-122"/>
            </a:endParaRPr>
          </a:p>
        </p:txBody>
      </p:sp>
      <p:sp>
        <p:nvSpPr>
          <p:cNvPr id="53" name="文本框 52"/>
          <p:cNvSpPr txBox="1"/>
          <p:nvPr/>
        </p:nvSpPr>
        <p:spPr>
          <a:xfrm>
            <a:off x="1575464" y="2201056"/>
            <a:ext cx="2183736" cy="784830"/>
          </a:xfrm>
          <a:prstGeom prst="rect">
            <a:avLst/>
          </a:prstGeom>
          <a:noFill/>
        </p:spPr>
        <p:txBody>
          <a:bodyPr wrap="square" rtlCol="0">
            <a:spAutoFit/>
          </a:bodyPr>
          <a:lstStyle/>
          <a:p>
            <a:pPr algn="ctr">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内容点击文本框即可进行编辑输入相关</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4" name="文本框 53"/>
          <p:cNvSpPr txBox="1"/>
          <p:nvPr/>
        </p:nvSpPr>
        <p:spPr>
          <a:xfrm>
            <a:off x="1575464" y="3740954"/>
            <a:ext cx="2183736" cy="784830"/>
          </a:xfrm>
          <a:prstGeom prst="rect">
            <a:avLst/>
          </a:prstGeom>
          <a:noFill/>
        </p:spPr>
        <p:txBody>
          <a:bodyPr wrap="square" rtlCol="0">
            <a:spAutoFit/>
          </a:bodyPr>
          <a:lstStyle/>
          <a:p>
            <a:pPr algn="ctr">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内容点击文本框即可进行编辑输入相关</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5" name="文本框 54"/>
          <p:cNvSpPr txBox="1"/>
          <p:nvPr/>
        </p:nvSpPr>
        <p:spPr>
          <a:xfrm>
            <a:off x="1575464" y="5361286"/>
            <a:ext cx="2183736" cy="784830"/>
          </a:xfrm>
          <a:prstGeom prst="rect">
            <a:avLst/>
          </a:prstGeom>
          <a:noFill/>
        </p:spPr>
        <p:txBody>
          <a:bodyPr wrap="square" rtlCol="0">
            <a:spAutoFit/>
          </a:bodyPr>
          <a:lstStyle/>
          <a:p>
            <a:pPr algn="ctr">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内容点击文本框即可进行编辑输入相关</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6" name="文本框 55"/>
          <p:cNvSpPr txBox="1"/>
          <p:nvPr/>
        </p:nvSpPr>
        <p:spPr>
          <a:xfrm>
            <a:off x="8413284" y="2201056"/>
            <a:ext cx="2183736" cy="784830"/>
          </a:xfrm>
          <a:prstGeom prst="rect">
            <a:avLst/>
          </a:prstGeom>
          <a:noFill/>
        </p:spPr>
        <p:txBody>
          <a:bodyPr wrap="square" rtlCol="0">
            <a:spAutoFit/>
          </a:bodyPr>
          <a:lstStyle/>
          <a:p>
            <a:pPr algn="ctr">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内容点击文本框即可进行编辑输入相关</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7" name="文本框 56"/>
          <p:cNvSpPr txBox="1"/>
          <p:nvPr/>
        </p:nvSpPr>
        <p:spPr>
          <a:xfrm>
            <a:off x="8413284" y="3740954"/>
            <a:ext cx="2183736" cy="784830"/>
          </a:xfrm>
          <a:prstGeom prst="rect">
            <a:avLst/>
          </a:prstGeom>
          <a:noFill/>
        </p:spPr>
        <p:txBody>
          <a:bodyPr wrap="square" rtlCol="0">
            <a:spAutoFit/>
          </a:bodyPr>
          <a:lstStyle/>
          <a:p>
            <a:pPr algn="ctr">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内容点击文本框即可进行编辑输入相关</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8" name="文本框 57"/>
          <p:cNvSpPr txBox="1"/>
          <p:nvPr/>
        </p:nvSpPr>
        <p:spPr>
          <a:xfrm>
            <a:off x="8413284" y="5361286"/>
            <a:ext cx="2183736" cy="784830"/>
          </a:xfrm>
          <a:prstGeom prst="rect">
            <a:avLst/>
          </a:prstGeom>
          <a:noFill/>
        </p:spPr>
        <p:txBody>
          <a:bodyPr wrap="square" rtlCol="0">
            <a:spAutoFit/>
          </a:bodyPr>
          <a:lstStyle/>
          <a:p>
            <a:pPr algn="ctr">
              <a:lnSpc>
                <a:spcPct val="125000"/>
              </a:lnSpc>
            </a:pP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点击文本框即可进行编辑输入相关</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内容点击文本框即可进行编辑输入相关</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3F2F7"/>
        </a:solid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a:blip r:embed="rId1" cstate="print">
            <a:extLst>
              <a:ext uri="{28A0092B-C50C-407E-A947-70E740481C1C}">
                <a14:useLocalDpi xmlns:a14="http://schemas.microsoft.com/office/drawing/2010/main" val="0"/>
              </a:ext>
            </a:extLst>
          </a:blip>
          <a:srcRect t="32500"/>
          <a:stretch>
            <a:fillRect/>
          </a:stretch>
        </p:blipFill>
        <p:spPr>
          <a:xfrm>
            <a:off x="4572000" y="0"/>
            <a:ext cx="7620000" cy="6858000"/>
          </a:xfrm>
          <a:custGeom>
            <a:avLst/>
            <a:gdLst>
              <a:gd name="connsiteX0" fmla="*/ 0 w 7620000"/>
              <a:gd name="connsiteY0" fmla="*/ 0 h 6858000"/>
              <a:gd name="connsiteX1" fmla="*/ 7620000 w 7620000"/>
              <a:gd name="connsiteY1" fmla="*/ 0 h 6858000"/>
              <a:gd name="connsiteX2" fmla="*/ 7620000 w 7620000"/>
              <a:gd name="connsiteY2" fmla="*/ 6858000 h 6858000"/>
              <a:gd name="connsiteX3" fmla="*/ 0 w 7620000"/>
              <a:gd name="connsiteY3" fmla="*/ 1070153 h 6858000"/>
              <a:gd name="connsiteX4" fmla="*/ 0 w 762000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20000" h="6858000">
                <a:moveTo>
                  <a:pt x="0" y="0"/>
                </a:moveTo>
                <a:lnTo>
                  <a:pt x="7620000" y="0"/>
                </a:lnTo>
                <a:lnTo>
                  <a:pt x="7620000" y="6858000"/>
                </a:lnTo>
                <a:lnTo>
                  <a:pt x="0" y="1070153"/>
                </a:lnTo>
                <a:lnTo>
                  <a:pt x="0" y="0"/>
                </a:lnTo>
                <a:close/>
              </a:path>
            </a:pathLst>
          </a:custGeom>
        </p:spPr>
      </p:pic>
      <p:sp>
        <p:nvSpPr>
          <p:cNvPr id="10" name="直角三角形 9"/>
          <p:cNvSpPr/>
          <p:nvPr/>
        </p:nvSpPr>
        <p:spPr>
          <a:xfrm flipH="1">
            <a:off x="1071716" y="3052917"/>
            <a:ext cx="11120284" cy="3805083"/>
          </a:xfrm>
          <a:prstGeom prst="rtTriangle">
            <a:avLst/>
          </a:prstGeom>
          <a:solidFill>
            <a:srgbClr val="931216">
              <a:alpha val="7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4495800" y="0"/>
            <a:ext cx="7696200" cy="6858000"/>
            <a:chOff x="4495800" y="0"/>
            <a:chExt cx="7696200" cy="6858000"/>
          </a:xfrm>
        </p:grpSpPr>
        <p:cxnSp>
          <p:nvCxnSpPr>
            <p:cNvPr id="4" name="直接连接符 3"/>
            <p:cNvCxnSpPr>
              <a:stCxn id="8" idx="0"/>
            </p:cNvCxnSpPr>
            <p:nvPr/>
          </p:nvCxnSpPr>
          <p:spPr>
            <a:xfrm>
              <a:off x="4572000" y="0"/>
              <a:ext cx="0" cy="1206500"/>
            </a:xfrm>
            <a:prstGeom prst="line">
              <a:avLst/>
            </a:prstGeom>
            <a:ln w="381000">
              <a:solidFill>
                <a:srgbClr val="B6161A"/>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a:endCxn id="8" idx="2"/>
            </p:cNvCxnSpPr>
            <p:nvPr/>
          </p:nvCxnSpPr>
          <p:spPr>
            <a:xfrm>
              <a:off x="4495800" y="1057453"/>
              <a:ext cx="7696200" cy="5800547"/>
            </a:xfrm>
            <a:prstGeom prst="line">
              <a:avLst/>
            </a:prstGeom>
            <a:ln w="381000">
              <a:solidFill>
                <a:srgbClr val="B6161A"/>
              </a:solidFill>
            </a:ln>
          </p:spPr>
          <p:style>
            <a:lnRef idx="1">
              <a:schemeClr val="accent1"/>
            </a:lnRef>
            <a:fillRef idx="0">
              <a:schemeClr val="accent1"/>
            </a:fillRef>
            <a:effectRef idx="0">
              <a:schemeClr val="accent1"/>
            </a:effectRef>
            <a:fontRef idx="minor">
              <a:schemeClr val="tx1"/>
            </a:fontRef>
          </p:style>
        </p:cxnSp>
      </p:grpSp>
      <p:sp>
        <p:nvSpPr>
          <p:cNvPr id="12" name="文本框 11"/>
          <p:cNvSpPr txBox="1"/>
          <p:nvPr/>
        </p:nvSpPr>
        <p:spPr>
          <a:xfrm>
            <a:off x="-643965" y="4253935"/>
            <a:ext cx="7424516" cy="769441"/>
          </a:xfrm>
          <a:prstGeom prst="rect">
            <a:avLst/>
          </a:prstGeom>
          <a:noFill/>
        </p:spPr>
        <p:txBody>
          <a:bodyPr wrap="square" rtlCol="0">
            <a:spAutoFit/>
          </a:bodyPr>
          <a:lstStyle/>
          <a:p>
            <a:pPr algn="ctr"/>
            <a:r>
              <a:rPr lang="zh-CN" altLang="en-US" sz="4400" dirty="0">
                <a:solidFill>
                  <a:srgbClr val="CA6366"/>
                </a:solidFill>
                <a:latin typeface="微软雅黑" panose="020B0503020204020204" pitchFamily="34" charset="-122"/>
                <a:ea typeface="微软雅黑" panose="020B0503020204020204" pitchFamily="34" charset="-122"/>
              </a:rPr>
              <a:t>汇报完毕</a:t>
            </a:r>
            <a:endParaRPr lang="zh-CN" altLang="en-US" sz="4400" dirty="0">
              <a:solidFill>
                <a:srgbClr val="CA6366"/>
              </a:solidFill>
              <a:latin typeface="微软雅黑" panose="020B0503020204020204" pitchFamily="34" charset="-122"/>
              <a:ea typeface="微软雅黑" panose="020B0503020204020204" pitchFamily="34" charset="-122"/>
            </a:endParaRPr>
          </a:p>
        </p:txBody>
      </p:sp>
      <p:sp>
        <p:nvSpPr>
          <p:cNvPr id="13" name="文本框 19"/>
          <p:cNvSpPr txBox="1"/>
          <p:nvPr/>
        </p:nvSpPr>
        <p:spPr>
          <a:xfrm>
            <a:off x="-2427818" y="2140135"/>
            <a:ext cx="11100354" cy="212365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6600" b="1" dirty="0">
                <a:solidFill>
                  <a:srgbClr val="CA6366"/>
                </a:solidFill>
                <a:latin typeface="Road Rage" pitchFamily="50" charset="0"/>
              </a:rPr>
              <a:t>Report is</a:t>
            </a:r>
            <a:r>
              <a:rPr lang="en-US" altLang="zh-CN" sz="6600" b="1" dirty="0" smtClean="0">
                <a:solidFill>
                  <a:srgbClr val="CA6366"/>
                </a:solidFill>
                <a:latin typeface="Road Rage" pitchFamily="50" charset="0"/>
              </a:rPr>
              <a:t> </a:t>
            </a:r>
            <a:endParaRPr lang="en-US" altLang="zh-CN" sz="6600" b="1" dirty="0" smtClean="0">
              <a:solidFill>
                <a:srgbClr val="CA6366"/>
              </a:solidFill>
              <a:latin typeface="Road Rage" pitchFamily="50" charset="0"/>
            </a:endParaRPr>
          </a:p>
          <a:p>
            <a:pPr algn="ctr"/>
            <a:r>
              <a:rPr lang="en-US" altLang="zh-CN" sz="6600" b="1" dirty="0" smtClean="0">
                <a:solidFill>
                  <a:srgbClr val="CA6366"/>
                </a:solidFill>
                <a:latin typeface="Road Rage" pitchFamily="50" charset="0"/>
              </a:rPr>
              <a:t>completed</a:t>
            </a:r>
            <a:endParaRPr lang="zh-CN" altLang="en-US" sz="7200" dirty="0">
              <a:solidFill>
                <a:srgbClr val="CA6366"/>
              </a:solidFill>
              <a:latin typeface="Road Rage" pitchFamily="50" charset="0"/>
              <a:ea typeface="微软雅黑" panose="020B0503020204020204" pitchFamily="34" charset="-122"/>
              <a:cs typeface="Arial" panose="020B0604020202020204"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2972</Words>
  <Application>WPS 演示</Application>
  <PresentationFormat>宽屏</PresentationFormat>
  <Paragraphs>322</Paragraphs>
  <Slides>20</Slides>
  <Notes>0</Notes>
  <HiddenSlides>0</HiddenSlides>
  <MMClips>0</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20</vt:i4>
      </vt:variant>
    </vt:vector>
  </HeadingPairs>
  <TitlesOfParts>
    <vt:vector size="40" baseType="lpstr">
      <vt:lpstr>Arial</vt:lpstr>
      <vt:lpstr>宋体</vt:lpstr>
      <vt:lpstr>Wingdings</vt:lpstr>
      <vt:lpstr>Impact</vt:lpstr>
      <vt:lpstr>微软雅黑</vt:lpstr>
      <vt:lpstr>华文仿宋</vt:lpstr>
      <vt:lpstr>Calibri</vt:lpstr>
      <vt:lpstr>Arial Unicode MS</vt:lpstr>
      <vt:lpstr>Gill Sans</vt:lpstr>
      <vt:lpstr>Calibri</vt:lpstr>
      <vt:lpstr>Calibri Light</vt:lpstr>
      <vt:lpstr>Ubuntu</vt:lpstr>
      <vt:lpstr>NumberOnly</vt:lpstr>
      <vt:lpstr>Source Sans Pro ExtraLight</vt:lpstr>
      <vt:lpstr>Helvetica Light</vt:lpstr>
      <vt:lpstr>Calibri Light</vt:lpstr>
      <vt:lpstr>Road Rage</vt:lpstr>
      <vt:lpstr>Segoe Print</vt:lpstr>
      <vt:lpstr>Gill Sans MT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WWW</dc:creator>
  <cp:lastModifiedBy>拉普耶鲁</cp:lastModifiedBy>
  <cp:revision>24</cp:revision>
  <dcterms:created xsi:type="dcterms:W3CDTF">2017-06-26T06:28:00Z</dcterms:created>
  <dcterms:modified xsi:type="dcterms:W3CDTF">2020-09-01T08:14:29Z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