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2" r:id="rId3"/>
    <p:sldId id="265" r:id="rId5"/>
    <p:sldId id="258" r:id="rId6"/>
    <p:sldId id="286" r:id="rId7"/>
    <p:sldId id="287" r:id="rId8"/>
    <p:sldId id="288" r:id="rId9"/>
    <p:sldId id="290" r:id="rId10"/>
    <p:sldId id="261" r:id="rId11"/>
    <p:sldId id="292" r:id="rId12"/>
    <p:sldId id="293" r:id="rId13"/>
    <p:sldId id="294" r:id="rId14"/>
    <p:sldId id="295" r:id="rId15"/>
    <p:sldId id="260" r:id="rId16"/>
    <p:sldId id="291" r:id="rId17"/>
    <p:sldId id="296" r:id="rId18"/>
    <p:sldId id="297" r:id="rId19"/>
    <p:sldId id="298" r:id="rId20"/>
    <p:sldId id="259" r:id="rId21"/>
    <p:sldId id="299" r:id="rId22"/>
    <p:sldId id="300" r:id="rId23"/>
    <p:sldId id="301" r:id="rId24"/>
    <p:sldId id="304" r:id="rId25"/>
    <p:sldId id="305" r:id="rId26"/>
    <p:sldId id="283"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01C"/>
    <a:srgbClr val="31635D"/>
    <a:srgbClr val="A5D2CD"/>
    <a:srgbClr val="EC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67" autoAdjust="0"/>
    <p:restoredTop sz="94660"/>
  </p:normalViewPr>
  <p:slideViewPr>
    <p:cSldViewPr snapToGrid="0">
      <p:cViewPr>
        <p:scale>
          <a:sx n="100" d="100"/>
          <a:sy n="100" d="100"/>
        </p:scale>
        <p:origin x="534" y="14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BBDCB-298F-4B0F-A211-FC95444EBAA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7CEBE-AE55-4527-B888-5D8E1DDAE1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40" r="19468"/>
          <a:stretch>
            <a:fillRect/>
          </a:stretch>
        </p:blipFill>
        <p:spPr>
          <a:xfrm>
            <a:off x="0" y="0"/>
            <a:ext cx="12192001" cy="6858000"/>
          </a:xfrm>
          <a:prstGeom prst="rect">
            <a:avLst/>
          </a:prstGeom>
        </p:spPr>
      </p:pic>
      <p:sp>
        <p:nvSpPr>
          <p:cNvPr id="2" name="矩形 1"/>
          <p:cNvSpPr/>
          <p:nvPr userDrawn="1"/>
        </p:nvSpPr>
        <p:spPr>
          <a:xfrm>
            <a:off x="1" y="0"/>
            <a:ext cx="12192000" cy="6858000"/>
          </a:xfrm>
          <a:prstGeom prst="rect">
            <a:avLst/>
          </a:prstGeom>
          <a:gradFill flip="none" rotWithShape="1">
            <a:gsLst>
              <a:gs pos="0">
                <a:srgbClr val="06001C">
                  <a:alpha val="0"/>
                </a:srgbClr>
              </a:gs>
              <a:gs pos="100000">
                <a:srgbClr val="06001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240921" y="3130161"/>
            <a:ext cx="1674000" cy="1674002"/>
          </a:xfrm>
          <a:custGeom>
            <a:avLst/>
            <a:gdLst>
              <a:gd name="connsiteX0" fmla="*/ 837000 w 1674000"/>
              <a:gd name="connsiteY0" fmla="*/ 0 h 1674002"/>
              <a:gd name="connsiteX1" fmla="*/ 1674000 w 1674000"/>
              <a:gd name="connsiteY1" fmla="*/ 837001 h 1674002"/>
              <a:gd name="connsiteX2" fmla="*/ 837000 w 1674000"/>
              <a:gd name="connsiteY2" fmla="*/ 1674002 h 1674002"/>
              <a:gd name="connsiteX3" fmla="*/ 0 w 1674000"/>
              <a:gd name="connsiteY3" fmla="*/ 837001 h 1674002"/>
              <a:gd name="connsiteX4" fmla="*/ 837000 w 1674000"/>
              <a:gd name="connsiteY4" fmla="*/ 0 h 167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000" h="1674002">
                <a:moveTo>
                  <a:pt x="837000" y="0"/>
                </a:moveTo>
                <a:cubicBezTo>
                  <a:pt x="1299262" y="0"/>
                  <a:pt x="1674000" y="374738"/>
                  <a:pt x="1674000" y="837001"/>
                </a:cubicBezTo>
                <a:cubicBezTo>
                  <a:pt x="1674000" y="1299264"/>
                  <a:pt x="1299262" y="1674002"/>
                  <a:pt x="837000" y="1674002"/>
                </a:cubicBezTo>
                <a:cubicBezTo>
                  <a:pt x="374738" y="1674002"/>
                  <a:pt x="0" y="1299264"/>
                  <a:pt x="0" y="837001"/>
                </a:cubicBezTo>
                <a:cubicBezTo>
                  <a:pt x="0" y="374738"/>
                  <a:pt x="374738" y="0"/>
                  <a:pt x="837000" y="0"/>
                </a:cubicBez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4" y="2001610"/>
            <a:ext cx="5456521" cy="3563442"/>
          </a:xfrm>
          <a:custGeom>
            <a:avLst/>
            <a:gdLst>
              <a:gd name="connsiteX0" fmla="*/ 0 w 5456521"/>
              <a:gd name="connsiteY0" fmla="*/ 0 h 3563442"/>
              <a:gd name="connsiteX1" fmla="*/ 5456521 w 5456521"/>
              <a:gd name="connsiteY1" fmla="*/ 0 h 3563442"/>
              <a:gd name="connsiteX2" fmla="*/ 5456521 w 5456521"/>
              <a:gd name="connsiteY2" fmla="*/ 3563442 h 3563442"/>
              <a:gd name="connsiteX3" fmla="*/ 0 w 5456521"/>
              <a:gd name="connsiteY3" fmla="*/ 3563442 h 3563442"/>
            </a:gdLst>
            <a:ahLst/>
            <a:cxnLst>
              <a:cxn ang="0">
                <a:pos x="connsiteX0" y="connsiteY0"/>
              </a:cxn>
              <a:cxn ang="0">
                <a:pos x="connsiteX1" y="connsiteY1"/>
              </a:cxn>
              <a:cxn ang="0">
                <a:pos x="connsiteX2" y="connsiteY2"/>
              </a:cxn>
              <a:cxn ang="0">
                <a:pos x="connsiteX3" y="connsiteY3"/>
              </a:cxn>
            </a:cxnLst>
            <a:rect l="l" t="t" r="r" b="b"/>
            <a:pathLst>
              <a:path w="5456521" h="3563442">
                <a:moveTo>
                  <a:pt x="0" y="0"/>
                </a:moveTo>
                <a:lnTo>
                  <a:pt x="5456521" y="0"/>
                </a:lnTo>
                <a:lnTo>
                  <a:pt x="5456521" y="3563442"/>
                </a:lnTo>
                <a:lnTo>
                  <a:pt x="0" y="3563442"/>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81082" y="1796511"/>
            <a:ext cx="5014947" cy="1763342"/>
          </a:xfrm>
          <a:custGeom>
            <a:avLst/>
            <a:gdLst>
              <a:gd name="connsiteX0" fmla="*/ 0 w 5014947"/>
              <a:gd name="connsiteY0" fmla="*/ 0 h 1763342"/>
              <a:gd name="connsiteX1" fmla="*/ 5014947 w 5014947"/>
              <a:gd name="connsiteY1" fmla="*/ 0 h 1763342"/>
              <a:gd name="connsiteX2" fmla="*/ 5014947 w 5014947"/>
              <a:gd name="connsiteY2" fmla="*/ 1763342 h 1763342"/>
              <a:gd name="connsiteX3" fmla="*/ 0 w 5014947"/>
              <a:gd name="connsiteY3" fmla="*/ 1763342 h 1763342"/>
            </a:gdLst>
            <a:ahLst/>
            <a:cxnLst>
              <a:cxn ang="0">
                <a:pos x="connsiteX0" y="connsiteY0"/>
              </a:cxn>
              <a:cxn ang="0">
                <a:pos x="connsiteX1" y="connsiteY1"/>
              </a:cxn>
              <a:cxn ang="0">
                <a:pos x="connsiteX2" y="connsiteY2"/>
              </a:cxn>
              <a:cxn ang="0">
                <a:pos x="connsiteX3" y="connsiteY3"/>
              </a:cxn>
            </a:cxnLst>
            <a:rect l="l" t="t" r="r" b="b"/>
            <a:pathLst>
              <a:path w="5014947" h="1763342">
                <a:moveTo>
                  <a:pt x="0" y="0"/>
                </a:moveTo>
                <a:lnTo>
                  <a:pt x="5014947" y="0"/>
                </a:lnTo>
                <a:lnTo>
                  <a:pt x="5014947" y="1763342"/>
                </a:lnTo>
                <a:lnTo>
                  <a:pt x="0" y="176334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299625" y="1796515"/>
            <a:ext cx="5014947" cy="1763342"/>
          </a:xfrm>
          <a:custGeom>
            <a:avLst/>
            <a:gdLst>
              <a:gd name="connsiteX0" fmla="*/ 0 w 5014947"/>
              <a:gd name="connsiteY0" fmla="*/ 0 h 1763342"/>
              <a:gd name="connsiteX1" fmla="*/ 5014947 w 5014947"/>
              <a:gd name="connsiteY1" fmla="*/ 0 h 1763342"/>
              <a:gd name="connsiteX2" fmla="*/ 5014947 w 5014947"/>
              <a:gd name="connsiteY2" fmla="*/ 1763342 h 1763342"/>
              <a:gd name="connsiteX3" fmla="*/ 0 w 5014947"/>
              <a:gd name="connsiteY3" fmla="*/ 1763342 h 1763342"/>
            </a:gdLst>
            <a:ahLst/>
            <a:cxnLst>
              <a:cxn ang="0">
                <a:pos x="connsiteX0" y="connsiteY0"/>
              </a:cxn>
              <a:cxn ang="0">
                <a:pos x="connsiteX1" y="connsiteY1"/>
              </a:cxn>
              <a:cxn ang="0">
                <a:pos x="connsiteX2" y="connsiteY2"/>
              </a:cxn>
              <a:cxn ang="0">
                <a:pos x="connsiteX3" y="connsiteY3"/>
              </a:cxn>
            </a:cxnLst>
            <a:rect l="l" t="t" r="r" b="b"/>
            <a:pathLst>
              <a:path w="5014947" h="1763342">
                <a:moveTo>
                  <a:pt x="0" y="0"/>
                </a:moveTo>
                <a:lnTo>
                  <a:pt x="5014947" y="0"/>
                </a:lnTo>
                <a:lnTo>
                  <a:pt x="5014947" y="1763342"/>
                </a:lnTo>
                <a:lnTo>
                  <a:pt x="0" y="1763342"/>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41032"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69324"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97616"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25908"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3" name="图片占位符 12"/>
          <p:cNvSpPr>
            <a:spLocks noGrp="1"/>
          </p:cNvSpPr>
          <p:nvPr>
            <p:ph type="pic" sz="quarter" idx="12"/>
          </p:nvPr>
        </p:nvSpPr>
        <p:spPr>
          <a:xfrm>
            <a:off x="4073476" y="1890235"/>
            <a:ext cx="4050487" cy="2405634"/>
          </a:xfrm>
          <a:custGeom>
            <a:avLst/>
            <a:gdLst>
              <a:gd name="connsiteX0" fmla="*/ 0 w 4050487"/>
              <a:gd name="connsiteY0" fmla="*/ 0 h 2405634"/>
              <a:gd name="connsiteX1" fmla="*/ 4050487 w 4050487"/>
              <a:gd name="connsiteY1" fmla="*/ 0 h 2405634"/>
              <a:gd name="connsiteX2" fmla="*/ 4050487 w 4050487"/>
              <a:gd name="connsiteY2" fmla="*/ 2405634 h 2405634"/>
              <a:gd name="connsiteX3" fmla="*/ 0 w 4050487"/>
              <a:gd name="connsiteY3" fmla="*/ 2405634 h 2405634"/>
            </a:gdLst>
            <a:ahLst/>
            <a:cxnLst>
              <a:cxn ang="0">
                <a:pos x="connsiteX0" y="connsiteY0"/>
              </a:cxn>
              <a:cxn ang="0">
                <a:pos x="connsiteX1" y="connsiteY1"/>
              </a:cxn>
              <a:cxn ang="0">
                <a:pos x="connsiteX2" y="connsiteY2"/>
              </a:cxn>
              <a:cxn ang="0">
                <a:pos x="connsiteX3" y="connsiteY3"/>
              </a:cxn>
            </a:cxnLst>
            <a:rect l="l" t="t" r="r" b="b"/>
            <a:pathLst>
              <a:path w="4050487" h="2405634">
                <a:moveTo>
                  <a:pt x="0" y="0"/>
                </a:moveTo>
                <a:lnTo>
                  <a:pt x="4050487" y="0"/>
                </a:lnTo>
                <a:lnTo>
                  <a:pt x="4050487" y="2405634"/>
                </a:lnTo>
                <a:lnTo>
                  <a:pt x="0" y="2405634"/>
                </a:lnTo>
                <a:close/>
              </a:path>
            </a:pathLst>
          </a:custGeom>
        </p:spPr>
        <p:txBody>
          <a:bodyPr wrap="square">
            <a:noAutofit/>
          </a:bodyPr>
          <a:lstStyle/>
          <a:p>
            <a:endParaRPr lang="zh-CN" altLang="en-US"/>
          </a:p>
        </p:txBody>
      </p:sp>
      <p:sp>
        <p:nvSpPr>
          <p:cNvPr id="8" name="图片占位符 7"/>
          <p:cNvSpPr>
            <a:spLocks noGrp="1"/>
          </p:cNvSpPr>
          <p:nvPr>
            <p:ph type="pic" sz="quarter" idx="10"/>
          </p:nvPr>
        </p:nvSpPr>
        <p:spPr>
          <a:xfrm>
            <a:off x="1360988"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482832"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3" y="1711718"/>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874713" y="3820680"/>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507804" y="1711720"/>
            <a:ext cx="5175190" cy="4164397"/>
          </a:xfrm>
          <a:custGeom>
            <a:avLst/>
            <a:gdLst>
              <a:gd name="connsiteX0" fmla="*/ 0 w 5175190"/>
              <a:gd name="connsiteY0" fmla="*/ 0 h 4164397"/>
              <a:gd name="connsiteX1" fmla="*/ 5175190 w 5175190"/>
              <a:gd name="connsiteY1" fmla="*/ 0 h 4164397"/>
              <a:gd name="connsiteX2" fmla="*/ 5175190 w 5175190"/>
              <a:gd name="connsiteY2" fmla="*/ 4164397 h 4164397"/>
              <a:gd name="connsiteX3" fmla="*/ 0 w 5175190"/>
              <a:gd name="connsiteY3" fmla="*/ 4164397 h 4164397"/>
            </a:gdLst>
            <a:ahLst/>
            <a:cxnLst>
              <a:cxn ang="0">
                <a:pos x="connsiteX0" y="connsiteY0"/>
              </a:cxn>
              <a:cxn ang="0">
                <a:pos x="connsiteX1" y="connsiteY1"/>
              </a:cxn>
              <a:cxn ang="0">
                <a:pos x="connsiteX2" y="connsiteY2"/>
              </a:cxn>
              <a:cxn ang="0">
                <a:pos x="connsiteX3" y="connsiteY3"/>
              </a:cxn>
            </a:cxnLst>
            <a:rect l="l" t="t" r="r" b="b"/>
            <a:pathLst>
              <a:path w="5175190" h="4164397">
                <a:moveTo>
                  <a:pt x="0" y="0"/>
                </a:moveTo>
                <a:lnTo>
                  <a:pt x="5175190" y="0"/>
                </a:lnTo>
                <a:lnTo>
                  <a:pt x="5175190" y="4164397"/>
                </a:lnTo>
                <a:lnTo>
                  <a:pt x="0" y="4164397"/>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760826" y="1702607"/>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7" name="图片占位符 16"/>
          <p:cNvSpPr>
            <a:spLocks noGrp="1"/>
          </p:cNvSpPr>
          <p:nvPr>
            <p:ph type="pic" sz="quarter" idx="14"/>
          </p:nvPr>
        </p:nvSpPr>
        <p:spPr>
          <a:xfrm>
            <a:off x="8760826" y="3820681"/>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725525" y="3854333"/>
            <a:ext cx="1504605" cy="2078395"/>
          </a:xfrm>
          <a:custGeom>
            <a:avLst/>
            <a:gdLst>
              <a:gd name="connsiteX0" fmla="*/ 3164 w 1504605"/>
              <a:gd name="connsiteY0" fmla="*/ 0 h 2078395"/>
              <a:gd name="connsiteX1" fmla="*/ 1502496 w 1504605"/>
              <a:gd name="connsiteY1" fmla="*/ 0 h 2078395"/>
              <a:gd name="connsiteX2" fmla="*/ 1504605 w 1504605"/>
              <a:gd name="connsiteY2" fmla="*/ 2321 h 2078395"/>
              <a:gd name="connsiteX3" fmla="*/ 1503551 w 1504605"/>
              <a:gd name="connsiteY3" fmla="*/ 2076074 h 2078395"/>
              <a:gd name="connsiteX4" fmla="*/ 1501442 w 1504605"/>
              <a:gd name="connsiteY4" fmla="*/ 2078395 h 2078395"/>
              <a:gd name="connsiteX5" fmla="*/ 2109 w 1504605"/>
              <a:gd name="connsiteY5" fmla="*/ 2078395 h 2078395"/>
              <a:gd name="connsiteX6" fmla="*/ 0 w 1504605"/>
              <a:gd name="connsiteY6" fmla="*/ 2076074 h 2078395"/>
              <a:gd name="connsiteX7" fmla="*/ 1055 w 1504605"/>
              <a:gd name="connsiteY7" fmla="*/ 2321 h 2078395"/>
              <a:gd name="connsiteX8" fmla="*/ 3164 w 1504605"/>
              <a:gd name="connsiteY8" fmla="*/ 0 h 207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605" h="2078395">
                <a:moveTo>
                  <a:pt x="3164" y="0"/>
                </a:moveTo>
                <a:cubicBezTo>
                  <a:pt x="1502496" y="0"/>
                  <a:pt x="1502496" y="0"/>
                  <a:pt x="1502496" y="0"/>
                </a:cubicBezTo>
                <a:cubicBezTo>
                  <a:pt x="1503551" y="0"/>
                  <a:pt x="1504605" y="1161"/>
                  <a:pt x="1504605" y="2321"/>
                </a:cubicBezTo>
                <a:lnTo>
                  <a:pt x="1503551" y="2076074"/>
                </a:lnTo>
                <a:cubicBezTo>
                  <a:pt x="1503551" y="2077234"/>
                  <a:pt x="1502496" y="2078395"/>
                  <a:pt x="1501442" y="2078395"/>
                </a:cubicBezTo>
                <a:cubicBezTo>
                  <a:pt x="2109" y="2078395"/>
                  <a:pt x="2109" y="2078395"/>
                  <a:pt x="2109" y="2078395"/>
                </a:cubicBezTo>
                <a:cubicBezTo>
                  <a:pt x="1055" y="2078395"/>
                  <a:pt x="0" y="2077234"/>
                  <a:pt x="0" y="2076074"/>
                </a:cubicBezTo>
                <a:cubicBezTo>
                  <a:pt x="1055" y="2321"/>
                  <a:pt x="1055" y="2321"/>
                  <a:pt x="1055" y="2321"/>
                </a:cubicBezTo>
                <a:cubicBezTo>
                  <a:pt x="1055" y="1161"/>
                  <a:pt x="2109" y="0"/>
                  <a:pt x="3164"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038489" y="3118827"/>
            <a:ext cx="4305355" cy="2720186"/>
          </a:xfrm>
          <a:custGeom>
            <a:avLst/>
            <a:gdLst>
              <a:gd name="connsiteX0" fmla="*/ 0 w 4305355"/>
              <a:gd name="connsiteY0" fmla="*/ 0 h 2720186"/>
              <a:gd name="connsiteX1" fmla="*/ 4305355 w 4305355"/>
              <a:gd name="connsiteY1" fmla="*/ 0 h 2720186"/>
              <a:gd name="connsiteX2" fmla="*/ 4305355 w 4305355"/>
              <a:gd name="connsiteY2" fmla="*/ 2720186 h 2720186"/>
              <a:gd name="connsiteX3" fmla="*/ 0 w 4305355"/>
              <a:gd name="connsiteY3" fmla="*/ 2720186 h 2720186"/>
            </a:gdLst>
            <a:ahLst/>
            <a:cxnLst>
              <a:cxn ang="0">
                <a:pos x="connsiteX0" y="connsiteY0"/>
              </a:cxn>
              <a:cxn ang="0">
                <a:pos x="connsiteX1" y="connsiteY1"/>
              </a:cxn>
              <a:cxn ang="0">
                <a:pos x="connsiteX2" y="connsiteY2"/>
              </a:cxn>
              <a:cxn ang="0">
                <a:pos x="connsiteX3" y="connsiteY3"/>
              </a:cxn>
            </a:cxnLst>
            <a:rect l="l" t="t" r="r" b="b"/>
            <a:pathLst>
              <a:path w="4305355" h="2720186">
                <a:moveTo>
                  <a:pt x="0" y="0"/>
                </a:moveTo>
                <a:lnTo>
                  <a:pt x="4305355" y="0"/>
                </a:lnTo>
                <a:lnTo>
                  <a:pt x="4305355" y="2720186"/>
                </a:lnTo>
                <a:lnTo>
                  <a:pt x="0" y="2720186"/>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479990" y="4672037"/>
            <a:ext cx="737704" cy="1293411"/>
          </a:xfrm>
          <a:custGeom>
            <a:avLst/>
            <a:gdLst>
              <a:gd name="connsiteX0" fmla="*/ 0 w 737704"/>
              <a:gd name="connsiteY0" fmla="*/ 0 h 1293411"/>
              <a:gd name="connsiteX1" fmla="*/ 737704 w 737704"/>
              <a:gd name="connsiteY1" fmla="*/ 0 h 1293411"/>
              <a:gd name="connsiteX2" fmla="*/ 737704 w 737704"/>
              <a:gd name="connsiteY2" fmla="*/ 1293411 h 1293411"/>
              <a:gd name="connsiteX3" fmla="*/ 0 w 737704"/>
              <a:gd name="connsiteY3" fmla="*/ 1293411 h 1293411"/>
            </a:gdLst>
            <a:ahLst/>
            <a:cxnLst>
              <a:cxn ang="0">
                <a:pos x="connsiteX0" y="connsiteY0"/>
              </a:cxn>
              <a:cxn ang="0">
                <a:pos x="connsiteX1" y="connsiteY1"/>
              </a:cxn>
              <a:cxn ang="0">
                <a:pos x="connsiteX2" y="connsiteY2"/>
              </a:cxn>
              <a:cxn ang="0">
                <a:pos x="connsiteX3" y="connsiteY3"/>
              </a:cxn>
            </a:cxnLst>
            <a:rect l="l" t="t" r="r" b="b"/>
            <a:pathLst>
              <a:path w="737704" h="1293411">
                <a:moveTo>
                  <a:pt x="0" y="0"/>
                </a:moveTo>
                <a:lnTo>
                  <a:pt x="737704" y="0"/>
                </a:lnTo>
                <a:lnTo>
                  <a:pt x="737704" y="1293411"/>
                </a:lnTo>
                <a:lnTo>
                  <a:pt x="0" y="1293411"/>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62917" y="2929528"/>
            <a:ext cx="2086700" cy="2086700"/>
          </a:xfrm>
          <a:custGeom>
            <a:avLst/>
            <a:gdLst>
              <a:gd name="connsiteX0" fmla="*/ 1043350 w 2086700"/>
              <a:gd name="connsiteY0" fmla="*/ 0 h 2086700"/>
              <a:gd name="connsiteX1" fmla="*/ 2086700 w 2086700"/>
              <a:gd name="connsiteY1" fmla="*/ 1043350 h 2086700"/>
              <a:gd name="connsiteX2" fmla="*/ 1043350 w 2086700"/>
              <a:gd name="connsiteY2" fmla="*/ 2086700 h 2086700"/>
              <a:gd name="connsiteX3" fmla="*/ 0 w 2086700"/>
              <a:gd name="connsiteY3" fmla="*/ 1043350 h 2086700"/>
              <a:gd name="connsiteX4" fmla="*/ 1043350 w 2086700"/>
              <a:gd name="connsiteY4" fmla="*/ 0 h 208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6700" h="2086700">
                <a:moveTo>
                  <a:pt x="1043350" y="0"/>
                </a:moveTo>
                <a:cubicBezTo>
                  <a:pt x="1619576" y="0"/>
                  <a:pt x="2086700" y="467124"/>
                  <a:pt x="2086700" y="1043350"/>
                </a:cubicBezTo>
                <a:cubicBezTo>
                  <a:pt x="2086700" y="1619576"/>
                  <a:pt x="1619576" y="2086700"/>
                  <a:pt x="1043350" y="2086700"/>
                </a:cubicBezTo>
                <a:cubicBezTo>
                  <a:pt x="467124" y="2086700"/>
                  <a:pt x="0" y="1619576"/>
                  <a:pt x="0" y="1043350"/>
                </a:cubicBezTo>
                <a:cubicBezTo>
                  <a:pt x="0" y="467124"/>
                  <a:pt x="467124" y="0"/>
                  <a:pt x="1043350" y="0"/>
                </a:cubicBezTo>
                <a:close/>
              </a:path>
            </a:pathLst>
          </a:custGeom>
        </p:spPr>
        <p:txBody>
          <a:bodyPr wrap="square">
            <a:noAutofit/>
          </a:bodyPr>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4453843" y="2147207"/>
            <a:ext cx="1510030" cy="1510029"/>
          </a:xfrm>
          <a:custGeom>
            <a:avLst/>
            <a:gdLst>
              <a:gd name="connsiteX0" fmla="*/ 251677 w 1510030"/>
              <a:gd name="connsiteY0" fmla="*/ 0 h 1510029"/>
              <a:gd name="connsiteX1" fmla="*/ 1258354 w 1510030"/>
              <a:gd name="connsiteY1" fmla="*/ 0 h 1510029"/>
              <a:gd name="connsiteX2" fmla="*/ 1510030 w 1510030"/>
              <a:gd name="connsiteY2" fmla="*/ 251676 h 1510029"/>
              <a:gd name="connsiteX3" fmla="*/ 1510030 w 1510030"/>
              <a:gd name="connsiteY3" fmla="*/ 1258353 h 1510029"/>
              <a:gd name="connsiteX4" fmla="*/ 1258354 w 1510030"/>
              <a:gd name="connsiteY4" fmla="*/ 1510029 h 1510029"/>
              <a:gd name="connsiteX5" fmla="*/ 251677 w 1510030"/>
              <a:gd name="connsiteY5" fmla="*/ 1510029 h 1510029"/>
              <a:gd name="connsiteX6" fmla="*/ 0 w 1510030"/>
              <a:gd name="connsiteY6" fmla="*/ 1258353 h 1510029"/>
              <a:gd name="connsiteX7" fmla="*/ 0 w 1510030"/>
              <a:gd name="connsiteY7" fmla="*/ 251676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4" y="0"/>
                </a:lnTo>
                <a:cubicBezTo>
                  <a:pt x="1397351" y="0"/>
                  <a:pt x="1510030" y="112679"/>
                  <a:pt x="1510030" y="251676"/>
                </a:cubicBezTo>
                <a:lnTo>
                  <a:pt x="1510030" y="1258353"/>
                </a:lnTo>
                <a:cubicBezTo>
                  <a:pt x="1510030" y="1397350"/>
                  <a:pt x="1397351" y="1510029"/>
                  <a:pt x="1258354" y="1510029"/>
                </a:cubicBezTo>
                <a:lnTo>
                  <a:pt x="251677" y="1510029"/>
                </a:lnTo>
                <a:cubicBezTo>
                  <a:pt x="112679" y="1510029"/>
                  <a:pt x="0" y="1397350"/>
                  <a:pt x="0" y="1258353"/>
                </a:cubicBezTo>
                <a:lnTo>
                  <a:pt x="0" y="251676"/>
                </a:lnTo>
                <a:cubicBezTo>
                  <a:pt x="0" y="112679"/>
                  <a:pt x="112679" y="0"/>
                  <a:pt x="251677"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6228128" y="2147207"/>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4453843" y="3921491"/>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228128" y="3921491"/>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493977" y="2542201"/>
            <a:ext cx="1692000" cy="2484000"/>
          </a:xfrm>
          <a:custGeom>
            <a:avLst/>
            <a:gdLst>
              <a:gd name="connsiteX0" fmla="*/ 0 w 1692000"/>
              <a:gd name="connsiteY0" fmla="*/ 0 h 2484000"/>
              <a:gd name="connsiteX1" fmla="*/ 1692000 w 1692000"/>
              <a:gd name="connsiteY1" fmla="*/ 0 h 2484000"/>
              <a:gd name="connsiteX2" fmla="*/ 1692000 w 1692000"/>
              <a:gd name="connsiteY2" fmla="*/ 2484000 h 2484000"/>
              <a:gd name="connsiteX3" fmla="*/ 0 w 1692000"/>
              <a:gd name="connsiteY3" fmla="*/ 2484000 h 2484000"/>
            </a:gdLst>
            <a:ahLst/>
            <a:cxnLst>
              <a:cxn ang="0">
                <a:pos x="connsiteX0" y="connsiteY0"/>
              </a:cxn>
              <a:cxn ang="0">
                <a:pos x="connsiteX1" y="connsiteY1"/>
              </a:cxn>
              <a:cxn ang="0">
                <a:pos x="connsiteX2" y="connsiteY2"/>
              </a:cxn>
              <a:cxn ang="0">
                <a:pos x="connsiteX3" y="connsiteY3"/>
              </a:cxn>
            </a:cxnLst>
            <a:rect l="l" t="t" r="r" b="b"/>
            <a:pathLst>
              <a:path w="1692000" h="2484000">
                <a:moveTo>
                  <a:pt x="0" y="0"/>
                </a:moveTo>
                <a:lnTo>
                  <a:pt x="1692000" y="0"/>
                </a:lnTo>
                <a:lnTo>
                  <a:pt x="1692000" y="2484000"/>
                </a:lnTo>
                <a:lnTo>
                  <a:pt x="0" y="2484000"/>
                </a:lnTo>
                <a:close/>
              </a:path>
            </a:pathLst>
          </a:custGeom>
        </p:spPr>
        <p:txBody>
          <a:bodyPr wrap="square">
            <a:noAutofit/>
          </a:bodyPr>
          <a:lstStyle/>
          <a:p>
            <a:endParaRPr lang="zh-CN" altLang="en-US" dirty="0"/>
          </a:p>
        </p:txBody>
      </p:sp>
      <p:sp>
        <p:nvSpPr>
          <p:cNvPr id="8" name="图片占位符 7"/>
          <p:cNvSpPr>
            <a:spLocks noGrp="1"/>
          </p:cNvSpPr>
          <p:nvPr>
            <p:ph type="pic" sz="quarter" idx="11"/>
          </p:nvPr>
        </p:nvSpPr>
        <p:spPr>
          <a:xfrm>
            <a:off x="3709123" y="2542201"/>
            <a:ext cx="1692000" cy="2484000"/>
          </a:xfrm>
          <a:custGeom>
            <a:avLst/>
            <a:gdLst>
              <a:gd name="connsiteX0" fmla="*/ 0 w 1692000"/>
              <a:gd name="connsiteY0" fmla="*/ 0 h 2484000"/>
              <a:gd name="connsiteX1" fmla="*/ 1692000 w 1692000"/>
              <a:gd name="connsiteY1" fmla="*/ 0 h 2484000"/>
              <a:gd name="connsiteX2" fmla="*/ 1692000 w 1692000"/>
              <a:gd name="connsiteY2" fmla="*/ 2484000 h 2484000"/>
              <a:gd name="connsiteX3" fmla="*/ 0 w 1692000"/>
              <a:gd name="connsiteY3" fmla="*/ 2484000 h 2484000"/>
            </a:gdLst>
            <a:ahLst/>
            <a:cxnLst>
              <a:cxn ang="0">
                <a:pos x="connsiteX0" y="connsiteY0"/>
              </a:cxn>
              <a:cxn ang="0">
                <a:pos x="connsiteX1" y="connsiteY1"/>
              </a:cxn>
              <a:cxn ang="0">
                <a:pos x="connsiteX2" y="connsiteY2"/>
              </a:cxn>
              <a:cxn ang="0">
                <a:pos x="connsiteX3" y="connsiteY3"/>
              </a:cxn>
            </a:cxnLst>
            <a:rect l="l" t="t" r="r" b="b"/>
            <a:pathLst>
              <a:path w="1692000" h="2484000">
                <a:moveTo>
                  <a:pt x="0" y="0"/>
                </a:moveTo>
                <a:lnTo>
                  <a:pt x="1692000" y="0"/>
                </a:lnTo>
                <a:lnTo>
                  <a:pt x="1692000" y="2484000"/>
                </a:lnTo>
                <a:lnTo>
                  <a:pt x="0" y="2484000"/>
                </a:lnTo>
                <a:close/>
              </a:path>
            </a:pathLst>
          </a:custGeom>
        </p:spPr>
        <p:txBody>
          <a:bodyPr wrap="square">
            <a:noAutofit/>
          </a:body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47393" y="1850622"/>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61385" y="1850624"/>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66689" y="1850623"/>
            <a:ext cx="2467828" cy="1813982"/>
          </a:xfrm>
          <a:custGeom>
            <a:avLst/>
            <a:gdLst>
              <a:gd name="connsiteX0" fmla="*/ 302336 w 2467828"/>
              <a:gd name="connsiteY0" fmla="*/ 0 h 1813982"/>
              <a:gd name="connsiteX1" fmla="*/ 2165492 w 2467828"/>
              <a:gd name="connsiteY1" fmla="*/ 0 h 1813982"/>
              <a:gd name="connsiteX2" fmla="*/ 2467828 w 2467828"/>
              <a:gd name="connsiteY2" fmla="*/ 302336 h 1813982"/>
              <a:gd name="connsiteX3" fmla="*/ 2467828 w 2467828"/>
              <a:gd name="connsiteY3" fmla="*/ 1511646 h 1813982"/>
              <a:gd name="connsiteX4" fmla="*/ 2165492 w 2467828"/>
              <a:gd name="connsiteY4" fmla="*/ 1813982 h 1813982"/>
              <a:gd name="connsiteX5" fmla="*/ 302336 w 2467828"/>
              <a:gd name="connsiteY5" fmla="*/ 1813982 h 1813982"/>
              <a:gd name="connsiteX6" fmla="*/ 0 w 2467828"/>
              <a:gd name="connsiteY6" fmla="*/ 1511646 h 1813982"/>
              <a:gd name="connsiteX7" fmla="*/ 0 w 2467828"/>
              <a:gd name="connsiteY7" fmla="*/ 302336 h 1813982"/>
              <a:gd name="connsiteX8" fmla="*/ 302336 w 2467828"/>
              <a:gd name="connsiteY8" fmla="*/ 0 h 181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2">
                <a:moveTo>
                  <a:pt x="302336" y="0"/>
                </a:moveTo>
                <a:lnTo>
                  <a:pt x="2165492" y="0"/>
                </a:lnTo>
                <a:cubicBezTo>
                  <a:pt x="2332468" y="0"/>
                  <a:pt x="2467828" y="135360"/>
                  <a:pt x="2467828" y="302336"/>
                </a:cubicBezTo>
                <a:lnTo>
                  <a:pt x="2467828" y="1511646"/>
                </a:lnTo>
                <a:cubicBezTo>
                  <a:pt x="2467828" y="1678622"/>
                  <a:pt x="2332468" y="1813982"/>
                  <a:pt x="2165492" y="1813982"/>
                </a:cubicBezTo>
                <a:lnTo>
                  <a:pt x="302336" y="1813982"/>
                </a:lnTo>
                <a:cubicBezTo>
                  <a:pt x="135360" y="1813982"/>
                  <a:pt x="0" y="1678622"/>
                  <a:pt x="0" y="1511646"/>
                </a:cubicBezTo>
                <a:lnTo>
                  <a:pt x="0" y="302336"/>
                </a:lnTo>
                <a:cubicBezTo>
                  <a:pt x="0" y="135360"/>
                  <a:pt x="135360" y="0"/>
                  <a:pt x="302336" y="0"/>
                </a:cubicBezTo>
                <a:close/>
              </a:path>
            </a:pathLst>
          </a:custGeom>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3369142" y="2341880"/>
            <a:ext cx="4923958" cy="2758436"/>
          </a:xfrm>
          <a:custGeom>
            <a:avLst/>
            <a:gdLst>
              <a:gd name="connsiteX0" fmla="*/ 0 w 4923958"/>
              <a:gd name="connsiteY0" fmla="*/ 0 h 2758436"/>
              <a:gd name="connsiteX1" fmla="*/ 4923958 w 4923958"/>
              <a:gd name="connsiteY1" fmla="*/ 0 h 2758436"/>
              <a:gd name="connsiteX2" fmla="*/ 4923958 w 4923958"/>
              <a:gd name="connsiteY2" fmla="*/ 2758436 h 2758436"/>
              <a:gd name="connsiteX3" fmla="*/ 0 w 4923958"/>
              <a:gd name="connsiteY3" fmla="*/ 2758436 h 2758436"/>
            </a:gdLst>
            <a:ahLst/>
            <a:cxnLst>
              <a:cxn ang="0">
                <a:pos x="connsiteX0" y="connsiteY0"/>
              </a:cxn>
              <a:cxn ang="0">
                <a:pos x="connsiteX1" y="connsiteY1"/>
              </a:cxn>
              <a:cxn ang="0">
                <a:pos x="connsiteX2" y="connsiteY2"/>
              </a:cxn>
              <a:cxn ang="0">
                <a:pos x="connsiteX3" y="connsiteY3"/>
              </a:cxn>
            </a:cxnLst>
            <a:rect l="l" t="t" r="r" b="b"/>
            <a:pathLst>
              <a:path w="4923958" h="2758436">
                <a:moveTo>
                  <a:pt x="0" y="0"/>
                </a:moveTo>
                <a:lnTo>
                  <a:pt x="4923958" y="0"/>
                </a:lnTo>
                <a:lnTo>
                  <a:pt x="4923958" y="2758436"/>
                </a:lnTo>
                <a:lnTo>
                  <a:pt x="0" y="2758436"/>
                </a:lnTo>
                <a:close/>
              </a:path>
            </a:pathLst>
          </a:custGeom>
        </p:spPr>
        <p:txBody>
          <a:bodyPr wrap="square">
            <a:noAutofit/>
          </a:bodyPr>
          <a:lstStyle/>
          <a:p>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5.xml"/><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5.xml"/><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5.xml"/><Relationship Id="rId2" Type="http://schemas.openxmlformats.org/officeDocument/2006/relationships/image" Target="../media/image15.jpeg"/><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5.xml"/><Relationship Id="rId2" Type="http://schemas.openxmlformats.org/officeDocument/2006/relationships/image" Target="../media/image18.jpe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5.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5.xml"/><Relationship Id="rId6" Type="http://schemas.openxmlformats.org/officeDocument/2006/relationships/image" Target="../media/image5.jpeg"/><Relationship Id="rId5" Type="http://schemas.openxmlformats.org/officeDocument/2006/relationships/image" Target="../media/image24.png"/><Relationship Id="rId4" Type="http://schemas.openxmlformats.org/officeDocument/2006/relationships/image" Target="../media/image23.jpeg"/><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5.xml"/><Relationship Id="rId5" Type="http://schemas.openxmlformats.org/officeDocument/2006/relationships/image" Target="../media/image29.jpe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5.xml"/><Relationship Id="rId2" Type="http://schemas.openxmlformats.org/officeDocument/2006/relationships/image" Target="../media/image8.jpeg"/><Relationship Id="rId1"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5.xml"/><Relationship Id="rId1" Type="http://schemas.openxmlformats.org/officeDocument/2006/relationships/image" Target="../media/image3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
        <p:nvSpPr>
          <p:cNvPr id="3" name="矩形 2"/>
          <p:cNvSpPr/>
          <p:nvPr/>
        </p:nvSpPr>
        <p:spPr>
          <a:xfrm>
            <a:off x="0" y="-7247"/>
            <a:ext cx="12192000" cy="6857999"/>
          </a:xfrm>
          <a:prstGeom prst="rect">
            <a:avLst/>
          </a:prstGeom>
          <a:solidFill>
            <a:srgbClr val="06001C">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301917" y="3081401"/>
            <a:ext cx="9046066" cy="923330"/>
          </a:xfrm>
          <a:prstGeom prst="rect">
            <a:avLst/>
          </a:prstGeom>
        </p:spPr>
        <p:txBody>
          <a:bodyPr wrap="none">
            <a:spAutoFit/>
            <a:scene3d>
              <a:camera prst="orthographicFront"/>
              <a:lightRig rig="threePt" dir="t"/>
            </a:scene3d>
            <a:sp3d contourW="12700"/>
          </a:bodyPr>
          <a:lstStyle/>
          <a:p>
            <a:r>
              <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科技风人工智能年终汇报</a:t>
            </a:r>
            <a:r>
              <a:rPr lang="en-US" altLang="zh-CN"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PPT</a:t>
            </a:r>
            <a:endPar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
        <p:nvSpPr>
          <p:cNvPr id="5" name="矩形 4"/>
          <p:cNvSpPr/>
          <p:nvPr/>
        </p:nvSpPr>
        <p:spPr>
          <a:xfrm>
            <a:off x="1390407" y="4101045"/>
            <a:ext cx="9151338" cy="584775"/>
          </a:xfrm>
          <a:prstGeom prst="rect">
            <a:avLst/>
          </a:prstGeom>
        </p:spPr>
        <p:txBody>
          <a:bodyPr wrap="square">
            <a:spAutoFit/>
            <a:scene3d>
              <a:camera prst="orthographicFront"/>
              <a:lightRig rig="threePt" dir="t"/>
            </a:scene3d>
            <a:sp3d contourW="12700"/>
          </a:bodyPr>
          <a:lstStyle/>
          <a:p>
            <a:r>
              <a:rPr lang="en-US" altLang="zh-CN" sz="1600" dirty="0">
                <a:solidFill>
                  <a:schemeClr val="bg1"/>
                </a:solidFill>
              </a:rPr>
              <a:t>There are moments in life when you miss someone so much that you just want to pick them from your dreams and hug them for real!  Dream what you want to dream; </a:t>
            </a:r>
            <a:endParaRPr lang="en-US" altLang="zh-CN" sz="1600" dirty="0">
              <a:solidFill>
                <a:schemeClr val="bg1"/>
              </a:solidFill>
            </a:endParaRPr>
          </a:p>
        </p:txBody>
      </p:sp>
      <p:sp>
        <p:nvSpPr>
          <p:cNvPr id="6" name="矩形 5"/>
          <p:cNvSpPr/>
          <p:nvPr/>
        </p:nvSpPr>
        <p:spPr>
          <a:xfrm>
            <a:off x="3636845" y="2158071"/>
            <a:ext cx="3724096" cy="923330"/>
          </a:xfrm>
          <a:prstGeom prst="rect">
            <a:avLst/>
          </a:prstGeom>
        </p:spPr>
        <p:txBody>
          <a:bodyPr wrap="none">
            <a:spAutoFit/>
            <a:scene3d>
              <a:camera prst="orthographicFront"/>
              <a:lightRig rig="threePt" dir="t"/>
            </a:scene3d>
            <a:sp3d contourW="12700"/>
          </a:bodyPr>
          <a:lstStyle/>
          <a:p>
            <a:r>
              <a:rPr lang="en-US" altLang="zh-CN" sz="5400" b="1" dirty="0">
                <a:solidFill>
                  <a:schemeClr val="bg1"/>
                </a:solidFill>
                <a:effectLst>
                  <a:outerShdw blurRad="38100" dist="38100" dir="2700000" algn="tl">
                    <a:srgbClr val="000000">
                      <a:alpha val="43137"/>
                    </a:srgbClr>
                  </a:outerShdw>
                </a:effectLst>
              </a:rPr>
              <a:t>BUSINESS</a:t>
            </a:r>
            <a:endParaRPr lang="zh-CN" altLang="en-US" sz="5400" b="1" dirty="0">
              <a:solidFill>
                <a:schemeClr val="bg1"/>
              </a:solidFill>
              <a:effectLst>
                <a:outerShdw blurRad="38100" dist="38100" dir="2700000" algn="tl">
                  <a:srgbClr val="000000">
                    <a:alpha val="43137"/>
                  </a:srgbClr>
                </a:outerShdw>
              </a:effectLst>
            </a:endParaRPr>
          </a:p>
        </p:txBody>
      </p:sp>
      <p:pic>
        <p:nvPicPr>
          <p:cNvPr id="8" name="Isaac Shepard - Letting G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57943" y="-576943"/>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0" repeatCount="indefinite" fill="hold"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1399" y="0"/>
            <a:ext cx="12160601" cy="6858000"/>
          </a:xfrm>
          <a:prstGeom prst="rect">
            <a:avLst/>
          </a:prstGeom>
        </p:spPr>
      </p:pic>
      <p:cxnSp>
        <p:nvCxnSpPr>
          <p:cNvPr id="4" name="Straight Connector 16"/>
          <p:cNvCxnSpPr/>
          <p:nvPr/>
        </p:nvCxnSpPr>
        <p:spPr>
          <a:xfrm flipV="1">
            <a:off x="4809408" y="3255942"/>
            <a:ext cx="2484276" cy="1080120"/>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18"/>
          <p:cNvCxnSpPr/>
          <p:nvPr/>
        </p:nvCxnSpPr>
        <p:spPr>
          <a:xfrm flipH="1" flipV="1">
            <a:off x="4809408" y="4342106"/>
            <a:ext cx="2484276" cy="1086164"/>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14"/>
          <p:cNvCxnSpPr/>
          <p:nvPr/>
        </p:nvCxnSpPr>
        <p:spPr>
          <a:xfrm>
            <a:off x="4809408" y="2175822"/>
            <a:ext cx="2484276" cy="1080120"/>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Oval 5"/>
          <p:cNvSpPr/>
          <p:nvPr/>
        </p:nvSpPr>
        <p:spPr bwMode="auto">
          <a:xfrm>
            <a:off x="4449368" y="1815782"/>
            <a:ext cx="720080" cy="720080"/>
          </a:xfrm>
          <a:prstGeom prst="ellipse">
            <a:avLst/>
          </a:prstGeom>
          <a:solidFill>
            <a:schemeClr val="accent1">
              <a:lumMod val="100000"/>
            </a:schemeClr>
          </a:solidFill>
          <a:ln w="76200">
            <a:solidFill>
              <a:schemeClr val="accent1">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01</a:t>
            </a:r>
            <a:endParaRPr lang="en-US" altLang="zh-CN" sz="2800" dirty="0">
              <a:solidFill>
                <a:schemeClr val="bg1">
                  <a:lumMod val="100000"/>
                </a:schemeClr>
              </a:solidFill>
              <a:latin typeface="Impact" panose="020B0806030902050204" pitchFamily="34" charset="0"/>
            </a:endParaRPr>
          </a:p>
        </p:txBody>
      </p:sp>
      <p:sp>
        <p:nvSpPr>
          <p:cNvPr id="11" name="Oval 9"/>
          <p:cNvSpPr/>
          <p:nvPr/>
        </p:nvSpPr>
        <p:spPr bwMode="auto">
          <a:xfrm>
            <a:off x="6933644" y="2898924"/>
            <a:ext cx="720080" cy="720080"/>
          </a:xfrm>
          <a:prstGeom prst="ellipse">
            <a:avLst/>
          </a:prstGeom>
          <a:solidFill>
            <a:schemeClr val="accent2"/>
          </a:solidFill>
          <a:ln w="76200">
            <a:solidFill>
              <a:schemeClr val="accent2">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02</a:t>
            </a:r>
            <a:endParaRPr lang="en-US" altLang="zh-CN" sz="2800" dirty="0">
              <a:solidFill>
                <a:schemeClr val="bg1">
                  <a:lumMod val="100000"/>
                </a:schemeClr>
              </a:solidFill>
              <a:latin typeface="Impact" panose="020B0806030902050204" pitchFamily="34" charset="0"/>
            </a:endParaRPr>
          </a:p>
        </p:txBody>
      </p:sp>
      <p:sp>
        <p:nvSpPr>
          <p:cNvPr id="12" name="Oval 10"/>
          <p:cNvSpPr/>
          <p:nvPr/>
        </p:nvSpPr>
        <p:spPr bwMode="auto">
          <a:xfrm>
            <a:off x="6933644" y="5065209"/>
            <a:ext cx="720080" cy="720080"/>
          </a:xfrm>
          <a:prstGeom prst="ellipse">
            <a:avLst/>
          </a:prstGeom>
          <a:solidFill>
            <a:schemeClr val="accent4"/>
          </a:solidFill>
          <a:ln w="76200">
            <a:solidFill>
              <a:schemeClr val="accent2">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04</a:t>
            </a:r>
            <a:endParaRPr lang="en-US" altLang="zh-CN" sz="2800" dirty="0">
              <a:solidFill>
                <a:schemeClr val="bg1">
                  <a:lumMod val="100000"/>
                </a:schemeClr>
              </a:solidFill>
              <a:latin typeface="Impact" panose="020B0806030902050204" pitchFamily="34" charset="0"/>
            </a:endParaRPr>
          </a:p>
        </p:txBody>
      </p:sp>
      <p:grpSp>
        <p:nvGrpSpPr>
          <p:cNvPr id="26" name="组合 25"/>
          <p:cNvGrpSpPr/>
          <p:nvPr/>
        </p:nvGrpSpPr>
        <p:grpSpPr>
          <a:xfrm>
            <a:off x="7886692" y="2898924"/>
            <a:ext cx="3073408" cy="712484"/>
            <a:chOff x="1490980" y="390771"/>
            <a:chExt cx="3073408" cy="712484"/>
          </a:xfrm>
        </p:grpSpPr>
        <p:sp>
          <p:nvSpPr>
            <p:cNvPr id="27" name="文本框 26"/>
            <p:cNvSpPr txBox="1"/>
            <p:nvPr/>
          </p:nvSpPr>
          <p:spPr>
            <a:xfrm>
              <a:off x="14909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8" name="文本框 27"/>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9" name="组合 28"/>
          <p:cNvGrpSpPr/>
          <p:nvPr/>
        </p:nvGrpSpPr>
        <p:grpSpPr>
          <a:xfrm>
            <a:off x="7886692" y="5072805"/>
            <a:ext cx="3073408" cy="712484"/>
            <a:chOff x="1490980" y="390771"/>
            <a:chExt cx="3073408" cy="712484"/>
          </a:xfrm>
        </p:grpSpPr>
        <p:sp>
          <p:nvSpPr>
            <p:cNvPr id="30" name="文本框 29"/>
            <p:cNvSpPr txBox="1"/>
            <p:nvPr/>
          </p:nvSpPr>
          <p:spPr>
            <a:xfrm>
              <a:off x="14909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1" name="文本框 30"/>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2" name="组合 31"/>
          <p:cNvGrpSpPr/>
          <p:nvPr/>
        </p:nvGrpSpPr>
        <p:grpSpPr>
          <a:xfrm>
            <a:off x="1221340" y="3979820"/>
            <a:ext cx="3048008" cy="712484"/>
            <a:chOff x="1516380" y="390771"/>
            <a:chExt cx="3048008" cy="712484"/>
          </a:xfrm>
        </p:grpSpPr>
        <p:sp>
          <p:nvSpPr>
            <p:cNvPr id="33" name="文本框 32"/>
            <p:cNvSpPr txBox="1"/>
            <p:nvPr/>
          </p:nvSpPr>
          <p:spPr>
            <a:xfrm>
              <a:off x="18592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4" name="文本框 33"/>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5" name="组合 34"/>
          <p:cNvGrpSpPr/>
          <p:nvPr/>
        </p:nvGrpSpPr>
        <p:grpSpPr>
          <a:xfrm>
            <a:off x="1221340" y="1777341"/>
            <a:ext cx="3048008" cy="712484"/>
            <a:chOff x="1516380" y="390771"/>
            <a:chExt cx="3048008" cy="712484"/>
          </a:xfrm>
        </p:grpSpPr>
        <p:sp>
          <p:nvSpPr>
            <p:cNvPr id="36" name="文本框 35"/>
            <p:cNvSpPr txBox="1"/>
            <p:nvPr/>
          </p:nvSpPr>
          <p:spPr>
            <a:xfrm>
              <a:off x="18592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7" name="文本框 36"/>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8" name="矩形 37"/>
          <p:cNvSpPr/>
          <p:nvPr/>
        </p:nvSpPr>
        <p:spPr>
          <a:xfrm>
            <a:off x="4594627" y="453523"/>
            <a:ext cx="3002745" cy="707886"/>
          </a:xfrm>
          <a:prstGeom prst="rect">
            <a:avLst/>
          </a:prstGeom>
        </p:spPr>
        <p:txBody>
          <a:bodyPr wrap="none">
            <a:spAutoFit/>
            <a:scene3d>
              <a:camera prst="orthographicFront"/>
              <a:lightRig rig="threePt" dir="t"/>
            </a:scene3d>
            <a:sp3d contourW="12700"/>
          </a:bodyPr>
          <a:lstStyle/>
          <a:p>
            <a:pPr algn="ctr"/>
            <a:r>
              <a:rPr lang="en-US" altLang="zh-CN" sz="4000" b="1" dirty="0">
                <a:solidFill>
                  <a:schemeClr val="bg1"/>
                </a:solidFill>
                <a:effectLst>
                  <a:outerShdw blurRad="38100" dist="38100" dir="2700000" algn="tl">
                    <a:srgbClr val="000000">
                      <a:alpha val="43137"/>
                    </a:srgbClr>
                  </a:outerShdw>
                </a:effectLst>
              </a:rPr>
              <a:t>CONTENTS</a:t>
            </a:r>
            <a:endParaRPr lang="zh-CN" altLang="en-US" sz="4000" b="1" dirty="0">
              <a:solidFill>
                <a:schemeClr val="bg1"/>
              </a:solidFill>
              <a:effectLst>
                <a:outerShdw blurRad="38100" dist="38100" dir="2700000" algn="tl">
                  <a:srgbClr val="000000">
                    <a:alpha val="43137"/>
                  </a:srgbClr>
                </a:outerShdw>
              </a:effectLst>
            </a:endParaRPr>
          </a:p>
        </p:txBody>
      </p:sp>
      <p:sp>
        <p:nvSpPr>
          <p:cNvPr id="39" name="Oval 5"/>
          <p:cNvSpPr/>
          <p:nvPr/>
        </p:nvSpPr>
        <p:spPr bwMode="auto">
          <a:xfrm>
            <a:off x="4449368" y="3982066"/>
            <a:ext cx="720080" cy="720080"/>
          </a:xfrm>
          <a:prstGeom prst="ellipse">
            <a:avLst/>
          </a:prstGeom>
          <a:solidFill>
            <a:schemeClr val="accent1">
              <a:lumMod val="100000"/>
            </a:schemeClr>
          </a:solidFill>
          <a:ln w="76200">
            <a:solidFill>
              <a:schemeClr val="accent1">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03</a:t>
            </a:r>
            <a:endParaRPr lang="en-US" altLang="zh-CN" sz="2800" dirty="0">
              <a:solidFill>
                <a:schemeClr val="bg1">
                  <a:lumMod val="100000"/>
                </a:schemeClr>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500"/>
                                        <p:tgtEl>
                                          <p:spTgt spid="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4000"/>
                            </p:stCondLst>
                            <p:childTnLst>
                              <p:par>
                                <p:cTn id="47" presetID="12" presetClass="entr" presetSubtype="2"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p:tgtEl>
                                          <p:spTgt spid="35"/>
                                        </p:tgtEl>
                                        <p:attrNameLst>
                                          <p:attrName>ppt_x</p:attrName>
                                        </p:attrNameLst>
                                      </p:cBhvr>
                                      <p:tavLst>
                                        <p:tav tm="0">
                                          <p:val>
                                            <p:strVal val="#ppt_x+#ppt_w*1.125000"/>
                                          </p:val>
                                        </p:tav>
                                        <p:tav tm="100000">
                                          <p:val>
                                            <p:strVal val="#ppt_x"/>
                                          </p:val>
                                        </p:tav>
                                      </p:tavLst>
                                    </p:anim>
                                    <p:animEffect transition="in" filter="wipe(left)">
                                      <p:cBhvr>
                                        <p:cTn id="50" dur="500"/>
                                        <p:tgtEl>
                                          <p:spTgt spid="35"/>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up)">
                                      <p:cBhvr>
                                        <p:cTn id="55" dur="500"/>
                                        <p:tgtEl>
                                          <p:spTgt spid="26"/>
                                        </p:tgtEl>
                                      </p:cBhvr>
                                    </p:animEffect>
                                  </p:childTnLst>
                                </p:cTn>
                              </p:par>
                            </p:childTnLst>
                          </p:cTn>
                        </p:par>
                        <p:par>
                          <p:cTn id="56" fill="hold">
                            <p:stCondLst>
                              <p:cond delay="5000"/>
                            </p:stCondLst>
                            <p:childTnLst>
                              <p:par>
                                <p:cTn id="57" presetID="12" presetClass="entr" presetSubtype="2"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500"/>
                                        <p:tgtEl>
                                          <p:spTgt spid="32"/>
                                        </p:tgtEl>
                                        <p:attrNameLst>
                                          <p:attrName>ppt_x</p:attrName>
                                        </p:attrNameLst>
                                      </p:cBhvr>
                                      <p:tavLst>
                                        <p:tav tm="0">
                                          <p:val>
                                            <p:strVal val="#ppt_x+#ppt_w*1.125000"/>
                                          </p:val>
                                        </p:tav>
                                        <p:tav tm="100000">
                                          <p:val>
                                            <p:strVal val="#ppt_x"/>
                                          </p:val>
                                        </p:tav>
                                      </p:tavLst>
                                    </p:anim>
                                    <p:animEffect transition="in" filter="wipe(left)">
                                      <p:cBhvr>
                                        <p:cTn id="60" dur="500"/>
                                        <p:tgtEl>
                                          <p:spTgt spid="32"/>
                                        </p:tgtEl>
                                      </p:cBhvr>
                                    </p:animEffect>
                                  </p:childTnLst>
                                </p:cTn>
                              </p:par>
                            </p:childTnLst>
                          </p:cTn>
                        </p:par>
                        <p:par>
                          <p:cTn id="61" fill="hold">
                            <p:stCondLst>
                              <p:cond delay="55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38" grpId="0"/>
      <p:bldP spid="3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01</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bwMode="auto">
          <a:xfrm>
            <a:off x="601938" y="2026268"/>
            <a:ext cx="2884884" cy="320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7425902" y="2564904"/>
            <a:ext cx="2605703"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某集团有限公司</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7" name="矩形 6"/>
          <p:cNvSpPr/>
          <p:nvPr/>
        </p:nvSpPr>
        <p:spPr>
          <a:xfrm>
            <a:off x="7353844" y="3144657"/>
            <a:ext cx="4536504" cy="1384995"/>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右键点击图片，选择“更改图片”即可更换成您的图片，右键点击图片，选择“更换图片”即可更换成您的图片。右键点击图片，选择“更改图片”即可更换成您的图片，右键点击图片，选择“更换图片”即可更换成您的图片。</a:t>
            </a:r>
            <a:endParaRPr lang="zh-CN" altLang="en-US" sz="1400" dirty="0">
              <a:solidFill>
                <a:schemeClr val="bg1">
                  <a:lumMod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bg1">
                  <a:lumMod val="50000"/>
                </a:schemeClr>
              </a:solidFill>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556841" y="2026268"/>
            <a:ext cx="2884885" cy="320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58"/>
          <p:cNvGrpSpPr/>
          <p:nvPr/>
        </p:nvGrpSpPr>
        <p:grpSpPr>
          <a:xfrm>
            <a:off x="7425904" y="4581128"/>
            <a:ext cx="775209" cy="637747"/>
            <a:chOff x="7425108" y="4581128"/>
            <a:chExt cx="775209" cy="637746"/>
          </a:xfrm>
        </p:grpSpPr>
        <p:sp>
          <p:nvSpPr>
            <p:cNvPr id="9" name="矩形 8"/>
            <p:cNvSpPr/>
            <p:nvPr/>
          </p:nvSpPr>
          <p:spPr>
            <a:xfrm>
              <a:off x="7425108" y="4581128"/>
              <a:ext cx="775209" cy="637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3" name="组合 12"/>
            <p:cNvGrpSpPr/>
            <p:nvPr/>
          </p:nvGrpSpPr>
          <p:grpSpPr>
            <a:xfrm>
              <a:off x="7557592" y="4674845"/>
              <a:ext cx="524393" cy="445522"/>
              <a:chOff x="3351213" y="1103313"/>
              <a:chExt cx="5467350" cy="4645026"/>
            </a:xfrm>
            <a:solidFill>
              <a:schemeClr val="bg1"/>
            </a:solidFill>
          </p:grpSpPr>
          <p:sp>
            <p:nvSpPr>
              <p:cNvPr id="14" name="Freeform 22"/>
              <p:cNvSpPr/>
              <p:nvPr/>
            </p:nvSpPr>
            <p:spPr bwMode="auto">
              <a:xfrm>
                <a:off x="8081963" y="4530726"/>
                <a:ext cx="736600" cy="833438"/>
              </a:xfrm>
              <a:custGeom>
                <a:avLst/>
                <a:gdLst>
                  <a:gd name="T0" fmla="*/ 0 w 196"/>
                  <a:gd name="T1" fmla="*/ 59 h 222"/>
                  <a:gd name="T2" fmla="*/ 85 w 196"/>
                  <a:gd name="T3" fmla="*/ 0 h 222"/>
                  <a:gd name="T4" fmla="*/ 196 w 196"/>
                  <a:gd name="T5" fmla="*/ 89 h 222"/>
                  <a:gd name="T6" fmla="*/ 196 w 196"/>
                  <a:gd name="T7" fmla="*/ 222 h 222"/>
                  <a:gd name="T8" fmla="*/ 14 w 196"/>
                  <a:gd name="T9" fmla="*/ 222 h 222"/>
                  <a:gd name="T10" fmla="*/ 36 w 196"/>
                  <a:gd name="T11" fmla="*/ 189 h 222"/>
                  <a:gd name="T12" fmla="*/ 0 w 196"/>
                  <a:gd name="T13" fmla="*/ 59 h 222"/>
                </a:gdLst>
                <a:ahLst/>
                <a:cxnLst>
                  <a:cxn ang="0">
                    <a:pos x="T0" y="T1"/>
                  </a:cxn>
                  <a:cxn ang="0">
                    <a:pos x="T2" y="T3"/>
                  </a:cxn>
                  <a:cxn ang="0">
                    <a:pos x="T4" y="T5"/>
                  </a:cxn>
                  <a:cxn ang="0">
                    <a:pos x="T6" y="T7"/>
                  </a:cxn>
                  <a:cxn ang="0">
                    <a:pos x="T8" y="T9"/>
                  </a:cxn>
                  <a:cxn ang="0">
                    <a:pos x="T10" y="T11"/>
                  </a:cxn>
                  <a:cxn ang="0">
                    <a:pos x="T12" y="T13"/>
                  </a:cxn>
                </a:cxnLst>
                <a:rect l="0" t="0" r="r" b="b"/>
                <a:pathLst>
                  <a:path w="196" h="222">
                    <a:moveTo>
                      <a:pt x="0" y="59"/>
                    </a:moveTo>
                    <a:cubicBezTo>
                      <a:pt x="38" y="56"/>
                      <a:pt x="70" y="33"/>
                      <a:pt x="85" y="0"/>
                    </a:cubicBezTo>
                    <a:cubicBezTo>
                      <a:pt x="139" y="15"/>
                      <a:pt x="196" y="42"/>
                      <a:pt x="196" y="89"/>
                    </a:cubicBezTo>
                    <a:cubicBezTo>
                      <a:pt x="196" y="179"/>
                      <a:pt x="196" y="222"/>
                      <a:pt x="196" y="222"/>
                    </a:cubicBezTo>
                    <a:cubicBezTo>
                      <a:pt x="14" y="222"/>
                      <a:pt x="14" y="222"/>
                      <a:pt x="14" y="222"/>
                    </a:cubicBezTo>
                    <a:cubicBezTo>
                      <a:pt x="36" y="189"/>
                      <a:pt x="36" y="189"/>
                      <a:pt x="36" y="189"/>
                    </a:cubicBezTo>
                    <a:lnTo>
                      <a:pt x="0"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5" name="Freeform 23"/>
              <p:cNvSpPr/>
              <p:nvPr/>
            </p:nvSpPr>
            <p:spPr bwMode="auto">
              <a:xfrm>
                <a:off x="7585076" y="4530726"/>
                <a:ext cx="439738" cy="833438"/>
              </a:xfrm>
              <a:custGeom>
                <a:avLst/>
                <a:gdLst>
                  <a:gd name="T0" fmla="*/ 32 w 117"/>
                  <a:gd name="T1" fmla="*/ 0 h 222"/>
                  <a:gd name="T2" fmla="*/ 117 w 117"/>
                  <a:gd name="T3" fmla="*/ 59 h 222"/>
                  <a:gd name="T4" fmla="*/ 81 w 117"/>
                  <a:gd name="T5" fmla="*/ 189 h 222"/>
                  <a:gd name="T6" fmla="*/ 103 w 117"/>
                  <a:gd name="T7" fmla="*/ 222 h 222"/>
                  <a:gd name="T8" fmla="*/ 14 w 117"/>
                  <a:gd name="T9" fmla="*/ 222 h 222"/>
                  <a:gd name="T10" fmla="*/ 14 w 117"/>
                  <a:gd name="T11" fmla="*/ 65 h 222"/>
                  <a:gd name="T12" fmla="*/ 0 w 117"/>
                  <a:gd name="T13" fmla="*/ 10 h 222"/>
                  <a:gd name="T14" fmla="*/ 32 w 117"/>
                  <a:gd name="T15" fmla="*/ 0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22">
                    <a:moveTo>
                      <a:pt x="32" y="0"/>
                    </a:moveTo>
                    <a:cubicBezTo>
                      <a:pt x="47" y="33"/>
                      <a:pt x="79" y="56"/>
                      <a:pt x="117" y="59"/>
                    </a:cubicBezTo>
                    <a:cubicBezTo>
                      <a:pt x="81" y="189"/>
                      <a:pt x="81" y="189"/>
                      <a:pt x="81" y="189"/>
                    </a:cubicBezTo>
                    <a:cubicBezTo>
                      <a:pt x="103" y="222"/>
                      <a:pt x="103" y="222"/>
                      <a:pt x="103" y="222"/>
                    </a:cubicBezTo>
                    <a:cubicBezTo>
                      <a:pt x="14" y="222"/>
                      <a:pt x="14" y="222"/>
                      <a:pt x="14" y="222"/>
                    </a:cubicBezTo>
                    <a:cubicBezTo>
                      <a:pt x="14" y="181"/>
                      <a:pt x="14" y="129"/>
                      <a:pt x="14" y="65"/>
                    </a:cubicBezTo>
                    <a:cubicBezTo>
                      <a:pt x="14" y="45"/>
                      <a:pt x="9" y="27"/>
                      <a:pt x="0" y="10"/>
                    </a:cubicBezTo>
                    <a:cubicBezTo>
                      <a:pt x="10" y="6"/>
                      <a:pt x="21" y="3"/>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6" name="Freeform 24"/>
              <p:cNvSpPr>
                <a:spLocks noEditPoints="1"/>
              </p:cNvSpPr>
              <p:nvPr/>
            </p:nvSpPr>
            <p:spPr bwMode="auto">
              <a:xfrm>
                <a:off x="7615238" y="3722688"/>
                <a:ext cx="857250" cy="860425"/>
              </a:xfrm>
              <a:custGeom>
                <a:avLst/>
                <a:gdLst>
                  <a:gd name="T0" fmla="*/ 114 w 228"/>
                  <a:gd name="T1" fmla="*/ 229 h 229"/>
                  <a:gd name="T2" fmla="*/ 0 w 228"/>
                  <a:gd name="T3" fmla="*/ 115 h 229"/>
                  <a:gd name="T4" fmla="*/ 114 w 228"/>
                  <a:gd name="T5" fmla="*/ 0 h 229"/>
                  <a:gd name="T6" fmla="*/ 228 w 228"/>
                  <a:gd name="T7" fmla="*/ 115 h 229"/>
                  <a:gd name="T8" fmla="*/ 114 w 228"/>
                  <a:gd name="T9" fmla="*/ 229 h 229"/>
                  <a:gd name="T10" fmla="*/ 208 w 228"/>
                  <a:gd name="T11" fmla="*/ 111 h 229"/>
                  <a:gd name="T12" fmla="*/ 178 w 228"/>
                  <a:gd name="T13" fmla="*/ 46 h 229"/>
                  <a:gd name="T14" fmla="*/ 186 w 228"/>
                  <a:gd name="T15" fmla="*/ 91 h 229"/>
                  <a:gd name="T16" fmla="*/ 136 w 228"/>
                  <a:gd name="T17" fmla="*/ 193 h 229"/>
                  <a:gd name="T18" fmla="*/ 208 w 228"/>
                  <a:gd name="T19" fmla="*/ 1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9">
                    <a:moveTo>
                      <a:pt x="114" y="229"/>
                    </a:moveTo>
                    <a:cubicBezTo>
                      <a:pt x="51" y="229"/>
                      <a:pt x="0" y="178"/>
                      <a:pt x="0" y="115"/>
                    </a:cubicBezTo>
                    <a:cubicBezTo>
                      <a:pt x="0" y="52"/>
                      <a:pt x="51" y="0"/>
                      <a:pt x="114" y="0"/>
                    </a:cubicBezTo>
                    <a:cubicBezTo>
                      <a:pt x="177" y="0"/>
                      <a:pt x="228" y="52"/>
                      <a:pt x="228" y="115"/>
                    </a:cubicBezTo>
                    <a:cubicBezTo>
                      <a:pt x="228" y="178"/>
                      <a:pt x="177" y="229"/>
                      <a:pt x="114" y="229"/>
                    </a:cubicBezTo>
                    <a:close/>
                    <a:moveTo>
                      <a:pt x="208" y="111"/>
                    </a:moveTo>
                    <a:cubicBezTo>
                      <a:pt x="208" y="85"/>
                      <a:pt x="196" y="62"/>
                      <a:pt x="178" y="46"/>
                    </a:cubicBezTo>
                    <a:cubicBezTo>
                      <a:pt x="183" y="60"/>
                      <a:pt x="186" y="76"/>
                      <a:pt x="186" y="91"/>
                    </a:cubicBezTo>
                    <a:cubicBezTo>
                      <a:pt x="186" y="133"/>
                      <a:pt x="166" y="170"/>
                      <a:pt x="136" y="193"/>
                    </a:cubicBezTo>
                    <a:cubicBezTo>
                      <a:pt x="177" y="188"/>
                      <a:pt x="208" y="153"/>
                      <a:pt x="208"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7" name="Freeform 25"/>
              <p:cNvSpPr/>
              <p:nvPr/>
            </p:nvSpPr>
            <p:spPr bwMode="auto">
              <a:xfrm>
                <a:off x="6157913" y="4222751"/>
                <a:ext cx="1352550" cy="1525588"/>
              </a:xfrm>
              <a:custGeom>
                <a:avLst/>
                <a:gdLst>
                  <a:gd name="T0" fmla="*/ 157 w 360"/>
                  <a:gd name="T1" fmla="*/ 0 h 406"/>
                  <a:gd name="T2" fmla="*/ 360 w 360"/>
                  <a:gd name="T3" fmla="*/ 162 h 406"/>
                  <a:gd name="T4" fmla="*/ 360 w 360"/>
                  <a:gd name="T5" fmla="*/ 406 h 406"/>
                  <a:gd name="T6" fmla="*/ 26 w 360"/>
                  <a:gd name="T7" fmla="*/ 406 h 406"/>
                  <a:gd name="T8" fmla="*/ 65 w 360"/>
                  <a:gd name="T9" fmla="*/ 344 h 406"/>
                  <a:gd name="T10" fmla="*/ 0 w 360"/>
                  <a:gd name="T11" fmla="*/ 107 h 406"/>
                  <a:gd name="T12" fmla="*/ 157 w 360"/>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360" h="406">
                    <a:moveTo>
                      <a:pt x="157" y="0"/>
                    </a:moveTo>
                    <a:cubicBezTo>
                      <a:pt x="255" y="27"/>
                      <a:pt x="360" y="75"/>
                      <a:pt x="360" y="162"/>
                    </a:cubicBezTo>
                    <a:cubicBezTo>
                      <a:pt x="360" y="326"/>
                      <a:pt x="360" y="406"/>
                      <a:pt x="360" y="406"/>
                    </a:cubicBezTo>
                    <a:cubicBezTo>
                      <a:pt x="26" y="406"/>
                      <a:pt x="26" y="406"/>
                      <a:pt x="26" y="406"/>
                    </a:cubicBezTo>
                    <a:cubicBezTo>
                      <a:pt x="65" y="344"/>
                      <a:pt x="65" y="344"/>
                      <a:pt x="65" y="344"/>
                    </a:cubicBezTo>
                    <a:cubicBezTo>
                      <a:pt x="0" y="107"/>
                      <a:pt x="0" y="107"/>
                      <a:pt x="0" y="107"/>
                    </a:cubicBezTo>
                    <a:cubicBezTo>
                      <a:pt x="69" y="102"/>
                      <a:pt x="128" y="60"/>
                      <a:pt x="1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8" name="Freeform 26"/>
              <p:cNvSpPr/>
              <p:nvPr/>
            </p:nvSpPr>
            <p:spPr bwMode="auto">
              <a:xfrm>
                <a:off x="6529388" y="306070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9" name="Freeform 27"/>
              <p:cNvSpPr/>
              <p:nvPr/>
            </p:nvSpPr>
            <p:spPr bwMode="auto">
              <a:xfrm>
                <a:off x="4703763" y="4222751"/>
                <a:ext cx="1352550" cy="1525588"/>
              </a:xfrm>
              <a:custGeom>
                <a:avLst/>
                <a:gdLst>
                  <a:gd name="T0" fmla="*/ 0 w 360"/>
                  <a:gd name="T1" fmla="*/ 406 h 406"/>
                  <a:gd name="T2" fmla="*/ 0 w 360"/>
                  <a:gd name="T3" fmla="*/ 162 h 406"/>
                  <a:gd name="T4" fmla="*/ 203 w 360"/>
                  <a:gd name="T5" fmla="*/ 0 h 406"/>
                  <a:gd name="T6" fmla="*/ 360 w 360"/>
                  <a:gd name="T7" fmla="*/ 107 h 406"/>
                  <a:gd name="T8" fmla="*/ 295 w 360"/>
                  <a:gd name="T9" fmla="*/ 344 h 406"/>
                  <a:gd name="T10" fmla="*/ 334 w 360"/>
                  <a:gd name="T11" fmla="*/ 406 h 406"/>
                  <a:gd name="T12" fmla="*/ 0 w 360"/>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360" h="406">
                    <a:moveTo>
                      <a:pt x="0" y="406"/>
                    </a:moveTo>
                    <a:cubicBezTo>
                      <a:pt x="0" y="406"/>
                      <a:pt x="0" y="326"/>
                      <a:pt x="0" y="162"/>
                    </a:cubicBezTo>
                    <a:cubicBezTo>
                      <a:pt x="0" y="75"/>
                      <a:pt x="105" y="27"/>
                      <a:pt x="203" y="0"/>
                    </a:cubicBezTo>
                    <a:cubicBezTo>
                      <a:pt x="232" y="60"/>
                      <a:pt x="291" y="102"/>
                      <a:pt x="360" y="107"/>
                    </a:cubicBezTo>
                    <a:cubicBezTo>
                      <a:pt x="295" y="344"/>
                      <a:pt x="295" y="344"/>
                      <a:pt x="295" y="344"/>
                    </a:cubicBezTo>
                    <a:cubicBezTo>
                      <a:pt x="334" y="406"/>
                      <a:pt x="334" y="406"/>
                      <a:pt x="334" y="406"/>
                    </a:cubicBezTo>
                    <a:lnTo>
                      <a:pt x="0"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0" name="Freeform 28"/>
              <p:cNvSpPr/>
              <p:nvPr/>
            </p:nvSpPr>
            <p:spPr bwMode="auto">
              <a:xfrm>
                <a:off x="5454651" y="1103313"/>
                <a:ext cx="3322638" cy="1690688"/>
              </a:xfrm>
              <a:custGeom>
                <a:avLst/>
                <a:gdLst>
                  <a:gd name="T0" fmla="*/ 137 w 884"/>
                  <a:gd name="T1" fmla="*/ 396 h 450"/>
                  <a:gd name="T2" fmla="*/ 10 w 884"/>
                  <a:gd name="T3" fmla="*/ 450 h 450"/>
                  <a:gd name="T4" fmla="*/ 0 w 884"/>
                  <a:gd name="T5" fmla="*/ 437 h 450"/>
                  <a:gd name="T6" fmla="*/ 349 w 884"/>
                  <a:gd name="T7" fmla="*/ 157 h 450"/>
                  <a:gd name="T8" fmla="*/ 450 w 884"/>
                  <a:gd name="T9" fmla="*/ 335 h 450"/>
                  <a:gd name="T10" fmla="*/ 620 w 884"/>
                  <a:gd name="T11" fmla="*/ 190 h 450"/>
                  <a:gd name="T12" fmla="*/ 484 w 884"/>
                  <a:gd name="T13" fmla="*/ 112 h 450"/>
                  <a:gd name="T14" fmla="*/ 884 w 884"/>
                  <a:gd name="T15" fmla="*/ 0 h 450"/>
                  <a:gd name="T16" fmla="*/ 744 w 884"/>
                  <a:gd name="T17" fmla="*/ 391 h 450"/>
                  <a:gd name="T18" fmla="*/ 662 w 884"/>
                  <a:gd name="T19" fmla="*/ 225 h 450"/>
                  <a:gd name="T20" fmla="*/ 435 w 884"/>
                  <a:gd name="T21" fmla="*/ 418 h 450"/>
                  <a:gd name="T22" fmla="*/ 334 w 884"/>
                  <a:gd name="T23" fmla="*/ 238 h 450"/>
                  <a:gd name="T24" fmla="*/ 137 w 884"/>
                  <a:gd name="T25" fmla="*/ 396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4" h="450">
                    <a:moveTo>
                      <a:pt x="137" y="396"/>
                    </a:moveTo>
                    <a:cubicBezTo>
                      <a:pt x="89" y="402"/>
                      <a:pt x="46" y="421"/>
                      <a:pt x="10" y="450"/>
                    </a:cubicBezTo>
                    <a:cubicBezTo>
                      <a:pt x="0" y="437"/>
                      <a:pt x="0" y="437"/>
                      <a:pt x="0" y="437"/>
                    </a:cubicBezTo>
                    <a:cubicBezTo>
                      <a:pt x="349" y="157"/>
                      <a:pt x="349" y="157"/>
                      <a:pt x="349" y="157"/>
                    </a:cubicBezTo>
                    <a:cubicBezTo>
                      <a:pt x="450" y="335"/>
                      <a:pt x="450" y="335"/>
                      <a:pt x="450" y="335"/>
                    </a:cubicBezTo>
                    <a:cubicBezTo>
                      <a:pt x="620" y="190"/>
                      <a:pt x="620" y="190"/>
                      <a:pt x="620" y="190"/>
                    </a:cubicBezTo>
                    <a:cubicBezTo>
                      <a:pt x="484" y="112"/>
                      <a:pt x="484" y="112"/>
                      <a:pt x="484" y="112"/>
                    </a:cubicBezTo>
                    <a:cubicBezTo>
                      <a:pt x="884" y="0"/>
                      <a:pt x="884" y="0"/>
                      <a:pt x="884" y="0"/>
                    </a:cubicBezTo>
                    <a:cubicBezTo>
                      <a:pt x="744" y="391"/>
                      <a:pt x="744" y="391"/>
                      <a:pt x="744" y="391"/>
                    </a:cubicBezTo>
                    <a:cubicBezTo>
                      <a:pt x="662" y="225"/>
                      <a:pt x="662" y="225"/>
                      <a:pt x="662" y="225"/>
                    </a:cubicBezTo>
                    <a:cubicBezTo>
                      <a:pt x="435" y="418"/>
                      <a:pt x="435" y="418"/>
                      <a:pt x="435" y="418"/>
                    </a:cubicBezTo>
                    <a:cubicBezTo>
                      <a:pt x="334" y="238"/>
                      <a:pt x="334" y="238"/>
                      <a:pt x="334" y="238"/>
                    </a:cubicBezTo>
                    <a:lnTo>
                      <a:pt x="137" y="3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1" name="Freeform 29"/>
              <p:cNvSpPr/>
              <p:nvPr/>
            </p:nvSpPr>
            <p:spPr bwMode="auto">
              <a:xfrm>
                <a:off x="3351213" y="2474913"/>
                <a:ext cx="2141538" cy="1333500"/>
              </a:xfrm>
              <a:custGeom>
                <a:avLst/>
                <a:gdLst>
                  <a:gd name="T0" fmla="*/ 492 w 570"/>
                  <a:gd name="T1" fmla="*/ 196 h 355"/>
                  <a:gd name="T2" fmla="*/ 415 w 570"/>
                  <a:gd name="T3" fmla="*/ 258 h 355"/>
                  <a:gd name="T4" fmla="*/ 323 w 570"/>
                  <a:gd name="T5" fmla="*/ 86 h 355"/>
                  <a:gd name="T6" fmla="*/ 59 w 570"/>
                  <a:gd name="T7" fmla="*/ 334 h 355"/>
                  <a:gd name="T8" fmla="*/ 10 w 570"/>
                  <a:gd name="T9" fmla="*/ 344 h 355"/>
                  <a:gd name="T10" fmla="*/ 22 w 570"/>
                  <a:gd name="T11" fmla="*/ 295 h 355"/>
                  <a:gd name="T12" fmla="*/ 338 w 570"/>
                  <a:gd name="T13" fmla="*/ 0 h 355"/>
                  <a:gd name="T14" fmla="*/ 432 w 570"/>
                  <a:gd name="T15" fmla="*/ 176 h 355"/>
                  <a:gd name="T16" fmla="*/ 560 w 570"/>
                  <a:gd name="T17" fmla="*/ 72 h 355"/>
                  <a:gd name="T18" fmla="*/ 570 w 570"/>
                  <a:gd name="T19" fmla="*/ 85 h 355"/>
                  <a:gd name="T20" fmla="*/ 492 w 570"/>
                  <a:gd name="T21" fmla="*/ 19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0" h="355">
                    <a:moveTo>
                      <a:pt x="492" y="196"/>
                    </a:moveTo>
                    <a:cubicBezTo>
                      <a:pt x="415" y="258"/>
                      <a:pt x="415" y="258"/>
                      <a:pt x="415" y="258"/>
                    </a:cubicBezTo>
                    <a:cubicBezTo>
                      <a:pt x="323" y="86"/>
                      <a:pt x="323" y="86"/>
                      <a:pt x="323" y="86"/>
                    </a:cubicBezTo>
                    <a:cubicBezTo>
                      <a:pt x="59" y="334"/>
                      <a:pt x="59" y="334"/>
                      <a:pt x="59" y="334"/>
                    </a:cubicBezTo>
                    <a:cubicBezTo>
                      <a:pt x="42" y="350"/>
                      <a:pt x="20" y="355"/>
                      <a:pt x="10" y="344"/>
                    </a:cubicBezTo>
                    <a:cubicBezTo>
                      <a:pt x="0" y="333"/>
                      <a:pt x="5" y="312"/>
                      <a:pt x="22" y="295"/>
                    </a:cubicBezTo>
                    <a:cubicBezTo>
                      <a:pt x="338" y="0"/>
                      <a:pt x="338" y="0"/>
                      <a:pt x="338" y="0"/>
                    </a:cubicBezTo>
                    <a:cubicBezTo>
                      <a:pt x="432" y="176"/>
                      <a:pt x="432" y="176"/>
                      <a:pt x="432" y="176"/>
                    </a:cubicBezTo>
                    <a:cubicBezTo>
                      <a:pt x="560" y="72"/>
                      <a:pt x="560" y="72"/>
                      <a:pt x="560" y="72"/>
                    </a:cubicBezTo>
                    <a:cubicBezTo>
                      <a:pt x="570" y="85"/>
                      <a:pt x="570" y="85"/>
                      <a:pt x="570" y="85"/>
                    </a:cubicBezTo>
                    <a:cubicBezTo>
                      <a:pt x="535" y="114"/>
                      <a:pt x="507" y="152"/>
                      <a:pt x="492"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2" name="Freeform 30"/>
              <p:cNvSpPr>
                <a:spLocks noEditPoints="1"/>
              </p:cNvSpPr>
              <p:nvPr/>
            </p:nvSpPr>
            <p:spPr bwMode="auto">
              <a:xfrm>
                <a:off x="5305426" y="2744788"/>
                <a:ext cx="1570038" cy="1571625"/>
              </a:xfrm>
              <a:custGeom>
                <a:avLst/>
                <a:gdLst>
                  <a:gd name="T0" fmla="*/ 249 w 418"/>
                  <a:gd name="T1" fmla="*/ 352 h 418"/>
                  <a:gd name="T2" fmla="*/ 381 w 418"/>
                  <a:gd name="T3" fmla="*/ 201 h 418"/>
                  <a:gd name="T4" fmla="*/ 326 w 418"/>
                  <a:gd name="T5" fmla="*/ 84 h 418"/>
                  <a:gd name="T6" fmla="*/ 326 w 418"/>
                  <a:gd name="T7" fmla="*/ 84 h 418"/>
                  <a:gd name="T8" fmla="*/ 326 w 418"/>
                  <a:gd name="T9" fmla="*/ 84 h 418"/>
                  <a:gd name="T10" fmla="*/ 341 w 418"/>
                  <a:gd name="T11" fmla="*/ 166 h 418"/>
                  <a:gd name="T12" fmla="*/ 249 w 418"/>
                  <a:gd name="T13" fmla="*/ 352 h 418"/>
                  <a:gd name="T14" fmla="*/ 209 w 418"/>
                  <a:gd name="T15" fmla="*/ 418 h 418"/>
                  <a:gd name="T16" fmla="*/ 0 w 418"/>
                  <a:gd name="T17" fmla="*/ 209 h 418"/>
                  <a:gd name="T18" fmla="*/ 209 w 418"/>
                  <a:gd name="T19" fmla="*/ 0 h 418"/>
                  <a:gd name="T20" fmla="*/ 418 w 418"/>
                  <a:gd name="T21" fmla="*/ 209 h 418"/>
                  <a:gd name="T22" fmla="*/ 209 w 418"/>
                  <a:gd name="T23" fmla="*/ 418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8">
                    <a:moveTo>
                      <a:pt x="249" y="352"/>
                    </a:moveTo>
                    <a:cubicBezTo>
                      <a:pt x="324" y="342"/>
                      <a:pt x="381" y="279"/>
                      <a:pt x="381" y="201"/>
                    </a:cubicBezTo>
                    <a:cubicBezTo>
                      <a:pt x="381" y="154"/>
                      <a:pt x="360" y="112"/>
                      <a:pt x="326" y="84"/>
                    </a:cubicBezTo>
                    <a:cubicBezTo>
                      <a:pt x="326" y="84"/>
                      <a:pt x="326" y="84"/>
                      <a:pt x="326" y="84"/>
                    </a:cubicBezTo>
                    <a:cubicBezTo>
                      <a:pt x="326" y="84"/>
                      <a:pt x="326" y="84"/>
                      <a:pt x="326" y="84"/>
                    </a:cubicBezTo>
                    <a:cubicBezTo>
                      <a:pt x="335" y="109"/>
                      <a:pt x="341" y="137"/>
                      <a:pt x="341" y="166"/>
                    </a:cubicBezTo>
                    <a:cubicBezTo>
                      <a:pt x="341" y="242"/>
                      <a:pt x="305" y="309"/>
                      <a:pt x="249" y="352"/>
                    </a:cubicBezTo>
                    <a:close/>
                    <a:moveTo>
                      <a:pt x="209" y="418"/>
                    </a:moveTo>
                    <a:cubicBezTo>
                      <a:pt x="93" y="418"/>
                      <a:pt x="0" y="325"/>
                      <a:pt x="0" y="209"/>
                    </a:cubicBezTo>
                    <a:cubicBezTo>
                      <a:pt x="0" y="94"/>
                      <a:pt x="93" y="0"/>
                      <a:pt x="209" y="0"/>
                    </a:cubicBezTo>
                    <a:cubicBezTo>
                      <a:pt x="325" y="0"/>
                      <a:pt x="418" y="94"/>
                      <a:pt x="418" y="209"/>
                    </a:cubicBezTo>
                    <a:cubicBezTo>
                      <a:pt x="418" y="325"/>
                      <a:pt x="325" y="418"/>
                      <a:pt x="209" y="4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3" name="Freeform 31"/>
              <p:cNvSpPr/>
              <p:nvPr/>
            </p:nvSpPr>
            <p:spPr bwMode="auto">
              <a:xfrm>
                <a:off x="4181476" y="4541838"/>
                <a:ext cx="439738" cy="830263"/>
              </a:xfrm>
              <a:custGeom>
                <a:avLst/>
                <a:gdLst>
                  <a:gd name="T0" fmla="*/ 0 w 117"/>
                  <a:gd name="T1" fmla="*/ 58 h 221"/>
                  <a:gd name="T2" fmla="*/ 86 w 117"/>
                  <a:gd name="T3" fmla="*/ 0 h 221"/>
                  <a:gd name="T4" fmla="*/ 117 w 117"/>
                  <a:gd name="T5" fmla="*/ 10 h 221"/>
                  <a:gd name="T6" fmla="*/ 104 w 117"/>
                  <a:gd name="T7" fmla="*/ 65 h 221"/>
                  <a:gd name="T8" fmla="*/ 104 w 117"/>
                  <a:gd name="T9" fmla="*/ 221 h 221"/>
                  <a:gd name="T10" fmla="*/ 14 w 117"/>
                  <a:gd name="T11" fmla="*/ 221 h 221"/>
                  <a:gd name="T12" fmla="*/ 36 w 117"/>
                  <a:gd name="T13" fmla="*/ 188 h 221"/>
                  <a:gd name="T14" fmla="*/ 0 w 117"/>
                  <a:gd name="T15" fmla="*/ 58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21">
                    <a:moveTo>
                      <a:pt x="0" y="58"/>
                    </a:moveTo>
                    <a:cubicBezTo>
                      <a:pt x="38" y="56"/>
                      <a:pt x="70" y="32"/>
                      <a:pt x="86" y="0"/>
                    </a:cubicBezTo>
                    <a:cubicBezTo>
                      <a:pt x="96" y="3"/>
                      <a:pt x="107" y="6"/>
                      <a:pt x="117" y="10"/>
                    </a:cubicBezTo>
                    <a:cubicBezTo>
                      <a:pt x="108" y="26"/>
                      <a:pt x="104" y="45"/>
                      <a:pt x="104" y="65"/>
                    </a:cubicBezTo>
                    <a:cubicBezTo>
                      <a:pt x="104" y="128"/>
                      <a:pt x="104" y="180"/>
                      <a:pt x="104" y="221"/>
                    </a:cubicBezTo>
                    <a:cubicBezTo>
                      <a:pt x="14" y="221"/>
                      <a:pt x="14" y="221"/>
                      <a:pt x="14" y="221"/>
                    </a:cubicBezTo>
                    <a:cubicBezTo>
                      <a:pt x="36" y="188"/>
                      <a:pt x="36" y="188"/>
                      <a:pt x="36" y="188"/>
                    </a:cubicBezTo>
                    <a:lnTo>
                      <a:pt x="0"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4" name="Freeform 32"/>
              <p:cNvSpPr/>
              <p:nvPr/>
            </p:nvSpPr>
            <p:spPr bwMode="auto">
              <a:xfrm>
                <a:off x="3387726" y="4541838"/>
                <a:ext cx="736600" cy="830263"/>
              </a:xfrm>
              <a:custGeom>
                <a:avLst/>
                <a:gdLst>
                  <a:gd name="T0" fmla="*/ 196 w 196"/>
                  <a:gd name="T1" fmla="*/ 58 h 221"/>
                  <a:gd name="T2" fmla="*/ 160 w 196"/>
                  <a:gd name="T3" fmla="*/ 188 h 221"/>
                  <a:gd name="T4" fmla="*/ 182 w 196"/>
                  <a:gd name="T5" fmla="*/ 221 h 221"/>
                  <a:gd name="T6" fmla="*/ 0 w 196"/>
                  <a:gd name="T7" fmla="*/ 221 h 221"/>
                  <a:gd name="T8" fmla="*/ 0 w 196"/>
                  <a:gd name="T9" fmla="*/ 88 h 221"/>
                  <a:gd name="T10" fmla="*/ 111 w 196"/>
                  <a:gd name="T11" fmla="*/ 0 h 221"/>
                  <a:gd name="T12" fmla="*/ 196 w 196"/>
                  <a:gd name="T13" fmla="*/ 58 h 221"/>
                </a:gdLst>
                <a:ahLst/>
                <a:cxnLst>
                  <a:cxn ang="0">
                    <a:pos x="T0" y="T1"/>
                  </a:cxn>
                  <a:cxn ang="0">
                    <a:pos x="T2" y="T3"/>
                  </a:cxn>
                  <a:cxn ang="0">
                    <a:pos x="T4" y="T5"/>
                  </a:cxn>
                  <a:cxn ang="0">
                    <a:pos x="T6" y="T7"/>
                  </a:cxn>
                  <a:cxn ang="0">
                    <a:pos x="T8" y="T9"/>
                  </a:cxn>
                  <a:cxn ang="0">
                    <a:pos x="T10" y="T11"/>
                  </a:cxn>
                  <a:cxn ang="0">
                    <a:pos x="T12" y="T13"/>
                  </a:cxn>
                </a:cxnLst>
                <a:rect l="0" t="0" r="r" b="b"/>
                <a:pathLst>
                  <a:path w="196" h="221">
                    <a:moveTo>
                      <a:pt x="196" y="58"/>
                    </a:moveTo>
                    <a:cubicBezTo>
                      <a:pt x="160" y="188"/>
                      <a:pt x="160" y="188"/>
                      <a:pt x="160" y="188"/>
                    </a:cubicBezTo>
                    <a:cubicBezTo>
                      <a:pt x="182" y="221"/>
                      <a:pt x="182" y="221"/>
                      <a:pt x="182" y="221"/>
                    </a:cubicBezTo>
                    <a:cubicBezTo>
                      <a:pt x="0" y="221"/>
                      <a:pt x="0" y="221"/>
                      <a:pt x="0" y="221"/>
                    </a:cubicBezTo>
                    <a:cubicBezTo>
                      <a:pt x="0" y="221"/>
                      <a:pt x="0" y="178"/>
                      <a:pt x="0" y="88"/>
                    </a:cubicBezTo>
                    <a:cubicBezTo>
                      <a:pt x="0" y="41"/>
                      <a:pt x="57" y="14"/>
                      <a:pt x="111" y="0"/>
                    </a:cubicBezTo>
                    <a:cubicBezTo>
                      <a:pt x="126" y="32"/>
                      <a:pt x="158" y="56"/>
                      <a:pt x="196"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5" name="Freeform 33"/>
              <p:cNvSpPr/>
              <p:nvPr/>
            </p:nvSpPr>
            <p:spPr bwMode="auto">
              <a:xfrm>
                <a:off x="3922713" y="39068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6" name="Freeform 34"/>
              <p:cNvSpPr>
                <a:spLocks noEditPoints="1"/>
              </p:cNvSpPr>
              <p:nvPr/>
            </p:nvSpPr>
            <p:spPr bwMode="auto">
              <a:xfrm>
                <a:off x="3733801" y="3733801"/>
                <a:ext cx="857250" cy="860425"/>
              </a:xfrm>
              <a:custGeom>
                <a:avLst/>
                <a:gdLst>
                  <a:gd name="T0" fmla="*/ 50 w 228"/>
                  <a:gd name="T1" fmla="*/ 46 h 229"/>
                  <a:gd name="T2" fmla="*/ 20 w 228"/>
                  <a:gd name="T3" fmla="*/ 110 h 229"/>
                  <a:gd name="T4" fmla="*/ 92 w 228"/>
                  <a:gd name="T5" fmla="*/ 192 h 229"/>
                  <a:gd name="T6" fmla="*/ 42 w 228"/>
                  <a:gd name="T7" fmla="*/ 91 h 229"/>
                  <a:gd name="T8" fmla="*/ 50 w 228"/>
                  <a:gd name="T9" fmla="*/ 46 h 229"/>
                  <a:gd name="T10" fmla="*/ 50 w 228"/>
                  <a:gd name="T11" fmla="*/ 46 h 229"/>
                  <a:gd name="T12" fmla="*/ 114 w 228"/>
                  <a:gd name="T13" fmla="*/ 229 h 229"/>
                  <a:gd name="T14" fmla="*/ 0 w 228"/>
                  <a:gd name="T15" fmla="*/ 114 h 229"/>
                  <a:gd name="T16" fmla="*/ 114 w 228"/>
                  <a:gd name="T17" fmla="*/ 0 h 229"/>
                  <a:gd name="T18" fmla="*/ 228 w 228"/>
                  <a:gd name="T19" fmla="*/ 114 h 229"/>
                  <a:gd name="T20" fmla="*/ 114 w 228"/>
                  <a:gd name="T21"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29">
                    <a:moveTo>
                      <a:pt x="50" y="46"/>
                    </a:moveTo>
                    <a:cubicBezTo>
                      <a:pt x="32" y="61"/>
                      <a:pt x="20" y="84"/>
                      <a:pt x="20" y="110"/>
                    </a:cubicBezTo>
                    <a:cubicBezTo>
                      <a:pt x="20" y="152"/>
                      <a:pt x="51" y="187"/>
                      <a:pt x="92" y="192"/>
                    </a:cubicBezTo>
                    <a:cubicBezTo>
                      <a:pt x="62" y="169"/>
                      <a:pt x="42" y="132"/>
                      <a:pt x="42" y="91"/>
                    </a:cubicBezTo>
                    <a:cubicBezTo>
                      <a:pt x="42" y="75"/>
                      <a:pt x="45" y="60"/>
                      <a:pt x="50" y="46"/>
                    </a:cubicBezTo>
                    <a:cubicBezTo>
                      <a:pt x="50" y="46"/>
                      <a:pt x="50" y="46"/>
                      <a:pt x="50" y="46"/>
                    </a:cubicBezTo>
                    <a:close/>
                    <a:moveTo>
                      <a:pt x="114" y="229"/>
                    </a:moveTo>
                    <a:cubicBezTo>
                      <a:pt x="51" y="229"/>
                      <a:pt x="0" y="177"/>
                      <a:pt x="0" y="114"/>
                    </a:cubicBezTo>
                    <a:cubicBezTo>
                      <a:pt x="0" y="51"/>
                      <a:pt x="51" y="0"/>
                      <a:pt x="114" y="0"/>
                    </a:cubicBezTo>
                    <a:cubicBezTo>
                      <a:pt x="177" y="0"/>
                      <a:pt x="228" y="51"/>
                      <a:pt x="228" y="114"/>
                    </a:cubicBezTo>
                    <a:cubicBezTo>
                      <a:pt x="228" y="177"/>
                      <a:pt x="177" y="229"/>
                      <a:pt x="114" y="2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grpSp>
      </p:grpSp>
      <p:grpSp>
        <p:nvGrpSpPr>
          <p:cNvPr id="27" name="组合 59"/>
          <p:cNvGrpSpPr/>
          <p:nvPr/>
        </p:nvGrpSpPr>
        <p:grpSpPr>
          <a:xfrm>
            <a:off x="8341149" y="4581128"/>
            <a:ext cx="775209" cy="637747"/>
            <a:chOff x="8340354" y="4581128"/>
            <a:chExt cx="775209" cy="637746"/>
          </a:xfrm>
        </p:grpSpPr>
        <p:sp>
          <p:nvSpPr>
            <p:cNvPr id="10" name="矩形 9"/>
            <p:cNvSpPr/>
            <p:nvPr/>
          </p:nvSpPr>
          <p:spPr>
            <a:xfrm>
              <a:off x="8340354" y="4581128"/>
              <a:ext cx="775209" cy="63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3" name="组合 26"/>
            <p:cNvGrpSpPr/>
            <p:nvPr/>
          </p:nvGrpSpPr>
          <p:grpSpPr>
            <a:xfrm>
              <a:off x="8501499" y="4690042"/>
              <a:ext cx="443093" cy="457117"/>
              <a:chOff x="3613150" y="869950"/>
              <a:chExt cx="4965700" cy="5122863"/>
            </a:xfrm>
            <a:solidFill>
              <a:schemeClr val="bg1"/>
            </a:solidFill>
          </p:grpSpPr>
          <p:sp>
            <p:nvSpPr>
              <p:cNvPr id="28" name="Freeform 111"/>
              <p:cNvSpPr/>
              <p:nvPr/>
            </p:nvSpPr>
            <p:spPr bwMode="auto">
              <a:xfrm>
                <a:off x="6578600" y="1433513"/>
                <a:ext cx="2000250" cy="3994150"/>
              </a:xfrm>
              <a:custGeom>
                <a:avLst/>
                <a:gdLst>
                  <a:gd name="T0" fmla="*/ 269 w 532"/>
                  <a:gd name="T1" fmla="*/ 903 h 1063"/>
                  <a:gd name="T2" fmla="*/ 73 w 532"/>
                  <a:gd name="T3" fmla="*/ 985 h 1063"/>
                  <a:gd name="T4" fmla="*/ 73 w 532"/>
                  <a:gd name="T5" fmla="*/ 1063 h 1063"/>
                  <a:gd name="T6" fmla="*/ 0 w 532"/>
                  <a:gd name="T7" fmla="*/ 1063 h 1063"/>
                  <a:gd name="T8" fmla="*/ 0 w 532"/>
                  <a:gd name="T9" fmla="*/ 949 h 1063"/>
                  <a:gd name="T10" fmla="*/ 418 w 532"/>
                  <a:gd name="T11" fmla="*/ 532 h 1063"/>
                  <a:gd name="T12" fmla="*/ 0 w 532"/>
                  <a:gd name="T13" fmla="*/ 114 h 1063"/>
                  <a:gd name="T14" fmla="*/ 0 w 532"/>
                  <a:gd name="T15" fmla="*/ 0 h 1063"/>
                  <a:gd name="T16" fmla="*/ 73 w 532"/>
                  <a:gd name="T17" fmla="*/ 0 h 1063"/>
                  <a:gd name="T18" fmla="*/ 73 w 532"/>
                  <a:gd name="T19" fmla="*/ 79 h 1063"/>
                  <a:gd name="T20" fmla="*/ 269 w 532"/>
                  <a:gd name="T21" fmla="*/ 160 h 1063"/>
                  <a:gd name="T22" fmla="*/ 325 w 532"/>
                  <a:gd name="T23" fmla="*/ 105 h 1063"/>
                  <a:gd name="T24" fmla="*/ 427 w 532"/>
                  <a:gd name="T25" fmla="*/ 207 h 1063"/>
                  <a:gd name="T26" fmla="*/ 372 w 532"/>
                  <a:gd name="T27" fmla="*/ 263 h 1063"/>
                  <a:gd name="T28" fmla="*/ 453 w 532"/>
                  <a:gd name="T29" fmla="*/ 459 h 1063"/>
                  <a:gd name="T30" fmla="*/ 532 w 532"/>
                  <a:gd name="T31" fmla="*/ 459 h 1063"/>
                  <a:gd name="T32" fmla="*/ 532 w 532"/>
                  <a:gd name="T33" fmla="*/ 604 h 1063"/>
                  <a:gd name="T34" fmla="*/ 453 w 532"/>
                  <a:gd name="T35" fmla="*/ 604 h 1063"/>
                  <a:gd name="T36" fmla="*/ 372 w 532"/>
                  <a:gd name="T37" fmla="*/ 800 h 1063"/>
                  <a:gd name="T38" fmla="*/ 427 w 532"/>
                  <a:gd name="T39" fmla="*/ 856 h 1063"/>
                  <a:gd name="T40" fmla="*/ 325 w 532"/>
                  <a:gd name="T41" fmla="*/ 959 h 1063"/>
                  <a:gd name="T42" fmla="*/ 269 w 532"/>
                  <a:gd name="T43" fmla="*/ 903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32" h="1063">
                    <a:moveTo>
                      <a:pt x="269" y="903"/>
                    </a:moveTo>
                    <a:cubicBezTo>
                      <a:pt x="212" y="945"/>
                      <a:pt x="146" y="973"/>
                      <a:pt x="73" y="985"/>
                    </a:cubicBezTo>
                    <a:cubicBezTo>
                      <a:pt x="73" y="1063"/>
                      <a:pt x="73" y="1063"/>
                      <a:pt x="73" y="1063"/>
                    </a:cubicBezTo>
                    <a:cubicBezTo>
                      <a:pt x="0" y="1063"/>
                      <a:pt x="0" y="1063"/>
                      <a:pt x="0" y="1063"/>
                    </a:cubicBezTo>
                    <a:cubicBezTo>
                      <a:pt x="0" y="949"/>
                      <a:pt x="0" y="949"/>
                      <a:pt x="0" y="949"/>
                    </a:cubicBezTo>
                    <a:cubicBezTo>
                      <a:pt x="231" y="949"/>
                      <a:pt x="418" y="762"/>
                      <a:pt x="418" y="532"/>
                    </a:cubicBezTo>
                    <a:cubicBezTo>
                      <a:pt x="418" y="301"/>
                      <a:pt x="231" y="114"/>
                      <a:pt x="0" y="114"/>
                    </a:cubicBezTo>
                    <a:cubicBezTo>
                      <a:pt x="0" y="0"/>
                      <a:pt x="0" y="0"/>
                      <a:pt x="0" y="0"/>
                    </a:cubicBezTo>
                    <a:cubicBezTo>
                      <a:pt x="73" y="0"/>
                      <a:pt x="73" y="0"/>
                      <a:pt x="73" y="0"/>
                    </a:cubicBezTo>
                    <a:cubicBezTo>
                      <a:pt x="73" y="79"/>
                      <a:pt x="73" y="79"/>
                      <a:pt x="73" y="79"/>
                    </a:cubicBezTo>
                    <a:cubicBezTo>
                      <a:pt x="146" y="90"/>
                      <a:pt x="212" y="119"/>
                      <a:pt x="269" y="160"/>
                    </a:cubicBezTo>
                    <a:cubicBezTo>
                      <a:pt x="325" y="105"/>
                      <a:pt x="325" y="105"/>
                      <a:pt x="325" y="105"/>
                    </a:cubicBezTo>
                    <a:cubicBezTo>
                      <a:pt x="427" y="207"/>
                      <a:pt x="427" y="207"/>
                      <a:pt x="427" y="207"/>
                    </a:cubicBezTo>
                    <a:cubicBezTo>
                      <a:pt x="372" y="263"/>
                      <a:pt x="372" y="263"/>
                      <a:pt x="372" y="263"/>
                    </a:cubicBezTo>
                    <a:cubicBezTo>
                      <a:pt x="413" y="320"/>
                      <a:pt x="442" y="386"/>
                      <a:pt x="453" y="459"/>
                    </a:cubicBezTo>
                    <a:cubicBezTo>
                      <a:pt x="532" y="459"/>
                      <a:pt x="532" y="459"/>
                      <a:pt x="532" y="459"/>
                    </a:cubicBezTo>
                    <a:cubicBezTo>
                      <a:pt x="532" y="604"/>
                      <a:pt x="532" y="604"/>
                      <a:pt x="532" y="604"/>
                    </a:cubicBezTo>
                    <a:cubicBezTo>
                      <a:pt x="453" y="604"/>
                      <a:pt x="453" y="604"/>
                      <a:pt x="453" y="604"/>
                    </a:cubicBezTo>
                    <a:cubicBezTo>
                      <a:pt x="442" y="677"/>
                      <a:pt x="413" y="744"/>
                      <a:pt x="372" y="800"/>
                    </a:cubicBezTo>
                    <a:cubicBezTo>
                      <a:pt x="427" y="856"/>
                      <a:pt x="427" y="856"/>
                      <a:pt x="427" y="856"/>
                    </a:cubicBezTo>
                    <a:cubicBezTo>
                      <a:pt x="325" y="959"/>
                      <a:pt x="325" y="959"/>
                      <a:pt x="325" y="959"/>
                    </a:cubicBezTo>
                    <a:lnTo>
                      <a:pt x="269" y="9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9" name="Freeform 112"/>
              <p:cNvSpPr/>
              <p:nvPr/>
            </p:nvSpPr>
            <p:spPr bwMode="auto">
              <a:xfrm>
                <a:off x="6578600" y="2482850"/>
                <a:ext cx="950913" cy="1897063"/>
              </a:xfrm>
              <a:custGeom>
                <a:avLst/>
                <a:gdLst>
                  <a:gd name="T0" fmla="*/ 216 w 253"/>
                  <a:gd name="T1" fmla="*/ 287 h 505"/>
                  <a:gd name="T2" fmla="*/ 177 w 253"/>
                  <a:gd name="T3" fmla="*/ 380 h 505"/>
                  <a:gd name="T4" fmla="*/ 203 w 253"/>
                  <a:gd name="T5" fmla="*/ 407 h 505"/>
                  <a:gd name="T6" fmla="*/ 154 w 253"/>
                  <a:gd name="T7" fmla="*/ 455 h 505"/>
                  <a:gd name="T8" fmla="*/ 128 w 253"/>
                  <a:gd name="T9" fmla="*/ 429 h 505"/>
                  <a:gd name="T10" fmla="*/ 35 w 253"/>
                  <a:gd name="T11" fmla="*/ 468 h 505"/>
                  <a:gd name="T12" fmla="*/ 35 w 253"/>
                  <a:gd name="T13" fmla="*/ 505 h 505"/>
                  <a:gd name="T14" fmla="*/ 0 w 253"/>
                  <a:gd name="T15" fmla="*/ 505 h 505"/>
                  <a:gd name="T16" fmla="*/ 0 w 253"/>
                  <a:gd name="T17" fmla="*/ 451 h 505"/>
                  <a:gd name="T18" fmla="*/ 199 w 253"/>
                  <a:gd name="T19" fmla="*/ 253 h 505"/>
                  <a:gd name="T20" fmla="*/ 0 w 253"/>
                  <a:gd name="T21" fmla="*/ 55 h 505"/>
                  <a:gd name="T22" fmla="*/ 0 w 253"/>
                  <a:gd name="T23" fmla="*/ 0 h 505"/>
                  <a:gd name="T24" fmla="*/ 35 w 253"/>
                  <a:gd name="T25" fmla="*/ 0 h 505"/>
                  <a:gd name="T26" fmla="*/ 35 w 253"/>
                  <a:gd name="T27" fmla="*/ 38 h 505"/>
                  <a:gd name="T28" fmla="*/ 128 w 253"/>
                  <a:gd name="T29" fmla="*/ 76 h 505"/>
                  <a:gd name="T30" fmla="*/ 154 w 253"/>
                  <a:gd name="T31" fmla="*/ 50 h 505"/>
                  <a:gd name="T32" fmla="*/ 203 w 253"/>
                  <a:gd name="T33" fmla="*/ 99 h 505"/>
                  <a:gd name="T34" fmla="*/ 177 w 253"/>
                  <a:gd name="T35" fmla="*/ 125 h 505"/>
                  <a:gd name="T36" fmla="*/ 216 w 253"/>
                  <a:gd name="T37" fmla="*/ 218 h 505"/>
                  <a:gd name="T38" fmla="*/ 253 w 253"/>
                  <a:gd name="T39" fmla="*/ 218 h 505"/>
                  <a:gd name="T40" fmla="*/ 253 w 253"/>
                  <a:gd name="T41" fmla="*/ 287 h 505"/>
                  <a:gd name="T42" fmla="*/ 216 w 253"/>
                  <a:gd name="T43" fmla="*/ 28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3" h="505">
                    <a:moveTo>
                      <a:pt x="216" y="287"/>
                    </a:moveTo>
                    <a:cubicBezTo>
                      <a:pt x="210" y="321"/>
                      <a:pt x="196" y="353"/>
                      <a:pt x="177" y="380"/>
                    </a:cubicBezTo>
                    <a:cubicBezTo>
                      <a:pt x="203" y="407"/>
                      <a:pt x="203" y="407"/>
                      <a:pt x="203" y="407"/>
                    </a:cubicBezTo>
                    <a:cubicBezTo>
                      <a:pt x="154" y="455"/>
                      <a:pt x="154" y="455"/>
                      <a:pt x="154" y="455"/>
                    </a:cubicBezTo>
                    <a:cubicBezTo>
                      <a:pt x="128" y="429"/>
                      <a:pt x="128" y="429"/>
                      <a:pt x="128" y="429"/>
                    </a:cubicBezTo>
                    <a:cubicBezTo>
                      <a:pt x="101" y="449"/>
                      <a:pt x="69" y="462"/>
                      <a:pt x="35" y="468"/>
                    </a:cubicBezTo>
                    <a:cubicBezTo>
                      <a:pt x="35" y="505"/>
                      <a:pt x="35" y="505"/>
                      <a:pt x="35" y="505"/>
                    </a:cubicBezTo>
                    <a:cubicBezTo>
                      <a:pt x="0" y="505"/>
                      <a:pt x="0" y="505"/>
                      <a:pt x="0" y="505"/>
                    </a:cubicBezTo>
                    <a:cubicBezTo>
                      <a:pt x="0" y="451"/>
                      <a:pt x="0" y="451"/>
                      <a:pt x="0" y="451"/>
                    </a:cubicBezTo>
                    <a:cubicBezTo>
                      <a:pt x="110" y="451"/>
                      <a:pt x="199" y="362"/>
                      <a:pt x="199" y="253"/>
                    </a:cubicBezTo>
                    <a:cubicBezTo>
                      <a:pt x="199" y="143"/>
                      <a:pt x="110" y="55"/>
                      <a:pt x="0" y="55"/>
                    </a:cubicBezTo>
                    <a:cubicBezTo>
                      <a:pt x="0" y="0"/>
                      <a:pt x="0" y="0"/>
                      <a:pt x="0" y="0"/>
                    </a:cubicBezTo>
                    <a:cubicBezTo>
                      <a:pt x="35" y="0"/>
                      <a:pt x="35" y="0"/>
                      <a:pt x="35" y="0"/>
                    </a:cubicBezTo>
                    <a:cubicBezTo>
                      <a:pt x="35" y="38"/>
                      <a:pt x="35" y="38"/>
                      <a:pt x="35" y="38"/>
                    </a:cubicBezTo>
                    <a:cubicBezTo>
                      <a:pt x="69" y="43"/>
                      <a:pt x="101" y="57"/>
                      <a:pt x="128" y="76"/>
                    </a:cubicBezTo>
                    <a:cubicBezTo>
                      <a:pt x="154" y="50"/>
                      <a:pt x="154" y="50"/>
                      <a:pt x="154" y="50"/>
                    </a:cubicBezTo>
                    <a:cubicBezTo>
                      <a:pt x="203" y="99"/>
                      <a:pt x="203" y="99"/>
                      <a:pt x="203" y="99"/>
                    </a:cubicBezTo>
                    <a:cubicBezTo>
                      <a:pt x="177" y="125"/>
                      <a:pt x="177" y="125"/>
                      <a:pt x="177" y="125"/>
                    </a:cubicBezTo>
                    <a:cubicBezTo>
                      <a:pt x="196" y="152"/>
                      <a:pt x="210" y="184"/>
                      <a:pt x="216" y="218"/>
                    </a:cubicBezTo>
                    <a:cubicBezTo>
                      <a:pt x="253" y="218"/>
                      <a:pt x="253" y="218"/>
                      <a:pt x="253" y="218"/>
                    </a:cubicBezTo>
                    <a:cubicBezTo>
                      <a:pt x="253" y="287"/>
                      <a:pt x="253" y="287"/>
                      <a:pt x="253" y="287"/>
                    </a:cubicBezTo>
                    <a:lnTo>
                      <a:pt x="216" y="2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30" name="Oval 113"/>
              <p:cNvSpPr>
                <a:spLocks noChangeArrowheads="1"/>
              </p:cNvSpPr>
              <p:nvPr/>
            </p:nvSpPr>
            <p:spPr bwMode="auto">
              <a:xfrm>
                <a:off x="5861050" y="3011488"/>
                <a:ext cx="835025" cy="838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31" name="Freeform 114"/>
              <p:cNvSpPr/>
              <p:nvPr/>
            </p:nvSpPr>
            <p:spPr bwMode="auto">
              <a:xfrm>
                <a:off x="4794250" y="1947863"/>
                <a:ext cx="1484313" cy="2970213"/>
              </a:xfrm>
              <a:custGeom>
                <a:avLst/>
                <a:gdLst>
                  <a:gd name="T0" fmla="*/ 341 w 395"/>
                  <a:gd name="T1" fmla="*/ 0 h 790"/>
                  <a:gd name="T2" fmla="*/ 395 w 395"/>
                  <a:gd name="T3" fmla="*/ 0 h 790"/>
                  <a:gd name="T4" fmla="*/ 395 w 395"/>
                  <a:gd name="T5" fmla="*/ 85 h 790"/>
                  <a:gd name="T6" fmla="*/ 85 w 395"/>
                  <a:gd name="T7" fmla="*/ 395 h 790"/>
                  <a:gd name="T8" fmla="*/ 395 w 395"/>
                  <a:gd name="T9" fmla="*/ 705 h 790"/>
                  <a:gd name="T10" fmla="*/ 395 w 395"/>
                  <a:gd name="T11" fmla="*/ 790 h 790"/>
                  <a:gd name="T12" fmla="*/ 341 w 395"/>
                  <a:gd name="T13" fmla="*/ 790 h 790"/>
                  <a:gd name="T14" fmla="*/ 341 w 395"/>
                  <a:gd name="T15" fmla="*/ 731 h 790"/>
                  <a:gd name="T16" fmla="*/ 195 w 395"/>
                  <a:gd name="T17" fmla="*/ 671 h 790"/>
                  <a:gd name="T18" fmla="*/ 154 w 395"/>
                  <a:gd name="T19" fmla="*/ 712 h 790"/>
                  <a:gd name="T20" fmla="*/ 78 w 395"/>
                  <a:gd name="T21" fmla="*/ 636 h 790"/>
                  <a:gd name="T22" fmla="*/ 119 w 395"/>
                  <a:gd name="T23" fmla="*/ 594 h 790"/>
                  <a:gd name="T24" fmla="*/ 58 w 395"/>
                  <a:gd name="T25" fmla="*/ 449 h 790"/>
                  <a:gd name="T26" fmla="*/ 0 w 395"/>
                  <a:gd name="T27" fmla="*/ 449 h 790"/>
                  <a:gd name="T28" fmla="*/ 0 w 395"/>
                  <a:gd name="T29" fmla="*/ 341 h 790"/>
                  <a:gd name="T30" fmla="*/ 58 w 395"/>
                  <a:gd name="T31" fmla="*/ 341 h 790"/>
                  <a:gd name="T32" fmla="*/ 119 w 395"/>
                  <a:gd name="T33" fmla="*/ 195 h 790"/>
                  <a:gd name="T34" fmla="*/ 78 w 395"/>
                  <a:gd name="T35" fmla="*/ 153 h 790"/>
                  <a:gd name="T36" fmla="*/ 154 w 395"/>
                  <a:gd name="T37" fmla="*/ 77 h 790"/>
                  <a:gd name="T38" fmla="*/ 195 w 395"/>
                  <a:gd name="T39" fmla="*/ 118 h 790"/>
                  <a:gd name="T40" fmla="*/ 341 w 395"/>
                  <a:gd name="T41" fmla="*/ 58 h 790"/>
                  <a:gd name="T42" fmla="*/ 341 w 395"/>
                  <a:gd name="T43"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5" h="790">
                    <a:moveTo>
                      <a:pt x="341" y="0"/>
                    </a:moveTo>
                    <a:cubicBezTo>
                      <a:pt x="395" y="0"/>
                      <a:pt x="395" y="0"/>
                      <a:pt x="395" y="0"/>
                    </a:cubicBezTo>
                    <a:cubicBezTo>
                      <a:pt x="395" y="85"/>
                      <a:pt x="395" y="85"/>
                      <a:pt x="395" y="85"/>
                    </a:cubicBezTo>
                    <a:cubicBezTo>
                      <a:pt x="224" y="85"/>
                      <a:pt x="85" y="223"/>
                      <a:pt x="85" y="395"/>
                    </a:cubicBezTo>
                    <a:cubicBezTo>
                      <a:pt x="85" y="566"/>
                      <a:pt x="224" y="705"/>
                      <a:pt x="395" y="705"/>
                    </a:cubicBezTo>
                    <a:cubicBezTo>
                      <a:pt x="395" y="790"/>
                      <a:pt x="395" y="790"/>
                      <a:pt x="395" y="790"/>
                    </a:cubicBezTo>
                    <a:cubicBezTo>
                      <a:pt x="341" y="790"/>
                      <a:pt x="341" y="790"/>
                      <a:pt x="341" y="790"/>
                    </a:cubicBezTo>
                    <a:cubicBezTo>
                      <a:pt x="341" y="731"/>
                      <a:pt x="341" y="731"/>
                      <a:pt x="341" y="731"/>
                    </a:cubicBezTo>
                    <a:cubicBezTo>
                      <a:pt x="287" y="723"/>
                      <a:pt x="238" y="701"/>
                      <a:pt x="195" y="671"/>
                    </a:cubicBezTo>
                    <a:cubicBezTo>
                      <a:pt x="154" y="712"/>
                      <a:pt x="154" y="712"/>
                      <a:pt x="154" y="712"/>
                    </a:cubicBezTo>
                    <a:cubicBezTo>
                      <a:pt x="78" y="636"/>
                      <a:pt x="78" y="636"/>
                      <a:pt x="78" y="636"/>
                    </a:cubicBezTo>
                    <a:cubicBezTo>
                      <a:pt x="119" y="594"/>
                      <a:pt x="119" y="594"/>
                      <a:pt x="119" y="594"/>
                    </a:cubicBezTo>
                    <a:cubicBezTo>
                      <a:pt x="88" y="552"/>
                      <a:pt x="67" y="503"/>
                      <a:pt x="58" y="449"/>
                    </a:cubicBezTo>
                    <a:cubicBezTo>
                      <a:pt x="0" y="449"/>
                      <a:pt x="0" y="449"/>
                      <a:pt x="0" y="449"/>
                    </a:cubicBezTo>
                    <a:cubicBezTo>
                      <a:pt x="0" y="341"/>
                      <a:pt x="0" y="341"/>
                      <a:pt x="0" y="341"/>
                    </a:cubicBezTo>
                    <a:cubicBezTo>
                      <a:pt x="58" y="341"/>
                      <a:pt x="58" y="341"/>
                      <a:pt x="58" y="341"/>
                    </a:cubicBezTo>
                    <a:cubicBezTo>
                      <a:pt x="67" y="287"/>
                      <a:pt x="88" y="237"/>
                      <a:pt x="119" y="195"/>
                    </a:cubicBezTo>
                    <a:cubicBezTo>
                      <a:pt x="78" y="153"/>
                      <a:pt x="78" y="153"/>
                      <a:pt x="78" y="153"/>
                    </a:cubicBezTo>
                    <a:cubicBezTo>
                      <a:pt x="154" y="77"/>
                      <a:pt x="154" y="77"/>
                      <a:pt x="154" y="77"/>
                    </a:cubicBezTo>
                    <a:cubicBezTo>
                      <a:pt x="195" y="118"/>
                      <a:pt x="195" y="118"/>
                      <a:pt x="195" y="118"/>
                    </a:cubicBezTo>
                    <a:cubicBezTo>
                      <a:pt x="238" y="88"/>
                      <a:pt x="287" y="66"/>
                      <a:pt x="341" y="58"/>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32" name="Freeform 115"/>
              <p:cNvSpPr/>
              <p:nvPr/>
            </p:nvSpPr>
            <p:spPr bwMode="auto">
              <a:xfrm>
                <a:off x="3613150" y="869950"/>
                <a:ext cx="2563813" cy="5122863"/>
              </a:xfrm>
              <a:custGeom>
                <a:avLst/>
                <a:gdLst>
                  <a:gd name="T0" fmla="*/ 101 w 682"/>
                  <a:gd name="T1" fmla="*/ 588 h 1363"/>
                  <a:gd name="T2" fmla="*/ 205 w 682"/>
                  <a:gd name="T3" fmla="*/ 337 h 1363"/>
                  <a:gd name="T4" fmla="*/ 134 w 682"/>
                  <a:gd name="T5" fmla="*/ 265 h 1363"/>
                  <a:gd name="T6" fmla="*/ 266 w 682"/>
                  <a:gd name="T7" fmla="*/ 134 h 1363"/>
                  <a:gd name="T8" fmla="*/ 337 w 682"/>
                  <a:gd name="T9" fmla="*/ 205 h 1363"/>
                  <a:gd name="T10" fmla="*/ 589 w 682"/>
                  <a:gd name="T11" fmla="*/ 101 h 1363"/>
                  <a:gd name="T12" fmla="*/ 589 w 682"/>
                  <a:gd name="T13" fmla="*/ 0 h 1363"/>
                  <a:gd name="T14" fmla="*/ 682 w 682"/>
                  <a:gd name="T15" fmla="*/ 0 h 1363"/>
                  <a:gd name="T16" fmla="*/ 682 w 682"/>
                  <a:gd name="T17" fmla="*/ 146 h 1363"/>
                  <a:gd name="T18" fmla="*/ 147 w 682"/>
                  <a:gd name="T19" fmla="*/ 682 h 1363"/>
                  <a:gd name="T20" fmla="*/ 682 w 682"/>
                  <a:gd name="T21" fmla="*/ 1217 h 1363"/>
                  <a:gd name="T22" fmla="*/ 682 w 682"/>
                  <a:gd name="T23" fmla="*/ 1363 h 1363"/>
                  <a:gd name="T24" fmla="*/ 589 w 682"/>
                  <a:gd name="T25" fmla="*/ 1363 h 1363"/>
                  <a:gd name="T26" fmla="*/ 589 w 682"/>
                  <a:gd name="T27" fmla="*/ 1263 h 1363"/>
                  <a:gd name="T28" fmla="*/ 337 w 682"/>
                  <a:gd name="T29" fmla="*/ 1158 h 1363"/>
                  <a:gd name="T30" fmla="*/ 266 w 682"/>
                  <a:gd name="T31" fmla="*/ 1230 h 1363"/>
                  <a:gd name="T32" fmla="*/ 134 w 682"/>
                  <a:gd name="T33" fmla="*/ 1098 h 1363"/>
                  <a:gd name="T34" fmla="*/ 205 w 682"/>
                  <a:gd name="T35" fmla="*/ 1026 h 1363"/>
                  <a:gd name="T36" fmla="*/ 101 w 682"/>
                  <a:gd name="T37" fmla="*/ 775 h 1363"/>
                  <a:gd name="T38" fmla="*/ 0 w 682"/>
                  <a:gd name="T39" fmla="*/ 775 h 1363"/>
                  <a:gd name="T40" fmla="*/ 0 w 682"/>
                  <a:gd name="T41" fmla="*/ 588 h 1363"/>
                  <a:gd name="T42" fmla="*/ 101 w 682"/>
                  <a:gd name="T43" fmla="*/ 588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2" h="1363">
                    <a:moveTo>
                      <a:pt x="101" y="588"/>
                    </a:moveTo>
                    <a:cubicBezTo>
                      <a:pt x="116" y="495"/>
                      <a:pt x="152" y="410"/>
                      <a:pt x="205" y="337"/>
                    </a:cubicBezTo>
                    <a:cubicBezTo>
                      <a:pt x="134" y="265"/>
                      <a:pt x="134" y="265"/>
                      <a:pt x="134" y="265"/>
                    </a:cubicBezTo>
                    <a:cubicBezTo>
                      <a:pt x="266" y="134"/>
                      <a:pt x="266" y="134"/>
                      <a:pt x="266" y="134"/>
                    </a:cubicBezTo>
                    <a:cubicBezTo>
                      <a:pt x="337" y="205"/>
                      <a:pt x="337" y="205"/>
                      <a:pt x="337" y="205"/>
                    </a:cubicBezTo>
                    <a:cubicBezTo>
                      <a:pt x="410" y="152"/>
                      <a:pt x="496" y="115"/>
                      <a:pt x="589" y="101"/>
                    </a:cubicBezTo>
                    <a:cubicBezTo>
                      <a:pt x="589" y="0"/>
                      <a:pt x="589" y="0"/>
                      <a:pt x="589" y="0"/>
                    </a:cubicBezTo>
                    <a:cubicBezTo>
                      <a:pt x="682" y="0"/>
                      <a:pt x="682" y="0"/>
                      <a:pt x="682" y="0"/>
                    </a:cubicBezTo>
                    <a:cubicBezTo>
                      <a:pt x="682" y="146"/>
                      <a:pt x="682" y="146"/>
                      <a:pt x="682" y="146"/>
                    </a:cubicBezTo>
                    <a:cubicBezTo>
                      <a:pt x="386" y="146"/>
                      <a:pt x="147" y="386"/>
                      <a:pt x="147" y="682"/>
                    </a:cubicBezTo>
                    <a:cubicBezTo>
                      <a:pt x="147" y="977"/>
                      <a:pt x="386" y="1217"/>
                      <a:pt x="682" y="1217"/>
                    </a:cubicBezTo>
                    <a:cubicBezTo>
                      <a:pt x="682" y="1363"/>
                      <a:pt x="682" y="1363"/>
                      <a:pt x="682" y="1363"/>
                    </a:cubicBezTo>
                    <a:cubicBezTo>
                      <a:pt x="589" y="1363"/>
                      <a:pt x="589" y="1363"/>
                      <a:pt x="589" y="1363"/>
                    </a:cubicBezTo>
                    <a:cubicBezTo>
                      <a:pt x="589" y="1263"/>
                      <a:pt x="589" y="1263"/>
                      <a:pt x="589" y="1263"/>
                    </a:cubicBezTo>
                    <a:cubicBezTo>
                      <a:pt x="496" y="1248"/>
                      <a:pt x="410" y="1211"/>
                      <a:pt x="337" y="1158"/>
                    </a:cubicBezTo>
                    <a:cubicBezTo>
                      <a:pt x="266" y="1230"/>
                      <a:pt x="266" y="1230"/>
                      <a:pt x="266" y="1230"/>
                    </a:cubicBezTo>
                    <a:cubicBezTo>
                      <a:pt x="134" y="1098"/>
                      <a:pt x="134" y="1098"/>
                      <a:pt x="134" y="1098"/>
                    </a:cubicBezTo>
                    <a:cubicBezTo>
                      <a:pt x="205" y="1026"/>
                      <a:pt x="205" y="1026"/>
                      <a:pt x="205" y="1026"/>
                    </a:cubicBezTo>
                    <a:cubicBezTo>
                      <a:pt x="152" y="953"/>
                      <a:pt x="116" y="868"/>
                      <a:pt x="101" y="775"/>
                    </a:cubicBezTo>
                    <a:cubicBezTo>
                      <a:pt x="0" y="775"/>
                      <a:pt x="0" y="775"/>
                      <a:pt x="0" y="775"/>
                    </a:cubicBezTo>
                    <a:cubicBezTo>
                      <a:pt x="0" y="588"/>
                      <a:pt x="0" y="588"/>
                      <a:pt x="0" y="588"/>
                    </a:cubicBezTo>
                    <a:lnTo>
                      <a:pt x="101" y="5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grpSp>
      </p:grpSp>
      <p:grpSp>
        <p:nvGrpSpPr>
          <p:cNvPr id="59" name="组合 60"/>
          <p:cNvGrpSpPr/>
          <p:nvPr/>
        </p:nvGrpSpPr>
        <p:grpSpPr>
          <a:xfrm>
            <a:off x="9256397" y="4581128"/>
            <a:ext cx="775209" cy="637747"/>
            <a:chOff x="9255601" y="4581128"/>
            <a:chExt cx="775209" cy="637746"/>
          </a:xfrm>
        </p:grpSpPr>
        <p:sp>
          <p:nvSpPr>
            <p:cNvPr id="11" name="矩形 10"/>
            <p:cNvSpPr/>
            <p:nvPr/>
          </p:nvSpPr>
          <p:spPr>
            <a:xfrm>
              <a:off x="9255601" y="4581128"/>
              <a:ext cx="775209" cy="6377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60" name="组合 32"/>
            <p:cNvGrpSpPr/>
            <p:nvPr/>
          </p:nvGrpSpPr>
          <p:grpSpPr>
            <a:xfrm>
              <a:off x="9409069" y="4661308"/>
              <a:ext cx="468272" cy="478125"/>
              <a:chOff x="3810000" y="1108075"/>
              <a:chExt cx="4602163" cy="4699000"/>
            </a:xfrm>
            <a:solidFill>
              <a:schemeClr val="bg1"/>
            </a:solidFill>
          </p:grpSpPr>
          <p:sp>
            <p:nvSpPr>
              <p:cNvPr id="34" name="Rectangle 188"/>
              <p:cNvSpPr>
                <a:spLocks noChangeArrowheads="1"/>
              </p:cNvSpPr>
              <p:nvPr/>
            </p:nvSpPr>
            <p:spPr bwMode="auto">
              <a:xfrm>
                <a:off x="3810000" y="4749800"/>
                <a:ext cx="579438" cy="933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35" name="Freeform 189"/>
              <p:cNvSpPr/>
              <p:nvPr/>
            </p:nvSpPr>
            <p:spPr bwMode="auto">
              <a:xfrm>
                <a:off x="4449763" y="4070350"/>
                <a:ext cx="3962400" cy="1736725"/>
              </a:xfrm>
              <a:custGeom>
                <a:avLst/>
                <a:gdLst>
                  <a:gd name="T0" fmla="*/ 0 w 1054"/>
                  <a:gd name="T1" fmla="*/ 201 h 462"/>
                  <a:gd name="T2" fmla="*/ 0 w 1054"/>
                  <a:gd name="T3" fmla="*/ 406 h 462"/>
                  <a:gd name="T4" fmla="*/ 263 w 1054"/>
                  <a:gd name="T5" fmla="*/ 432 h 462"/>
                  <a:gd name="T6" fmla="*/ 598 w 1054"/>
                  <a:gd name="T7" fmla="*/ 432 h 462"/>
                  <a:gd name="T8" fmla="*/ 801 w 1054"/>
                  <a:gd name="T9" fmla="*/ 354 h 462"/>
                  <a:gd name="T10" fmla="*/ 961 w 1054"/>
                  <a:gd name="T11" fmla="*/ 231 h 462"/>
                  <a:gd name="T12" fmla="*/ 1028 w 1054"/>
                  <a:gd name="T13" fmla="*/ 101 h 462"/>
                  <a:gd name="T14" fmla="*/ 1045 w 1054"/>
                  <a:gd name="T15" fmla="*/ 31 h 462"/>
                  <a:gd name="T16" fmla="*/ 972 w 1054"/>
                  <a:gd name="T17" fmla="*/ 33 h 462"/>
                  <a:gd name="T18" fmla="*/ 898 w 1054"/>
                  <a:gd name="T19" fmla="*/ 160 h 462"/>
                  <a:gd name="T20" fmla="*/ 723 w 1054"/>
                  <a:gd name="T21" fmla="*/ 257 h 462"/>
                  <a:gd name="T22" fmla="*/ 548 w 1054"/>
                  <a:gd name="T23" fmla="*/ 257 h 462"/>
                  <a:gd name="T24" fmla="*/ 447 w 1054"/>
                  <a:gd name="T25" fmla="*/ 209 h 462"/>
                  <a:gd name="T26" fmla="*/ 570 w 1054"/>
                  <a:gd name="T27" fmla="*/ 209 h 462"/>
                  <a:gd name="T28" fmla="*/ 667 w 1054"/>
                  <a:gd name="T29" fmla="*/ 141 h 462"/>
                  <a:gd name="T30" fmla="*/ 596 w 1054"/>
                  <a:gd name="T31" fmla="*/ 100 h 462"/>
                  <a:gd name="T32" fmla="*/ 536 w 1054"/>
                  <a:gd name="T33" fmla="*/ 100 h 462"/>
                  <a:gd name="T34" fmla="*/ 360 w 1054"/>
                  <a:gd name="T35" fmla="*/ 100 h 462"/>
                  <a:gd name="T36" fmla="*/ 289 w 1054"/>
                  <a:gd name="T37" fmla="*/ 119 h 462"/>
                  <a:gd name="T38" fmla="*/ 148 w 1054"/>
                  <a:gd name="T39" fmla="*/ 182 h 462"/>
                  <a:gd name="T40" fmla="*/ 49 w 1054"/>
                  <a:gd name="T41" fmla="*/ 201 h 462"/>
                  <a:gd name="T42" fmla="*/ 0 w 1054"/>
                  <a:gd name="T43" fmla="*/ 2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4" h="462">
                    <a:moveTo>
                      <a:pt x="0" y="201"/>
                    </a:moveTo>
                    <a:cubicBezTo>
                      <a:pt x="0" y="406"/>
                      <a:pt x="0" y="406"/>
                      <a:pt x="0" y="406"/>
                    </a:cubicBezTo>
                    <a:cubicBezTo>
                      <a:pt x="0" y="406"/>
                      <a:pt x="199" y="414"/>
                      <a:pt x="263" y="432"/>
                    </a:cubicBezTo>
                    <a:cubicBezTo>
                      <a:pt x="263" y="432"/>
                      <a:pt x="418" y="462"/>
                      <a:pt x="598" y="432"/>
                    </a:cubicBezTo>
                    <a:cubicBezTo>
                      <a:pt x="659" y="422"/>
                      <a:pt x="801" y="354"/>
                      <a:pt x="801" y="354"/>
                    </a:cubicBezTo>
                    <a:cubicBezTo>
                      <a:pt x="961" y="231"/>
                      <a:pt x="961" y="231"/>
                      <a:pt x="961" y="231"/>
                    </a:cubicBezTo>
                    <a:cubicBezTo>
                      <a:pt x="961" y="231"/>
                      <a:pt x="995" y="171"/>
                      <a:pt x="1028" y="101"/>
                    </a:cubicBezTo>
                    <a:cubicBezTo>
                      <a:pt x="1037" y="83"/>
                      <a:pt x="1054" y="51"/>
                      <a:pt x="1045" y="31"/>
                    </a:cubicBezTo>
                    <a:cubicBezTo>
                      <a:pt x="1031" y="0"/>
                      <a:pt x="992" y="13"/>
                      <a:pt x="972" y="33"/>
                    </a:cubicBezTo>
                    <a:cubicBezTo>
                      <a:pt x="898" y="160"/>
                      <a:pt x="898" y="160"/>
                      <a:pt x="898" y="160"/>
                    </a:cubicBezTo>
                    <a:cubicBezTo>
                      <a:pt x="723" y="257"/>
                      <a:pt x="723" y="257"/>
                      <a:pt x="723" y="257"/>
                    </a:cubicBezTo>
                    <a:cubicBezTo>
                      <a:pt x="723" y="257"/>
                      <a:pt x="622" y="257"/>
                      <a:pt x="548" y="257"/>
                    </a:cubicBezTo>
                    <a:cubicBezTo>
                      <a:pt x="473" y="257"/>
                      <a:pt x="447" y="209"/>
                      <a:pt x="447" y="209"/>
                    </a:cubicBezTo>
                    <a:cubicBezTo>
                      <a:pt x="447" y="209"/>
                      <a:pt x="495" y="209"/>
                      <a:pt x="570" y="209"/>
                    </a:cubicBezTo>
                    <a:cubicBezTo>
                      <a:pt x="644" y="209"/>
                      <a:pt x="667" y="194"/>
                      <a:pt x="667" y="141"/>
                    </a:cubicBezTo>
                    <a:cubicBezTo>
                      <a:pt x="667" y="89"/>
                      <a:pt x="596" y="100"/>
                      <a:pt x="596" y="100"/>
                    </a:cubicBezTo>
                    <a:cubicBezTo>
                      <a:pt x="536" y="100"/>
                      <a:pt x="536" y="100"/>
                      <a:pt x="536" y="100"/>
                    </a:cubicBezTo>
                    <a:cubicBezTo>
                      <a:pt x="536" y="100"/>
                      <a:pt x="406" y="100"/>
                      <a:pt x="360" y="100"/>
                    </a:cubicBezTo>
                    <a:cubicBezTo>
                      <a:pt x="315" y="100"/>
                      <a:pt x="289" y="119"/>
                      <a:pt x="289" y="119"/>
                    </a:cubicBezTo>
                    <a:cubicBezTo>
                      <a:pt x="148" y="182"/>
                      <a:pt x="148" y="182"/>
                      <a:pt x="148" y="182"/>
                    </a:cubicBezTo>
                    <a:cubicBezTo>
                      <a:pt x="148" y="182"/>
                      <a:pt x="99" y="201"/>
                      <a:pt x="49" y="201"/>
                    </a:cubicBezTo>
                    <a:cubicBezTo>
                      <a:pt x="0" y="201"/>
                      <a:pt x="0" y="201"/>
                      <a:pt x="0"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36" name="Freeform 190"/>
              <p:cNvSpPr/>
              <p:nvPr/>
            </p:nvSpPr>
            <p:spPr bwMode="auto">
              <a:xfrm>
                <a:off x="4603750" y="2652713"/>
                <a:ext cx="1143000" cy="1162050"/>
              </a:xfrm>
              <a:custGeom>
                <a:avLst/>
                <a:gdLst>
                  <a:gd name="T0" fmla="*/ 360 w 720"/>
                  <a:gd name="T1" fmla="*/ 0 h 732"/>
                  <a:gd name="T2" fmla="*/ 0 w 720"/>
                  <a:gd name="T3" fmla="*/ 732 h 732"/>
                  <a:gd name="T4" fmla="*/ 365 w 720"/>
                  <a:gd name="T5" fmla="*/ 616 h 732"/>
                  <a:gd name="T6" fmla="*/ 720 w 720"/>
                  <a:gd name="T7" fmla="*/ 732 h 732"/>
                  <a:gd name="T8" fmla="*/ 360 w 720"/>
                  <a:gd name="T9" fmla="*/ 0 h 732"/>
                </a:gdLst>
                <a:ahLst/>
                <a:cxnLst>
                  <a:cxn ang="0">
                    <a:pos x="T0" y="T1"/>
                  </a:cxn>
                  <a:cxn ang="0">
                    <a:pos x="T2" y="T3"/>
                  </a:cxn>
                  <a:cxn ang="0">
                    <a:pos x="T4" y="T5"/>
                  </a:cxn>
                  <a:cxn ang="0">
                    <a:pos x="T6" y="T7"/>
                  </a:cxn>
                  <a:cxn ang="0">
                    <a:pos x="T8" y="T9"/>
                  </a:cxn>
                </a:cxnLst>
                <a:rect l="0" t="0" r="r" b="b"/>
                <a:pathLst>
                  <a:path w="720" h="732">
                    <a:moveTo>
                      <a:pt x="360" y="0"/>
                    </a:moveTo>
                    <a:lnTo>
                      <a:pt x="0" y="732"/>
                    </a:lnTo>
                    <a:lnTo>
                      <a:pt x="365" y="616"/>
                    </a:lnTo>
                    <a:lnTo>
                      <a:pt x="720" y="732"/>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37" name="Rectangle 191"/>
              <p:cNvSpPr>
                <a:spLocks noChangeArrowheads="1"/>
              </p:cNvSpPr>
              <p:nvPr/>
            </p:nvSpPr>
            <p:spPr bwMode="auto">
              <a:xfrm>
                <a:off x="5002213" y="4171950"/>
                <a:ext cx="349250"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38" name="Rectangle 192"/>
              <p:cNvSpPr>
                <a:spLocks noChangeArrowheads="1"/>
              </p:cNvSpPr>
              <p:nvPr/>
            </p:nvSpPr>
            <p:spPr bwMode="auto">
              <a:xfrm>
                <a:off x="500221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39" name="Freeform 193"/>
              <p:cNvSpPr/>
              <p:nvPr/>
            </p:nvSpPr>
            <p:spPr bwMode="auto">
              <a:xfrm>
                <a:off x="5002213" y="3727450"/>
                <a:ext cx="349250" cy="184150"/>
              </a:xfrm>
              <a:custGeom>
                <a:avLst/>
                <a:gdLst>
                  <a:gd name="T0" fmla="*/ 0 w 220"/>
                  <a:gd name="T1" fmla="*/ 36 h 116"/>
                  <a:gd name="T2" fmla="*/ 0 w 220"/>
                  <a:gd name="T3" fmla="*/ 116 h 116"/>
                  <a:gd name="T4" fmla="*/ 220 w 220"/>
                  <a:gd name="T5" fmla="*/ 116 h 116"/>
                  <a:gd name="T6" fmla="*/ 220 w 220"/>
                  <a:gd name="T7" fmla="*/ 33 h 116"/>
                  <a:gd name="T8" fmla="*/ 116 w 220"/>
                  <a:gd name="T9" fmla="*/ 0 h 116"/>
                  <a:gd name="T10" fmla="*/ 0 w 220"/>
                  <a:gd name="T11" fmla="*/ 36 h 116"/>
                </a:gdLst>
                <a:ahLst/>
                <a:cxnLst>
                  <a:cxn ang="0">
                    <a:pos x="T0" y="T1"/>
                  </a:cxn>
                  <a:cxn ang="0">
                    <a:pos x="T2" y="T3"/>
                  </a:cxn>
                  <a:cxn ang="0">
                    <a:pos x="T4" y="T5"/>
                  </a:cxn>
                  <a:cxn ang="0">
                    <a:pos x="T6" y="T7"/>
                  </a:cxn>
                  <a:cxn ang="0">
                    <a:pos x="T8" y="T9"/>
                  </a:cxn>
                  <a:cxn ang="0">
                    <a:pos x="T10" y="T11"/>
                  </a:cxn>
                </a:cxnLst>
                <a:rect l="0" t="0" r="r" b="b"/>
                <a:pathLst>
                  <a:path w="220" h="116">
                    <a:moveTo>
                      <a:pt x="0" y="36"/>
                    </a:moveTo>
                    <a:lnTo>
                      <a:pt x="0" y="116"/>
                    </a:lnTo>
                    <a:lnTo>
                      <a:pt x="220" y="116"/>
                    </a:lnTo>
                    <a:lnTo>
                      <a:pt x="220" y="33"/>
                    </a:lnTo>
                    <a:lnTo>
                      <a:pt x="116"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40" name="Freeform 194"/>
              <p:cNvSpPr/>
              <p:nvPr/>
            </p:nvSpPr>
            <p:spPr bwMode="auto">
              <a:xfrm>
                <a:off x="5765800" y="2024063"/>
                <a:ext cx="1141413" cy="1162050"/>
              </a:xfrm>
              <a:custGeom>
                <a:avLst/>
                <a:gdLst>
                  <a:gd name="T0" fmla="*/ 360 w 719"/>
                  <a:gd name="T1" fmla="*/ 0 h 732"/>
                  <a:gd name="T2" fmla="*/ 0 w 719"/>
                  <a:gd name="T3" fmla="*/ 732 h 732"/>
                  <a:gd name="T4" fmla="*/ 364 w 719"/>
                  <a:gd name="T5" fmla="*/ 616 h 732"/>
                  <a:gd name="T6" fmla="*/ 719 w 719"/>
                  <a:gd name="T7" fmla="*/ 732 h 732"/>
                  <a:gd name="T8" fmla="*/ 360 w 719"/>
                  <a:gd name="T9" fmla="*/ 0 h 732"/>
                </a:gdLst>
                <a:ahLst/>
                <a:cxnLst>
                  <a:cxn ang="0">
                    <a:pos x="T0" y="T1"/>
                  </a:cxn>
                  <a:cxn ang="0">
                    <a:pos x="T2" y="T3"/>
                  </a:cxn>
                  <a:cxn ang="0">
                    <a:pos x="T4" y="T5"/>
                  </a:cxn>
                  <a:cxn ang="0">
                    <a:pos x="T6" y="T7"/>
                  </a:cxn>
                  <a:cxn ang="0">
                    <a:pos x="T8" y="T9"/>
                  </a:cxn>
                </a:cxnLst>
                <a:rect l="0" t="0" r="r" b="b"/>
                <a:pathLst>
                  <a:path w="719" h="732">
                    <a:moveTo>
                      <a:pt x="360" y="0"/>
                    </a:moveTo>
                    <a:lnTo>
                      <a:pt x="0" y="732"/>
                    </a:lnTo>
                    <a:lnTo>
                      <a:pt x="364" y="616"/>
                    </a:lnTo>
                    <a:lnTo>
                      <a:pt x="719" y="732"/>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41" name="Rectangle 195"/>
              <p:cNvSpPr>
                <a:spLocks noChangeArrowheads="1"/>
              </p:cNvSpPr>
              <p:nvPr/>
            </p:nvSpPr>
            <p:spPr bwMode="auto">
              <a:xfrm>
                <a:off x="6164263" y="4171950"/>
                <a:ext cx="349250" cy="10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42" name="Rectangle 196"/>
              <p:cNvSpPr>
                <a:spLocks noChangeArrowheads="1"/>
              </p:cNvSpPr>
              <p:nvPr/>
            </p:nvSpPr>
            <p:spPr bwMode="auto">
              <a:xfrm>
                <a:off x="616426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43" name="Rectangle 197"/>
              <p:cNvSpPr>
                <a:spLocks noChangeArrowheads="1"/>
              </p:cNvSpPr>
              <p:nvPr/>
            </p:nvSpPr>
            <p:spPr bwMode="auto">
              <a:xfrm>
                <a:off x="6164263" y="3790950"/>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44" name="Rectangle 198"/>
              <p:cNvSpPr>
                <a:spLocks noChangeArrowheads="1"/>
              </p:cNvSpPr>
              <p:nvPr/>
            </p:nvSpPr>
            <p:spPr bwMode="auto">
              <a:xfrm>
                <a:off x="6164263" y="3595688"/>
                <a:ext cx="34925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45" name="Rectangle 199"/>
              <p:cNvSpPr>
                <a:spLocks noChangeArrowheads="1"/>
              </p:cNvSpPr>
              <p:nvPr/>
            </p:nvSpPr>
            <p:spPr bwMode="auto">
              <a:xfrm>
                <a:off x="6164263" y="3408363"/>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46" name="Freeform 200"/>
              <p:cNvSpPr/>
              <p:nvPr/>
            </p:nvSpPr>
            <p:spPr bwMode="auto">
              <a:xfrm>
                <a:off x="6164263" y="3095625"/>
                <a:ext cx="349250" cy="241300"/>
              </a:xfrm>
              <a:custGeom>
                <a:avLst/>
                <a:gdLst>
                  <a:gd name="T0" fmla="*/ 0 w 220"/>
                  <a:gd name="T1" fmla="*/ 38 h 152"/>
                  <a:gd name="T2" fmla="*/ 0 w 220"/>
                  <a:gd name="T3" fmla="*/ 152 h 152"/>
                  <a:gd name="T4" fmla="*/ 220 w 220"/>
                  <a:gd name="T5" fmla="*/ 152 h 152"/>
                  <a:gd name="T6" fmla="*/ 220 w 220"/>
                  <a:gd name="T7" fmla="*/ 36 h 152"/>
                  <a:gd name="T8" fmla="*/ 116 w 220"/>
                  <a:gd name="T9" fmla="*/ 0 h 152"/>
                  <a:gd name="T10" fmla="*/ 0 w 220"/>
                  <a:gd name="T11" fmla="*/ 38 h 152"/>
                </a:gdLst>
                <a:ahLst/>
                <a:cxnLst>
                  <a:cxn ang="0">
                    <a:pos x="T0" y="T1"/>
                  </a:cxn>
                  <a:cxn ang="0">
                    <a:pos x="T2" y="T3"/>
                  </a:cxn>
                  <a:cxn ang="0">
                    <a:pos x="T4" y="T5"/>
                  </a:cxn>
                  <a:cxn ang="0">
                    <a:pos x="T6" y="T7"/>
                  </a:cxn>
                  <a:cxn ang="0">
                    <a:pos x="T8" y="T9"/>
                  </a:cxn>
                  <a:cxn ang="0">
                    <a:pos x="T10" y="T11"/>
                  </a:cxn>
                </a:cxnLst>
                <a:rect l="0" t="0" r="r" b="b"/>
                <a:pathLst>
                  <a:path w="220" h="152">
                    <a:moveTo>
                      <a:pt x="0" y="38"/>
                    </a:moveTo>
                    <a:lnTo>
                      <a:pt x="0" y="152"/>
                    </a:lnTo>
                    <a:lnTo>
                      <a:pt x="220" y="152"/>
                    </a:lnTo>
                    <a:lnTo>
                      <a:pt x="220"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47" name="Freeform 201"/>
              <p:cNvSpPr/>
              <p:nvPr/>
            </p:nvSpPr>
            <p:spPr bwMode="auto">
              <a:xfrm>
                <a:off x="6870700" y="1108075"/>
                <a:ext cx="1143000" cy="1160463"/>
              </a:xfrm>
              <a:custGeom>
                <a:avLst/>
                <a:gdLst>
                  <a:gd name="T0" fmla="*/ 360 w 720"/>
                  <a:gd name="T1" fmla="*/ 0 h 731"/>
                  <a:gd name="T2" fmla="*/ 0 w 720"/>
                  <a:gd name="T3" fmla="*/ 731 h 731"/>
                  <a:gd name="T4" fmla="*/ 364 w 720"/>
                  <a:gd name="T5" fmla="*/ 615 h 731"/>
                  <a:gd name="T6" fmla="*/ 720 w 720"/>
                  <a:gd name="T7" fmla="*/ 731 h 731"/>
                  <a:gd name="T8" fmla="*/ 360 w 720"/>
                  <a:gd name="T9" fmla="*/ 0 h 731"/>
                </a:gdLst>
                <a:ahLst/>
                <a:cxnLst>
                  <a:cxn ang="0">
                    <a:pos x="T0" y="T1"/>
                  </a:cxn>
                  <a:cxn ang="0">
                    <a:pos x="T2" y="T3"/>
                  </a:cxn>
                  <a:cxn ang="0">
                    <a:pos x="T4" y="T5"/>
                  </a:cxn>
                  <a:cxn ang="0">
                    <a:pos x="T6" y="T7"/>
                  </a:cxn>
                  <a:cxn ang="0">
                    <a:pos x="T8" y="T9"/>
                  </a:cxn>
                </a:cxnLst>
                <a:rect l="0" t="0" r="r" b="b"/>
                <a:pathLst>
                  <a:path w="720" h="731">
                    <a:moveTo>
                      <a:pt x="360" y="0"/>
                    </a:moveTo>
                    <a:lnTo>
                      <a:pt x="0" y="731"/>
                    </a:lnTo>
                    <a:lnTo>
                      <a:pt x="364" y="615"/>
                    </a:lnTo>
                    <a:lnTo>
                      <a:pt x="720" y="731"/>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48" name="Rectangle 202"/>
              <p:cNvSpPr>
                <a:spLocks noChangeArrowheads="1"/>
              </p:cNvSpPr>
              <p:nvPr/>
            </p:nvSpPr>
            <p:spPr bwMode="auto">
              <a:xfrm>
                <a:off x="7264400" y="4130675"/>
                <a:ext cx="35401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49" name="Rectangle 203"/>
              <p:cNvSpPr>
                <a:spLocks noChangeArrowheads="1"/>
              </p:cNvSpPr>
              <p:nvPr/>
            </p:nvSpPr>
            <p:spPr bwMode="auto">
              <a:xfrm>
                <a:off x="7264400" y="3952875"/>
                <a:ext cx="354013" cy="106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0" name="Rectangle 204"/>
              <p:cNvSpPr>
                <a:spLocks noChangeArrowheads="1"/>
              </p:cNvSpPr>
              <p:nvPr/>
            </p:nvSpPr>
            <p:spPr bwMode="auto">
              <a:xfrm>
                <a:off x="7264400" y="3760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1" name="Rectangle 205"/>
              <p:cNvSpPr>
                <a:spLocks noChangeArrowheads="1"/>
              </p:cNvSpPr>
              <p:nvPr/>
            </p:nvSpPr>
            <p:spPr bwMode="auto">
              <a:xfrm>
                <a:off x="7264400" y="3570288"/>
                <a:ext cx="35401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2" name="Rectangle 206"/>
              <p:cNvSpPr>
                <a:spLocks noChangeArrowheads="1"/>
              </p:cNvSpPr>
              <p:nvPr/>
            </p:nvSpPr>
            <p:spPr bwMode="auto">
              <a:xfrm>
                <a:off x="7264400" y="3378200"/>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3" name="Rectangle 207"/>
              <p:cNvSpPr>
                <a:spLocks noChangeArrowheads="1"/>
              </p:cNvSpPr>
              <p:nvPr/>
            </p:nvSpPr>
            <p:spPr bwMode="auto">
              <a:xfrm>
                <a:off x="7264400" y="3190875"/>
                <a:ext cx="354013"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4" name="Rectangle 208"/>
              <p:cNvSpPr>
                <a:spLocks noChangeArrowheads="1"/>
              </p:cNvSpPr>
              <p:nvPr/>
            </p:nvSpPr>
            <p:spPr bwMode="auto">
              <a:xfrm>
                <a:off x="7264400" y="2998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5" name="Rectangle 209"/>
              <p:cNvSpPr>
                <a:spLocks noChangeArrowheads="1"/>
              </p:cNvSpPr>
              <p:nvPr/>
            </p:nvSpPr>
            <p:spPr bwMode="auto">
              <a:xfrm>
                <a:off x="7264400" y="2803525"/>
                <a:ext cx="354013"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6" name="Rectangle 210"/>
              <p:cNvSpPr>
                <a:spLocks noChangeArrowheads="1"/>
              </p:cNvSpPr>
              <p:nvPr/>
            </p:nvSpPr>
            <p:spPr bwMode="auto">
              <a:xfrm>
                <a:off x="7264400" y="2614613"/>
                <a:ext cx="354013"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p>
            </p:txBody>
          </p:sp>
          <p:sp>
            <p:nvSpPr>
              <p:cNvPr id="57" name="Freeform 211"/>
              <p:cNvSpPr/>
              <p:nvPr/>
            </p:nvSpPr>
            <p:spPr bwMode="auto">
              <a:xfrm>
                <a:off x="7264400" y="2178050"/>
                <a:ext cx="354013" cy="365125"/>
              </a:xfrm>
              <a:custGeom>
                <a:avLst/>
                <a:gdLst>
                  <a:gd name="T0" fmla="*/ 0 w 223"/>
                  <a:gd name="T1" fmla="*/ 38 h 230"/>
                  <a:gd name="T2" fmla="*/ 0 w 223"/>
                  <a:gd name="T3" fmla="*/ 230 h 230"/>
                  <a:gd name="T4" fmla="*/ 223 w 223"/>
                  <a:gd name="T5" fmla="*/ 230 h 230"/>
                  <a:gd name="T6" fmla="*/ 223 w 223"/>
                  <a:gd name="T7" fmla="*/ 36 h 230"/>
                  <a:gd name="T8" fmla="*/ 116 w 223"/>
                  <a:gd name="T9" fmla="*/ 0 h 230"/>
                  <a:gd name="T10" fmla="*/ 0 w 223"/>
                  <a:gd name="T11" fmla="*/ 38 h 230"/>
                </a:gdLst>
                <a:ahLst/>
                <a:cxnLst>
                  <a:cxn ang="0">
                    <a:pos x="T0" y="T1"/>
                  </a:cxn>
                  <a:cxn ang="0">
                    <a:pos x="T2" y="T3"/>
                  </a:cxn>
                  <a:cxn ang="0">
                    <a:pos x="T4" y="T5"/>
                  </a:cxn>
                  <a:cxn ang="0">
                    <a:pos x="T6" y="T7"/>
                  </a:cxn>
                  <a:cxn ang="0">
                    <a:pos x="T8" y="T9"/>
                  </a:cxn>
                  <a:cxn ang="0">
                    <a:pos x="T10" y="T11"/>
                  </a:cxn>
                </a:cxnLst>
                <a:rect l="0" t="0" r="r" b="b"/>
                <a:pathLst>
                  <a:path w="223" h="230">
                    <a:moveTo>
                      <a:pt x="0" y="38"/>
                    </a:moveTo>
                    <a:lnTo>
                      <a:pt x="0" y="230"/>
                    </a:lnTo>
                    <a:lnTo>
                      <a:pt x="223" y="230"/>
                    </a:lnTo>
                    <a:lnTo>
                      <a:pt x="223"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grpSp>
      </p:grpSp>
      <p:grpSp>
        <p:nvGrpSpPr>
          <p:cNvPr id="61" name="组合 61"/>
          <p:cNvGrpSpPr/>
          <p:nvPr/>
        </p:nvGrpSpPr>
        <p:grpSpPr>
          <a:xfrm>
            <a:off x="10200457" y="4591453"/>
            <a:ext cx="775209" cy="637747"/>
            <a:chOff x="10199662" y="4591454"/>
            <a:chExt cx="775209" cy="637746"/>
          </a:xfrm>
        </p:grpSpPr>
        <p:sp>
          <p:nvSpPr>
            <p:cNvPr id="12" name="矩形 11"/>
            <p:cNvSpPr/>
            <p:nvPr/>
          </p:nvSpPr>
          <p:spPr>
            <a:xfrm>
              <a:off x="10199662" y="4591454"/>
              <a:ext cx="775209" cy="6377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8" name="Freeform 17"/>
            <p:cNvSpPr>
              <a:spLocks noEditPoints="1"/>
            </p:cNvSpPr>
            <p:nvPr/>
          </p:nvSpPr>
          <p:spPr bwMode="auto">
            <a:xfrm rot="20811102">
              <a:off x="10268756" y="4801152"/>
              <a:ext cx="667500" cy="258758"/>
            </a:xfrm>
            <a:custGeom>
              <a:avLst/>
              <a:gdLst>
                <a:gd name="T0" fmla="*/ 54 w 415"/>
                <a:gd name="T1" fmla="*/ 102 h 159"/>
                <a:gd name="T2" fmla="*/ 0 w 415"/>
                <a:gd name="T3" fmla="*/ 105 h 159"/>
                <a:gd name="T4" fmla="*/ 30 w 415"/>
                <a:gd name="T5" fmla="*/ 90 h 159"/>
                <a:gd name="T6" fmla="*/ 31 w 415"/>
                <a:gd name="T7" fmla="*/ 90 h 159"/>
                <a:gd name="T8" fmla="*/ 67 w 415"/>
                <a:gd name="T9" fmla="*/ 96 h 159"/>
                <a:gd name="T10" fmla="*/ 54 w 415"/>
                <a:gd name="T11" fmla="*/ 102 h 159"/>
                <a:gd name="T12" fmla="*/ 314 w 415"/>
                <a:gd name="T13" fmla="*/ 37 h 159"/>
                <a:gd name="T14" fmla="*/ 326 w 415"/>
                <a:gd name="T15" fmla="*/ 38 h 159"/>
                <a:gd name="T16" fmla="*/ 332 w 415"/>
                <a:gd name="T17" fmla="*/ 21 h 159"/>
                <a:gd name="T18" fmla="*/ 319 w 415"/>
                <a:gd name="T19" fmla="*/ 2 h 159"/>
                <a:gd name="T20" fmla="*/ 298 w 415"/>
                <a:gd name="T21" fmla="*/ 0 h 159"/>
                <a:gd name="T22" fmla="*/ 283 w 415"/>
                <a:gd name="T23" fmla="*/ 20 h 159"/>
                <a:gd name="T24" fmla="*/ 314 w 415"/>
                <a:gd name="T25" fmla="*/ 37 h 159"/>
                <a:gd name="T26" fmla="*/ 397 w 415"/>
                <a:gd name="T27" fmla="*/ 56 h 159"/>
                <a:gd name="T28" fmla="*/ 397 w 415"/>
                <a:gd name="T29" fmla="*/ 75 h 159"/>
                <a:gd name="T30" fmla="*/ 415 w 415"/>
                <a:gd name="T31" fmla="*/ 66 h 159"/>
                <a:gd name="T32" fmla="*/ 397 w 415"/>
                <a:gd name="T33" fmla="*/ 56 h 159"/>
                <a:gd name="T34" fmla="*/ 385 w 415"/>
                <a:gd name="T35" fmla="*/ 77 h 159"/>
                <a:gd name="T36" fmla="*/ 295 w 415"/>
                <a:gd name="T37" fmla="*/ 103 h 159"/>
                <a:gd name="T38" fmla="*/ 292 w 415"/>
                <a:gd name="T39" fmla="*/ 103 h 159"/>
                <a:gd name="T40" fmla="*/ 181 w 415"/>
                <a:gd name="T41" fmla="*/ 151 h 159"/>
                <a:gd name="T42" fmla="*/ 86 w 415"/>
                <a:gd name="T43" fmla="*/ 154 h 159"/>
                <a:gd name="T44" fmla="*/ 160 w 415"/>
                <a:gd name="T45" fmla="*/ 113 h 159"/>
                <a:gd name="T46" fmla="*/ 170 w 415"/>
                <a:gd name="T47" fmla="*/ 99 h 159"/>
                <a:gd name="T48" fmla="*/ 33 w 415"/>
                <a:gd name="T49" fmla="*/ 78 h 159"/>
                <a:gd name="T50" fmla="*/ 2 w 415"/>
                <a:gd name="T51" fmla="*/ 3 h 159"/>
                <a:gd name="T52" fmla="*/ 18 w 415"/>
                <a:gd name="T53" fmla="*/ 3 h 159"/>
                <a:gd name="T54" fmla="*/ 47 w 415"/>
                <a:gd name="T55" fmla="*/ 14 h 159"/>
                <a:gd name="T56" fmla="*/ 69 w 415"/>
                <a:gd name="T57" fmla="*/ 36 h 159"/>
                <a:gd name="T58" fmla="*/ 123 w 415"/>
                <a:gd name="T59" fmla="*/ 51 h 159"/>
                <a:gd name="T60" fmla="*/ 235 w 415"/>
                <a:gd name="T61" fmla="*/ 24 h 159"/>
                <a:gd name="T62" fmla="*/ 310 w 415"/>
                <a:gd name="T63" fmla="*/ 48 h 159"/>
                <a:gd name="T64" fmla="*/ 385 w 415"/>
                <a:gd name="T65" fmla="*/ 55 h 159"/>
                <a:gd name="T66" fmla="*/ 385 w 415"/>
                <a:gd name="T67" fmla="*/ 77 h 159"/>
                <a:gd name="T68" fmla="*/ 301 w 415"/>
                <a:gd name="T69" fmla="*/ 56 h 159"/>
                <a:gd name="T70" fmla="*/ 239 w 415"/>
                <a:gd name="T71" fmla="*/ 36 h 159"/>
                <a:gd name="T72" fmla="*/ 209 w 415"/>
                <a:gd name="T73" fmla="*/ 41 h 159"/>
                <a:gd name="T74" fmla="*/ 259 w 415"/>
                <a:gd name="T75" fmla="*/ 69 h 159"/>
                <a:gd name="T76" fmla="*/ 301 w 415"/>
                <a:gd name="T77" fmla="*/ 5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5" h="159">
                  <a:moveTo>
                    <a:pt x="54" y="102"/>
                  </a:moveTo>
                  <a:cubicBezTo>
                    <a:pt x="34" y="110"/>
                    <a:pt x="0" y="105"/>
                    <a:pt x="0" y="105"/>
                  </a:cubicBezTo>
                  <a:cubicBezTo>
                    <a:pt x="30" y="90"/>
                    <a:pt x="30" y="90"/>
                    <a:pt x="30" y="90"/>
                  </a:cubicBezTo>
                  <a:cubicBezTo>
                    <a:pt x="31" y="90"/>
                    <a:pt x="31" y="90"/>
                    <a:pt x="31" y="90"/>
                  </a:cubicBezTo>
                  <a:cubicBezTo>
                    <a:pt x="31" y="90"/>
                    <a:pt x="46" y="93"/>
                    <a:pt x="67" y="96"/>
                  </a:cubicBezTo>
                  <a:cubicBezTo>
                    <a:pt x="64" y="98"/>
                    <a:pt x="59" y="100"/>
                    <a:pt x="54" y="102"/>
                  </a:cubicBezTo>
                  <a:close/>
                  <a:moveTo>
                    <a:pt x="314" y="37"/>
                  </a:moveTo>
                  <a:cubicBezTo>
                    <a:pt x="317" y="37"/>
                    <a:pt x="321" y="37"/>
                    <a:pt x="326" y="38"/>
                  </a:cubicBezTo>
                  <a:cubicBezTo>
                    <a:pt x="328" y="35"/>
                    <a:pt x="330" y="29"/>
                    <a:pt x="332" y="21"/>
                  </a:cubicBezTo>
                  <a:cubicBezTo>
                    <a:pt x="336" y="10"/>
                    <a:pt x="328" y="4"/>
                    <a:pt x="319" y="2"/>
                  </a:cubicBezTo>
                  <a:cubicBezTo>
                    <a:pt x="306" y="1"/>
                    <a:pt x="298" y="0"/>
                    <a:pt x="298" y="0"/>
                  </a:cubicBezTo>
                  <a:cubicBezTo>
                    <a:pt x="283" y="20"/>
                    <a:pt x="283" y="20"/>
                    <a:pt x="283" y="20"/>
                  </a:cubicBezTo>
                  <a:cubicBezTo>
                    <a:pt x="299" y="26"/>
                    <a:pt x="309" y="33"/>
                    <a:pt x="314" y="37"/>
                  </a:cubicBezTo>
                  <a:close/>
                  <a:moveTo>
                    <a:pt x="397" y="56"/>
                  </a:moveTo>
                  <a:cubicBezTo>
                    <a:pt x="397" y="75"/>
                    <a:pt x="397" y="75"/>
                    <a:pt x="397" y="75"/>
                  </a:cubicBezTo>
                  <a:cubicBezTo>
                    <a:pt x="407" y="74"/>
                    <a:pt x="415" y="70"/>
                    <a:pt x="415" y="66"/>
                  </a:cubicBezTo>
                  <a:cubicBezTo>
                    <a:pt x="415" y="62"/>
                    <a:pt x="407" y="57"/>
                    <a:pt x="397" y="56"/>
                  </a:cubicBezTo>
                  <a:close/>
                  <a:moveTo>
                    <a:pt x="385" y="77"/>
                  </a:moveTo>
                  <a:cubicBezTo>
                    <a:pt x="385" y="77"/>
                    <a:pt x="371" y="103"/>
                    <a:pt x="295" y="103"/>
                  </a:cubicBezTo>
                  <a:cubicBezTo>
                    <a:pt x="294" y="103"/>
                    <a:pt x="293" y="103"/>
                    <a:pt x="292" y="103"/>
                  </a:cubicBezTo>
                  <a:cubicBezTo>
                    <a:pt x="270" y="113"/>
                    <a:pt x="194" y="146"/>
                    <a:pt x="181" y="151"/>
                  </a:cubicBezTo>
                  <a:cubicBezTo>
                    <a:pt x="161" y="159"/>
                    <a:pt x="137" y="159"/>
                    <a:pt x="86" y="154"/>
                  </a:cubicBezTo>
                  <a:cubicBezTo>
                    <a:pt x="160" y="113"/>
                    <a:pt x="160" y="113"/>
                    <a:pt x="160" y="113"/>
                  </a:cubicBezTo>
                  <a:cubicBezTo>
                    <a:pt x="167" y="107"/>
                    <a:pt x="172" y="103"/>
                    <a:pt x="170" y="99"/>
                  </a:cubicBezTo>
                  <a:cubicBezTo>
                    <a:pt x="107" y="91"/>
                    <a:pt x="33" y="78"/>
                    <a:pt x="33" y="78"/>
                  </a:cubicBezTo>
                  <a:cubicBezTo>
                    <a:pt x="2" y="3"/>
                    <a:pt x="2" y="3"/>
                    <a:pt x="2" y="3"/>
                  </a:cubicBezTo>
                  <a:cubicBezTo>
                    <a:pt x="2" y="3"/>
                    <a:pt x="11" y="3"/>
                    <a:pt x="18" y="3"/>
                  </a:cubicBezTo>
                  <a:cubicBezTo>
                    <a:pt x="29" y="3"/>
                    <a:pt x="38" y="5"/>
                    <a:pt x="47" y="14"/>
                  </a:cubicBezTo>
                  <a:cubicBezTo>
                    <a:pt x="52" y="19"/>
                    <a:pt x="59" y="27"/>
                    <a:pt x="69" y="36"/>
                  </a:cubicBezTo>
                  <a:cubicBezTo>
                    <a:pt x="86" y="54"/>
                    <a:pt x="99" y="58"/>
                    <a:pt x="123" y="51"/>
                  </a:cubicBezTo>
                  <a:cubicBezTo>
                    <a:pt x="159" y="41"/>
                    <a:pt x="208" y="24"/>
                    <a:pt x="235" y="24"/>
                  </a:cubicBezTo>
                  <a:cubicBezTo>
                    <a:pt x="284" y="24"/>
                    <a:pt x="310" y="48"/>
                    <a:pt x="310" y="48"/>
                  </a:cubicBezTo>
                  <a:cubicBezTo>
                    <a:pt x="310" y="48"/>
                    <a:pt x="374" y="53"/>
                    <a:pt x="385" y="55"/>
                  </a:cubicBezTo>
                  <a:cubicBezTo>
                    <a:pt x="385" y="58"/>
                    <a:pt x="385" y="77"/>
                    <a:pt x="385" y="77"/>
                  </a:cubicBezTo>
                  <a:close/>
                  <a:moveTo>
                    <a:pt x="301" y="56"/>
                  </a:moveTo>
                  <a:cubicBezTo>
                    <a:pt x="298" y="54"/>
                    <a:pt x="277" y="37"/>
                    <a:pt x="239" y="36"/>
                  </a:cubicBezTo>
                  <a:cubicBezTo>
                    <a:pt x="232" y="36"/>
                    <a:pt x="221" y="38"/>
                    <a:pt x="209" y="41"/>
                  </a:cubicBezTo>
                  <a:cubicBezTo>
                    <a:pt x="221" y="60"/>
                    <a:pt x="235" y="69"/>
                    <a:pt x="259" y="69"/>
                  </a:cubicBezTo>
                  <a:cubicBezTo>
                    <a:pt x="276" y="70"/>
                    <a:pt x="291" y="65"/>
                    <a:pt x="301" y="56"/>
                  </a:cubicBezTo>
                  <a:close/>
                </a:path>
              </a:pathLst>
            </a:custGeom>
            <a:solidFill>
              <a:schemeClr val="bg1"/>
            </a:solidFill>
            <a:ln>
              <a:noFill/>
            </a:ln>
          </p:spPr>
          <p:txBody>
            <a:bodyPr vert="horz" wrap="square" lIns="91440" tIns="45720" rIns="91440" bIns="45720" numCol="1" anchor="t" anchorCtr="0" compatLnSpc="1"/>
            <a:lstStyle/>
            <a:p>
              <a:endParaRPr lang="zh-CN" altLang="en-US" sz="1350"/>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23" presetClass="entr" presetSubtype="16"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childTnLst>
                          </p:cTn>
                        </p:par>
                        <p:par>
                          <p:cTn id="17" fill="hold">
                            <p:stCondLst>
                              <p:cond delay="1799"/>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p:stCondLst>
                              <p:cond delay="2299"/>
                            </p:stCondLst>
                            <p:childTnLst>
                              <p:par>
                                <p:cTn id="22" presetID="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250" fill="hold"/>
                                        <p:tgtEl>
                                          <p:spTgt spid="4"/>
                                        </p:tgtEl>
                                        <p:attrNameLst>
                                          <p:attrName>ppt_x</p:attrName>
                                        </p:attrNameLst>
                                      </p:cBhvr>
                                      <p:tavLst>
                                        <p:tav tm="0">
                                          <p:val>
                                            <p:strVal val="#ppt_x"/>
                                          </p:val>
                                        </p:tav>
                                        <p:tav tm="100000">
                                          <p:val>
                                            <p:strVal val="#ppt_x"/>
                                          </p:val>
                                        </p:tav>
                                      </p:tavLst>
                                    </p:anim>
                                    <p:anim calcmode="lin" valueType="num">
                                      <p:cBhvr additive="base">
                                        <p:cTn id="25" dur="250" fill="hold"/>
                                        <p:tgtEl>
                                          <p:spTgt spid="4"/>
                                        </p:tgtEl>
                                        <p:attrNameLst>
                                          <p:attrName>ppt_y</p:attrName>
                                        </p:attrNameLst>
                                      </p:cBhvr>
                                      <p:tavLst>
                                        <p:tav tm="0">
                                          <p:val>
                                            <p:strVal val="1+#ppt_h/2"/>
                                          </p:val>
                                        </p:tav>
                                        <p:tav tm="100000">
                                          <p:val>
                                            <p:strVal val="#ppt_y"/>
                                          </p:val>
                                        </p:tav>
                                      </p:tavLst>
                                    </p:anim>
                                  </p:childTnLst>
                                </p:cTn>
                              </p:par>
                            </p:childTnLst>
                          </p:cTn>
                        </p:par>
                        <p:par>
                          <p:cTn id="26" fill="hold">
                            <p:stCondLst>
                              <p:cond delay="2799"/>
                            </p:stCondLst>
                            <p:childTnLst>
                              <p:par>
                                <p:cTn id="27" presetID="2" presetClass="entr" presetSubtype="4"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250" fill="hold"/>
                                        <p:tgtEl>
                                          <p:spTgt spid="27"/>
                                        </p:tgtEl>
                                        <p:attrNameLst>
                                          <p:attrName>ppt_x</p:attrName>
                                        </p:attrNameLst>
                                      </p:cBhvr>
                                      <p:tavLst>
                                        <p:tav tm="0">
                                          <p:val>
                                            <p:strVal val="#ppt_x"/>
                                          </p:val>
                                        </p:tav>
                                        <p:tav tm="100000">
                                          <p:val>
                                            <p:strVal val="#ppt_x"/>
                                          </p:val>
                                        </p:tav>
                                      </p:tavLst>
                                    </p:anim>
                                    <p:anim calcmode="lin" valueType="num">
                                      <p:cBhvr additive="base">
                                        <p:cTn id="30" dur="250" fill="hold"/>
                                        <p:tgtEl>
                                          <p:spTgt spid="27"/>
                                        </p:tgtEl>
                                        <p:attrNameLst>
                                          <p:attrName>ppt_y</p:attrName>
                                        </p:attrNameLst>
                                      </p:cBhvr>
                                      <p:tavLst>
                                        <p:tav tm="0">
                                          <p:val>
                                            <p:strVal val="1+#ppt_h/2"/>
                                          </p:val>
                                        </p:tav>
                                        <p:tav tm="100000">
                                          <p:val>
                                            <p:strVal val="#ppt_y"/>
                                          </p:val>
                                        </p:tav>
                                      </p:tavLst>
                                    </p:anim>
                                  </p:childTnLst>
                                </p:cTn>
                              </p:par>
                            </p:childTnLst>
                          </p:cTn>
                        </p:par>
                        <p:par>
                          <p:cTn id="31" fill="hold">
                            <p:stCondLst>
                              <p:cond delay="3299"/>
                            </p:stCondLst>
                            <p:childTnLst>
                              <p:par>
                                <p:cTn id="32" presetID="2" presetClass="entr" presetSubtype="4"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250" fill="hold"/>
                                        <p:tgtEl>
                                          <p:spTgt spid="59"/>
                                        </p:tgtEl>
                                        <p:attrNameLst>
                                          <p:attrName>ppt_x</p:attrName>
                                        </p:attrNameLst>
                                      </p:cBhvr>
                                      <p:tavLst>
                                        <p:tav tm="0">
                                          <p:val>
                                            <p:strVal val="#ppt_x"/>
                                          </p:val>
                                        </p:tav>
                                        <p:tav tm="100000">
                                          <p:val>
                                            <p:strVal val="#ppt_x"/>
                                          </p:val>
                                        </p:tav>
                                      </p:tavLst>
                                    </p:anim>
                                    <p:anim calcmode="lin" valueType="num">
                                      <p:cBhvr additive="base">
                                        <p:cTn id="35" dur="25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3799"/>
                            </p:stCondLst>
                            <p:childTnLst>
                              <p:par>
                                <p:cTn id="37" presetID="2" presetClass="entr" presetSubtype="4"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additive="base">
                                        <p:cTn id="39" dur="250" fill="hold"/>
                                        <p:tgtEl>
                                          <p:spTgt spid="61"/>
                                        </p:tgtEl>
                                        <p:attrNameLst>
                                          <p:attrName>ppt_x</p:attrName>
                                        </p:attrNameLst>
                                      </p:cBhvr>
                                      <p:tavLst>
                                        <p:tav tm="0">
                                          <p:val>
                                            <p:strVal val="#ppt_x"/>
                                          </p:val>
                                        </p:tav>
                                        <p:tav tm="100000">
                                          <p:val>
                                            <p:strVal val="#ppt_x"/>
                                          </p:val>
                                        </p:tav>
                                      </p:tavLst>
                                    </p:anim>
                                    <p:anim calcmode="lin" valueType="num">
                                      <p:cBhvr additive="base">
                                        <p:cTn id="40" dur="25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右箭头 16"/>
          <p:cNvSpPr/>
          <p:nvPr/>
        </p:nvSpPr>
        <p:spPr>
          <a:xfrm>
            <a:off x="2383" y="3932450"/>
            <a:ext cx="9615487" cy="393700"/>
          </a:xfrm>
          <a:prstGeom prst="rightArrow">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
        <p:nvSpPr>
          <p:cNvPr id="18" name="圆角右箭头 17"/>
          <p:cNvSpPr/>
          <p:nvPr/>
        </p:nvSpPr>
        <p:spPr>
          <a:xfrm rot="5400000" flipH="1">
            <a:off x="3860801" y="-637169"/>
            <a:ext cx="711200" cy="8428037"/>
          </a:xfrm>
          <a:prstGeom prst="bentArrow">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
        <p:nvSpPr>
          <p:cNvPr id="19" name="圆角右箭头 18"/>
          <p:cNvSpPr/>
          <p:nvPr/>
        </p:nvSpPr>
        <p:spPr>
          <a:xfrm rot="16200000" flipH="1" flipV="1">
            <a:off x="3382965" y="945569"/>
            <a:ext cx="709612" cy="7470775"/>
          </a:xfrm>
          <a:prstGeom prst="bentArrow">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
        <p:nvSpPr>
          <p:cNvPr id="20" name="圆角右箭头 19"/>
          <p:cNvSpPr/>
          <p:nvPr/>
        </p:nvSpPr>
        <p:spPr>
          <a:xfrm rot="5400000" flipH="1">
            <a:off x="2525713" y="696330"/>
            <a:ext cx="711200" cy="5761039"/>
          </a:xfrm>
          <a:prstGeom prst="bentArrow">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
        <p:nvSpPr>
          <p:cNvPr id="23" name="圆角右箭头 22"/>
          <p:cNvSpPr/>
          <p:nvPr/>
        </p:nvSpPr>
        <p:spPr>
          <a:xfrm rot="5400000" flipH="1">
            <a:off x="1129507" y="2073487"/>
            <a:ext cx="711200" cy="3006725"/>
          </a:xfrm>
          <a:prstGeom prst="bentArrow">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
        <p:nvSpPr>
          <p:cNvPr id="36" name="圆角右箭头 35"/>
          <p:cNvSpPr/>
          <p:nvPr/>
        </p:nvSpPr>
        <p:spPr>
          <a:xfrm rot="16200000" flipH="1" flipV="1">
            <a:off x="2058195" y="2268748"/>
            <a:ext cx="709612" cy="4824413"/>
          </a:xfrm>
          <a:prstGeom prst="bentArrow">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
        <p:nvSpPr>
          <p:cNvPr id="39" name="矩形 38"/>
          <p:cNvSpPr/>
          <p:nvPr/>
        </p:nvSpPr>
        <p:spPr>
          <a:xfrm>
            <a:off x="9336361" y="3426044"/>
            <a:ext cx="2605703" cy="400110"/>
          </a:xfrm>
          <a:prstGeom prst="rect">
            <a:avLst/>
          </a:prstGeom>
        </p:spPr>
        <p:txBody>
          <a:bodyPr wrap="square">
            <a:spAutoFit/>
          </a:bodyPr>
          <a:lstStyle/>
          <a:p>
            <a:pPr lvl="0" algn="ctr"/>
            <a:r>
              <a:rPr lang="zh-CN" altLang="en-US" sz="2000" b="1" dirty="0">
                <a:solidFill>
                  <a:schemeClr val="bg1">
                    <a:lumMod val="50000"/>
                  </a:schemeClr>
                </a:solidFill>
                <a:latin typeface="+mj-ea"/>
                <a:ea typeface="+mj-ea"/>
              </a:rPr>
              <a:t>某集团有限公司</a:t>
            </a:r>
            <a:endParaRPr lang="zh-CN" altLang="en-US" sz="2000" b="1" dirty="0">
              <a:solidFill>
                <a:schemeClr val="bg1">
                  <a:lumMod val="50000"/>
                </a:schemeClr>
              </a:solidFill>
              <a:latin typeface="+mj-ea"/>
              <a:ea typeface="+mj-ea"/>
            </a:endParaRPr>
          </a:p>
        </p:txBody>
      </p:sp>
      <p:sp>
        <p:nvSpPr>
          <p:cNvPr id="40" name="矩形 39"/>
          <p:cNvSpPr/>
          <p:nvPr/>
        </p:nvSpPr>
        <p:spPr>
          <a:xfrm>
            <a:off x="9721875" y="3859493"/>
            <a:ext cx="2220188" cy="1126462"/>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请输入您的内容，或通过右键选择只保留文本来粘贴您的内容。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41" name="矩形 40"/>
          <p:cNvSpPr/>
          <p:nvPr/>
        </p:nvSpPr>
        <p:spPr>
          <a:xfrm>
            <a:off x="930475" y="4971096"/>
            <a:ext cx="1302851" cy="400110"/>
          </a:xfrm>
          <a:prstGeom prst="rect">
            <a:avLst/>
          </a:prstGeom>
        </p:spPr>
        <p:txBody>
          <a:bodyPr wrap="square">
            <a:spAutoFit/>
          </a:bodyPr>
          <a:lstStyle/>
          <a:p>
            <a:pPr lvl="0"/>
            <a:r>
              <a:rPr lang="en-US" altLang="zh-CN" sz="2000" b="1" dirty="0">
                <a:solidFill>
                  <a:schemeClr val="bg1">
                    <a:lumMod val="50000"/>
                  </a:schemeClr>
                </a:solidFill>
                <a:latin typeface="+mj-ea"/>
                <a:ea typeface="+mj-ea"/>
              </a:rPr>
              <a:t>2001</a:t>
            </a:r>
            <a:r>
              <a:rPr lang="zh-CN" altLang="en-US" sz="2000" b="1" dirty="0">
                <a:solidFill>
                  <a:schemeClr val="bg1">
                    <a:lumMod val="50000"/>
                  </a:schemeClr>
                </a:solidFill>
                <a:latin typeface="+mj-ea"/>
                <a:ea typeface="+mj-ea"/>
              </a:rPr>
              <a:t>年</a:t>
            </a:r>
            <a:endParaRPr lang="zh-CN" altLang="en-US" sz="2000" b="1" dirty="0">
              <a:solidFill>
                <a:schemeClr val="bg1">
                  <a:lumMod val="50000"/>
                </a:schemeClr>
              </a:solidFill>
              <a:latin typeface="+mj-ea"/>
              <a:ea typeface="+mj-ea"/>
            </a:endParaRPr>
          </a:p>
        </p:txBody>
      </p:sp>
      <p:sp>
        <p:nvSpPr>
          <p:cNvPr id="42" name="矩形 41"/>
          <p:cNvSpPr/>
          <p:nvPr/>
        </p:nvSpPr>
        <p:spPr>
          <a:xfrm>
            <a:off x="923485" y="5297375"/>
            <a:ext cx="222018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可通过右键选择只保留文本来粘贴您的内容。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43" name="矩形 42"/>
          <p:cNvSpPr/>
          <p:nvPr/>
        </p:nvSpPr>
        <p:spPr>
          <a:xfrm>
            <a:off x="2214559" y="2105633"/>
            <a:ext cx="1302851" cy="400110"/>
          </a:xfrm>
          <a:prstGeom prst="rect">
            <a:avLst/>
          </a:prstGeom>
        </p:spPr>
        <p:txBody>
          <a:bodyPr wrap="square">
            <a:spAutoFit/>
          </a:bodyPr>
          <a:lstStyle/>
          <a:p>
            <a:pPr lvl="0"/>
            <a:r>
              <a:rPr lang="en-US" altLang="zh-CN" sz="2000" b="1" dirty="0">
                <a:solidFill>
                  <a:schemeClr val="bg1">
                    <a:lumMod val="50000"/>
                  </a:schemeClr>
                </a:solidFill>
                <a:latin typeface="+mj-ea"/>
                <a:ea typeface="+mj-ea"/>
              </a:rPr>
              <a:t>2003</a:t>
            </a:r>
            <a:r>
              <a:rPr lang="zh-CN" altLang="en-US" sz="2000" b="1" dirty="0">
                <a:solidFill>
                  <a:schemeClr val="bg1">
                    <a:lumMod val="50000"/>
                  </a:schemeClr>
                </a:solidFill>
                <a:latin typeface="+mj-ea"/>
                <a:ea typeface="+mj-ea"/>
              </a:rPr>
              <a:t>年</a:t>
            </a:r>
            <a:endParaRPr lang="zh-CN" altLang="en-US" sz="2000" b="1" dirty="0">
              <a:solidFill>
                <a:schemeClr val="bg1">
                  <a:lumMod val="50000"/>
                </a:schemeClr>
              </a:solidFill>
              <a:latin typeface="+mj-ea"/>
              <a:ea typeface="+mj-ea"/>
            </a:endParaRPr>
          </a:p>
        </p:txBody>
      </p:sp>
      <p:sp>
        <p:nvSpPr>
          <p:cNvPr id="44" name="矩形 43"/>
          <p:cNvSpPr/>
          <p:nvPr/>
        </p:nvSpPr>
        <p:spPr>
          <a:xfrm>
            <a:off x="2207569" y="2431914"/>
            <a:ext cx="222018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可通过右键选择只保留文本来粘贴您的内容。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45" name="矩形 44"/>
          <p:cNvSpPr/>
          <p:nvPr/>
        </p:nvSpPr>
        <p:spPr>
          <a:xfrm>
            <a:off x="3378747" y="4943872"/>
            <a:ext cx="1302851" cy="400110"/>
          </a:xfrm>
          <a:prstGeom prst="rect">
            <a:avLst/>
          </a:prstGeom>
        </p:spPr>
        <p:txBody>
          <a:bodyPr wrap="square">
            <a:spAutoFit/>
          </a:bodyPr>
          <a:lstStyle/>
          <a:p>
            <a:pPr lvl="0"/>
            <a:r>
              <a:rPr lang="en-US" altLang="zh-CN" sz="2000" b="1" dirty="0">
                <a:solidFill>
                  <a:schemeClr val="bg1">
                    <a:lumMod val="50000"/>
                  </a:schemeClr>
                </a:solidFill>
                <a:latin typeface="+mj-ea"/>
                <a:ea typeface="+mj-ea"/>
              </a:rPr>
              <a:t>2007</a:t>
            </a:r>
            <a:r>
              <a:rPr lang="zh-CN" altLang="en-US" sz="2000" b="1" dirty="0">
                <a:solidFill>
                  <a:schemeClr val="bg1">
                    <a:lumMod val="50000"/>
                  </a:schemeClr>
                </a:solidFill>
                <a:latin typeface="+mj-ea"/>
                <a:ea typeface="+mj-ea"/>
              </a:rPr>
              <a:t>年</a:t>
            </a:r>
            <a:endParaRPr lang="zh-CN" altLang="en-US" sz="2000" b="1" dirty="0">
              <a:solidFill>
                <a:schemeClr val="bg1">
                  <a:lumMod val="50000"/>
                </a:schemeClr>
              </a:solidFill>
              <a:latin typeface="+mj-ea"/>
              <a:ea typeface="+mj-ea"/>
            </a:endParaRPr>
          </a:p>
        </p:txBody>
      </p:sp>
      <p:sp>
        <p:nvSpPr>
          <p:cNvPr id="46" name="矩形 45"/>
          <p:cNvSpPr/>
          <p:nvPr/>
        </p:nvSpPr>
        <p:spPr>
          <a:xfrm>
            <a:off x="3371757" y="5270152"/>
            <a:ext cx="222018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可通过右键选择只保留文本来粘贴您的内容。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47" name="矩形 46"/>
          <p:cNvSpPr/>
          <p:nvPr/>
        </p:nvSpPr>
        <p:spPr>
          <a:xfrm>
            <a:off x="4554480" y="2121749"/>
            <a:ext cx="1302851" cy="400110"/>
          </a:xfrm>
          <a:prstGeom prst="rect">
            <a:avLst/>
          </a:prstGeom>
        </p:spPr>
        <p:txBody>
          <a:bodyPr wrap="square">
            <a:spAutoFit/>
          </a:bodyPr>
          <a:lstStyle/>
          <a:p>
            <a:pPr lvl="0"/>
            <a:r>
              <a:rPr lang="en-US" altLang="zh-CN" sz="2000" b="1" dirty="0">
                <a:solidFill>
                  <a:schemeClr val="bg1">
                    <a:lumMod val="50000"/>
                  </a:schemeClr>
                </a:solidFill>
                <a:latin typeface="+mj-ea"/>
                <a:ea typeface="+mj-ea"/>
              </a:rPr>
              <a:t>2010</a:t>
            </a:r>
            <a:r>
              <a:rPr lang="zh-CN" altLang="en-US" sz="2000" b="1" dirty="0">
                <a:solidFill>
                  <a:schemeClr val="bg1">
                    <a:lumMod val="50000"/>
                  </a:schemeClr>
                </a:solidFill>
                <a:latin typeface="+mj-ea"/>
                <a:ea typeface="+mj-ea"/>
              </a:rPr>
              <a:t>年</a:t>
            </a:r>
            <a:endParaRPr lang="zh-CN" altLang="en-US" sz="2000" b="1" dirty="0">
              <a:solidFill>
                <a:schemeClr val="bg1">
                  <a:lumMod val="50000"/>
                </a:schemeClr>
              </a:solidFill>
              <a:latin typeface="+mj-ea"/>
              <a:ea typeface="+mj-ea"/>
            </a:endParaRPr>
          </a:p>
        </p:txBody>
      </p:sp>
      <p:sp>
        <p:nvSpPr>
          <p:cNvPr id="48" name="矩形 47"/>
          <p:cNvSpPr/>
          <p:nvPr/>
        </p:nvSpPr>
        <p:spPr>
          <a:xfrm>
            <a:off x="4547490" y="2448030"/>
            <a:ext cx="222018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可通过右键选择只保留文本来粘贴您的内容。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49" name="矩形 48"/>
          <p:cNvSpPr/>
          <p:nvPr/>
        </p:nvSpPr>
        <p:spPr>
          <a:xfrm>
            <a:off x="5971035" y="4943872"/>
            <a:ext cx="1302851" cy="400110"/>
          </a:xfrm>
          <a:prstGeom prst="rect">
            <a:avLst/>
          </a:prstGeom>
        </p:spPr>
        <p:txBody>
          <a:bodyPr wrap="square">
            <a:spAutoFit/>
          </a:bodyPr>
          <a:lstStyle/>
          <a:p>
            <a:pPr lvl="0"/>
            <a:r>
              <a:rPr lang="en-US" altLang="zh-CN" sz="2000" b="1" dirty="0">
                <a:solidFill>
                  <a:schemeClr val="bg1">
                    <a:lumMod val="50000"/>
                  </a:schemeClr>
                </a:solidFill>
                <a:latin typeface="+mj-ea"/>
                <a:ea typeface="+mj-ea"/>
              </a:rPr>
              <a:t>2013</a:t>
            </a:r>
            <a:r>
              <a:rPr lang="zh-CN" altLang="en-US" sz="2000" b="1" dirty="0">
                <a:solidFill>
                  <a:schemeClr val="bg1">
                    <a:lumMod val="50000"/>
                  </a:schemeClr>
                </a:solidFill>
                <a:latin typeface="+mj-ea"/>
                <a:ea typeface="+mj-ea"/>
              </a:rPr>
              <a:t>年</a:t>
            </a:r>
            <a:endParaRPr lang="zh-CN" altLang="en-US" sz="2000" b="1" dirty="0">
              <a:solidFill>
                <a:schemeClr val="bg1">
                  <a:lumMod val="50000"/>
                </a:schemeClr>
              </a:solidFill>
              <a:latin typeface="+mj-ea"/>
              <a:ea typeface="+mj-ea"/>
            </a:endParaRPr>
          </a:p>
        </p:txBody>
      </p:sp>
      <p:sp>
        <p:nvSpPr>
          <p:cNvPr id="50" name="矩形 49"/>
          <p:cNvSpPr/>
          <p:nvPr/>
        </p:nvSpPr>
        <p:spPr>
          <a:xfrm>
            <a:off x="5964045" y="5270152"/>
            <a:ext cx="222018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可通过右键选择只保留文本来粘贴您的内容。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51" name="矩形 50"/>
          <p:cNvSpPr/>
          <p:nvPr/>
        </p:nvSpPr>
        <p:spPr>
          <a:xfrm>
            <a:off x="7219356" y="2105633"/>
            <a:ext cx="1302851" cy="400110"/>
          </a:xfrm>
          <a:prstGeom prst="rect">
            <a:avLst/>
          </a:prstGeom>
        </p:spPr>
        <p:txBody>
          <a:bodyPr wrap="square">
            <a:spAutoFit/>
          </a:bodyPr>
          <a:lstStyle/>
          <a:p>
            <a:pPr lvl="0"/>
            <a:r>
              <a:rPr lang="en-US" altLang="zh-CN" sz="2000" b="1" dirty="0">
                <a:solidFill>
                  <a:schemeClr val="bg1">
                    <a:lumMod val="50000"/>
                  </a:schemeClr>
                </a:solidFill>
                <a:latin typeface="+mj-ea"/>
                <a:ea typeface="+mj-ea"/>
              </a:rPr>
              <a:t>2018</a:t>
            </a:r>
            <a:r>
              <a:rPr lang="zh-CN" altLang="en-US" sz="2000" b="1" dirty="0">
                <a:solidFill>
                  <a:schemeClr val="bg1">
                    <a:lumMod val="50000"/>
                  </a:schemeClr>
                </a:solidFill>
                <a:latin typeface="+mj-ea"/>
                <a:ea typeface="+mj-ea"/>
              </a:rPr>
              <a:t>年</a:t>
            </a:r>
            <a:endParaRPr lang="zh-CN" altLang="en-US" sz="2000" b="1" dirty="0">
              <a:solidFill>
                <a:schemeClr val="bg1">
                  <a:lumMod val="50000"/>
                </a:schemeClr>
              </a:solidFill>
              <a:latin typeface="+mj-ea"/>
              <a:ea typeface="+mj-ea"/>
            </a:endParaRPr>
          </a:p>
        </p:txBody>
      </p:sp>
      <p:sp>
        <p:nvSpPr>
          <p:cNvPr id="52" name="矩形 51"/>
          <p:cNvSpPr/>
          <p:nvPr/>
        </p:nvSpPr>
        <p:spPr>
          <a:xfrm>
            <a:off x="7212366" y="2431914"/>
            <a:ext cx="222018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mj-ea"/>
                <a:ea typeface="+mj-ea"/>
              </a:rPr>
              <a:t>可通过右键选择只保留文本来粘贴您的内容。</a:t>
            </a:r>
            <a:endParaRPr lang="zh-CN" altLang="en-US" sz="1400" dirty="0">
              <a:solidFill>
                <a:schemeClr val="bg1">
                  <a:lumMod val="50000"/>
                </a:schemeClr>
              </a:solidFill>
              <a:latin typeface="+mj-ea"/>
              <a:ea typeface="+mj-ea"/>
            </a:endParaRPr>
          </a:p>
          <a:p>
            <a:pPr>
              <a:lnSpc>
                <a:spcPct val="120000"/>
              </a:lnSpc>
            </a:pPr>
            <a:endParaRPr lang="zh-CN" altLang="en-US" sz="1400" dirty="0">
              <a:solidFill>
                <a:schemeClr val="bg1">
                  <a:lumMod val="50000"/>
                </a:schemeClr>
              </a:solidFill>
              <a:latin typeface="+mj-ea"/>
              <a:ea typeface="+mj-ea"/>
            </a:endParaRPr>
          </a:p>
        </p:txBody>
      </p:sp>
      <p:sp>
        <p:nvSpPr>
          <p:cNvPr id="53" name="圆角右箭头 52"/>
          <p:cNvSpPr/>
          <p:nvPr/>
        </p:nvSpPr>
        <p:spPr>
          <a:xfrm rot="16200000" flipH="1" flipV="1">
            <a:off x="727077" y="3657018"/>
            <a:ext cx="709612" cy="2162175"/>
          </a:xfrm>
          <a:prstGeom prst="bentArrow">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latin typeface="+mj-ea"/>
              <a:ea typeface="+mj-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250" fill="hold"/>
                                        <p:tgtEl>
                                          <p:spTgt spid="39"/>
                                        </p:tgtEl>
                                        <p:attrNameLst>
                                          <p:attrName>ppt_w</p:attrName>
                                        </p:attrNameLst>
                                      </p:cBhvr>
                                      <p:tavLst>
                                        <p:tav tm="0">
                                          <p:val>
                                            <p:fltVal val="0"/>
                                          </p:val>
                                        </p:tav>
                                        <p:tav tm="100000">
                                          <p:val>
                                            <p:strVal val="#ppt_w"/>
                                          </p:val>
                                        </p:tav>
                                      </p:tavLst>
                                    </p:anim>
                                    <p:anim calcmode="lin" valueType="num">
                                      <p:cBhvr>
                                        <p:cTn id="13" dur="250" fill="hold"/>
                                        <p:tgtEl>
                                          <p:spTgt spid="39"/>
                                        </p:tgtEl>
                                        <p:attrNameLst>
                                          <p:attrName>ppt_h</p:attrName>
                                        </p:attrNameLst>
                                      </p:cBhvr>
                                      <p:tavLst>
                                        <p:tav tm="0">
                                          <p:val>
                                            <p:fltVal val="0"/>
                                          </p:val>
                                        </p:tav>
                                        <p:tav tm="100000">
                                          <p:val>
                                            <p:strVal val="#ppt_h"/>
                                          </p:val>
                                        </p:tav>
                                      </p:tavLst>
                                    </p:anim>
                                  </p:childTnLst>
                                </p:cTn>
                              </p:par>
                            </p:childTnLst>
                          </p:cTn>
                        </p:par>
                        <p:par>
                          <p:cTn id="14" fill="hold">
                            <p:stCondLst>
                              <p:cond delay="899"/>
                            </p:stCondLst>
                            <p:childTnLst>
                              <p:par>
                                <p:cTn id="15" presetID="14" presetClass="entr" presetSubtype="1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randombar(horizontal)">
                                      <p:cBhvr>
                                        <p:cTn id="17" dur="250"/>
                                        <p:tgtEl>
                                          <p:spTgt spid="40"/>
                                        </p:tgtEl>
                                      </p:cBhvr>
                                    </p:animEffect>
                                  </p:childTnLst>
                                </p:cTn>
                              </p:par>
                            </p:childTnLst>
                          </p:cTn>
                        </p:par>
                        <p:par>
                          <p:cTn id="18" fill="hold">
                            <p:stCondLst>
                              <p:cond delay="1399"/>
                            </p:stCondLst>
                            <p:childTnLst>
                              <p:par>
                                <p:cTn id="19" presetID="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1899"/>
                            </p:stCondLst>
                            <p:childTnLst>
                              <p:par>
                                <p:cTn id="24" presetID="23" presetClass="entr" presetSubtype="16" fill="hold" grpId="0" nodeType="afterEffect">
                                  <p:stCondLst>
                                    <p:cond delay="0"/>
                                  </p:stCondLst>
                                  <p:iterate type="lt">
                                    <p:tmPct val="10000"/>
                                  </p:iterate>
                                  <p:childTnLst>
                                    <p:set>
                                      <p:cBhvr>
                                        <p:cTn id="25" dur="1" fill="hold">
                                          <p:stCondLst>
                                            <p:cond delay="0"/>
                                          </p:stCondLst>
                                        </p:cTn>
                                        <p:tgtEl>
                                          <p:spTgt spid="41"/>
                                        </p:tgtEl>
                                        <p:attrNameLst>
                                          <p:attrName>style.visibility</p:attrName>
                                        </p:attrNameLst>
                                      </p:cBhvr>
                                      <p:to>
                                        <p:strVal val="visible"/>
                                      </p:to>
                                    </p:set>
                                    <p:anim calcmode="lin" valueType="num">
                                      <p:cBhvr>
                                        <p:cTn id="26" dur="250" fill="hold"/>
                                        <p:tgtEl>
                                          <p:spTgt spid="41"/>
                                        </p:tgtEl>
                                        <p:attrNameLst>
                                          <p:attrName>ppt_w</p:attrName>
                                        </p:attrNameLst>
                                      </p:cBhvr>
                                      <p:tavLst>
                                        <p:tav tm="0">
                                          <p:val>
                                            <p:fltVal val="0"/>
                                          </p:val>
                                        </p:tav>
                                        <p:tav tm="100000">
                                          <p:val>
                                            <p:strVal val="#ppt_w"/>
                                          </p:val>
                                        </p:tav>
                                      </p:tavLst>
                                    </p:anim>
                                    <p:anim calcmode="lin" valueType="num">
                                      <p:cBhvr>
                                        <p:cTn id="27" dur="250" fill="hold"/>
                                        <p:tgtEl>
                                          <p:spTgt spid="41"/>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14" presetClass="entr" presetSubtype="1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250"/>
                                        <p:tgtEl>
                                          <p:spTgt spid="42"/>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3" presetClass="entr" presetSubtype="16" fill="hold" grpId="0" nodeType="afterEffect">
                                  <p:stCondLst>
                                    <p:cond delay="0"/>
                                  </p:stCondLst>
                                  <p:iterate type="lt">
                                    <p:tmPct val="10000"/>
                                  </p:iterate>
                                  <p:childTnLst>
                                    <p:set>
                                      <p:cBhvr>
                                        <p:cTn id="39" dur="1" fill="hold">
                                          <p:stCondLst>
                                            <p:cond delay="0"/>
                                          </p:stCondLst>
                                        </p:cTn>
                                        <p:tgtEl>
                                          <p:spTgt spid="43"/>
                                        </p:tgtEl>
                                        <p:attrNameLst>
                                          <p:attrName>style.visibility</p:attrName>
                                        </p:attrNameLst>
                                      </p:cBhvr>
                                      <p:to>
                                        <p:strVal val="visible"/>
                                      </p:to>
                                    </p:set>
                                    <p:anim calcmode="lin" valueType="num">
                                      <p:cBhvr>
                                        <p:cTn id="40" dur="250" fill="hold"/>
                                        <p:tgtEl>
                                          <p:spTgt spid="43"/>
                                        </p:tgtEl>
                                        <p:attrNameLst>
                                          <p:attrName>ppt_w</p:attrName>
                                        </p:attrNameLst>
                                      </p:cBhvr>
                                      <p:tavLst>
                                        <p:tav tm="0">
                                          <p:val>
                                            <p:fltVal val="0"/>
                                          </p:val>
                                        </p:tav>
                                        <p:tav tm="100000">
                                          <p:val>
                                            <p:strVal val="#ppt_w"/>
                                          </p:val>
                                        </p:tav>
                                      </p:tavLst>
                                    </p:anim>
                                    <p:anim calcmode="lin" valueType="num">
                                      <p:cBhvr>
                                        <p:cTn id="41" dur="250" fill="hold"/>
                                        <p:tgtEl>
                                          <p:spTgt spid="43"/>
                                        </p:tgtEl>
                                        <p:attrNameLst>
                                          <p:attrName>ppt_h</p:attrName>
                                        </p:attrNameLst>
                                      </p:cBhvr>
                                      <p:tavLst>
                                        <p:tav tm="0">
                                          <p:val>
                                            <p:fltVal val="0"/>
                                          </p:val>
                                        </p:tav>
                                        <p:tav tm="100000">
                                          <p:val>
                                            <p:strVal val="#ppt_h"/>
                                          </p:val>
                                        </p:tav>
                                      </p:tavLst>
                                    </p:anim>
                                  </p:childTnLst>
                                </p:cTn>
                              </p:par>
                            </p:childTnLst>
                          </p:cTn>
                        </p:par>
                        <p:par>
                          <p:cTn id="42" fill="hold">
                            <p:stCondLst>
                              <p:cond delay="3100"/>
                            </p:stCondLst>
                            <p:childTnLst>
                              <p:par>
                                <p:cTn id="43" presetID="14" presetClass="entr" presetSubtype="1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250"/>
                                        <p:tgtEl>
                                          <p:spTgt spid="44"/>
                                        </p:tgtEl>
                                      </p:cBhvr>
                                    </p:animEffect>
                                  </p:childTnLst>
                                </p:cTn>
                              </p:par>
                            </p:childTnLst>
                          </p:cTn>
                        </p:par>
                        <p:par>
                          <p:cTn id="46" fill="hold">
                            <p:stCondLst>
                              <p:cond delay="3600"/>
                            </p:stCondLst>
                            <p:childTnLst>
                              <p:par>
                                <p:cTn id="47" presetID="2" presetClass="entr" presetSubtype="8"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0-#ppt_w/2"/>
                                          </p:val>
                                        </p:tav>
                                        <p:tav tm="100000">
                                          <p:val>
                                            <p:strVal val="#ppt_x"/>
                                          </p:val>
                                        </p:tav>
                                      </p:tavLst>
                                    </p:anim>
                                    <p:anim calcmode="lin" valueType="num">
                                      <p:cBhvr additive="base">
                                        <p:cTn id="50" dur="500" fill="hold"/>
                                        <p:tgtEl>
                                          <p:spTgt spid="36"/>
                                        </p:tgtEl>
                                        <p:attrNameLst>
                                          <p:attrName>ppt_y</p:attrName>
                                        </p:attrNameLst>
                                      </p:cBhvr>
                                      <p:tavLst>
                                        <p:tav tm="0">
                                          <p:val>
                                            <p:strVal val="#ppt_y"/>
                                          </p:val>
                                        </p:tav>
                                        <p:tav tm="100000">
                                          <p:val>
                                            <p:strVal val="#ppt_y"/>
                                          </p:val>
                                        </p:tav>
                                      </p:tavLst>
                                    </p:anim>
                                  </p:childTnLst>
                                </p:cTn>
                              </p:par>
                            </p:childTnLst>
                          </p:cTn>
                        </p:par>
                        <p:par>
                          <p:cTn id="51" fill="hold">
                            <p:stCondLst>
                              <p:cond delay="4100"/>
                            </p:stCondLst>
                            <p:childTnLst>
                              <p:par>
                                <p:cTn id="52" presetID="23" presetClass="entr" presetSubtype="16" fill="hold" grpId="0" nodeType="afterEffect">
                                  <p:stCondLst>
                                    <p:cond delay="0"/>
                                  </p:stCondLst>
                                  <p:iterate type="lt">
                                    <p:tmPct val="10000"/>
                                  </p:iterate>
                                  <p:childTnLst>
                                    <p:set>
                                      <p:cBhvr>
                                        <p:cTn id="53" dur="1" fill="hold">
                                          <p:stCondLst>
                                            <p:cond delay="0"/>
                                          </p:stCondLst>
                                        </p:cTn>
                                        <p:tgtEl>
                                          <p:spTgt spid="45"/>
                                        </p:tgtEl>
                                        <p:attrNameLst>
                                          <p:attrName>style.visibility</p:attrName>
                                        </p:attrNameLst>
                                      </p:cBhvr>
                                      <p:to>
                                        <p:strVal val="visible"/>
                                      </p:to>
                                    </p:set>
                                    <p:anim calcmode="lin" valueType="num">
                                      <p:cBhvr>
                                        <p:cTn id="54" dur="250" fill="hold"/>
                                        <p:tgtEl>
                                          <p:spTgt spid="45"/>
                                        </p:tgtEl>
                                        <p:attrNameLst>
                                          <p:attrName>ppt_w</p:attrName>
                                        </p:attrNameLst>
                                      </p:cBhvr>
                                      <p:tavLst>
                                        <p:tav tm="0">
                                          <p:val>
                                            <p:fltVal val="0"/>
                                          </p:val>
                                        </p:tav>
                                        <p:tav tm="100000">
                                          <p:val>
                                            <p:strVal val="#ppt_w"/>
                                          </p:val>
                                        </p:tav>
                                      </p:tavLst>
                                    </p:anim>
                                    <p:anim calcmode="lin" valueType="num">
                                      <p:cBhvr>
                                        <p:cTn id="55" dur="250" fill="hold"/>
                                        <p:tgtEl>
                                          <p:spTgt spid="45"/>
                                        </p:tgtEl>
                                        <p:attrNameLst>
                                          <p:attrName>ppt_h</p:attrName>
                                        </p:attrNameLst>
                                      </p:cBhvr>
                                      <p:tavLst>
                                        <p:tav tm="0">
                                          <p:val>
                                            <p:fltVal val="0"/>
                                          </p:val>
                                        </p:tav>
                                        <p:tav tm="100000">
                                          <p:val>
                                            <p:strVal val="#ppt_h"/>
                                          </p:val>
                                        </p:tav>
                                      </p:tavLst>
                                    </p:anim>
                                  </p:childTnLst>
                                </p:cTn>
                              </p:par>
                            </p:childTnLst>
                          </p:cTn>
                        </p:par>
                        <p:par>
                          <p:cTn id="56" fill="hold">
                            <p:stCondLst>
                              <p:cond delay="4199"/>
                            </p:stCondLst>
                            <p:childTnLst>
                              <p:par>
                                <p:cTn id="57" presetID="14" presetClass="entr" presetSubtype="1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randombar(horizontal)">
                                      <p:cBhvr>
                                        <p:cTn id="59" dur="250"/>
                                        <p:tgtEl>
                                          <p:spTgt spid="46"/>
                                        </p:tgtEl>
                                      </p:cBhvr>
                                    </p:animEffect>
                                  </p:childTnLst>
                                </p:cTn>
                              </p:par>
                            </p:childTnLst>
                          </p:cTn>
                        </p:par>
                        <p:par>
                          <p:cTn id="60" fill="hold">
                            <p:stCondLst>
                              <p:cond delay="4699"/>
                            </p:stCondLst>
                            <p:childTnLst>
                              <p:par>
                                <p:cTn id="61" presetID="2" presetClass="entr" presetSubtype="8"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0-#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childTnLst>
                          </p:cTn>
                        </p:par>
                        <p:par>
                          <p:cTn id="65" fill="hold">
                            <p:stCondLst>
                              <p:cond delay="5199"/>
                            </p:stCondLst>
                            <p:childTnLst>
                              <p:par>
                                <p:cTn id="66" presetID="23" presetClass="entr" presetSubtype="16" fill="hold" grpId="0" nodeType="afterEffect">
                                  <p:stCondLst>
                                    <p:cond delay="0"/>
                                  </p:stCondLst>
                                  <p:iterate type="lt">
                                    <p:tmPct val="10000"/>
                                  </p:iterate>
                                  <p:childTnLst>
                                    <p:set>
                                      <p:cBhvr>
                                        <p:cTn id="67" dur="1" fill="hold">
                                          <p:stCondLst>
                                            <p:cond delay="0"/>
                                          </p:stCondLst>
                                        </p:cTn>
                                        <p:tgtEl>
                                          <p:spTgt spid="47"/>
                                        </p:tgtEl>
                                        <p:attrNameLst>
                                          <p:attrName>style.visibility</p:attrName>
                                        </p:attrNameLst>
                                      </p:cBhvr>
                                      <p:to>
                                        <p:strVal val="visible"/>
                                      </p:to>
                                    </p:set>
                                    <p:anim calcmode="lin" valueType="num">
                                      <p:cBhvr>
                                        <p:cTn id="68" dur="250" fill="hold"/>
                                        <p:tgtEl>
                                          <p:spTgt spid="47"/>
                                        </p:tgtEl>
                                        <p:attrNameLst>
                                          <p:attrName>ppt_w</p:attrName>
                                        </p:attrNameLst>
                                      </p:cBhvr>
                                      <p:tavLst>
                                        <p:tav tm="0">
                                          <p:val>
                                            <p:fltVal val="0"/>
                                          </p:val>
                                        </p:tav>
                                        <p:tav tm="100000">
                                          <p:val>
                                            <p:strVal val="#ppt_w"/>
                                          </p:val>
                                        </p:tav>
                                      </p:tavLst>
                                    </p:anim>
                                    <p:anim calcmode="lin" valueType="num">
                                      <p:cBhvr>
                                        <p:cTn id="69" dur="250" fill="hold"/>
                                        <p:tgtEl>
                                          <p:spTgt spid="47"/>
                                        </p:tgtEl>
                                        <p:attrNameLst>
                                          <p:attrName>ppt_h</p:attrName>
                                        </p:attrNameLst>
                                      </p:cBhvr>
                                      <p:tavLst>
                                        <p:tav tm="0">
                                          <p:val>
                                            <p:fltVal val="0"/>
                                          </p:val>
                                        </p:tav>
                                        <p:tav tm="100000">
                                          <p:val>
                                            <p:strVal val="#ppt_h"/>
                                          </p:val>
                                        </p:tav>
                                      </p:tavLst>
                                    </p:anim>
                                  </p:childTnLst>
                                </p:cTn>
                              </p:par>
                            </p:childTnLst>
                          </p:cTn>
                        </p:par>
                        <p:par>
                          <p:cTn id="70" fill="hold">
                            <p:stCondLst>
                              <p:cond delay="5299"/>
                            </p:stCondLst>
                            <p:childTnLst>
                              <p:par>
                                <p:cTn id="71" presetID="14" presetClass="entr" presetSubtype="10"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randombar(horizontal)">
                                      <p:cBhvr>
                                        <p:cTn id="73" dur="250"/>
                                        <p:tgtEl>
                                          <p:spTgt spid="48"/>
                                        </p:tgtEl>
                                      </p:cBhvr>
                                    </p:animEffect>
                                  </p:childTnLst>
                                </p:cTn>
                              </p:par>
                            </p:childTnLst>
                          </p:cTn>
                        </p:par>
                        <p:par>
                          <p:cTn id="74" fill="hold">
                            <p:stCondLst>
                              <p:cond delay="5799"/>
                            </p:stCondLst>
                            <p:childTnLst>
                              <p:par>
                                <p:cTn id="75" presetID="2" presetClass="entr" presetSubtype="8"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0-#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childTnLst>
                          </p:cTn>
                        </p:par>
                        <p:par>
                          <p:cTn id="79" fill="hold">
                            <p:stCondLst>
                              <p:cond delay="6299"/>
                            </p:stCondLst>
                            <p:childTnLst>
                              <p:par>
                                <p:cTn id="80" presetID="23" presetClass="entr" presetSubtype="16" fill="hold" grpId="0" nodeType="afterEffect">
                                  <p:stCondLst>
                                    <p:cond delay="0"/>
                                  </p:stCondLst>
                                  <p:iterate type="lt">
                                    <p:tmPct val="10000"/>
                                  </p:iterate>
                                  <p:childTnLst>
                                    <p:set>
                                      <p:cBhvr>
                                        <p:cTn id="81" dur="1" fill="hold">
                                          <p:stCondLst>
                                            <p:cond delay="0"/>
                                          </p:stCondLst>
                                        </p:cTn>
                                        <p:tgtEl>
                                          <p:spTgt spid="49"/>
                                        </p:tgtEl>
                                        <p:attrNameLst>
                                          <p:attrName>style.visibility</p:attrName>
                                        </p:attrNameLst>
                                      </p:cBhvr>
                                      <p:to>
                                        <p:strVal val="visible"/>
                                      </p:to>
                                    </p:set>
                                    <p:anim calcmode="lin" valueType="num">
                                      <p:cBhvr>
                                        <p:cTn id="82" dur="250" fill="hold"/>
                                        <p:tgtEl>
                                          <p:spTgt spid="49"/>
                                        </p:tgtEl>
                                        <p:attrNameLst>
                                          <p:attrName>ppt_w</p:attrName>
                                        </p:attrNameLst>
                                      </p:cBhvr>
                                      <p:tavLst>
                                        <p:tav tm="0">
                                          <p:val>
                                            <p:fltVal val="0"/>
                                          </p:val>
                                        </p:tav>
                                        <p:tav tm="100000">
                                          <p:val>
                                            <p:strVal val="#ppt_w"/>
                                          </p:val>
                                        </p:tav>
                                      </p:tavLst>
                                    </p:anim>
                                    <p:anim calcmode="lin" valueType="num">
                                      <p:cBhvr>
                                        <p:cTn id="83" dur="250" fill="hold"/>
                                        <p:tgtEl>
                                          <p:spTgt spid="49"/>
                                        </p:tgtEl>
                                        <p:attrNameLst>
                                          <p:attrName>ppt_h</p:attrName>
                                        </p:attrNameLst>
                                      </p:cBhvr>
                                      <p:tavLst>
                                        <p:tav tm="0">
                                          <p:val>
                                            <p:fltVal val="0"/>
                                          </p:val>
                                        </p:tav>
                                        <p:tav tm="100000">
                                          <p:val>
                                            <p:strVal val="#ppt_h"/>
                                          </p:val>
                                        </p:tav>
                                      </p:tavLst>
                                    </p:anim>
                                  </p:childTnLst>
                                </p:cTn>
                              </p:par>
                            </p:childTnLst>
                          </p:cTn>
                        </p:par>
                        <p:par>
                          <p:cTn id="84" fill="hold">
                            <p:stCondLst>
                              <p:cond delay="6399"/>
                            </p:stCondLst>
                            <p:childTnLst>
                              <p:par>
                                <p:cTn id="85" presetID="14" presetClass="entr" presetSubtype="10"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randombar(horizontal)">
                                      <p:cBhvr>
                                        <p:cTn id="87" dur="250"/>
                                        <p:tgtEl>
                                          <p:spTgt spid="50"/>
                                        </p:tgtEl>
                                      </p:cBhvr>
                                    </p:animEffect>
                                  </p:childTnLst>
                                </p:cTn>
                              </p:par>
                            </p:childTnLst>
                          </p:cTn>
                        </p:par>
                        <p:par>
                          <p:cTn id="88" fill="hold">
                            <p:stCondLst>
                              <p:cond delay="6899"/>
                            </p:stCondLst>
                            <p:childTnLst>
                              <p:par>
                                <p:cTn id="89" presetID="2" presetClass="entr" presetSubtype="8"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0-#ppt_w/2"/>
                                          </p:val>
                                        </p:tav>
                                        <p:tav tm="100000">
                                          <p:val>
                                            <p:strVal val="#ppt_x"/>
                                          </p:val>
                                        </p:tav>
                                      </p:tavLst>
                                    </p:anim>
                                    <p:anim calcmode="lin" valueType="num">
                                      <p:cBhvr additive="base">
                                        <p:cTn id="92" dur="500" fill="hold"/>
                                        <p:tgtEl>
                                          <p:spTgt spid="18"/>
                                        </p:tgtEl>
                                        <p:attrNameLst>
                                          <p:attrName>ppt_y</p:attrName>
                                        </p:attrNameLst>
                                      </p:cBhvr>
                                      <p:tavLst>
                                        <p:tav tm="0">
                                          <p:val>
                                            <p:strVal val="#ppt_y"/>
                                          </p:val>
                                        </p:tav>
                                        <p:tav tm="100000">
                                          <p:val>
                                            <p:strVal val="#ppt_y"/>
                                          </p:val>
                                        </p:tav>
                                      </p:tavLst>
                                    </p:anim>
                                  </p:childTnLst>
                                </p:cTn>
                              </p:par>
                            </p:childTnLst>
                          </p:cTn>
                        </p:par>
                        <p:par>
                          <p:cTn id="93" fill="hold">
                            <p:stCondLst>
                              <p:cond delay="7399"/>
                            </p:stCondLst>
                            <p:childTnLst>
                              <p:par>
                                <p:cTn id="94" presetID="23" presetClass="entr" presetSubtype="16" fill="hold" grpId="0" nodeType="afterEffect">
                                  <p:stCondLst>
                                    <p:cond delay="0"/>
                                  </p:stCondLst>
                                  <p:iterate type="lt">
                                    <p:tmPct val="10000"/>
                                  </p:iterate>
                                  <p:childTnLst>
                                    <p:set>
                                      <p:cBhvr>
                                        <p:cTn id="95" dur="1" fill="hold">
                                          <p:stCondLst>
                                            <p:cond delay="0"/>
                                          </p:stCondLst>
                                        </p:cTn>
                                        <p:tgtEl>
                                          <p:spTgt spid="51"/>
                                        </p:tgtEl>
                                        <p:attrNameLst>
                                          <p:attrName>style.visibility</p:attrName>
                                        </p:attrNameLst>
                                      </p:cBhvr>
                                      <p:to>
                                        <p:strVal val="visible"/>
                                      </p:to>
                                    </p:set>
                                    <p:anim calcmode="lin" valueType="num">
                                      <p:cBhvr>
                                        <p:cTn id="96" dur="250" fill="hold"/>
                                        <p:tgtEl>
                                          <p:spTgt spid="51"/>
                                        </p:tgtEl>
                                        <p:attrNameLst>
                                          <p:attrName>ppt_w</p:attrName>
                                        </p:attrNameLst>
                                      </p:cBhvr>
                                      <p:tavLst>
                                        <p:tav tm="0">
                                          <p:val>
                                            <p:fltVal val="0"/>
                                          </p:val>
                                        </p:tav>
                                        <p:tav tm="100000">
                                          <p:val>
                                            <p:strVal val="#ppt_w"/>
                                          </p:val>
                                        </p:tav>
                                      </p:tavLst>
                                    </p:anim>
                                    <p:anim calcmode="lin" valueType="num">
                                      <p:cBhvr>
                                        <p:cTn id="97" dur="250" fill="hold"/>
                                        <p:tgtEl>
                                          <p:spTgt spid="51"/>
                                        </p:tgtEl>
                                        <p:attrNameLst>
                                          <p:attrName>ppt_h</p:attrName>
                                        </p:attrNameLst>
                                      </p:cBhvr>
                                      <p:tavLst>
                                        <p:tav tm="0">
                                          <p:val>
                                            <p:fltVal val="0"/>
                                          </p:val>
                                        </p:tav>
                                        <p:tav tm="100000">
                                          <p:val>
                                            <p:strVal val="#ppt_h"/>
                                          </p:val>
                                        </p:tav>
                                      </p:tavLst>
                                    </p:anim>
                                  </p:childTnLst>
                                </p:cTn>
                              </p:par>
                            </p:childTnLst>
                          </p:cTn>
                        </p:par>
                        <p:par>
                          <p:cTn id="98" fill="hold">
                            <p:stCondLst>
                              <p:cond delay="7499"/>
                            </p:stCondLst>
                            <p:childTnLst>
                              <p:par>
                                <p:cTn id="99" presetID="14" presetClass="entr" presetSubtype="10" fill="hold" grpId="0"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randombar(horizontal)">
                                      <p:cBhvr>
                                        <p:cTn id="101" dur="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3" grpId="0" animBg="1"/>
      <p:bldP spid="36" grpId="0" animBg="1"/>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29"/>
          <p:cNvGrpSpPr/>
          <p:nvPr/>
        </p:nvGrpSpPr>
        <p:grpSpPr>
          <a:xfrm>
            <a:off x="4388884" y="2466976"/>
            <a:ext cx="3286125" cy="1158875"/>
            <a:chOff x="3038475" y="2625725"/>
            <a:chExt cx="3286125" cy="1158875"/>
          </a:xfrm>
          <a:solidFill>
            <a:schemeClr val="accent2"/>
          </a:solidFill>
        </p:grpSpPr>
        <p:sp>
          <p:nvSpPr>
            <p:cNvPr id="2" name="任意多边形 47"/>
            <p:cNvSpPr/>
            <p:nvPr/>
          </p:nvSpPr>
          <p:spPr bwMode="auto">
            <a:xfrm rot="21480000" flipH="1">
              <a:off x="3038475" y="2651125"/>
              <a:ext cx="1901825" cy="1133475"/>
            </a:xfrm>
            <a:custGeom>
              <a:avLst/>
              <a:gdLst>
                <a:gd name="T0" fmla="*/ 0 w 2262142"/>
                <a:gd name="T1" fmla="*/ 0 h 1396256"/>
                <a:gd name="T2" fmla="*/ 74770 w 2262142"/>
                <a:gd name="T3" fmla="*/ 1396256 h 1396256"/>
                <a:gd name="T4" fmla="*/ 2262142 w 2262142"/>
                <a:gd name="T5" fmla="*/ 1396256 h 1396256"/>
                <a:gd name="T6" fmla="*/ 0 w 2262142"/>
                <a:gd name="T7" fmla="*/ 0 h 1396256"/>
                <a:gd name="T8" fmla="*/ 2262142 w 2262142"/>
                <a:gd name="T9" fmla="*/ 1396256 h 1396256"/>
              </a:gdLst>
              <a:ahLst/>
              <a:cxnLst>
                <a:cxn ang="0">
                  <a:pos x="T0" y="T1"/>
                </a:cxn>
                <a:cxn ang="0">
                  <a:pos x="T2" y="T3"/>
                </a:cxn>
                <a:cxn ang="0">
                  <a:pos x="T4" y="T5"/>
                </a:cxn>
              </a:cxnLst>
              <a:rect l="T6" t="T7" r="T8" b="T9"/>
              <a:pathLst>
                <a:path w="2262142" h="1396256">
                  <a:moveTo>
                    <a:pt x="0" y="0"/>
                  </a:moveTo>
                  <a:lnTo>
                    <a:pt x="74770" y="1396256"/>
                  </a:lnTo>
                  <a:lnTo>
                    <a:pt x="2262142" y="1396256"/>
                  </a:lnTo>
                  <a:close/>
                </a:path>
              </a:pathLst>
            </a:custGeom>
            <a:grpFill/>
            <a:ln>
              <a:noFill/>
            </a:ln>
          </p:spPr>
          <p:txBody>
            <a:bodyPr anchor="ctr"/>
            <a:lstStyle/>
            <a:p>
              <a:endParaRPr lang="zh-CN" altLang="en-US" sz="1350"/>
            </a:p>
          </p:txBody>
        </p:sp>
        <p:sp>
          <p:nvSpPr>
            <p:cNvPr id="3" name="任意多边形 51"/>
            <p:cNvSpPr/>
            <p:nvPr/>
          </p:nvSpPr>
          <p:spPr bwMode="auto">
            <a:xfrm>
              <a:off x="4895850" y="2625725"/>
              <a:ext cx="1428750" cy="1133475"/>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grpFill/>
            <a:ln>
              <a:noFill/>
            </a:ln>
          </p:spPr>
          <p:txBody>
            <a:bodyPr anchor="ctr"/>
            <a:lstStyle/>
            <a:p>
              <a:endParaRPr lang="zh-CN" altLang="en-US" sz="1350"/>
            </a:p>
          </p:txBody>
        </p:sp>
      </p:grpSp>
      <p:grpSp>
        <p:nvGrpSpPr>
          <p:cNvPr id="11" name="组合 30"/>
          <p:cNvGrpSpPr/>
          <p:nvPr/>
        </p:nvGrpSpPr>
        <p:grpSpPr>
          <a:xfrm>
            <a:off x="4388886" y="3683002"/>
            <a:ext cx="3268663" cy="1146175"/>
            <a:chOff x="3038475" y="3841750"/>
            <a:chExt cx="3268663" cy="1146175"/>
          </a:xfrm>
          <a:solidFill>
            <a:schemeClr val="accent3"/>
          </a:solidFill>
        </p:grpSpPr>
        <p:sp>
          <p:nvSpPr>
            <p:cNvPr id="4" name="任意多边形 63"/>
            <p:cNvSpPr/>
            <p:nvPr/>
          </p:nvSpPr>
          <p:spPr bwMode="auto">
            <a:xfrm rot="120000" flipH="1" flipV="1">
              <a:off x="3038475" y="3841750"/>
              <a:ext cx="1901825" cy="1128713"/>
            </a:xfrm>
            <a:custGeom>
              <a:avLst/>
              <a:gdLst>
                <a:gd name="T0" fmla="*/ 1901961 w 1901961"/>
                <a:gd name="T1" fmla="*/ 1128526 h 1128526"/>
                <a:gd name="T2" fmla="*/ 62575 w 1901961"/>
                <a:gd name="T3" fmla="*/ 1128526 h 1128526"/>
                <a:gd name="T4" fmla="*/ 0 w 1901961"/>
                <a:gd name="T5" fmla="*/ 290 h 1128526"/>
                <a:gd name="T6" fmla="*/ 8289 w 1901961"/>
                <a:gd name="T7" fmla="*/ 0 h 1128526"/>
                <a:gd name="T8" fmla="*/ 0 w 1901961"/>
                <a:gd name="T9" fmla="*/ 0 h 1128526"/>
                <a:gd name="T10" fmla="*/ 1901961 w 1901961"/>
                <a:gd name="T11" fmla="*/ 1128526 h 1128526"/>
              </a:gdLst>
              <a:ahLst/>
              <a:cxnLst>
                <a:cxn ang="0">
                  <a:pos x="T0" y="T1"/>
                </a:cxn>
                <a:cxn ang="0">
                  <a:pos x="T2" y="T3"/>
                </a:cxn>
                <a:cxn ang="0">
                  <a:pos x="T4" y="T5"/>
                </a:cxn>
                <a:cxn ang="0">
                  <a:pos x="T6" y="T7"/>
                </a:cxn>
              </a:cxnLst>
              <a:rect l="T8" t="T9" r="T10" b="T11"/>
              <a:pathLst>
                <a:path w="1901961" h="1128526">
                  <a:moveTo>
                    <a:pt x="1901961" y="1128526"/>
                  </a:moveTo>
                  <a:lnTo>
                    <a:pt x="62575" y="1128526"/>
                  </a:lnTo>
                  <a:lnTo>
                    <a:pt x="0" y="290"/>
                  </a:lnTo>
                  <a:lnTo>
                    <a:pt x="8289" y="0"/>
                  </a:lnTo>
                  <a:close/>
                </a:path>
              </a:pathLst>
            </a:custGeom>
            <a:grpFill/>
            <a:ln>
              <a:noFill/>
            </a:ln>
          </p:spPr>
          <p:txBody>
            <a:bodyPr anchor="ctr"/>
            <a:lstStyle/>
            <a:p>
              <a:endParaRPr lang="zh-CN" altLang="en-US" sz="1350"/>
            </a:p>
          </p:txBody>
        </p:sp>
        <p:sp>
          <p:nvSpPr>
            <p:cNvPr id="5" name="任意多边形 53"/>
            <p:cNvSpPr/>
            <p:nvPr/>
          </p:nvSpPr>
          <p:spPr bwMode="auto">
            <a:xfrm flipV="1">
              <a:off x="4878388" y="3867150"/>
              <a:ext cx="1428750" cy="1120775"/>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grpFill/>
            <a:ln>
              <a:noFill/>
            </a:ln>
          </p:spPr>
          <p:txBody>
            <a:bodyPr anchor="ctr"/>
            <a:lstStyle/>
            <a:p>
              <a:endParaRPr lang="zh-CN" altLang="en-US" sz="1350"/>
            </a:p>
          </p:txBody>
        </p:sp>
      </p:grpSp>
      <p:grpSp>
        <p:nvGrpSpPr>
          <p:cNvPr id="20" name="组合 31"/>
          <p:cNvGrpSpPr/>
          <p:nvPr/>
        </p:nvGrpSpPr>
        <p:grpSpPr>
          <a:xfrm>
            <a:off x="3858659" y="4378326"/>
            <a:ext cx="3798888" cy="1693863"/>
            <a:chOff x="2508250" y="4537075"/>
            <a:chExt cx="3798888" cy="1693863"/>
          </a:xfrm>
          <a:solidFill>
            <a:schemeClr val="accent4"/>
          </a:solidFill>
        </p:grpSpPr>
        <p:sp>
          <p:nvSpPr>
            <p:cNvPr id="6" name="任意多边形 55"/>
            <p:cNvSpPr/>
            <p:nvPr/>
          </p:nvSpPr>
          <p:spPr bwMode="auto">
            <a:xfrm rot="13105210" flipV="1">
              <a:off x="2508250" y="4537075"/>
              <a:ext cx="3000375" cy="879475"/>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grpFill/>
            <a:ln>
              <a:noFill/>
            </a:ln>
            <a:effectLst>
              <a:outerShdw blurRad="50800" dist="38100" dir="2700000" algn="tl" rotWithShape="0">
                <a:prstClr val="black">
                  <a:alpha val="40000"/>
                </a:prstClr>
              </a:outerShdw>
            </a:effectLst>
          </p:spPr>
          <p:txBody>
            <a:bodyPr/>
            <a:lstStyle/>
            <a:p>
              <a:endParaRPr lang="zh-CN" altLang="en-US" sz="2000"/>
            </a:p>
          </p:txBody>
        </p:sp>
        <p:sp>
          <p:nvSpPr>
            <p:cNvPr id="7" name="任意多边形 56"/>
            <p:cNvSpPr/>
            <p:nvPr/>
          </p:nvSpPr>
          <p:spPr bwMode="auto">
            <a:xfrm flipV="1">
              <a:off x="4878388" y="5114925"/>
              <a:ext cx="1428750" cy="111601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grpFill/>
            <a:ln>
              <a:noFill/>
            </a:ln>
            <a:effectLst>
              <a:outerShdw blurRad="50800" dist="38100" dir="2700000" algn="tl" rotWithShape="0">
                <a:prstClr val="black">
                  <a:alpha val="40000"/>
                </a:prstClr>
              </a:outerShdw>
            </a:effectLst>
          </p:spPr>
          <p:txBody>
            <a:bodyPr/>
            <a:lstStyle/>
            <a:p>
              <a:endParaRPr lang="zh-CN" altLang="en-US" sz="2000"/>
            </a:p>
          </p:txBody>
        </p:sp>
      </p:grpSp>
      <p:grpSp>
        <p:nvGrpSpPr>
          <p:cNvPr id="21" name="组合 28"/>
          <p:cNvGrpSpPr/>
          <p:nvPr/>
        </p:nvGrpSpPr>
        <p:grpSpPr>
          <a:xfrm>
            <a:off x="3858659" y="1216025"/>
            <a:ext cx="3816351" cy="1701800"/>
            <a:chOff x="2508250" y="1374775"/>
            <a:chExt cx="3816350" cy="1701800"/>
          </a:xfrm>
        </p:grpSpPr>
        <p:sp>
          <p:nvSpPr>
            <p:cNvPr id="8" name="任意多边形 58"/>
            <p:cNvSpPr/>
            <p:nvPr/>
          </p:nvSpPr>
          <p:spPr bwMode="auto">
            <a:xfrm rot="8494790">
              <a:off x="2508250" y="2197100"/>
              <a:ext cx="3000375" cy="879475"/>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chemeClr val="accent1"/>
            </a:solidFill>
            <a:ln>
              <a:noFill/>
            </a:ln>
          </p:spPr>
          <p:txBody>
            <a:bodyPr anchor="ctr"/>
            <a:lstStyle/>
            <a:p>
              <a:endParaRPr lang="zh-CN" altLang="en-US" sz="1350"/>
            </a:p>
          </p:txBody>
        </p:sp>
        <p:sp>
          <p:nvSpPr>
            <p:cNvPr id="9" name="任意多边形 59"/>
            <p:cNvSpPr/>
            <p:nvPr/>
          </p:nvSpPr>
          <p:spPr bwMode="auto">
            <a:xfrm>
              <a:off x="4895850" y="1374775"/>
              <a:ext cx="1428750" cy="1117600"/>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chemeClr val="accent1"/>
            </a:solidFill>
            <a:ln>
              <a:noFill/>
            </a:ln>
          </p:spPr>
          <p:txBody>
            <a:bodyPr anchor="ctr"/>
            <a:lstStyle/>
            <a:p>
              <a:endParaRPr lang="zh-CN" altLang="en-US" sz="1350"/>
            </a:p>
          </p:txBody>
        </p:sp>
      </p:grpSp>
      <p:grpSp>
        <p:nvGrpSpPr>
          <p:cNvPr id="22" name="组合 27"/>
          <p:cNvGrpSpPr/>
          <p:nvPr/>
        </p:nvGrpSpPr>
        <p:grpSpPr bwMode="auto">
          <a:xfrm>
            <a:off x="3066498" y="3082926"/>
            <a:ext cx="1368425" cy="1374775"/>
            <a:chOff x="0" y="0"/>
            <a:chExt cx="1375837" cy="1380067"/>
          </a:xfrm>
          <a:solidFill>
            <a:schemeClr val="accent1"/>
          </a:solidFill>
        </p:grpSpPr>
        <p:grpSp>
          <p:nvGrpSpPr>
            <p:cNvPr id="23" name="组合 25"/>
            <p:cNvGrpSpPr/>
            <p:nvPr/>
          </p:nvGrpSpPr>
          <p:grpSpPr bwMode="auto">
            <a:xfrm>
              <a:off x="0" y="0"/>
              <a:ext cx="1375837" cy="1380067"/>
              <a:chOff x="0" y="0"/>
              <a:chExt cx="1375837" cy="1380067"/>
            </a:xfrm>
            <a:grpFill/>
          </p:grpSpPr>
          <p:sp>
            <p:nvSpPr>
              <p:cNvPr id="13" name="矩形 11"/>
              <p:cNvSpPr>
                <a:spLocks noChangeArrowheads="1"/>
              </p:cNvSpPr>
              <p:nvPr/>
            </p:nvSpPr>
            <p:spPr bwMode="auto">
              <a:xfrm>
                <a:off x="0" y="254000"/>
                <a:ext cx="795866" cy="626533"/>
              </a:xfrm>
              <a:prstGeom prst="rect">
                <a:avLst/>
              </a:pr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4" name="矩形 12"/>
              <p:cNvSpPr>
                <a:spLocks noChangeArrowheads="1"/>
              </p:cNvSpPr>
              <p:nvPr/>
            </p:nvSpPr>
            <p:spPr bwMode="auto">
              <a:xfrm>
                <a:off x="0" y="0"/>
                <a:ext cx="559857" cy="254000"/>
              </a:xfrm>
              <a:prstGeom prst="rect">
                <a:avLst/>
              </a:pr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5" name="矩形 13"/>
              <p:cNvSpPr>
                <a:spLocks noChangeArrowheads="1"/>
              </p:cNvSpPr>
              <p:nvPr/>
            </p:nvSpPr>
            <p:spPr bwMode="auto">
              <a:xfrm>
                <a:off x="829733" y="287867"/>
                <a:ext cx="295406" cy="567266"/>
              </a:xfrm>
              <a:prstGeom prst="rect">
                <a:avLst/>
              </a:pr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6" name="任意多边形 18"/>
              <p:cNvSpPr/>
              <p:nvPr/>
            </p:nvSpPr>
            <p:spPr bwMode="auto">
              <a:xfrm>
                <a:off x="1156761" y="143317"/>
                <a:ext cx="219076" cy="839485"/>
              </a:xfrm>
              <a:custGeom>
                <a:avLst/>
                <a:gdLst>
                  <a:gd name="T0" fmla="*/ 215619 w 215619"/>
                  <a:gd name="T1" fmla="*/ 0 h 839485"/>
                  <a:gd name="T2" fmla="*/ 215619 w 215619"/>
                  <a:gd name="T3" fmla="*/ 839485 h 839485"/>
                  <a:gd name="T4" fmla="*/ 0 w 215619"/>
                  <a:gd name="T5" fmla="*/ 691923 h 839485"/>
                  <a:gd name="T6" fmla="*/ 0 w 215619"/>
                  <a:gd name="T7" fmla="*/ 147562 h 839485"/>
                  <a:gd name="T8" fmla="*/ 0 w 215619"/>
                  <a:gd name="T9" fmla="*/ 0 h 839485"/>
                  <a:gd name="T10" fmla="*/ 215619 w 215619"/>
                  <a:gd name="T11" fmla="*/ 839485 h 839485"/>
                </a:gdLst>
                <a:ahLst/>
                <a:cxnLst>
                  <a:cxn ang="0">
                    <a:pos x="T0" y="T1"/>
                  </a:cxn>
                  <a:cxn ang="0">
                    <a:pos x="T2" y="T3"/>
                  </a:cxn>
                  <a:cxn ang="0">
                    <a:pos x="T4" y="T5"/>
                  </a:cxn>
                  <a:cxn ang="0">
                    <a:pos x="T6" y="T7"/>
                  </a:cxn>
                </a:cxnLst>
                <a:rect l="T8" t="T9" r="T10" b="T11"/>
                <a:pathLst>
                  <a:path w="215619" h="839485">
                    <a:moveTo>
                      <a:pt x="215619" y="0"/>
                    </a:moveTo>
                    <a:lnTo>
                      <a:pt x="215619" y="839485"/>
                    </a:lnTo>
                    <a:lnTo>
                      <a:pt x="0" y="691923"/>
                    </a:lnTo>
                    <a:lnTo>
                      <a:pt x="0" y="147562"/>
                    </a:lnTo>
                    <a:close/>
                  </a:path>
                </a:pathLst>
              </a:cu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7" name="任意多边形 21"/>
              <p:cNvSpPr/>
              <p:nvPr/>
            </p:nvSpPr>
            <p:spPr bwMode="auto">
              <a:xfrm>
                <a:off x="92709" y="821266"/>
                <a:ext cx="431799" cy="558801"/>
              </a:xfrm>
              <a:custGeom>
                <a:avLst/>
                <a:gdLst>
                  <a:gd name="T0" fmla="*/ 62411 w 431799"/>
                  <a:gd name="T1" fmla="*/ 80767 h 558801"/>
                  <a:gd name="T2" fmla="*/ 62411 w 431799"/>
                  <a:gd name="T3" fmla="*/ 478032 h 558801"/>
                  <a:gd name="T4" fmla="*/ 369387 w 431799"/>
                  <a:gd name="T5" fmla="*/ 478032 h 558801"/>
                  <a:gd name="T6" fmla="*/ 369387 w 431799"/>
                  <a:gd name="T7" fmla="*/ 80767 h 558801"/>
                  <a:gd name="T8" fmla="*/ 0 w 431799"/>
                  <a:gd name="T9" fmla="*/ 0 h 558801"/>
                  <a:gd name="T10" fmla="*/ 431799 w 431799"/>
                  <a:gd name="T11" fmla="*/ 0 h 558801"/>
                  <a:gd name="T12" fmla="*/ 431799 w 431799"/>
                  <a:gd name="T13" fmla="*/ 558801 h 558801"/>
                  <a:gd name="T14" fmla="*/ 0 w 431799"/>
                  <a:gd name="T15" fmla="*/ 558801 h 558801"/>
                  <a:gd name="T16" fmla="*/ 0 w 431799"/>
                  <a:gd name="T17" fmla="*/ 0 h 558801"/>
                  <a:gd name="T18" fmla="*/ 431799 w 431799"/>
                  <a:gd name="T19" fmla="*/ 558801 h 558801"/>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431799" h="558801">
                    <a:moveTo>
                      <a:pt x="62411" y="80767"/>
                    </a:moveTo>
                    <a:lnTo>
                      <a:pt x="62411" y="478032"/>
                    </a:lnTo>
                    <a:lnTo>
                      <a:pt x="369387" y="478032"/>
                    </a:lnTo>
                    <a:lnTo>
                      <a:pt x="369387" y="80767"/>
                    </a:lnTo>
                    <a:close/>
                    <a:moveTo>
                      <a:pt x="0" y="0"/>
                    </a:moveTo>
                    <a:lnTo>
                      <a:pt x="431799" y="0"/>
                    </a:lnTo>
                    <a:lnTo>
                      <a:pt x="431799" y="558801"/>
                    </a:lnTo>
                    <a:lnTo>
                      <a:pt x="0" y="558801"/>
                    </a:lnTo>
                    <a:close/>
                  </a:path>
                </a:pathLst>
              </a:cu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8" name="椭圆 22"/>
              <p:cNvSpPr>
                <a:spLocks noChangeArrowheads="1"/>
              </p:cNvSpPr>
              <p:nvPr/>
            </p:nvSpPr>
            <p:spPr bwMode="auto">
              <a:xfrm>
                <a:off x="470600" y="1004001"/>
                <a:ext cx="376066" cy="376066"/>
              </a:xfrm>
              <a:prstGeom prst="ellipse">
                <a:avLst/>
              </a:pr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9" name="矩形 23"/>
              <p:cNvSpPr>
                <a:spLocks noChangeArrowheads="1"/>
              </p:cNvSpPr>
              <p:nvPr/>
            </p:nvSpPr>
            <p:spPr bwMode="auto">
              <a:xfrm>
                <a:off x="476797" y="812801"/>
                <a:ext cx="167786" cy="567266"/>
              </a:xfrm>
              <a:prstGeom prst="rect">
                <a:avLst/>
              </a:pr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grpSp>
        <p:sp>
          <p:nvSpPr>
            <p:cNvPr id="12" name="椭圆 26"/>
            <p:cNvSpPr>
              <a:spLocks noChangeAspect="1" noChangeArrowheads="1"/>
            </p:cNvSpPr>
            <p:nvPr/>
          </p:nvSpPr>
          <p:spPr bwMode="auto">
            <a:xfrm>
              <a:off x="535892" y="1071836"/>
              <a:ext cx="252000" cy="252000"/>
            </a:xfrm>
            <a:prstGeom prst="ellipse">
              <a:avLst/>
            </a:prstGeom>
            <a:grpFill/>
            <a:ln>
              <a:noFill/>
            </a:ln>
            <a:effectLst>
              <a:outerShdw blurRad="152400" dist="63500" dir="2700000" sx="101000" sy="101000" algn="tl" rotWithShape="0">
                <a:prstClr val="black">
                  <a:alpha val="2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grpSp>
      <p:sp>
        <p:nvSpPr>
          <p:cNvPr id="33" name="矩形 32"/>
          <p:cNvSpPr/>
          <p:nvPr/>
        </p:nvSpPr>
        <p:spPr>
          <a:xfrm>
            <a:off x="8365442" y="1322475"/>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请添加您的内容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34" name="矩形 33"/>
          <p:cNvSpPr/>
          <p:nvPr/>
        </p:nvSpPr>
        <p:spPr>
          <a:xfrm>
            <a:off x="8358453" y="1648753"/>
            <a:ext cx="2615556"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35" name="矩形 34"/>
          <p:cNvSpPr/>
          <p:nvPr/>
        </p:nvSpPr>
        <p:spPr>
          <a:xfrm>
            <a:off x="6501077" y="1591603"/>
            <a:ext cx="1185715" cy="523220"/>
          </a:xfrm>
          <a:prstGeom prst="rect">
            <a:avLst/>
          </a:prstGeom>
        </p:spPr>
        <p:txBody>
          <a:bodyPr wrap="square">
            <a:spAutoFit/>
          </a:bodyPr>
          <a:lstStyle/>
          <a:p>
            <a:pPr lvl="0"/>
            <a:r>
              <a:rPr lang="zh-CN" altLang="en-US" sz="2800" b="1" dirty="0">
                <a:solidFill>
                  <a:schemeClr val="bg1"/>
                </a:solidFill>
                <a:latin typeface="微软雅黑" panose="020B0503020204020204" charset="-122"/>
                <a:ea typeface="微软雅黑" panose="020B0503020204020204" charset="-122"/>
              </a:rPr>
              <a:t>地产</a:t>
            </a:r>
            <a:endParaRPr lang="zh-CN" altLang="en-US" sz="2800" b="1" dirty="0">
              <a:solidFill>
                <a:schemeClr val="bg1"/>
              </a:solidFill>
              <a:latin typeface="微软雅黑" panose="020B0503020204020204" charset="-122"/>
              <a:ea typeface="微软雅黑" panose="020B0503020204020204" charset="-122"/>
            </a:endParaRPr>
          </a:p>
        </p:txBody>
      </p:sp>
      <p:sp>
        <p:nvSpPr>
          <p:cNvPr id="36" name="矩形 35"/>
          <p:cNvSpPr/>
          <p:nvPr/>
        </p:nvSpPr>
        <p:spPr>
          <a:xfrm>
            <a:off x="8398557" y="2502973"/>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请添加您的内容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37" name="矩形 36"/>
          <p:cNvSpPr/>
          <p:nvPr/>
        </p:nvSpPr>
        <p:spPr>
          <a:xfrm>
            <a:off x="8391567" y="2829253"/>
            <a:ext cx="2615556"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38" name="矩形 37"/>
          <p:cNvSpPr/>
          <p:nvPr/>
        </p:nvSpPr>
        <p:spPr>
          <a:xfrm>
            <a:off x="6534191" y="2772102"/>
            <a:ext cx="1185715" cy="523220"/>
          </a:xfrm>
          <a:prstGeom prst="rect">
            <a:avLst/>
          </a:prstGeom>
        </p:spPr>
        <p:txBody>
          <a:bodyPr wrap="square">
            <a:spAutoFit/>
          </a:bodyPr>
          <a:lstStyle/>
          <a:p>
            <a:pPr lvl="0"/>
            <a:r>
              <a:rPr lang="zh-CN" altLang="en-US" sz="2800" b="1" dirty="0">
                <a:solidFill>
                  <a:schemeClr val="bg1"/>
                </a:solidFill>
                <a:latin typeface="微软雅黑" panose="020B0503020204020204" charset="-122"/>
                <a:ea typeface="微软雅黑" panose="020B0503020204020204" charset="-122"/>
              </a:rPr>
              <a:t>金融</a:t>
            </a:r>
            <a:endParaRPr lang="zh-CN" altLang="en-US" sz="2800" b="1" dirty="0">
              <a:solidFill>
                <a:schemeClr val="bg1"/>
              </a:solidFill>
              <a:latin typeface="微软雅黑" panose="020B0503020204020204" charset="-122"/>
              <a:ea typeface="微软雅黑" panose="020B0503020204020204" charset="-122"/>
            </a:endParaRPr>
          </a:p>
        </p:txBody>
      </p:sp>
      <p:sp>
        <p:nvSpPr>
          <p:cNvPr id="39" name="矩形 38"/>
          <p:cNvSpPr/>
          <p:nvPr/>
        </p:nvSpPr>
        <p:spPr>
          <a:xfrm>
            <a:off x="8398557" y="3760027"/>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请添加您的内容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40" name="矩形 39"/>
          <p:cNvSpPr/>
          <p:nvPr/>
        </p:nvSpPr>
        <p:spPr>
          <a:xfrm>
            <a:off x="8391567" y="4086305"/>
            <a:ext cx="2615556"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41" name="矩形 40"/>
          <p:cNvSpPr/>
          <p:nvPr/>
        </p:nvSpPr>
        <p:spPr>
          <a:xfrm>
            <a:off x="6534191" y="4029155"/>
            <a:ext cx="1185715" cy="523220"/>
          </a:xfrm>
          <a:prstGeom prst="rect">
            <a:avLst/>
          </a:prstGeom>
        </p:spPr>
        <p:txBody>
          <a:bodyPr wrap="square">
            <a:spAutoFit/>
          </a:bodyPr>
          <a:lstStyle/>
          <a:p>
            <a:pPr lvl="0"/>
            <a:r>
              <a:rPr lang="zh-CN" altLang="en-US" sz="2800" b="1" dirty="0">
                <a:solidFill>
                  <a:schemeClr val="bg1"/>
                </a:solidFill>
                <a:latin typeface="微软雅黑" panose="020B0503020204020204" charset="-122"/>
                <a:ea typeface="微软雅黑" panose="020B0503020204020204" charset="-122"/>
              </a:rPr>
              <a:t>娱乐</a:t>
            </a:r>
            <a:endParaRPr lang="zh-CN" altLang="en-US" sz="2800" b="1" dirty="0">
              <a:solidFill>
                <a:schemeClr val="bg1"/>
              </a:solidFill>
              <a:latin typeface="微软雅黑" panose="020B0503020204020204" charset="-122"/>
              <a:ea typeface="微软雅黑" panose="020B0503020204020204" charset="-122"/>
            </a:endParaRPr>
          </a:p>
        </p:txBody>
      </p:sp>
      <p:sp>
        <p:nvSpPr>
          <p:cNvPr id="42" name="矩形 41"/>
          <p:cNvSpPr/>
          <p:nvPr/>
        </p:nvSpPr>
        <p:spPr>
          <a:xfrm>
            <a:off x="8416813" y="4983443"/>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请添加您的内容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43" name="矩形 42"/>
          <p:cNvSpPr/>
          <p:nvPr/>
        </p:nvSpPr>
        <p:spPr>
          <a:xfrm>
            <a:off x="8409823" y="5309721"/>
            <a:ext cx="2615556"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44" name="矩形 43"/>
          <p:cNvSpPr/>
          <p:nvPr/>
        </p:nvSpPr>
        <p:spPr>
          <a:xfrm>
            <a:off x="6552447" y="5252571"/>
            <a:ext cx="1185715" cy="523220"/>
          </a:xfrm>
          <a:prstGeom prst="rect">
            <a:avLst/>
          </a:prstGeom>
        </p:spPr>
        <p:txBody>
          <a:bodyPr wrap="square">
            <a:spAutoFit/>
          </a:bodyPr>
          <a:lstStyle/>
          <a:p>
            <a:pPr lvl="0"/>
            <a:r>
              <a:rPr lang="zh-CN" altLang="en-US" sz="2800" b="1" dirty="0">
                <a:solidFill>
                  <a:schemeClr val="bg1"/>
                </a:solidFill>
                <a:latin typeface="微软雅黑" panose="020B0503020204020204" charset="-122"/>
                <a:ea typeface="微软雅黑" panose="020B0503020204020204" charset="-122"/>
              </a:rPr>
              <a:t>汽车</a:t>
            </a:r>
            <a:endParaRPr lang="zh-CN" altLang="en-US" sz="2800" b="1" dirty="0">
              <a:solidFill>
                <a:schemeClr val="bg1"/>
              </a:solidFill>
              <a:latin typeface="微软雅黑" panose="020B0503020204020204" charset="-122"/>
              <a:ea typeface="微软雅黑" panose="020B0503020204020204" charset="-122"/>
            </a:endParaRPr>
          </a:p>
        </p:txBody>
      </p:sp>
      <p:sp>
        <p:nvSpPr>
          <p:cNvPr id="45" name="矩形 44"/>
          <p:cNvSpPr/>
          <p:nvPr/>
        </p:nvSpPr>
        <p:spPr>
          <a:xfrm>
            <a:off x="990422" y="3080984"/>
            <a:ext cx="1832207"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请添加内容</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46" name="矩形 45"/>
          <p:cNvSpPr/>
          <p:nvPr/>
        </p:nvSpPr>
        <p:spPr>
          <a:xfrm>
            <a:off x="911425" y="3537342"/>
            <a:ext cx="1839196" cy="1126462"/>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childTnLst>
                                </p:cTn>
                              </p:par>
                            </p:childTnLst>
                          </p:cTn>
                        </p:par>
                        <p:par>
                          <p:cTn id="9" fill="hold">
                            <p:stCondLst>
                              <p:cond delay="699"/>
                            </p:stCondLst>
                            <p:childTnLst>
                              <p:par>
                                <p:cTn id="10" presetID="14" presetClass="entr" presetSubtype="10"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randombar(horizontal)">
                                      <p:cBhvr>
                                        <p:cTn id="12" dur="250"/>
                                        <p:tgtEl>
                                          <p:spTgt spid="46"/>
                                        </p:tgtEl>
                                      </p:cBhvr>
                                    </p:animEffect>
                                  </p:childTnLst>
                                </p:cTn>
                              </p:par>
                            </p:childTnLst>
                          </p:cTn>
                        </p:par>
                        <p:par>
                          <p:cTn id="13" fill="hold">
                            <p:stCondLst>
                              <p:cond delay="1199"/>
                            </p:stCondLst>
                            <p:childTnLst>
                              <p:par>
                                <p:cTn id="14" presetID="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1699"/>
                            </p:stCondLst>
                            <p:childTnLst>
                              <p:par>
                                <p:cTn id="19" presetID="22" presetClass="entr" presetSubtype="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2199"/>
                            </p:stCondLst>
                            <p:childTnLst>
                              <p:par>
                                <p:cTn id="23" presetID="23" presetClass="entr" presetSubtype="16" fill="hold" grpId="0" nodeType="afterEffect">
                                  <p:stCondLst>
                                    <p:cond delay="0"/>
                                  </p:stCondLst>
                                  <p:iterate type="lt">
                                    <p:tmPct val="10000"/>
                                  </p:iterate>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iterate type="lt">
                                    <p:tmPct val="10000"/>
                                  </p:iterate>
                                  <p:childTnLst>
                                    <p:set>
                                      <p:cBhvr>
                                        <p:cTn id="29" dur="1" fill="hold">
                                          <p:stCondLst>
                                            <p:cond delay="0"/>
                                          </p:stCondLst>
                                        </p:cTn>
                                        <p:tgtEl>
                                          <p:spTgt spid="33"/>
                                        </p:tgtEl>
                                        <p:attrNameLst>
                                          <p:attrName>style.visibility</p:attrName>
                                        </p:attrNameLst>
                                      </p:cBhvr>
                                      <p:to>
                                        <p:strVal val="visible"/>
                                      </p:to>
                                    </p:set>
                                    <p:anim calcmode="lin" valueType="num">
                                      <p:cBhvr>
                                        <p:cTn id="30" dur="250" fill="hold"/>
                                        <p:tgtEl>
                                          <p:spTgt spid="33"/>
                                        </p:tgtEl>
                                        <p:attrNameLst>
                                          <p:attrName>ppt_w</p:attrName>
                                        </p:attrNameLst>
                                      </p:cBhvr>
                                      <p:tavLst>
                                        <p:tav tm="0">
                                          <p:val>
                                            <p:fltVal val="0"/>
                                          </p:val>
                                        </p:tav>
                                        <p:tav tm="100000">
                                          <p:val>
                                            <p:strVal val="#ppt_w"/>
                                          </p:val>
                                        </p:tav>
                                      </p:tavLst>
                                    </p:anim>
                                    <p:anim calcmode="lin" valueType="num">
                                      <p:cBhvr>
                                        <p:cTn id="31" dur="250" fill="hold"/>
                                        <p:tgtEl>
                                          <p:spTgt spid="33"/>
                                        </p:tgtEl>
                                        <p:attrNameLst>
                                          <p:attrName>ppt_h</p:attrName>
                                        </p:attrNameLst>
                                      </p:cBhvr>
                                      <p:tavLst>
                                        <p:tav tm="0">
                                          <p:val>
                                            <p:fltVal val="0"/>
                                          </p:val>
                                        </p:tav>
                                        <p:tav tm="100000">
                                          <p:val>
                                            <p:strVal val="#ppt_h"/>
                                          </p:val>
                                        </p:tav>
                                      </p:tavLst>
                                    </p:anim>
                                  </p:childTnLst>
                                </p:cTn>
                              </p:par>
                            </p:childTnLst>
                          </p:cTn>
                        </p:par>
                        <p:par>
                          <p:cTn id="32" fill="hold">
                            <p:stCondLst>
                              <p:cond delay="2900"/>
                            </p:stCondLst>
                            <p:childTnLst>
                              <p:par>
                                <p:cTn id="33" presetID="14" presetClass="entr" presetSubtype="1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randombar(horizontal)">
                                      <p:cBhvr>
                                        <p:cTn id="35" dur="250"/>
                                        <p:tgtEl>
                                          <p:spTgt spid="34"/>
                                        </p:tgtEl>
                                      </p:cBhvr>
                                    </p:animEffect>
                                  </p:childTnLst>
                                </p:cTn>
                              </p:par>
                            </p:childTnLst>
                          </p:cTn>
                        </p:par>
                        <p:par>
                          <p:cTn id="36" fill="hold">
                            <p:stCondLst>
                              <p:cond delay="3400"/>
                            </p:stCondLst>
                            <p:childTnLst>
                              <p:par>
                                <p:cTn id="37" presetID="22" presetClass="entr" presetSubtype="8"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3900"/>
                            </p:stCondLst>
                            <p:childTnLst>
                              <p:par>
                                <p:cTn id="41" presetID="23" presetClass="entr" presetSubtype="16" fill="hold" grpId="0" nodeType="afterEffect">
                                  <p:stCondLst>
                                    <p:cond delay="0"/>
                                  </p:stCondLst>
                                  <p:iterate type="lt">
                                    <p:tmPct val="10000"/>
                                  </p:iterate>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childTnLst>
                                </p:cTn>
                              </p:par>
                            </p:childTnLst>
                          </p:cTn>
                        </p:par>
                        <p:par>
                          <p:cTn id="45" fill="hold">
                            <p:stCondLst>
                              <p:cond delay="4199"/>
                            </p:stCondLst>
                            <p:childTnLst>
                              <p:par>
                                <p:cTn id="46" presetID="23" presetClass="entr" presetSubtype="16" fill="hold" grpId="0" nodeType="afterEffect">
                                  <p:stCondLst>
                                    <p:cond delay="0"/>
                                  </p:stCondLst>
                                  <p:iterate type="lt">
                                    <p:tmPct val="10000"/>
                                  </p:iterate>
                                  <p:childTnLst>
                                    <p:set>
                                      <p:cBhvr>
                                        <p:cTn id="47" dur="1" fill="hold">
                                          <p:stCondLst>
                                            <p:cond delay="0"/>
                                          </p:stCondLst>
                                        </p:cTn>
                                        <p:tgtEl>
                                          <p:spTgt spid="36"/>
                                        </p:tgtEl>
                                        <p:attrNameLst>
                                          <p:attrName>style.visibility</p:attrName>
                                        </p:attrNameLst>
                                      </p:cBhvr>
                                      <p:to>
                                        <p:strVal val="visible"/>
                                      </p:to>
                                    </p:set>
                                    <p:anim calcmode="lin" valueType="num">
                                      <p:cBhvr>
                                        <p:cTn id="48" dur="250" fill="hold"/>
                                        <p:tgtEl>
                                          <p:spTgt spid="36"/>
                                        </p:tgtEl>
                                        <p:attrNameLst>
                                          <p:attrName>ppt_w</p:attrName>
                                        </p:attrNameLst>
                                      </p:cBhvr>
                                      <p:tavLst>
                                        <p:tav tm="0">
                                          <p:val>
                                            <p:fltVal val="0"/>
                                          </p:val>
                                        </p:tav>
                                        <p:tav tm="100000">
                                          <p:val>
                                            <p:strVal val="#ppt_w"/>
                                          </p:val>
                                        </p:tav>
                                      </p:tavLst>
                                    </p:anim>
                                    <p:anim calcmode="lin" valueType="num">
                                      <p:cBhvr>
                                        <p:cTn id="49" dur="250" fill="hold"/>
                                        <p:tgtEl>
                                          <p:spTgt spid="36"/>
                                        </p:tgtEl>
                                        <p:attrNameLst>
                                          <p:attrName>ppt_h</p:attrName>
                                        </p:attrNameLst>
                                      </p:cBhvr>
                                      <p:tavLst>
                                        <p:tav tm="0">
                                          <p:val>
                                            <p:fltVal val="0"/>
                                          </p:val>
                                        </p:tav>
                                        <p:tav tm="100000">
                                          <p:val>
                                            <p:strVal val="#ppt_h"/>
                                          </p:val>
                                        </p:tav>
                                      </p:tavLst>
                                    </p:anim>
                                  </p:childTnLst>
                                </p:cTn>
                              </p:par>
                            </p:childTnLst>
                          </p:cTn>
                        </p:par>
                        <p:par>
                          <p:cTn id="50" fill="hold">
                            <p:stCondLst>
                              <p:cond delay="4599"/>
                            </p:stCondLst>
                            <p:childTnLst>
                              <p:par>
                                <p:cTn id="51" presetID="14" presetClass="entr" presetSubtype="10"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randombar(horizontal)">
                                      <p:cBhvr>
                                        <p:cTn id="53" dur="250"/>
                                        <p:tgtEl>
                                          <p:spTgt spid="37"/>
                                        </p:tgtEl>
                                      </p:cBhvr>
                                    </p:animEffect>
                                  </p:childTnLst>
                                </p:cTn>
                              </p:par>
                            </p:childTnLst>
                          </p:cTn>
                        </p:par>
                        <p:par>
                          <p:cTn id="54" fill="hold">
                            <p:stCondLst>
                              <p:cond delay="5099"/>
                            </p:stCondLst>
                            <p:childTnLst>
                              <p:par>
                                <p:cTn id="55" presetID="22" presetClass="entr" presetSubtype="8"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childTnLst>
                          </p:cTn>
                        </p:par>
                        <p:par>
                          <p:cTn id="58" fill="hold">
                            <p:stCondLst>
                              <p:cond delay="5599"/>
                            </p:stCondLst>
                            <p:childTnLst>
                              <p:par>
                                <p:cTn id="59" presetID="23" presetClass="entr" presetSubtype="16" fill="hold" grpId="0" nodeType="afterEffect">
                                  <p:stCondLst>
                                    <p:cond delay="0"/>
                                  </p:stCondLst>
                                  <p:iterate type="lt">
                                    <p:tmPct val="10000"/>
                                  </p:iterate>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childTnLst>
                                </p:cTn>
                              </p:par>
                            </p:childTnLst>
                          </p:cTn>
                        </p:par>
                        <p:par>
                          <p:cTn id="63" fill="hold">
                            <p:stCondLst>
                              <p:cond delay="5899"/>
                            </p:stCondLst>
                            <p:childTnLst>
                              <p:par>
                                <p:cTn id="64" presetID="23" presetClass="entr" presetSubtype="16" fill="hold" grpId="0" nodeType="afterEffect">
                                  <p:stCondLst>
                                    <p:cond delay="0"/>
                                  </p:stCondLst>
                                  <p:iterate type="lt">
                                    <p:tmPct val="10000"/>
                                  </p:iterate>
                                  <p:childTnLst>
                                    <p:set>
                                      <p:cBhvr>
                                        <p:cTn id="65" dur="1" fill="hold">
                                          <p:stCondLst>
                                            <p:cond delay="0"/>
                                          </p:stCondLst>
                                        </p:cTn>
                                        <p:tgtEl>
                                          <p:spTgt spid="39"/>
                                        </p:tgtEl>
                                        <p:attrNameLst>
                                          <p:attrName>style.visibility</p:attrName>
                                        </p:attrNameLst>
                                      </p:cBhvr>
                                      <p:to>
                                        <p:strVal val="visible"/>
                                      </p:to>
                                    </p:set>
                                    <p:anim calcmode="lin" valueType="num">
                                      <p:cBhvr>
                                        <p:cTn id="66" dur="250" fill="hold"/>
                                        <p:tgtEl>
                                          <p:spTgt spid="39"/>
                                        </p:tgtEl>
                                        <p:attrNameLst>
                                          <p:attrName>ppt_w</p:attrName>
                                        </p:attrNameLst>
                                      </p:cBhvr>
                                      <p:tavLst>
                                        <p:tav tm="0">
                                          <p:val>
                                            <p:fltVal val="0"/>
                                          </p:val>
                                        </p:tav>
                                        <p:tav tm="100000">
                                          <p:val>
                                            <p:strVal val="#ppt_w"/>
                                          </p:val>
                                        </p:tav>
                                      </p:tavLst>
                                    </p:anim>
                                    <p:anim calcmode="lin" valueType="num">
                                      <p:cBhvr>
                                        <p:cTn id="67" dur="250" fill="hold"/>
                                        <p:tgtEl>
                                          <p:spTgt spid="39"/>
                                        </p:tgtEl>
                                        <p:attrNameLst>
                                          <p:attrName>ppt_h</p:attrName>
                                        </p:attrNameLst>
                                      </p:cBhvr>
                                      <p:tavLst>
                                        <p:tav tm="0">
                                          <p:val>
                                            <p:fltVal val="0"/>
                                          </p:val>
                                        </p:tav>
                                        <p:tav tm="100000">
                                          <p:val>
                                            <p:strVal val="#ppt_h"/>
                                          </p:val>
                                        </p:tav>
                                      </p:tavLst>
                                    </p:anim>
                                  </p:childTnLst>
                                </p:cTn>
                              </p:par>
                            </p:childTnLst>
                          </p:cTn>
                        </p:par>
                        <p:par>
                          <p:cTn id="68" fill="hold">
                            <p:stCondLst>
                              <p:cond delay="6300"/>
                            </p:stCondLst>
                            <p:childTnLst>
                              <p:par>
                                <p:cTn id="69" presetID="14" presetClass="entr" presetSubtype="1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randombar(horizontal)">
                                      <p:cBhvr>
                                        <p:cTn id="71" dur="250"/>
                                        <p:tgtEl>
                                          <p:spTgt spid="40"/>
                                        </p:tgtEl>
                                      </p:cBhvr>
                                    </p:animEffect>
                                  </p:childTnLst>
                                </p:cTn>
                              </p:par>
                            </p:childTnLst>
                          </p:cTn>
                        </p:par>
                        <p:par>
                          <p:cTn id="72" fill="hold">
                            <p:stCondLst>
                              <p:cond delay="6800"/>
                            </p:stCondLst>
                            <p:childTnLst>
                              <p:par>
                                <p:cTn id="73" presetID="22" presetClass="entr" presetSubtype="8" fill="hold"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7300"/>
                            </p:stCondLst>
                            <p:childTnLst>
                              <p:par>
                                <p:cTn id="77" presetID="23" presetClass="entr" presetSubtype="16" fill="hold" grpId="0" nodeType="afterEffect">
                                  <p:stCondLst>
                                    <p:cond delay="0"/>
                                  </p:stCondLst>
                                  <p:iterate type="lt">
                                    <p:tmPct val="10000"/>
                                  </p:iterate>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childTnLst>
                                </p:cTn>
                              </p:par>
                            </p:childTnLst>
                          </p:cTn>
                        </p:par>
                        <p:par>
                          <p:cTn id="81" fill="hold">
                            <p:stCondLst>
                              <p:cond delay="7599"/>
                            </p:stCondLst>
                            <p:childTnLst>
                              <p:par>
                                <p:cTn id="82" presetID="23" presetClass="entr" presetSubtype="16" fill="hold" grpId="0" nodeType="afterEffect">
                                  <p:stCondLst>
                                    <p:cond delay="0"/>
                                  </p:stCondLst>
                                  <p:iterate type="lt">
                                    <p:tmPct val="10000"/>
                                  </p:iterate>
                                  <p:childTnLst>
                                    <p:set>
                                      <p:cBhvr>
                                        <p:cTn id="83" dur="1" fill="hold">
                                          <p:stCondLst>
                                            <p:cond delay="0"/>
                                          </p:stCondLst>
                                        </p:cTn>
                                        <p:tgtEl>
                                          <p:spTgt spid="42"/>
                                        </p:tgtEl>
                                        <p:attrNameLst>
                                          <p:attrName>style.visibility</p:attrName>
                                        </p:attrNameLst>
                                      </p:cBhvr>
                                      <p:to>
                                        <p:strVal val="visible"/>
                                      </p:to>
                                    </p:set>
                                    <p:anim calcmode="lin" valueType="num">
                                      <p:cBhvr>
                                        <p:cTn id="84" dur="250" fill="hold"/>
                                        <p:tgtEl>
                                          <p:spTgt spid="42"/>
                                        </p:tgtEl>
                                        <p:attrNameLst>
                                          <p:attrName>ppt_w</p:attrName>
                                        </p:attrNameLst>
                                      </p:cBhvr>
                                      <p:tavLst>
                                        <p:tav tm="0">
                                          <p:val>
                                            <p:fltVal val="0"/>
                                          </p:val>
                                        </p:tav>
                                        <p:tav tm="100000">
                                          <p:val>
                                            <p:strVal val="#ppt_w"/>
                                          </p:val>
                                        </p:tav>
                                      </p:tavLst>
                                    </p:anim>
                                    <p:anim calcmode="lin" valueType="num">
                                      <p:cBhvr>
                                        <p:cTn id="85" dur="250" fill="hold"/>
                                        <p:tgtEl>
                                          <p:spTgt spid="42"/>
                                        </p:tgtEl>
                                        <p:attrNameLst>
                                          <p:attrName>ppt_h</p:attrName>
                                        </p:attrNameLst>
                                      </p:cBhvr>
                                      <p:tavLst>
                                        <p:tav tm="0">
                                          <p:val>
                                            <p:fltVal val="0"/>
                                          </p:val>
                                        </p:tav>
                                        <p:tav tm="100000">
                                          <p:val>
                                            <p:strVal val="#ppt_h"/>
                                          </p:val>
                                        </p:tav>
                                      </p:tavLst>
                                    </p:anim>
                                  </p:childTnLst>
                                </p:cTn>
                              </p:par>
                            </p:childTnLst>
                          </p:cTn>
                        </p:par>
                        <p:par>
                          <p:cTn id="86" fill="hold">
                            <p:stCondLst>
                              <p:cond delay="8000"/>
                            </p:stCondLst>
                            <p:childTnLst>
                              <p:par>
                                <p:cTn id="87" presetID="14" presetClass="entr" presetSubtype="10" fill="hold" grpId="0"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randombar(horizontal)">
                                      <p:cBhvr>
                                        <p:cTn id="89"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57"/>
          <p:cNvCxnSpPr/>
          <p:nvPr/>
        </p:nvCxnSpPr>
        <p:spPr bwMode="auto">
          <a:xfrm>
            <a:off x="2185193" y="2959347"/>
            <a:ext cx="0" cy="15875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 name="燕尾形 4"/>
          <p:cNvSpPr/>
          <p:nvPr/>
        </p:nvSpPr>
        <p:spPr bwMode="auto">
          <a:xfrm>
            <a:off x="792956" y="3651496"/>
            <a:ext cx="2784475" cy="58102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defRPr/>
            </a:pPr>
            <a:r>
              <a:rPr lang="zh-CN" altLang="en-US" sz="2400" b="1" dirty="0">
                <a:solidFill>
                  <a:schemeClr val="bg1"/>
                </a:solidFill>
                <a:latin typeface="微软雅黑" panose="020B0503020204020204" charset="-122"/>
                <a:ea typeface="微软雅黑" panose="020B0503020204020204" charset="-122"/>
              </a:rPr>
              <a:t>姓名</a:t>
            </a:r>
            <a:endParaRPr lang="zh-CN" altLang="en-US" sz="2400" b="1" dirty="0">
              <a:solidFill>
                <a:schemeClr val="bg1"/>
              </a:solidFill>
              <a:latin typeface="微软雅黑" panose="020B0503020204020204" charset="-122"/>
              <a:ea typeface="微软雅黑" panose="020B0503020204020204" charset="-122"/>
            </a:endParaRPr>
          </a:p>
        </p:txBody>
      </p:sp>
      <p:cxnSp>
        <p:nvCxnSpPr>
          <p:cNvPr id="8" name="直接连接符 58"/>
          <p:cNvCxnSpPr/>
          <p:nvPr/>
        </p:nvCxnSpPr>
        <p:spPr bwMode="auto">
          <a:xfrm>
            <a:off x="4720431" y="2959347"/>
            <a:ext cx="0" cy="15875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燕尾形 9"/>
          <p:cNvSpPr/>
          <p:nvPr/>
        </p:nvSpPr>
        <p:spPr bwMode="auto">
          <a:xfrm>
            <a:off x="3328193" y="3651496"/>
            <a:ext cx="2784475" cy="581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defRPr/>
            </a:pPr>
            <a:r>
              <a:rPr lang="zh-CN" altLang="en-US" sz="2400" b="1" dirty="0">
                <a:solidFill>
                  <a:schemeClr val="bg1"/>
                </a:solidFill>
                <a:latin typeface="微软雅黑" panose="020B0503020204020204" charset="-122"/>
                <a:ea typeface="微软雅黑" panose="020B0503020204020204" charset="-122"/>
              </a:rPr>
              <a:t>姓名</a:t>
            </a:r>
            <a:endParaRPr lang="zh-CN" altLang="en-US" sz="2400" b="1" dirty="0">
              <a:solidFill>
                <a:schemeClr val="bg1"/>
              </a:solidFill>
              <a:latin typeface="微软雅黑" panose="020B0503020204020204" charset="-122"/>
              <a:ea typeface="微软雅黑" panose="020B0503020204020204" charset="-122"/>
            </a:endParaRPr>
          </a:p>
        </p:txBody>
      </p:sp>
      <p:cxnSp>
        <p:nvCxnSpPr>
          <p:cNvPr id="13" name="直接连接符 59"/>
          <p:cNvCxnSpPr/>
          <p:nvPr/>
        </p:nvCxnSpPr>
        <p:spPr bwMode="auto">
          <a:xfrm>
            <a:off x="7258843" y="2959347"/>
            <a:ext cx="0" cy="15875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燕尾形 14"/>
          <p:cNvSpPr/>
          <p:nvPr/>
        </p:nvSpPr>
        <p:spPr bwMode="auto">
          <a:xfrm>
            <a:off x="5863431" y="3651496"/>
            <a:ext cx="2784475" cy="581024"/>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defRPr/>
            </a:pPr>
            <a:r>
              <a:rPr lang="zh-CN" altLang="en-US" sz="2400" b="1" dirty="0">
                <a:solidFill>
                  <a:schemeClr val="bg1"/>
                </a:solidFill>
                <a:latin typeface="微软雅黑" panose="020B0503020204020204" charset="-122"/>
                <a:ea typeface="微软雅黑" panose="020B0503020204020204" charset="-122"/>
              </a:rPr>
              <a:t>姓名</a:t>
            </a:r>
            <a:endParaRPr lang="zh-CN" altLang="en-US" sz="2400" b="1" dirty="0">
              <a:solidFill>
                <a:schemeClr val="bg1"/>
              </a:solidFill>
              <a:latin typeface="微软雅黑" panose="020B0503020204020204" charset="-122"/>
              <a:ea typeface="微软雅黑" panose="020B0503020204020204" charset="-122"/>
            </a:endParaRPr>
          </a:p>
        </p:txBody>
      </p:sp>
      <p:cxnSp>
        <p:nvCxnSpPr>
          <p:cNvPr id="18" name="直接连接符 60"/>
          <p:cNvCxnSpPr/>
          <p:nvPr/>
        </p:nvCxnSpPr>
        <p:spPr bwMode="auto">
          <a:xfrm>
            <a:off x="9795668" y="2959347"/>
            <a:ext cx="0" cy="158750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0" name="燕尾形 19"/>
          <p:cNvSpPr/>
          <p:nvPr/>
        </p:nvSpPr>
        <p:spPr bwMode="auto">
          <a:xfrm>
            <a:off x="8398669" y="3651496"/>
            <a:ext cx="2784475" cy="581024"/>
          </a:xfrm>
          <a:prstGeom prst="chevr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defRPr/>
            </a:pPr>
            <a:r>
              <a:rPr lang="zh-CN" altLang="en-US" sz="2400" b="1" dirty="0">
                <a:solidFill>
                  <a:schemeClr val="bg1"/>
                </a:solidFill>
                <a:latin typeface="微软雅黑" panose="020B0503020204020204" charset="-122"/>
                <a:ea typeface="微软雅黑" panose="020B0503020204020204" charset="-122"/>
              </a:rPr>
              <a:t>姓名</a:t>
            </a:r>
            <a:endParaRPr lang="zh-CN" altLang="en-US" sz="2400" b="1" dirty="0">
              <a:solidFill>
                <a:schemeClr val="bg1"/>
              </a:solidFill>
              <a:latin typeface="微软雅黑" panose="020B0503020204020204" charset="-122"/>
              <a:ea typeface="微软雅黑" panose="020B0503020204020204" charset="-122"/>
            </a:endParaRPr>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280705" y="1412951"/>
            <a:ext cx="1808983" cy="1779060"/>
          </a:xfrm>
          <a:prstGeom prst="ellipse">
            <a:avLst/>
          </a:prstGeom>
          <a:solidFill>
            <a:schemeClr val="accent1"/>
          </a:solidFill>
          <a:ln w="76200">
            <a:solidFill>
              <a:schemeClr val="accent1"/>
            </a:solidFill>
          </a:ln>
        </p:spPr>
      </p:pic>
      <p:sp>
        <p:nvSpPr>
          <p:cNvPr id="24" name="矩形 23"/>
          <p:cNvSpPr/>
          <p:nvPr/>
        </p:nvSpPr>
        <p:spPr>
          <a:xfrm>
            <a:off x="1622722" y="4797152"/>
            <a:ext cx="1808983"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职务介绍</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25" name="矩形 24"/>
          <p:cNvSpPr/>
          <p:nvPr/>
        </p:nvSpPr>
        <p:spPr>
          <a:xfrm>
            <a:off x="1273713" y="5267875"/>
            <a:ext cx="2054481"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7" name="矩形 26"/>
          <p:cNvSpPr/>
          <p:nvPr/>
        </p:nvSpPr>
        <p:spPr>
          <a:xfrm>
            <a:off x="4143002" y="4797152"/>
            <a:ext cx="1808983"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职务介绍</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28" name="矩形 27"/>
          <p:cNvSpPr/>
          <p:nvPr/>
        </p:nvSpPr>
        <p:spPr>
          <a:xfrm>
            <a:off x="3793993" y="5267875"/>
            <a:ext cx="2054481"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30" name="矩形 29"/>
          <p:cNvSpPr/>
          <p:nvPr/>
        </p:nvSpPr>
        <p:spPr>
          <a:xfrm>
            <a:off x="6479562" y="4797152"/>
            <a:ext cx="1808983"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职务介绍</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31" name="矩形 30"/>
          <p:cNvSpPr/>
          <p:nvPr/>
        </p:nvSpPr>
        <p:spPr>
          <a:xfrm>
            <a:off x="6130553" y="5267875"/>
            <a:ext cx="2054481"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33" name="矩形 32"/>
          <p:cNvSpPr/>
          <p:nvPr/>
        </p:nvSpPr>
        <p:spPr>
          <a:xfrm>
            <a:off x="9255570" y="4778103"/>
            <a:ext cx="1808983"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职务介绍</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34" name="矩形 33"/>
          <p:cNvSpPr/>
          <p:nvPr/>
        </p:nvSpPr>
        <p:spPr>
          <a:xfrm>
            <a:off x="8906561" y="5248825"/>
            <a:ext cx="2054481"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pic>
        <p:nvPicPr>
          <p:cNvPr id="22"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846869" y="1435577"/>
            <a:ext cx="1808983" cy="1779060"/>
          </a:xfrm>
          <a:prstGeom prst="ellipse">
            <a:avLst/>
          </a:prstGeom>
          <a:solidFill>
            <a:schemeClr val="accent1"/>
          </a:solidFill>
          <a:ln w="76200">
            <a:solidFill>
              <a:schemeClr val="accent1"/>
            </a:solidFill>
          </a:ln>
        </p:spPr>
      </p:pic>
      <p:pic>
        <p:nvPicPr>
          <p:cNvPr id="23"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351176" y="1435577"/>
            <a:ext cx="1808983" cy="1779060"/>
          </a:xfrm>
          <a:prstGeom prst="ellipse">
            <a:avLst/>
          </a:prstGeom>
          <a:solidFill>
            <a:schemeClr val="accent1"/>
          </a:solidFill>
          <a:ln w="76200">
            <a:solidFill>
              <a:schemeClr val="accent1"/>
            </a:solidFill>
          </a:ln>
        </p:spPr>
      </p:pic>
      <p:pic>
        <p:nvPicPr>
          <p:cNvPr id="35"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8889587" y="1435577"/>
            <a:ext cx="1808983" cy="1779060"/>
          </a:xfrm>
          <a:prstGeom prst="ellipse">
            <a:avLst/>
          </a:prstGeom>
          <a:solidFill>
            <a:schemeClr val="accent1"/>
          </a:solidFill>
          <a:ln w="76200">
            <a:solidFill>
              <a:schemeClr val="accent1"/>
            </a:solid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 calcmode="lin" valueType="num">
                                      <p:cBhvr>
                                        <p:cTn id="9" dur="500" fill="hold"/>
                                        <p:tgtEl>
                                          <p:spTgt spid="4098"/>
                                        </p:tgtEl>
                                        <p:attrNameLst>
                                          <p:attrName>style.rotation</p:attrName>
                                        </p:attrNameLst>
                                      </p:cBhvr>
                                      <p:tavLst>
                                        <p:tav tm="0">
                                          <p:val>
                                            <p:fltVal val="360"/>
                                          </p:val>
                                        </p:tav>
                                        <p:tav tm="100000">
                                          <p:val>
                                            <p:fltVal val="0"/>
                                          </p:val>
                                        </p:tav>
                                      </p:tavLst>
                                    </p:anim>
                                    <p:animEffect transition="in" filter="fade">
                                      <p:cBhvr>
                                        <p:cTn id="10" dur="500"/>
                                        <p:tgtEl>
                                          <p:spTgt spid="4098"/>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down)">
                                      <p:cBhvr>
                                        <p:cTn id="20" dur="500"/>
                                        <p:tgtEl>
                                          <p:spTgt spid="3"/>
                                        </p:tgtEl>
                                      </p:cBhvr>
                                    </p:animEffect>
                                  </p:childTnLst>
                                </p:cTn>
                              </p:par>
                            </p:childTnLst>
                          </p:cTn>
                        </p:par>
                        <p:par>
                          <p:cTn id="21" fill="hold">
                            <p:stCondLst>
                              <p:cond delay="1500"/>
                            </p:stCondLst>
                            <p:childTnLst>
                              <p:par>
                                <p:cTn id="22" presetID="23" presetClass="entr" presetSubtype="16"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childTnLst>
                                </p:cTn>
                              </p:par>
                            </p:childTnLst>
                          </p:cTn>
                        </p:par>
                        <p:par>
                          <p:cTn id="26" fill="hold">
                            <p:stCondLst>
                              <p:cond delay="2150"/>
                            </p:stCondLst>
                            <p:childTnLst>
                              <p:par>
                                <p:cTn id="27" presetID="14" presetClass="entr" presetSubtype="1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randombar(horizontal)">
                                      <p:cBhvr>
                                        <p:cTn id="29" dur="250"/>
                                        <p:tgtEl>
                                          <p:spTgt spid="25"/>
                                        </p:tgtEl>
                                      </p:cBhvr>
                                    </p:animEffect>
                                  </p:childTnLst>
                                </p:cTn>
                              </p:par>
                            </p:childTnLst>
                          </p:cTn>
                        </p:par>
                        <p:par>
                          <p:cTn id="30" fill="hold">
                            <p:stCondLst>
                              <p:cond delay="2650"/>
                            </p:stCondLst>
                            <p:childTnLst>
                              <p:par>
                                <p:cTn id="31" presetID="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3150"/>
                            </p:stCondLst>
                            <p:childTnLst>
                              <p:par>
                                <p:cTn id="36" presetID="12" presetClass="entr" presetSubtype="1"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p:tgtEl>
                                          <p:spTgt spid="8"/>
                                        </p:tgtEl>
                                        <p:attrNameLst>
                                          <p:attrName>ppt_y</p:attrName>
                                        </p:attrNameLst>
                                      </p:cBhvr>
                                      <p:tavLst>
                                        <p:tav tm="0">
                                          <p:val>
                                            <p:strVal val="#ppt_y-#ppt_h*1.125000"/>
                                          </p:val>
                                        </p:tav>
                                        <p:tav tm="100000">
                                          <p:val>
                                            <p:strVal val="#ppt_y"/>
                                          </p:val>
                                        </p:tav>
                                      </p:tavLst>
                                    </p:anim>
                                    <p:animEffect transition="in" filter="wipe(down)">
                                      <p:cBhvr>
                                        <p:cTn id="39" dur="500"/>
                                        <p:tgtEl>
                                          <p:spTgt spid="8"/>
                                        </p:tgtEl>
                                      </p:cBhvr>
                                    </p:animEffect>
                                  </p:childTnLst>
                                </p:cTn>
                              </p:par>
                            </p:childTnLst>
                          </p:cTn>
                        </p:par>
                        <p:par>
                          <p:cTn id="40" fill="hold">
                            <p:stCondLst>
                              <p:cond delay="3650"/>
                            </p:stCondLst>
                            <p:childTnLst>
                              <p:par>
                                <p:cTn id="41" presetID="23" presetClass="entr" presetSubtype="16" fill="hold" grpId="0" nodeType="afterEffect">
                                  <p:stCondLst>
                                    <p:cond delay="0"/>
                                  </p:stCondLst>
                                  <p:iterate type="lt">
                                    <p:tmPct val="10000"/>
                                  </p:iterate>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childTnLst>
                                </p:cTn>
                              </p:par>
                            </p:childTnLst>
                          </p:cTn>
                        </p:par>
                        <p:par>
                          <p:cTn id="45" fill="hold">
                            <p:stCondLst>
                              <p:cond delay="4050"/>
                            </p:stCondLst>
                            <p:childTnLst>
                              <p:par>
                                <p:cTn id="46" presetID="14" presetClass="entr" presetSubtype="10"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randombar(horizontal)">
                                      <p:cBhvr>
                                        <p:cTn id="48" dur="250"/>
                                        <p:tgtEl>
                                          <p:spTgt spid="28"/>
                                        </p:tgtEl>
                                      </p:cBhvr>
                                    </p:animEffect>
                                  </p:childTnLst>
                                </p:cTn>
                              </p:par>
                            </p:childTnLst>
                          </p:cTn>
                        </p:par>
                        <p:par>
                          <p:cTn id="49" fill="hold">
                            <p:stCondLst>
                              <p:cond delay="4550"/>
                            </p:stCondLst>
                            <p:childTnLst>
                              <p:par>
                                <p:cTn id="50" presetID="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childTnLst>
                          </p:cTn>
                        </p:par>
                        <p:par>
                          <p:cTn id="54" fill="hold">
                            <p:stCondLst>
                              <p:cond delay="5050"/>
                            </p:stCondLst>
                            <p:childTnLst>
                              <p:par>
                                <p:cTn id="55" presetID="12" presetClass="entr" presetSubtype="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p:tgtEl>
                                          <p:spTgt spid="13"/>
                                        </p:tgtEl>
                                        <p:attrNameLst>
                                          <p:attrName>ppt_y</p:attrName>
                                        </p:attrNameLst>
                                      </p:cBhvr>
                                      <p:tavLst>
                                        <p:tav tm="0">
                                          <p:val>
                                            <p:strVal val="#ppt_y-#ppt_h*1.125000"/>
                                          </p:val>
                                        </p:tav>
                                        <p:tav tm="100000">
                                          <p:val>
                                            <p:strVal val="#ppt_y"/>
                                          </p:val>
                                        </p:tav>
                                      </p:tavLst>
                                    </p:anim>
                                    <p:animEffect transition="in" filter="wipe(down)">
                                      <p:cBhvr>
                                        <p:cTn id="58" dur="500"/>
                                        <p:tgtEl>
                                          <p:spTgt spid="13"/>
                                        </p:tgtEl>
                                      </p:cBhvr>
                                    </p:animEffect>
                                  </p:childTnLst>
                                </p:cTn>
                              </p:par>
                            </p:childTnLst>
                          </p:cTn>
                        </p:par>
                        <p:par>
                          <p:cTn id="59" fill="hold">
                            <p:stCondLst>
                              <p:cond delay="5550"/>
                            </p:stCondLst>
                            <p:childTnLst>
                              <p:par>
                                <p:cTn id="60" presetID="23" presetClass="entr" presetSubtype="16" fill="hold" grpId="0" nodeType="afterEffect">
                                  <p:stCondLst>
                                    <p:cond delay="0"/>
                                  </p:stCondLst>
                                  <p:iterate type="lt">
                                    <p:tmPct val="10000"/>
                                  </p:iterate>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childTnLst>
                                </p:cTn>
                              </p:par>
                            </p:childTnLst>
                          </p:cTn>
                        </p:par>
                        <p:par>
                          <p:cTn id="64" fill="hold">
                            <p:stCondLst>
                              <p:cond delay="5949"/>
                            </p:stCondLst>
                            <p:childTnLst>
                              <p:par>
                                <p:cTn id="65" presetID="14" presetClass="entr" presetSubtype="1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randombar(horizontal)">
                                      <p:cBhvr>
                                        <p:cTn id="67" dur="250"/>
                                        <p:tgtEl>
                                          <p:spTgt spid="31"/>
                                        </p:tgtEl>
                                      </p:cBhvr>
                                    </p:animEffect>
                                  </p:childTnLst>
                                </p:cTn>
                              </p:par>
                            </p:childTnLst>
                          </p:cTn>
                        </p:par>
                        <p:par>
                          <p:cTn id="68" fill="hold">
                            <p:stCondLst>
                              <p:cond delay="6449"/>
                            </p:stCondLst>
                            <p:childTnLst>
                              <p:par>
                                <p:cTn id="69" presetID="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0-#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childTnLst>
                          </p:cTn>
                        </p:par>
                        <p:par>
                          <p:cTn id="73" fill="hold">
                            <p:stCondLst>
                              <p:cond delay="6949"/>
                            </p:stCondLst>
                            <p:childTnLst>
                              <p:par>
                                <p:cTn id="74" presetID="12" presetClass="entr" presetSubtype="1"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ppt_y</p:attrName>
                                        </p:attrNameLst>
                                      </p:cBhvr>
                                      <p:tavLst>
                                        <p:tav tm="0">
                                          <p:val>
                                            <p:strVal val="#ppt_y-#ppt_h*1.125000"/>
                                          </p:val>
                                        </p:tav>
                                        <p:tav tm="100000">
                                          <p:val>
                                            <p:strVal val="#ppt_y"/>
                                          </p:val>
                                        </p:tav>
                                      </p:tavLst>
                                    </p:anim>
                                    <p:animEffect transition="in" filter="wipe(down)">
                                      <p:cBhvr>
                                        <p:cTn id="77" dur="500"/>
                                        <p:tgtEl>
                                          <p:spTgt spid="18"/>
                                        </p:tgtEl>
                                      </p:cBhvr>
                                    </p:animEffect>
                                  </p:childTnLst>
                                </p:cTn>
                              </p:par>
                            </p:childTnLst>
                          </p:cTn>
                        </p:par>
                        <p:par>
                          <p:cTn id="78" fill="hold">
                            <p:stCondLst>
                              <p:cond delay="7449"/>
                            </p:stCondLst>
                            <p:childTnLst>
                              <p:par>
                                <p:cTn id="79" presetID="23" presetClass="entr" presetSubtype="16" fill="hold" grpId="0" nodeType="afterEffect">
                                  <p:stCondLst>
                                    <p:cond delay="0"/>
                                  </p:stCondLst>
                                  <p:iterate type="lt">
                                    <p:tmPct val="10000"/>
                                  </p:iterate>
                                  <p:childTnLst>
                                    <p:set>
                                      <p:cBhvr>
                                        <p:cTn id="80" dur="1" fill="hold">
                                          <p:stCondLst>
                                            <p:cond delay="0"/>
                                          </p:stCondLst>
                                        </p:cTn>
                                        <p:tgtEl>
                                          <p:spTgt spid="33"/>
                                        </p:tgtEl>
                                        <p:attrNameLst>
                                          <p:attrName>style.visibility</p:attrName>
                                        </p:attrNameLst>
                                      </p:cBhvr>
                                      <p:to>
                                        <p:strVal val="visible"/>
                                      </p:to>
                                    </p:set>
                                    <p:anim calcmode="lin" valueType="num">
                                      <p:cBhvr>
                                        <p:cTn id="81" dur="500" fill="hold"/>
                                        <p:tgtEl>
                                          <p:spTgt spid="33"/>
                                        </p:tgtEl>
                                        <p:attrNameLst>
                                          <p:attrName>ppt_w</p:attrName>
                                        </p:attrNameLst>
                                      </p:cBhvr>
                                      <p:tavLst>
                                        <p:tav tm="0">
                                          <p:val>
                                            <p:fltVal val="0"/>
                                          </p:val>
                                        </p:tav>
                                        <p:tav tm="100000">
                                          <p:val>
                                            <p:strVal val="#ppt_w"/>
                                          </p:val>
                                        </p:tav>
                                      </p:tavLst>
                                    </p:anim>
                                    <p:anim calcmode="lin" valueType="num">
                                      <p:cBhvr>
                                        <p:cTn id="82" dur="500" fill="hold"/>
                                        <p:tgtEl>
                                          <p:spTgt spid="33"/>
                                        </p:tgtEl>
                                        <p:attrNameLst>
                                          <p:attrName>ppt_h</p:attrName>
                                        </p:attrNameLst>
                                      </p:cBhvr>
                                      <p:tavLst>
                                        <p:tav tm="0">
                                          <p:val>
                                            <p:fltVal val="0"/>
                                          </p:val>
                                        </p:tav>
                                        <p:tav tm="100000">
                                          <p:val>
                                            <p:strVal val="#ppt_h"/>
                                          </p:val>
                                        </p:tav>
                                      </p:tavLst>
                                    </p:anim>
                                  </p:childTnLst>
                                </p:cTn>
                              </p:par>
                            </p:childTnLst>
                          </p:cTn>
                        </p:par>
                        <p:par>
                          <p:cTn id="83" fill="hold">
                            <p:stCondLst>
                              <p:cond delay="7849"/>
                            </p:stCondLst>
                            <p:childTnLst>
                              <p:par>
                                <p:cTn id="84" presetID="14" presetClass="entr" presetSubtype="1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randombar(horizontal)">
                                      <p:cBhvr>
                                        <p:cTn id="86" dur="250"/>
                                        <p:tgtEl>
                                          <p:spTgt spid="34"/>
                                        </p:tgtEl>
                                      </p:cBhvr>
                                    </p:animEffect>
                                  </p:childTnLst>
                                </p:cTn>
                              </p:par>
                            </p:childTnLst>
                          </p:cTn>
                        </p:par>
                        <p:par>
                          <p:cTn id="87" fill="hold">
                            <p:stCondLst>
                              <p:cond delay="8349"/>
                            </p:stCondLst>
                            <p:childTnLst>
                              <p:par>
                                <p:cTn id="88" presetID="49" presetClass="entr" presetSubtype="0" decel="100000" fill="hold"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500" fill="hold"/>
                                        <p:tgtEl>
                                          <p:spTgt spid="22"/>
                                        </p:tgtEl>
                                        <p:attrNameLst>
                                          <p:attrName>ppt_w</p:attrName>
                                        </p:attrNameLst>
                                      </p:cBhvr>
                                      <p:tavLst>
                                        <p:tav tm="0">
                                          <p:val>
                                            <p:fltVal val="0"/>
                                          </p:val>
                                        </p:tav>
                                        <p:tav tm="100000">
                                          <p:val>
                                            <p:strVal val="#ppt_w"/>
                                          </p:val>
                                        </p:tav>
                                      </p:tavLst>
                                    </p:anim>
                                    <p:anim calcmode="lin" valueType="num">
                                      <p:cBhvr>
                                        <p:cTn id="91" dur="500" fill="hold"/>
                                        <p:tgtEl>
                                          <p:spTgt spid="22"/>
                                        </p:tgtEl>
                                        <p:attrNameLst>
                                          <p:attrName>ppt_h</p:attrName>
                                        </p:attrNameLst>
                                      </p:cBhvr>
                                      <p:tavLst>
                                        <p:tav tm="0">
                                          <p:val>
                                            <p:fltVal val="0"/>
                                          </p:val>
                                        </p:tav>
                                        <p:tav tm="100000">
                                          <p:val>
                                            <p:strVal val="#ppt_h"/>
                                          </p:val>
                                        </p:tav>
                                      </p:tavLst>
                                    </p:anim>
                                    <p:anim calcmode="lin" valueType="num">
                                      <p:cBhvr>
                                        <p:cTn id="92" dur="500" fill="hold"/>
                                        <p:tgtEl>
                                          <p:spTgt spid="22"/>
                                        </p:tgtEl>
                                        <p:attrNameLst>
                                          <p:attrName>style.rotation</p:attrName>
                                        </p:attrNameLst>
                                      </p:cBhvr>
                                      <p:tavLst>
                                        <p:tav tm="0">
                                          <p:val>
                                            <p:fltVal val="360"/>
                                          </p:val>
                                        </p:tav>
                                        <p:tav tm="100000">
                                          <p:val>
                                            <p:fltVal val="0"/>
                                          </p:val>
                                        </p:tav>
                                      </p:tavLst>
                                    </p:anim>
                                    <p:animEffect transition="in" filter="fade">
                                      <p:cBhvr>
                                        <p:cTn id="93" dur="500"/>
                                        <p:tgtEl>
                                          <p:spTgt spid="22"/>
                                        </p:tgtEl>
                                      </p:cBhvr>
                                    </p:animEffect>
                                  </p:childTnLst>
                                </p:cTn>
                              </p:par>
                            </p:childTnLst>
                          </p:cTn>
                        </p:par>
                        <p:par>
                          <p:cTn id="94" fill="hold">
                            <p:stCondLst>
                              <p:cond delay="8849"/>
                            </p:stCondLst>
                            <p:childTnLst>
                              <p:par>
                                <p:cTn id="95" presetID="49" presetClass="entr" presetSubtype="0" decel="100000" fill="hold" nodeType="after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fltVal val="0"/>
                                          </p:val>
                                        </p:tav>
                                        <p:tav tm="100000">
                                          <p:val>
                                            <p:strVal val="#ppt_w"/>
                                          </p:val>
                                        </p:tav>
                                      </p:tavLst>
                                    </p:anim>
                                    <p:anim calcmode="lin" valueType="num">
                                      <p:cBhvr>
                                        <p:cTn id="98" dur="500" fill="hold"/>
                                        <p:tgtEl>
                                          <p:spTgt spid="23"/>
                                        </p:tgtEl>
                                        <p:attrNameLst>
                                          <p:attrName>ppt_h</p:attrName>
                                        </p:attrNameLst>
                                      </p:cBhvr>
                                      <p:tavLst>
                                        <p:tav tm="0">
                                          <p:val>
                                            <p:fltVal val="0"/>
                                          </p:val>
                                        </p:tav>
                                        <p:tav tm="100000">
                                          <p:val>
                                            <p:strVal val="#ppt_h"/>
                                          </p:val>
                                        </p:tav>
                                      </p:tavLst>
                                    </p:anim>
                                    <p:anim calcmode="lin" valueType="num">
                                      <p:cBhvr>
                                        <p:cTn id="99" dur="500" fill="hold"/>
                                        <p:tgtEl>
                                          <p:spTgt spid="23"/>
                                        </p:tgtEl>
                                        <p:attrNameLst>
                                          <p:attrName>style.rotation</p:attrName>
                                        </p:attrNameLst>
                                      </p:cBhvr>
                                      <p:tavLst>
                                        <p:tav tm="0">
                                          <p:val>
                                            <p:fltVal val="360"/>
                                          </p:val>
                                        </p:tav>
                                        <p:tav tm="100000">
                                          <p:val>
                                            <p:fltVal val="0"/>
                                          </p:val>
                                        </p:tav>
                                      </p:tavLst>
                                    </p:anim>
                                    <p:animEffect transition="in" filter="fade">
                                      <p:cBhvr>
                                        <p:cTn id="100" dur="500"/>
                                        <p:tgtEl>
                                          <p:spTgt spid="23"/>
                                        </p:tgtEl>
                                      </p:cBhvr>
                                    </p:animEffect>
                                  </p:childTnLst>
                                </p:cTn>
                              </p:par>
                            </p:childTnLst>
                          </p:cTn>
                        </p:par>
                        <p:par>
                          <p:cTn id="101" fill="hold">
                            <p:stCondLst>
                              <p:cond delay="9349"/>
                            </p:stCondLst>
                            <p:childTnLst>
                              <p:par>
                                <p:cTn id="102" presetID="49" presetClass="entr" presetSubtype="0" decel="100000" fill="hold"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500" fill="hold"/>
                                        <p:tgtEl>
                                          <p:spTgt spid="35"/>
                                        </p:tgtEl>
                                        <p:attrNameLst>
                                          <p:attrName>ppt_w</p:attrName>
                                        </p:attrNameLst>
                                      </p:cBhvr>
                                      <p:tavLst>
                                        <p:tav tm="0">
                                          <p:val>
                                            <p:fltVal val="0"/>
                                          </p:val>
                                        </p:tav>
                                        <p:tav tm="100000">
                                          <p:val>
                                            <p:strVal val="#ppt_w"/>
                                          </p:val>
                                        </p:tav>
                                      </p:tavLst>
                                    </p:anim>
                                    <p:anim calcmode="lin" valueType="num">
                                      <p:cBhvr>
                                        <p:cTn id="105" dur="500" fill="hold"/>
                                        <p:tgtEl>
                                          <p:spTgt spid="35"/>
                                        </p:tgtEl>
                                        <p:attrNameLst>
                                          <p:attrName>ppt_h</p:attrName>
                                        </p:attrNameLst>
                                      </p:cBhvr>
                                      <p:tavLst>
                                        <p:tav tm="0">
                                          <p:val>
                                            <p:fltVal val="0"/>
                                          </p:val>
                                        </p:tav>
                                        <p:tav tm="100000">
                                          <p:val>
                                            <p:strVal val="#ppt_h"/>
                                          </p:val>
                                        </p:tav>
                                      </p:tavLst>
                                    </p:anim>
                                    <p:anim calcmode="lin" valueType="num">
                                      <p:cBhvr>
                                        <p:cTn id="106" dur="500" fill="hold"/>
                                        <p:tgtEl>
                                          <p:spTgt spid="35"/>
                                        </p:tgtEl>
                                        <p:attrNameLst>
                                          <p:attrName>style.rotation</p:attrName>
                                        </p:attrNameLst>
                                      </p:cBhvr>
                                      <p:tavLst>
                                        <p:tav tm="0">
                                          <p:val>
                                            <p:fltVal val="360"/>
                                          </p:val>
                                        </p:tav>
                                        <p:tav tm="100000">
                                          <p:val>
                                            <p:fltVal val="0"/>
                                          </p:val>
                                        </p:tav>
                                      </p:tavLst>
                                    </p:anim>
                                    <p:animEffect transition="in" filter="fade">
                                      <p:cBhvr>
                                        <p:cTn id="10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5" grpId="0" animBg="1"/>
      <p:bldP spid="20" grpId="0" animBg="1"/>
      <p:bldP spid="24" grpId="0"/>
      <p:bldP spid="25" grpId="0"/>
      <p:bldP spid="27" grpId="0"/>
      <p:bldP spid="28" grpId="0"/>
      <p:bldP spid="30" grpId="0"/>
      <p:bldP spid="31"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02</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0"/>
          <p:cNvSpPr>
            <a:spLocks noChangeArrowheads="1"/>
          </p:cNvSpPr>
          <p:nvPr/>
        </p:nvSpPr>
        <p:spPr bwMode="auto">
          <a:xfrm>
            <a:off x="762794" y="1614489"/>
            <a:ext cx="4465639" cy="2165351"/>
          </a:xfrm>
          <a:prstGeom prst="rect">
            <a:avLst/>
          </a:prstGeom>
          <a:blipFill dpi="0" rotWithShape="1">
            <a:blip r:embed="rId1"/>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3" name="矩形 11"/>
          <p:cNvSpPr>
            <a:spLocks noChangeArrowheads="1"/>
          </p:cNvSpPr>
          <p:nvPr/>
        </p:nvSpPr>
        <p:spPr bwMode="auto">
          <a:xfrm>
            <a:off x="762795" y="3903665"/>
            <a:ext cx="1858963" cy="2166937"/>
          </a:xfrm>
          <a:prstGeom prst="rect">
            <a:avLst/>
          </a:prstGeom>
          <a:blipFill dpi="0" rotWithShape="1">
            <a:blip r:embed="rId2"/>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4" name="矩形 12"/>
          <p:cNvSpPr>
            <a:spLocks noChangeArrowheads="1"/>
          </p:cNvSpPr>
          <p:nvPr/>
        </p:nvSpPr>
        <p:spPr bwMode="auto">
          <a:xfrm>
            <a:off x="2756693" y="3903665"/>
            <a:ext cx="2471739" cy="2166937"/>
          </a:xfrm>
          <a:prstGeom prst="rect">
            <a:avLst/>
          </a:prstGeom>
          <a:blipFill dpi="0" rotWithShape="1">
            <a:blip r:embed="rId3"/>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9" name="矩形 17"/>
          <p:cNvSpPr>
            <a:spLocks noChangeArrowheads="1"/>
          </p:cNvSpPr>
          <p:nvPr/>
        </p:nvSpPr>
        <p:spPr bwMode="auto">
          <a:xfrm>
            <a:off x="7384257" y="1509714"/>
            <a:ext cx="4165600" cy="982663"/>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0" name="矩形 18"/>
          <p:cNvSpPr>
            <a:spLocks noChangeArrowheads="1"/>
          </p:cNvSpPr>
          <p:nvPr/>
        </p:nvSpPr>
        <p:spPr bwMode="auto">
          <a:xfrm>
            <a:off x="7392195" y="2732089"/>
            <a:ext cx="4165600" cy="982663"/>
          </a:xfrm>
          <a:prstGeom prst="rect">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1" name="矩形 19"/>
          <p:cNvSpPr>
            <a:spLocks noChangeArrowheads="1"/>
          </p:cNvSpPr>
          <p:nvPr/>
        </p:nvSpPr>
        <p:spPr bwMode="auto">
          <a:xfrm>
            <a:off x="7392195" y="3954463"/>
            <a:ext cx="4165600" cy="982663"/>
          </a:xfrm>
          <a:prstGeom prst="rect">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sp>
        <p:nvSpPr>
          <p:cNvPr id="12" name="矩形 20"/>
          <p:cNvSpPr>
            <a:spLocks noChangeArrowheads="1"/>
          </p:cNvSpPr>
          <p:nvPr/>
        </p:nvSpPr>
        <p:spPr bwMode="auto">
          <a:xfrm>
            <a:off x="7392195" y="5175251"/>
            <a:ext cx="4165600" cy="982663"/>
          </a:xfrm>
          <a:prstGeom prst="rect">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ym typeface="宋体" panose="02010600030101010101" pitchFamily="2" charset="-122"/>
            </a:endParaRPr>
          </a:p>
        </p:txBody>
      </p:sp>
      <p:grpSp>
        <p:nvGrpSpPr>
          <p:cNvPr id="5" name="组合 24"/>
          <p:cNvGrpSpPr/>
          <p:nvPr/>
        </p:nvGrpSpPr>
        <p:grpSpPr>
          <a:xfrm>
            <a:off x="6130133" y="2732089"/>
            <a:ext cx="982663" cy="982663"/>
            <a:chOff x="6129338" y="2732088"/>
            <a:chExt cx="982662" cy="982662"/>
          </a:xfrm>
        </p:grpSpPr>
        <p:sp>
          <p:nvSpPr>
            <p:cNvPr id="6" name="矩形 14"/>
            <p:cNvSpPr>
              <a:spLocks noChangeArrowheads="1"/>
            </p:cNvSpPr>
            <p:nvPr/>
          </p:nvSpPr>
          <p:spPr bwMode="auto">
            <a:xfrm>
              <a:off x="6129338" y="2732088"/>
              <a:ext cx="982662" cy="982662"/>
            </a:xfrm>
            <a:prstGeom prst="rect">
              <a:avLst/>
            </a:prstGeom>
            <a:solidFill>
              <a:schemeClr val="accent2"/>
            </a:solid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pic>
          <p:nvPicPr>
            <p:cNvPr id="14" name="图片 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8725" y="29019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25"/>
          <p:cNvGrpSpPr/>
          <p:nvPr/>
        </p:nvGrpSpPr>
        <p:grpSpPr>
          <a:xfrm>
            <a:off x="6130133" y="3954463"/>
            <a:ext cx="982663" cy="982663"/>
            <a:chOff x="6129338" y="3954463"/>
            <a:chExt cx="982662" cy="982662"/>
          </a:xfrm>
        </p:grpSpPr>
        <p:sp>
          <p:nvSpPr>
            <p:cNvPr id="7" name="矩形 15"/>
            <p:cNvSpPr>
              <a:spLocks noChangeArrowheads="1"/>
            </p:cNvSpPr>
            <p:nvPr/>
          </p:nvSpPr>
          <p:spPr bwMode="auto">
            <a:xfrm>
              <a:off x="6129338" y="3954463"/>
              <a:ext cx="982662" cy="982662"/>
            </a:xfrm>
            <a:prstGeom prst="rect">
              <a:avLst/>
            </a:prstGeom>
            <a:solidFill>
              <a:schemeClr val="accent3"/>
            </a:solid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pic>
          <p:nvPicPr>
            <p:cNvPr id="15" name="图片 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6188" y="4194175"/>
              <a:ext cx="5873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26"/>
          <p:cNvGrpSpPr/>
          <p:nvPr/>
        </p:nvGrpSpPr>
        <p:grpSpPr>
          <a:xfrm>
            <a:off x="6130133" y="5175251"/>
            <a:ext cx="982663" cy="982663"/>
            <a:chOff x="6129338" y="5175250"/>
            <a:chExt cx="982662" cy="982663"/>
          </a:xfrm>
        </p:grpSpPr>
        <p:sp>
          <p:nvSpPr>
            <p:cNvPr id="8" name="矩形 16"/>
            <p:cNvSpPr>
              <a:spLocks noChangeArrowheads="1"/>
            </p:cNvSpPr>
            <p:nvPr/>
          </p:nvSpPr>
          <p:spPr bwMode="auto">
            <a:xfrm>
              <a:off x="6129338" y="5175250"/>
              <a:ext cx="982662" cy="982663"/>
            </a:xfrm>
            <a:prstGeom prst="rect">
              <a:avLst/>
            </a:prstGeom>
            <a:solidFill>
              <a:schemeClr val="accent4"/>
            </a:solid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pic>
          <p:nvPicPr>
            <p:cNvPr id="16" name="图片 2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97625" y="5416550"/>
              <a:ext cx="511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矩形 21"/>
          <p:cNvSpPr/>
          <p:nvPr/>
        </p:nvSpPr>
        <p:spPr>
          <a:xfrm>
            <a:off x="7699226" y="1614488"/>
            <a:ext cx="2213199" cy="400110"/>
          </a:xfrm>
          <a:prstGeom prst="rect">
            <a:avLst/>
          </a:prstGeom>
        </p:spPr>
        <p:txBody>
          <a:bodyPr wrap="square">
            <a:spAutoFit/>
          </a:bodyPr>
          <a:lstStyle/>
          <a:p>
            <a:pPr lvl="0"/>
            <a:r>
              <a:rPr lang="zh-CN" altLang="en-US" sz="2000" b="1" dirty="0">
                <a:solidFill>
                  <a:schemeClr val="bg1"/>
                </a:solidFill>
                <a:latin typeface="微软雅黑" panose="020B0503020204020204" charset="-122"/>
                <a:ea typeface="微软雅黑" panose="020B0503020204020204" charset="-122"/>
              </a:rPr>
              <a:t>主要业务一</a:t>
            </a:r>
            <a:endParaRPr lang="zh-CN" altLang="en-US" sz="2000" b="1" dirty="0">
              <a:solidFill>
                <a:schemeClr val="bg1"/>
              </a:solidFill>
              <a:latin typeface="微软雅黑" panose="020B0503020204020204" charset="-122"/>
              <a:ea typeface="微软雅黑" panose="020B0503020204020204" charset="-122"/>
            </a:endParaRPr>
          </a:p>
        </p:txBody>
      </p:sp>
      <p:sp>
        <p:nvSpPr>
          <p:cNvPr id="23" name="矩形 22"/>
          <p:cNvSpPr/>
          <p:nvPr/>
        </p:nvSpPr>
        <p:spPr>
          <a:xfrm>
            <a:off x="7728917" y="2012628"/>
            <a:ext cx="3828879" cy="350865"/>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右键点击图片选择形状填充来修改图片。</a:t>
            </a:r>
            <a:endParaRPr lang="zh-CN" altLang="en-US" sz="1400" dirty="0">
              <a:solidFill>
                <a:schemeClr val="bg1"/>
              </a:solidFill>
              <a:latin typeface="微软雅黑" panose="020B0503020204020204" charset="-122"/>
              <a:ea typeface="微软雅黑" panose="020B0503020204020204" charset="-122"/>
            </a:endParaRPr>
          </a:p>
        </p:txBody>
      </p:sp>
      <p:sp>
        <p:nvSpPr>
          <p:cNvPr id="28" name="矩形 27"/>
          <p:cNvSpPr/>
          <p:nvPr/>
        </p:nvSpPr>
        <p:spPr>
          <a:xfrm>
            <a:off x="7705229" y="2852936"/>
            <a:ext cx="2213199" cy="400110"/>
          </a:xfrm>
          <a:prstGeom prst="rect">
            <a:avLst/>
          </a:prstGeom>
        </p:spPr>
        <p:txBody>
          <a:bodyPr wrap="square">
            <a:spAutoFit/>
          </a:bodyPr>
          <a:lstStyle/>
          <a:p>
            <a:pPr lvl="0"/>
            <a:r>
              <a:rPr lang="zh-CN" altLang="en-US" sz="2000" b="1" dirty="0">
                <a:solidFill>
                  <a:schemeClr val="bg1"/>
                </a:solidFill>
                <a:latin typeface="微软雅黑" panose="020B0503020204020204" charset="-122"/>
                <a:ea typeface="微软雅黑" panose="020B0503020204020204" charset="-122"/>
              </a:rPr>
              <a:t>主要业务二</a:t>
            </a:r>
            <a:endParaRPr lang="zh-CN" altLang="en-US" sz="2000" b="1"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7734918" y="3251076"/>
            <a:ext cx="3828879" cy="350865"/>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右键点击图片选择形状填充来修改图片。</a:t>
            </a:r>
            <a:endParaRPr lang="zh-CN" altLang="en-US" sz="1400" dirty="0">
              <a:solidFill>
                <a:schemeClr val="bg1"/>
              </a:solidFill>
              <a:latin typeface="微软雅黑" panose="020B0503020204020204" charset="-122"/>
              <a:ea typeface="微软雅黑" panose="020B0503020204020204" charset="-122"/>
            </a:endParaRPr>
          </a:p>
        </p:txBody>
      </p:sp>
      <p:sp>
        <p:nvSpPr>
          <p:cNvPr id="30" name="矩形 29"/>
          <p:cNvSpPr/>
          <p:nvPr/>
        </p:nvSpPr>
        <p:spPr>
          <a:xfrm>
            <a:off x="7675538" y="4077072"/>
            <a:ext cx="2213199" cy="400110"/>
          </a:xfrm>
          <a:prstGeom prst="rect">
            <a:avLst/>
          </a:prstGeom>
        </p:spPr>
        <p:txBody>
          <a:bodyPr wrap="square">
            <a:spAutoFit/>
          </a:bodyPr>
          <a:lstStyle/>
          <a:p>
            <a:pPr lvl="0"/>
            <a:r>
              <a:rPr lang="zh-CN" altLang="en-US" sz="2000" b="1" dirty="0">
                <a:solidFill>
                  <a:schemeClr val="bg1"/>
                </a:solidFill>
                <a:latin typeface="微软雅黑" panose="020B0503020204020204" charset="-122"/>
                <a:ea typeface="微软雅黑" panose="020B0503020204020204" charset="-122"/>
              </a:rPr>
              <a:t>主要业务三</a:t>
            </a:r>
            <a:endParaRPr lang="zh-CN" altLang="en-US" sz="2000" b="1" dirty="0">
              <a:solidFill>
                <a:schemeClr val="bg1"/>
              </a:solidFill>
              <a:latin typeface="微软雅黑" panose="020B0503020204020204" charset="-122"/>
              <a:ea typeface="微软雅黑" panose="020B0503020204020204" charset="-122"/>
            </a:endParaRPr>
          </a:p>
        </p:txBody>
      </p:sp>
      <p:sp>
        <p:nvSpPr>
          <p:cNvPr id="31" name="矩形 30"/>
          <p:cNvSpPr/>
          <p:nvPr/>
        </p:nvSpPr>
        <p:spPr>
          <a:xfrm>
            <a:off x="7705229" y="4475212"/>
            <a:ext cx="3828879" cy="350865"/>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右键点击图片选择形状填充来修改图片。</a:t>
            </a:r>
            <a:endParaRPr lang="zh-CN" altLang="en-US" sz="1400" dirty="0">
              <a:solidFill>
                <a:schemeClr val="bg1"/>
              </a:solidFill>
              <a:latin typeface="微软雅黑" panose="020B0503020204020204" charset="-122"/>
              <a:ea typeface="微软雅黑" panose="020B0503020204020204" charset="-122"/>
            </a:endParaRPr>
          </a:p>
        </p:txBody>
      </p:sp>
      <p:sp>
        <p:nvSpPr>
          <p:cNvPr id="32" name="矩形 31"/>
          <p:cNvSpPr/>
          <p:nvPr/>
        </p:nvSpPr>
        <p:spPr>
          <a:xfrm>
            <a:off x="7734918" y="5294212"/>
            <a:ext cx="2213199" cy="400110"/>
          </a:xfrm>
          <a:prstGeom prst="rect">
            <a:avLst/>
          </a:prstGeom>
        </p:spPr>
        <p:txBody>
          <a:bodyPr wrap="square">
            <a:spAutoFit/>
          </a:bodyPr>
          <a:lstStyle/>
          <a:p>
            <a:pPr lvl="0"/>
            <a:r>
              <a:rPr lang="zh-CN" altLang="en-US" sz="2000" b="1" dirty="0">
                <a:solidFill>
                  <a:schemeClr val="bg1"/>
                </a:solidFill>
                <a:latin typeface="微软雅黑" panose="020B0503020204020204" charset="-122"/>
                <a:ea typeface="微软雅黑" panose="020B0503020204020204" charset="-122"/>
              </a:rPr>
              <a:t>主要业务四</a:t>
            </a:r>
            <a:endParaRPr lang="zh-CN" altLang="en-US" sz="2000" b="1" dirty="0">
              <a:solidFill>
                <a:schemeClr val="bg1"/>
              </a:solidFill>
              <a:latin typeface="微软雅黑" panose="020B0503020204020204" charset="-122"/>
              <a:ea typeface="微软雅黑" panose="020B0503020204020204" charset="-122"/>
            </a:endParaRPr>
          </a:p>
        </p:txBody>
      </p:sp>
      <p:sp>
        <p:nvSpPr>
          <p:cNvPr id="33" name="矩形 32"/>
          <p:cNvSpPr/>
          <p:nvPr/>
        </p:nvSpPr>
        <p:spPr>
          <a:xfrm>
            <a:off x="7764609" y="5692352"/>
            <a:ext cx="3828879" cy="350865"/>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右键点击图片选择形状填充来修改图片。</a:t>
            </a:r>
            <a:endParaRPr lang="zh-CN" altLang="en-US" sz="1400" dirty="0">
              <a:solidFill>
                <a:schemeClr val="bg1"/>
              </a:solidFill>
              <a:latin typeface="微软雅黑" panose="020B0503020204020204" charset="-122"/>
              <a:ea typeface="微软雅黑" panose="020B0503020204020204" charset="-122"/>
            </a:endParaRPr>
          </a:p>
        </p:txBody>
      </p:sp>
      <p:grpSp>
        <p:nvGrpSpPr>
          <p:cNvPr id="18" name="组合 33"/>
          <p:cNvGrpSpPr/>
          <p:nvPr/>
        </p:nvGrpSpPr>
        <p:grpSpPr>
          <a:xfrm>
            <a:off x="6130133" y="1509714"/>
            <a:ext cx="982663" cy="982663"/>
            <a:chOff x="6129338" y="1509713"/>
            <a:chExt cx="982662" cy="982662"/>
          </a:xfrm>
        </p:grpSpPr>
        <p:sp>
          <p:nvSpPr>
            <p:cNvPr id="35" name="矩形 13"/>
            <p:cNvSpPr>
              <a:spLocks noChangeArrowheads="1"/>
            </p:cNvSpPr>
            <p:nvPr/>
          </p:nvSpPr>
          <p:spPr bwMode="auto">
            <a:xfrm>
              <a:off x="6129338" y="1509713"/>
              <a:ext cx="982662" cy="982662"/>
            </a:xfrm>
            <a:prstGeom prst="rect">
              <a:avLst/>
            </a:prstGeom>
            <a:solidFill>
              <a:schemeClr val="accent1"/>
            </a:solid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pic>
          <p:nvPicPr>
            <p:cNvPr id="36" name="图片 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88100" y="1677988"/>
              <a:ext cx="48577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9" presetClass="entr" presetSubtype="0" decel="100000"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3" presetClass="entr" presetSubtype="16" fill="hold" grpId="0" nodeType="after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 calcmode="lin" valueType="num">
                                      <p:cBhvr>
                                        <p:cTn id="32" dur="250" fill="hold"/>
                                        <p:tgtEl>
                                          <p:spTgt spid="22"/>
                                        </p:tgtEl>
                                        <p:attrNameLst>
                                          <p:attrName>ppt_w</p:attrName>
                                        </p:attrNameLst>
                                      </p:cBhvr>
                                      <p:tavLst>
                                        <p:tav tm="0">
                                          <p:val>
                                            <p:fltVal val="0"/>
                                          </p:val>
                                        </p:tav>
                                        <p:tav tm="100000">
                                          <p:val>
                                            <p:strVal val="#ppt_w"/>
                                          </p:val>
                                        </p:tav>
                                      </p:tavLst>
                                    </p:anim>
                                    <p:anim calcmode="lin" valueType="num">
                                      <p:cBhvr>
                                        <p:cTn id="33" dur="250" fill="hold"/>
                                        <p:tgtEl>
                                          <p:spTgt spid="22"/>
                                        </p:tgtEl>
                                        <p:attrNameLst>
                                          <p:attrName>ppt_h</p:attrName>
                                        </p:attrNameLst>
                                      </p:cBhvr>
                                      <p:tavLst>
                                        <p:tav tm="0">
                                          <p:val>
                                            <p:fltVal val="0"/>
                                          </p:val>
                                        </p:tav>
                                        <p:tav tm="100000">
                                          <p:val>
                                            <p:strVal val="#ppt_h"/>
                                          </p:val>
                                        </p:tav>
                                      </p:tavLst>
                                    </p:anim>
                                  </p:childTnLst>
                                </p:cTn>
                              </p:par>
                            </p:childTnLst>
                          </p:cTn>
                        </p:par>
                        <p:par>
                          <p:cTn id="34" fill="hold">
                            <p:stCondLst>
                              <p:cond delay="1600"/>
                            </p:stCondLst>
                            <p:childTnLst>
                              <p:par>
                                <p:cTn id="35" presetID="14" presetClass="entr" presetSubtype="1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randombar(horizontal)">
                                      <p:cBhvr>
                                        <p:cTn id="37" dur="250"/>
                                        <p:tgtEl>
                                          <p:spTgt spid="23"/>
                                        </p:tgtEl>
                                      </p:cBhvr>
                                    </p:animEffect>
                                  </p:childTnLst>
                                </p:cTn>
                              </p:par>
                            </p:childTnLst>
                          </p:cTn>
                        </p:par>
                        <p:par>
                          <p:cTn id="38" fill="hold">
                            <p:stCondLst>
                              <p:cond delay="2100"/>
                            </p:stCondLst>
                            <p:childTnLst>
                              <p:par>
                                <p:cTn id="39" presetID="49" presetClass="entr" presetSubtype="0" decel="10000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 calcmode="lin" valueType="num">
                                      <p:cBhvr>
                                        <p:cTn id="43" dur="500" fill="hold"/>
                                        <p:tgtEl>
                                          <p:spTgt spid="5"/>
                                        </p:tgtEl>
                                        <p:attrNameLst>
                                          <p:attrName>style.rotation</p:attrName>
                                        </p:attrNameLst>
                                      </p:cBhvr>
                                      <p:tavLst>
                                        <p:tav tm="0">
                                          <p:val>
                                            <p:fltVal val="360"/>
                                          </p:val>
                                        </p:tav>
                                        <p:tav tm="100000">
                                          <p:val>
                                            <p:fltVal val="0"/>
                                          </p:val>
                                        </p:tav>
                                      </p:tavLst>
                                    </p:anim>
                                    <p:animEffect transition="in" filter="fade">
                                      <p:cBhvr>
                                        <p:cTn id="44" dur="500"/>
                                        <p:tgtEl>
                                          <p:spTgt spid="5"/>
                                        </p:tgtEl>
                                      </p:cBhvr>
                                    </p:animEffect>
                                  </p:childTnLst>
                                </p:cTn>
                              </p:par>
                            </p:childTnLst>
                          </p:cTn>
                        </p:par>
                        <p:par>
                          <p:cTn id="45" fill="hold">
                            <p:stCondLst>
                              <p:cond delay="26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250" fill="hold"/>
                                        <p:tgtEl>
                                          <p:spTgt spid="10"/>
                                        </p:tgtEl>
                                        <p:attrNameLst>
                                          <p:attrName>ppt_x</p:attrName>
                                        </p:attrNameLst>
                                      </p:cBhvr>
                                      <p:tavLst>
                                        <p:tav tm="0">
                                          <p:val>
                                            <p:strVal val="#ppt_x"/>
                                          </p:val>
                                        </p:tav>
                                        <p:tav tm="100000">
                                          <p:val>
                                            <p:strVal val="#ppt_x"/>
                                          </p:val>
                                        </p:tav>
                                      </p:tavLst>
                                    </p:anim>
                                    <p:anim calcmode="lin" valueType="num">
                                      <p:cBhvr additive="base">
                                        <p:cTn id="49" dur="2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3100"/>
                            </p:stCondLst>
                            <p:childTnLst>
                              <p:par>
                                <p:cTn id="51" presetID="23" presetClass="entr" presetSubtype="16" fill="hold" grpId="0" nodeType="afterEffect">
                                  <p:stCondLst>
                                    <p:cond delay="0"/>
                                  </p:stCondLst>
                                  <p:iterate type="lt">
                                    <p:tmPct val="10000"/>
                                  </p:iterate>
                                  <p:childTnLst>
                                    <p:set>
                                      <p:cBhvr>
                                        <p:cTn id="52" dur="1" fill="hold">
                                          <p:stCondLst>
                                            <p:cond delay="0"/>
                                          </p:stCondLst>
                                        </p:cTn>
                                        <p:tgtEl>
                                          <p:spTgt spid="28"/>
                                        </p:tgtEl>
                                        <p:attrNameLst>
                                          <p:attrName>style.visibility</p:attrName>
                                        </p:attrNameLst>
                                      </p:cBhvr>
                                      <p:to>
                                        <p:strVal val="visible"/>
                                      </p:to>
                                    </p:set>
                                    <p:anim calcmode="lin" valueType="num">
                                      <p:cBhvr>
                                        <p:cTn id="53" dur="250" fill="hold"/>
                                        <p:tgtEl>
                                          <p:spTgt spid="28"/>
                                        </p:tgtEl>
                                        <p:attrNameLst>
                                          <p:attrName>ppt_w</p:attrName>
                                        </p:attrNameLst>
                                      </p:cBhvr>
                                      <p:tavLst>
                                        <p:tav tm="0">
                                          <p:val>
                                            <p:fltVal val="0"/>
                                          </p:val>
                                        </p:tav>
                                        <p:tav tm="100000">
                                          <p:val>
                                            <p:strVal val="#ppt_w"/>
                                          </p:val>
                                        </p:tav>
                                      </p:tavLst>
                                    </p:anim>
                                    <p:anim calcmode="lin" valueType="num">
                                      <p:cBhvr>
                                        <p:cTn id="54" dur="250" fill="hold"/>
                                        <p:tgtEl>
                                          <p:spTgt spid="28"/>
                                        </p:tgtEl>
                                        <p:attrNameLst>
                                          <p:attrName>ppt_h</p:attrName>
                                        </p:attrNameLst>
                                      </p:cBhvr>
                                      <p:tavLst>
                                        <p:tav tm="0">
                                          <p:val>
                                            <p:fltVal val="0"/>
                                          </p:val>
                                        </p:tav>
                                        <p:tav tm="100000">
                                          <p:val>
                                            <p:strVal val="#ppt_h"/>
                                          </p:val>
                                        </p:tav>
                                      </p:tavLst>
                                    </p:anim>
                                  </p:childTnLst>
                                </p:cTn>
                              </p:par>
                            </p:childTnLst>
                          </p:cTn>
                        </p:par>
                        <p:par>
                          <p:cTn id="55" fill="hold">
                            <p:stCondLst>
                              <p:cond delay="2950"/>
                            </p:stCondLst>
                            <p:childTnLst>
                              <p:par>
                                <p:cTn id="56" presetID="14" presetClass="entr" presetSubtype="1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randombar(horizontal)">
                                      <p:cBhvr>
                                        <p:cTn id="58" dur="250"/>
                                        <p:tgtEl>
                                          <p:spTgt spid="29"/>
                                        </p:tgtEl>
                                      </p:cBhvr>
                                    </p:animEffect>
                                  </p:childTnLst>
                                </p:cTn>
                              </p:par>
                            </p:childTnLst>
                          </p:cTn>
                        </p:par>
                        <p:par>
                          <p:cTn id="59" fill="hold">
                            <p:stCondLst>
                              <p:cond delay="3450"/>
                            </p:stCondLst>
                            <p:childTnLst>
                              <p:par>
                                <p:cTn id="60" presetID="49" presetClass="entr" presetSubtype="0" decel="10000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 calcmode="lin" valueType="num">
                                      <p:cBhvr>
                                        <p:cTn id="64" dur="500" fill="hold"/>
                                        <p:tgtEl>
                                          <p:spTgt spid="13"/>
                                        </p:tgtEl>
                                        <p:attrNameLst>
                                          <p:attrName>style.rotation</p:attrName>
                                        </p:attrNameLst>
                                      </p:cBhvr>
                                      <p:tavLst>
                                        <p:tav tm="0">
                                          <p:val>
                                            <p:fltVal val="360"/>
                                          </p:val>
                                        </p:tav>
                                        <p:tav tm="100000">
                                          <p:val>
                                            <p:fltVal val="0"/>
                                          </p:val>
                                        </p:tav>
                                      </p:tavLst>
                                    </p:anim>
                                    <p:animEffect transition="in" filter="fade">
                                      <p:cBhvr>
                                        <p:cTn id="65" dur="500"/>
                                        <p:tgtEl>
                                          <p:spTgt spid="13"/>
                                        </p:tgtEl>
                                      </p:cBhvr>
                                    </p:animEffect>
                                  </p:childTnLst>
                                </p:cTn>
                              </p:par>
                            </p:childTnLst>
                          </p:cTn>
                        </p:par>
                        <p:par>
                          <p:cTn id="66" fill="hold">
                            <p:stCondLst>
                              <p:cond delay="3950"/>
                            </p:stCondLst>
                            <p:childTnLst>
                              <p:par>
                                <p:cTn id="67" presetID="2" presetClass="entr" presetSubtype="4"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additive="base">
                                        <p:cTn id="69" dur="250" fill="hold"/>
                                        <p:tgtEl>
                                          <p:spTgt spid="11"/>
                                        </p:tgtEl>
                                        <p:attrNameLst>
                                          <p:attrName>ppt_x</p:attrName>
                                        </p:attrNameLst>
                                      </p:cBhvr>
                                      <p:tavLst>
                                        <p:tav tm="0">
                                          <p:val>
                                            <p:strVal val="#ppt_x"/>
                                          </p:val>
                                        </p:tav>
                                        <p:tav tm="100000">
                                          <p:val>
                                            <p:strVal val="#ppt_x"/>
                                          </p:val>
                                        </p:tav>
                                      </p:tavLst>
                                    </p:anim>
                                    <p:anim calcmode="lin" valueType="num">
                                      <p:cBhvr additive="base">
                                        <p:cTn id="70" dur="250" fill="hold"/>
                                        <p:tgtEl>
                                          <p:spTgt spid="11"/>
                                        </p:tgtEl>
                                        <p:attrNameLst>
                                          <p:attrName>ppt_y</p:attrName>
                                        </p:attrNameLst>
                                      </p:cBhvr>
                                      <p:tavLst>
                                        <p:tav tm="0">
                                          <p:val>
                                            <p:strVal val="1+#ppt_h/2"/>
                                          </p:val>
                                        </p:tav>
                                        <p:tav tm="100000">
                                          <p:val>
                                            <p:strVal val="#ppt_y"/>
                                          </p:val>
                                        </p:tav>
                                      </p:tavLst>
                                    </p:anim>
                                  </p:childTnLst>
                                </p:cTn>
                              </p:par>
                            </p:childTnLst>
                          </p:cTn>
                        </p:par>
                        <p:par>
                          <p:cTn id="71" fill="hold">
                            <p:stCondLst>
                              <p:cond delay="4450"/>
                            </p:stCondLst>
                            <p:childTnLst>
                              <p:par>
                                <p:cTn id="72" presetID="23" presetClass="entr" presetSubtype="16" fill="hold" grpId="0" nodeType="afterEffect">
                                  <p:stCondLst>
                                    <p:cond delay="0"/>
                                  </p:stCondLst>
                                  <p:iterate type="lt">
                                    <p:tmPct val="10000"/>
                                  </p:iterate>
                                  <p:childTnLst>
                                    <p:set>
                                      <p:cBhvr>
                                        <p:cTn id="73" dur="1" fill="hold">
                                          <p:stCondLst>
                                            <p:cond delay="0"/>
                                          </p:stCondLst>
                                        </p:cTn>
                                        <p:tgtEl>
                                          <p:spTgt spid="30"/>
                                        </p:tgtEl>
                                        <p:attrNameLst>
                                          <p:attrName>style.visibility</p:attrName>
                                        </p:attrNameLst>
                                      </p:cBhvr>
                                      <p:to>
                                        <p:strVal val="visible"/>
                                      </p:to>
                                    </p:set>
                                    <p:anim calcmode="lin" valueType="num">
                                      <p:cBhvr>
                                        <p:cTn id="74" dur="250" fill="hold"/>
                                        <p:tgtEl>
                                          <p:spTgt spid="30"/>
                                        </p:tgtEl>
                                        <p:attrNameLst>
                                          <p:attrName>ppt_w</p:attrName>
                                        </p:attrNameLst>
                                      </p:cBhvr>
                                      <p:tavLst>
                                        <p:tav tm="0">
                                          <p:val>
                                            <p:fltVal val="0"/>
                                          </p:val>
                                        </p:tav>
                                        <p:tav tm="100000">
                                          <p:val>
                                            <p:strVal val="#ppt_w"/>
                                          </p:val>
                                        </p:tav>
                                      </p:tavLst>
                                    </p:anim>
                                    <p:anim calcmode="lin" valueType="num">
                                      <p:cBhvr>
                                        <p:cTn id="75" dur="250" fill="hold"/>
                                        <p:tgtEl>
                                          <p:spTgt spid="30"/>
                                        </p:tgtEl>
                                        <p:attrNameLst>
                                          <p:attrName>ppt_h</p:attrName>
                                        </p:attrNameLst>
                                      </p:cBhvr>
                                      <p:tavLst>
                                        <p:tav tm="0">
                                          <p:val>
                                            <p:fltVal val="0"/>
                                          </p:val>
                                        </p:tav>
                                        <p:tav tm="100000">
                                          <p:val>
                                            <p:strVal val="#ppt_h"/>
                                          </p:val>
                                        </p:tav>
                                      </p:tavLst>
                                    </p:anim>
                                  </p:childTnLst>
                                </p:cTn>
                              </p:par>
                            </p:childTnLst>
                          </p:cTn>
                        </p:par>
                        <p:par>
                          <p:cTn id="76" fill="hold">
                            <p:stCondLst>
                              <p:cond delay="4300"/>
                            </p:stCondLst>
                            <p:childTnLst>
                              <p:par>
                                <p:cTn id="77" presetID="14" presetClass="entr" presetSubtype="1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250"/>
                                        <p:tgtEl>
                                          <p:spTgt spid="31"/>
                                        </p:tgtEl>
                                      </p:cBhvr>
                                    </p:animEffect>
                                  </p:childTnLst>
                                </p:cTn>
                              </p:par>
                            </p:childTnLst>
                          </p:cTn>
                        </p:par>
                        <p:par>
                          <p:cTn id="80" fill="hold">
                            <p:stCondLst>
                              <p:cond delay="4800"/>
                            </p:stCondLst>
                            <p:childTnLst>
                              <p:par>
                                <p:cTn id="81" presetID="49" presetClass="entr" presetSubtype="0" decel="100000"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 calcmode="lin" valueType="num">
                                      <p:cBhvr>
                                        <p:cTn id="85" dur="500" fill="hold"/>
                                        <p:tgtEl>
                                          <p:spTgt spid="17"/>
                                        </p:tgtEl>
                                        <p:attrNameLst>
                                          <p:attrName>style.rotation</p:attrName>
                                        </p:attrNameLst>
                                      </p:cBhvr>
                                      <p:tavLst>
                                        <p:tav tm="0">
                                          <p:val>
                                            <p:fltVal val="360"/>
                                          </p:val>
                                        </p:tav>
                                        <p:tav tm="100000">
                                          <p:val>
                                            <p:fltVal val="0"/>
                                          </p:val>
                                        </p:tav>
                                      </p:tavLst>
                                    </p:anim>
                                    <p:animEffect transition="in" filter="fade">
                                      <p:cBhvr>
                                        <p:cTn id="86" dur="500"/>
                                        <p:tgtEl>
                                          <p:spTgt spid="17"/>
                                        </p:tgtEl>
                                      </p:cBhvr>
                                    </p:animEffect>
                                  </p:childTnLst>
                                </p:cTn>
                              </p:par>
                            </p:childTnLst>
                          </p:cTn>
                        </p:par>
                        <p:par>
                          <p:cTn id="87" fill="hold">
                            <p:stCondLst>
                              <p:cond delay="5300"/>
                            </p:stCondLst>
                            <p:childTnLst>
                              <p:par>
                                <p:cTn id="88" presetID="2" presetClass="entr" presetSubtype="4"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250" fill="hold"/>
                                        <p:tgtEl>
                                          <p:spTgt spid="12"/>
                                        </p:tgtEl>
                                        <p:attrNameLst>
                                          <p:attrName>ppt_x</p:attrName>
                                        </p:attrNameLst>
                                      </p:cBhvr>
                                      <p:tavLst>
                                        <p:tav tm="0">
                                          <p:val>
                                            <p:strVal val="#ppt_x"/>
                                          </p:val>
                                        </p:tav>
                                        <p:tav tm="100000">
                                          <p:val>
                                            <p:strVal val="#ppt_x"/>
                                          </p:val>
                                        </p:tav>
                                      </p:tavLst>
                                    </p:anim>
                                    <p:anim calcmode="lin" valueType="num">
                                      <p:cBhvr additive="base">
                                        <p:cTn id="91" dur="250" fill="hold"/>
                                        <p:tgtEl>
                                          <p:spTgt spid="12"/>
                                        </p:tgtEl>
                                        <p:attrNameLst>
                                          <p:attrName>ppt_y</p:attrName>
                                        </p:attrNameLst>
                                      </p:cBhvr>
                                      <p:tavLst>
                                        <p:tav tm="0">
                                          <p:val>
                                            <p:strVal val="1+#ppt_h/2"/>
                                          </p:val>
                                        </p:tav>
                                        <p:tav tm="100000">
                                          <p:val>
                                            <p:strVal val="#ppt_y"/>
                                          </p:val>
                                        </p:tav>
                                      </p:tavLst>
                                    </p:anim>
                                  </p:childTnLst>
                                </p:cTn>
                              </p:par>
                            </p:childTnLst>
                          </p:cTn>
                        </p:par>
                        <p:par>
                          <p:cTn id="92" fill="hold">
                            <p:stCondLst>
                              <p:cond delay="5800"/>
                            </p:stCondLst>
                            <p:childTnLst>
                              <p:par>
                                <p:cTn id="93" presetID="23" presetClass="entr" presetSubtype="16" fill="hold" grpId="0" nodeType="after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calcmode="lin" valueType="num">
                                      <p:cBhvr>
                                        <p:cTn id="95" dur="250" fill="hold"/>
                                        <p:tgtEl>
                                          <p:spTgt spid="32"/>
                                        </p:tgtEl>
                                        <p:attrNameLst>
                                          <p:attrName>ppt_w</p:attrName>
                                        </p:attrNameLst>
                                      </p:cBhvr>
                                      <p:tavLst>
                                        <p:tav tm="0">
                                          <p:val>
                                            <p:fltVal val="0"/>
                                          </p:val>
                                        </p:tav>
                                        <p:tav tm="100000">
                                          <p:val>
                                            <p:strVal val="#ppt_w"/>
                                          </p:val>
                                        </p:tav>
                                      </p:tavLst>
                                    </p:anim>
                                    <p:anim calcmode="lin" valueType="num">
                                      <p:cBhvr>
                                        <p:cTn id="96" dur="250" fill="hold"/>
                                        <p:tgtEl>
                                          <p:spTgt spid="32"/>
                                        </p:tgtEl>
                                        <p:attrNameLst>
                                          <p:attrName>ppt_h</p:attrName>
                                        </p:attrNameLst>
                                      </p:cBhvr>
                                      <p:tavLst>
                                        <p:tav tm="0">
                                          <p:val>
                                            <p:fltVal val="0"/>
                                          </p:val>
                                        </p:tav>
                                        <p:tav tm="100000">
                                          <p:val>
                                            <p:strVal val="#ppt_h"/>
                                          </p:val>
                                        </p:tav>
                                      </p:tavLst>
                                    </p:anim>
                                  </p:childTnLst>
                                </p:cTn>
                              </p:par>
                            </p:childTnLst>
                          </p:cTn>
                        </p:par>
                        <p:par>
                          <p:cTn id="97" fill="hold">
                            <p:stCondLst>
                              <p:cond delay="5650"/>
                            </p:stCondLst>
                            <p:childTnLst>
                              <p:par>
                                <p:cTn id="98" presetID="14" presetClass="entr" presetSubtype="10"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randombar(horizontal)">
                                      <p:cBhvr>
                                        <p:cTn id="100"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9" grpId="0" animBg="1"/>
      <p:bldP spid="10" grpId="0" animBg="1"/>
      <p:bldP spid="11" grpId="0" animBg="1"/>
      <p:bldP spid="12" grpId="0" animBg="1"/>
      <p:bldP spid="22" grpId="0"/>
      <p:bldP spid="23" grpId="0"/>
      <p:bldP spid="28" grpId="0"/>
      <p:bldP spid="29"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7365624" y="3390543"/>
            <a:ext cx="1872208" cy="270669"/>
          </a:xfrm>
          <a:prstGeom prst="rect">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400" b="1" dirty="0">
                <a:latin typeface="微软雅黑" panose="020B0503020204020204" charset="-122"/>
                <a:ea typeface="微软雅黑" panose="020B0503020204020204" charset="-122"/>
              </a:rPr>
              <a:t>文字</a:t>
            </a:r>
            <a:endParaRPr lang="zh-CN" altLang="en-US" sz="1400" b="1" dirty="0">
              <a:latin typeface="微软雅黑" panose="020B0503020204020204" charset="-122"/>
              <a:ea typeface="微软雅黑" panose="020B0503020204020204" charset="-122"/>
            </a:endParaRPr>
          </a:p>
        </p:txBody>
      </p:sp>
      <p:sp>
        <p:nvSpPr>
          <p:cNvPr id="37" name="矩形 36"/>
          <p:cNvSpPr/>
          <p:nvPr/>
        </p:nvSpPr>
        <p:spPr>
          <a:xfrm>
            <a:off x="7365624" y="3813215"/>
            <a:ext cx="2664296" cy="270669"/>
          </a:xfrm>
          <a:prstGeom prst="rect">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400" b="1" dirty="0">
                <a:latin typeface="微软雅黑" panose="020B0503020204020204" charset="-122"/>
                <a:ea typeface="微软雅黑" panose="020B0503020204020204" charset="-122"/>
              </a:rPr>
              <a:t>文字</a:t>
            </a:r>
            <a:endParaRPr lang="zh-CN" altLang="en-US" sz="1400" b="1" dirty="0">
              <a:latin typeface="微软雅黑" panose="020B0503020204020204" charset="-122"/>
              <a:ea typeface="微软雅黑" panose="020B0503020204020204" charset="-122"/>
            </a:endParaRPr>
          </a:p>
        </p:txBody>
      </p:sp>
      <p:sp>
        <p:nvSpPr>
          <p:cNvPr id="38" name="矩形 37"/>
          <p:cNvSpPr/>
          <p:nvPr/>
        </p:nvSpPr>
        <p:spPr>
          <a:xfrm>
            <a:off x="7365624" y="4232663"/>
            <a:ext cx="2376264" cy="270669"/>
          </a:xfrm>
          <a:prstGeom prst="rect">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400" b="1" dirty="0">
                <a:latin typeface="微软雅黑" panose="020B0503020204020204" charset="-122"/>
                <a:ea typeface="微软雅黑" panose="020B0503020204020204" charset="-122"/>
              </a:rPr>
              <a:t>文字</a:t>
            </a:r>
            <a:endParaRPr lang="zh-CN" altLang="en-US" sz="1400" b="1" dirty="0">
              <a:latin typeface="微软雅黑" panose="020B0503020204020204" charset="-122"/>
              <a:ea typeface="微软雅黑" panose="020B0503020204020204" charset="-122"/>
            </a:endParaRPr>
          </a:p>
        </p:txBody>
      </p:sp>
      <p:sp>
        <p:nvSpPr>
          <p:cNvPr id="39" name="矩形 38"/>
          <p:cNvSpPr/>
          <p:nvPr/>
        </p:nvSpPr>
        <p:spPr>
          <a:xfrm>
            <a:off x="10007745" y="3686823"/>
            <a:ext cx="2213199" cy="400110"/>
          </a:xfrm>
          <a:prstGeom prst="rect">
            <a:avLst/>
          </a:prstGeom>
        </p:spPr>
        <p:txBody>
          <a:bodyPr wrap="square">
            <a:spAutoFit/>
          </a:bodyPr>
          <a:lstStyle/>
          <a:p>
            <a:pPr lvl="0"/>
            <a:r>
              <a:rPr lang="en-US" altLang="zh-CN" sz="2000" b="1" dirty="0">
                <a:solidFill>
                  <a:schemeClr val="bg1">
                    <a:lumMod val="50000"/>
                  </a:schemeClr>
                </a:solidFill>
                <a:latin typeface="微软雅黑" panose="020B0503020204020204" charset="-122"/>
                <a:ea typeface="微软雅黑" panose="020B0503020204020204" charset="-122"/>
              </a:rPr>
              <a:t>30%</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40" name="矩形 39"/>
          <p:cNvSpPr/>
          <p:nvPr/>
        </p:nvSpPr>
        <p:spPr>
          <a:xfrm>
            <a:off x="9453857" y="3275563"/>
            <a:ext cx="2213199" cy="400110"/>
          </a:xfrm>
          <a:prstGeom prst="rect">
            <a:avLst/>
          </a:prstGeom>
        </p:spPr>
        <p:txBody>
          <a:bodyPr wrap="square">
            <a:spAutoFit/>
          </a:bodyPr>
          <a:lstStyle/>
          <a:p>
            <a:pPr lvl="0"/>
            <a:r>
              <a:rPr lang="en-US" altLang="zh-CN" sz="2000" b="1" dirty="0">
                <a:solidFill>
                  <a:schemeClr val="bg1">
                    <a:lumMod val="50000"/>
                  </a:schemeClr>
                </a:solidFill>
                <a:latin typeface="微软雅黑" panose="020B0503020204020204" charset="-122"/>
                <a:ea typeface="微软雅黑" panose="020B0503020204020204" charset="-122"/>
              </a:rPr>
              <a:t>10%</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41" name="矩形 40"/>
          <p:cNvSpPr/>
          <p:nvPr/>
        </p:nvSpPr>
        <p:spPr>
          <a:xfrm>
            <a:off x="10173937" y="2992381"/>
            <a:ext cx="2213199" cy="400110"/>
          </a:xfrm>
          <a:prstGeom prst="rect">
            <a:avLst/>
          </a:prstGeom>
        </p:spPr>
        <p:txBody>
          <a:bodyPr wrap="square">
            <a:spAutoFit/>
          </a:bodyPr>
          <a:lstStyle/>
          <a:p>
            <a:pPr lvl="0"/>
            <a:r>
              <a:rPr lang="en-US" altLang="zh-CN" sz="2000" b="1" dirty="0">
                <a:solidFill>
                  <a:schemeClr val="bg1">
                    <a:lumMod val="50000"/>
                  </a:schemeClr>
                </a:solidFill>
                <a:latin typeface="微软雅黑" panose="020B0503020204020204" charset="-122"/>
                <a:ea typeface="微软雅黑" panose="020B0503020204020204" charset="-122"/>
              </a:rPr>
              <a:t>40%</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42" name="矩形 41"/>
          <p:cNvSpPr/>
          <p:nvPr/>
        </p:nvSpPr>
        <p:spPr>
          <a:xfrm>
            <a:off x="9832947" y="4186644"/>
            <a:ext cx="2213199" cy="400110"/>
          </a:xfrm>
          <a:prstGeom prst="rect">
            <a:avLst/>
          </a:prstGeom>
        </p:spPr>
        <p:txBody>
          <a:bodyPr wrap="square">
            <a:spAutoFit/>
          </a:bodyPr>
          <a:lstStyle/>
          <a:p>
            <a:pPr lvl="0"/>
            <a:r>
              <a:rPr lang="en-US" altLang="zh-CN" sz="2000" b="1" dirty="0">
                <a:solidFill>
                  <a:schemeClr val="bg1">
                    <a:lumMod val="50000"/>
                  </a:schemeClr>
                </a:solidFill>
                <a:latin typeface="微软雅黑" panose="020B0503020204020204" charset="-122"/>
                <a:ea typeface="微软雅黑" panose="020B0503020204020204" charset="-122"/>
              </a:rPr>
              <a:t>20%</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43" name="矩形 42"/>
          <p:cNvSpPr/>
          <p:nvPr/>
        </p:nvSpPr>
        <p:spPr>
          <a:xfrm>
            <a:off x="5335714" y="2372883"/>
            <a:ext cx="2605703"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业务覆盖范围</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44" name="矩形 43"/>
          <p:cNvSpPr/>
          <p:nvPr/>
        </p:nvSpPr>
        <p:spPr>
          <a:xfrm>
            <a:off x="5354764" y="2852970"/>
            <a:ext cx="1614544" cy="1902059"/>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请输入您的内容，或通过右键选择只保留文本来粘贴您的内容。请输入您的内容，或通过右键选择只保留文本来粘贴您的内容。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46" name="矩形 45"/>
          <p:cNvSpPr/>
          <p:nvPr/>
        </p:nvSpPr>
        <p:spPr>
          <a:xfrm>
            <a:off x="7365624" y="2941282"/>
            <a:ext cx="2376264" cy="270669"/>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sz="1400" b="1" dirty="0">
                <a:latin typeface="微软雅黑" panose="020B0503020204020204" charset="-122"/>
                <a:ea typeface="微软雅黑" panose="020B0503020204020204" charset="-122"/>
              </a:rPr>
              <a:t>文字</a:t>
            </a:r>
            <a:endParaRPr lang="zh-CN" altLang="en-US" sz="1400" b="1" dirty="0">
              <a:latin typeface="微软雅黑" panose="020B0503020204020204" charset="-122"/>
              <a:ea typeface="微软雅黑" panose="020B0503020204020204" charset="-122"/>
            </a:endParaRPr>
          </a:p>
        </p:txBody>
      </p:sp>
      <p:pic>
        <p:nvPicPr>
          <p:cNvPr id="48" name="Picture 3"/>
          <p:cNvPicPr>
            <a:picLocks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2987985" y="2569567"/>
            <a:ext cx="1565884" cy="1043923"/>
          </a:xfrm>
          <a:prstGeom prst="roundRect">
            <a:avLst/>
          </a:prstGeom>
          <a:noFill/>
          <a:ln w="28575">
            <a:noFill/>
          </a:ln>
          <a:extLst>
            <a:ext uri="{909E8E84-426E-40DD-AFC4-6F175D3DCCD1}">
              <a14:hiddenFill xmlns:a14="http://schemas.microsoft.com/office/drawing/2010/main">
                <a:solidFill>
                  <a:srgbClr val="FFFFFF"/>
                </a:solidFill>
              </a14:hiddenFill>
            </a:ext>
          </a:extLst>
        </p:spPr>
      </p:pic>
      <p:pic>
        <p:nvPicPr>
          <p:cNvPr id="50" name="图片 49"/>
          <p:cNvPicPr/>
          <p:nvPr/>
        </p:nvPicPr>
        <p:blipFill>
          <a:blip r:embed="rId2" cstate="print">
            <a:extLst>
              <a:ext uri="{28A0092B-C50C-407E-A947-70E740481C1C}">
                <a14:useLocalDpi xmlns:a14="http://schemas.microsoft.com/office/drawing/2010/main" val="0"/>
              </a:ext>
            </a:extLst>
          </a:blip>
          <a:stretch>
            <a:fillRect/>
          </a:stretch>
        </p:blipFill>
        <p:spPr>
          <a:xfrm>
            <a:off x="1103446" y="2610048"/>
            <a:ext cx="1578215" cy="1047211"/>
          </a:xfrm>
          <a:prstGeom prst="roundRect">
            <a:avLst/>
          </a:prstGeom>
          <a:ln w="28575">
            <a:noFill/>
          </a:ln>
        </p:spPr>
      </p:pic>
      <p:pic>
        <p:nvPicPr>
          <p:cNvPr id="51" name="Picture 3"/>
          <p:cNvPicPr>
            <a:picLocks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029133" y="3990124"/>
            <a:ext cx="1565884" cy="1043923"/>
          </a:xfrm>
          <a:prstGeom prst="roundRect">
            <a:avLst/>
          </a:prstGeom>
          <a:noFill/>
          <a:ln w="28575">
            <a:noFill/>
          </a:ln>
          <a:extLst>
            <a:ext uri="{909E8E84-426E-40DD-AFC4-6F175D3DCCD1}">
              <a14:hiddenFill xmlns:a14="http://schemas.microsoft.com/office/drawing/2010/main">
                <a:solidFill>
                  <a:srgbClr val="FFFFFF"/>
                </a:solidFill>
              </a14:hiddenFill>
            </a:ext>
          </a:extLst>
        </p:spPr>
      </p:pic>
      <p:pic>
        <p:nvPicPr>
          <p:cNvPr id="52" name="图片 51"/>
          <p:cNvPicPr/>
          <p:nvPr/>
        </p:nvPicPr>
        <p:blipFill>
          <a:blip r:embed="rId2" cstate="print">
            <a:extLst>
              <a:ext uri="{28A0092B-C50C-407E-A947-70E740481C1C}">
                <a14:useLocalDpi xmlns:a14="http://schemas.microsoft.com/office/drawing/2010/main" val="0"/>
              </a:ext>
            </a:extLst>
          </a:blip>
          <a:stretch>
            <a:fillRect/>
          </a:stretch>
        </p:blipFill>
        <p:spPr>
          <a:xfrm>
            <a:off x="1144594" y="4030605"/>
            <a:ext cx="1578215" cy="1047211"/>
          </a:xfrm>
          <a:prstGeom prst="roundRect">
            <a:avLst/>
          </a:prstGeom>
          <a:ln w="2857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250" fill="hold"/>
                                        <p:tgtEl>
                                          <p:spTgt spid="43"/>
                                        </p:tgtEl>
                                        <p:attrNameLst>
                                          <p:attrName>ppt_w</p:attrName>
                                        </p:attrNameLst>
                                      </p:cBhvr>
                                      <p:tavLst>
                                        <p:tav tm="0">
                                          <p:val>
                                            <p:fltVal val="0"/>
                                          </p:val>
                                        </p:tav>
                                        <p:tav tm="100000">
                                          <p:val>
                                            <p:strVal val="#ppt_w"/>
                                          </p:val>
                                        </p:tav>
                                      </p:tavLst>
                                    </p:anim>
                                    <p:anim calcmode="lin" valueType="num">
                                      <p:cBhvr>
                                        <p:cTn id="8" dur="250" fill="hold"/>
                                        <p:tgtEl>
                                          <p:spTgt spid="43"/>
                                        </p:tgtEl>
                                        <p:attrNameLst>
                                          <p:attrName>ppt_h</p:attrName>
                                        </p:attrNameLst>
                                      </p:cBhvr>
                                      <p:tavLst>
                                        <p:tav tm="0">
                                          <p:val>
                                            <p:fltVal val="0"/>
                                          </p:val>
                                        </p:tav>
                                        <p:tav tm="100000">
                                          <p:val>
                                            <p:strVal val="#ppt_h"/>
                                          </p:val>
                                        </p:tav>
                                      </p:tavLst>
                                    </p:anim>
                                  </p:childTnLst>
                                </p:cTn>
                              </p:par>
                            </p:childTnLst>
                          </p:cTn>
                        </p:par>
                        <p:par>
                          <p:cTn id="9" fill="hold">
                            <p:stCondLst>
                              <p:cond delay="375"/>
                            </p:stCondLst>
                            <p:childTnLst>
                              <p:par>
                                <p:cTn id="10" presetID="14" presetClass="entr" presetSubtype="1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randombar(horizontal)">
                                      <p:cBhvr>
                                        <p:cTn id="12" dur="250"/>
                                        <p:tgtEl>
                                          <p:spTgt spid="44"/>
                                        </p:tgtEl>
                                      </p:cBhvr>
                                    </p:animEffect>
                                  </p:childTnLst>
                                </p:cTn>
                              </p:par>
                            </p:childTnLst>
                          </p:cTn>
                        </p:par>
                        <p:par>
                          <p:cTn id="13" fill="hold">
                            <p:stCondLst>
                              <p:cond delay="875"/>
                            </p:stCondLst>
                            <p:childTnLst>
                              <p:par>
                                <p:cTn id="14" presetID="22" presetClass="entr" presetSubtype="8"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left)">
                                      <p:cBhvr>
                                        <p:cTn id="16" dur="500"/>
                                        <p:tgtEl>
                                          <p:spTgt spid="46"/>
                                        </p:tgtEl>
                                      </p:cBhvr>
                                    </p:animEffect>
                                  </p:childTnLst>
                                </p:cTn>
                              </p:par>
                            </p:childTnLst>
                          </p:cTn>
                        </p:par>
                        <p:par>
                          <p:cTn id="17" fill="hold">
                            <p:stCondLst>
                              <p:cond delay="1375"/>
                            </p:stCondLst>
                            <p:childTnLst>
                              <p:par>
                                <p:cTn id="18" presetID="23" presetClass="entr" presetSubtype="16" fill="hold" grpId="0" nodeType="afterEffect">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fltVal val="0"/>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childTnLst>
                                </p:cTn>
                              </p:par>
                            </p:childTnLst>
                          </p:cTn>
                        </p:par>
                        <p:par>
                          <p:cTn id="22" fill="hold">
                            <p:stCondLst>
                              <p:cond delay="1725"/>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2225"/>
                            </p:stCondLst>
                            <p:childTnLst>
                              <p:par>
                                <p:cTn id="27" presetID="23" presetClass="entr" presetSubtype="16" fill="hold" grpId="0" nodeType="afterEffect">
                                  <p:stCondLst>
                                    <p:cond delay="0"/>
                                  </p:stCondLst>
                                  <p:iterate type="lt">
                                    <p:tmPct val="10000"/>
                                  </p:iterate>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childTnLst>
                                </p:cTn>
                              </p:par>
                            </p:childTnLst>
                          </p:cTn>
                        </p:par>
                        <p:par>
                          <p:cTn id="31" fill="hold">
                            <p:stCondLst>
                              <p:cond delay="2825"/>
                            </p:stCondLst>
                            <p:childTnLst>
                              <p:par>
                                <p:cTn id="32" presetID="2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par>
                          <p:cTn id="35" fill="hold">
                            <p:stCondLst>
                              <p:cond delay="3325"/>
                            </p:stCondLst>
                            <p:childTnLst>
                              <p:par>
                                <p:cTn id="36" presetID="23" presetClass="entr" presetSubtype="16" fill="hold" grpId="0" nodeType="afterEffect">
                                  <p:stCondLst>
                                    <p:cond delay="0"/>
                                  </p:stCondLst>
                                  <p:iterate type="lt">
                                    <p:tmPct val="10000"/>
                                  </p:iterate>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childTnLst>
                                </p:cTn>
                              </p:par>
                            </p:childTnLst>
                          </p:cTn>
                        </p:par>
                        <p:par>
                          <p:cTn id="40" fill="hold">
                            <p:stCondLst>
                              <p:cond delay="3925"/>
                            </p:stCondLst>
                            <p:childTnLst>
                              <p:par>
                                <p:cTn id="41" presetID="22" presetClass="entr" presetSubtype="8"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childTnLst>
                          </p:cTn>
                        </p:par>
                        <p:par>
                          <p:cTn id="44" fill="hold">
                            <p:stCondLst>
                              <p:cond delay="4425"/>
                            </p:stCondLst>
                            <p:childTnLst>
                              <p:par>
                                <p:cTn id="45" presetID="23" presetClass="entr" presetSubtype="16" fill="hold" grpId="0" nodeType="afterEffect">
                                  <p:stCondLst>
                                    <p:cond delay="0"/>
                                  </p:stCondLst>
                                  <p:iterate type="lt">
                                    <p:tmPct val="10000"/>
                                  </p:iterate>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childTnLst>
                                </p:cTn>
                              </p:par>
                            </p:childTnLst>
                          </p:cTn>
                        </p:par>
                        <p:par>
                          <p:cTn id="49" fill="hold">
                            <p:stCondLst>
                              <p:cond delay="5025"/>
                            </p:stCondLst>
                            <p:childTnLst>
                              <p:par>
                                <p:cTn id="50" presetID="14" presetClass="entr" presetSubtype="10"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randombar(horizontal)">
                                      <p:cBhvr>
                                        <p:cTn id="52" dur="250"/>
                                        <p:tgtEl>
                                          <p:spTgt spid="50"/>
                                        </p:tgtEl>
                                      </p:cBhvr>
                                    </p:animEffect>
                                  </p:childTnLst>
                                </p:cTn>
                              </p:par>
                            </p:childTnLst>
                          </p:cTn>
                        </p:par>
                        <p:par>
                          <p:cTn id="53" fill="hold">
                            <p:stCondLst>
                              <p:cond delay="5525"/>
                            </p:stCondLst>
                            <p:childTnLst>
                              <p:par>
                                <p:cTn id="54" presetID="14" presetClass="entr" presetSubtype="10" fill="hold"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randombar(horizontal)">
                                      <p:cBhvr>
                                        <p:cTn id="56" dur="250"/>
                                        <p:tgtEl>
                                          <p:spTgt spid="48"/>
                                        </p:tgtEl>
                                      </p:cBhvr>
                                    </p:animEffect>
                                  </p:childTnLst>
                                </p:cTn>
                              </p:par>
                            </p:childTnLst>
                          </p:cTn>
                        </p:par>
                        <p:par>
                          <p:cTn id="57" fill="hold">
                            <p:stCondLst>
                              <p:cond delay="6025"/>
                            </p:stCondLst>
                            <p:childTnLst>
                              <p:par>
                                <p:cTn id="58" presetID="14" presetClass="entr" presetSubtype="10"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randombar(horizontal)">
                                      <p:cBhvr>
                                        <p:cTn id="60" dur="250"/>
                                        <p:tgtEl>
                                          <p:spTgt spid="52"/>
                                        </p:tgtEl>
                                      </p:cBhvr>
                                    </p:animEffect>
                                  </p:childTnLst>
                                </p:cTn>
                              </p:par>
                            </p:childTnLst>
                          </p:cTn>
                        </p:par>
                        <p:par>
                          <p:cTn id="61" fill="hold">
                            <p:stCondLst>
                              <p:cond delay="6525"/>
                            </p:stCondLst>
                            <p:childTnLst>
                              <p:par>
                                <p:cTn id="62" presetID="14" presetClass="entr" presetSubtype="1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randombar(horizontal)">
                                      <p:cBhvr>
                                        <p:cTn id="64"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p:bldP spid="40" grpId="0"/>
      <p:bldP spid="41" grpId="0"/>
      <p:bldP spid="42" grpId="0"/>
      <p:bldP spid="43" grpId="0"/>
      <p:bldP spid="44" grpId="0"/>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4" y="4846713"/>
            <a:ext cx="2854847" cy="1294899"/>
          </a:xfrm>
          <a:prstGeom prst="rect">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7" name="矩形 6"/>
          <p:cNvSpPr/>
          <p:nvPr/>
        </p:nvSpPr>
        <p:spPr>
          <a:xfrm>
            <a:off x="2855641" y="4828977"/>
            <a:ext cx="9335567" cy="1312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0"/>
            <a:ext cx="12192000" cy="484671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826002" y="5271592"/>
            <a:ext cx="2605703" cy="461665"/>
          </a:xfrm>
          <a:prstGeom prst="rect">
            <a:avLst/>
          </a:prstGeom>
        </p:spPr>
        <p:txBody>
          <a:bodyPr wrap="square">
            <a:spAutoFit/>
          </a:bodyPr>
          <a:lstStyle/>
          <a:p>
            <a:pPr lvl="0"/>
            <a:r>
              <a:rPr lang="zh-CN" altLang="en-US" sz="2400" b="1" dirty="0">
                <a:solidFill>
                  <a:schemeClr val="bg1"/>
                </a:solidFill>
                <a:latin typeface="微软雅黑" panose="020B0503020204020204" charset="-122"/>
                <a:ea typeface="微软雅黑" panose="020B0503020204020204" charset="-122"/>
              </a:rPr>
              <a:t>重点项目</a:t>
            </a:r>
            <a:endParaRPr lang="zh-CN" altLang="en-US" sz="2400" b="1" dirty="0">
              <a:solidFill>
                <a:schemeClr val="bg1"/>
              </a:solidFill>
              <a:latin typeface="微软雅黑" panose="020B0503020204020204" charset="-122"/>
              <a:ea typeface="微软雅黑" panose="020B0503020204020204" charset="-122"/>
            </a:endParaRPr>
          </a:p>
        </p:txBody>
      </p:sp>
      <p:sp>
        <p:nvSpPr>
          <p:cNvPr id="5" name="矩形 4"/>
          <p:cNvSpPr/>
          <p:nvPr/>
        </p:nvSpPr>
        <p:spPr>
          <a:xfrm>
            <a:off x="3687125" y="5229202"/>
            <a:ext cx="744943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右键点击图片，找到“填充形状”图标，然后选择填充图片即可换成您的照片。右键点击图片，找到“填充形状”图标，然后选择填充图片即可换成您的照片。</a:t>
            </a:r>
            <a:endParaRPr lang="zh-CN" altLang="en-US" sz="1400" dirty="0">
              <a:solidFill>
                <a:schemeClr val="bg1"/>
              </a:solidFill>
              <a:latin typeface="微软雅黑" panose="020B0503020204020204" charset="-122"/>
              <a:ea typeface="微软雅黑" panose="020B0503020204020204" charset="-122"/>
            </a:endParaRPr>
          </a:p>
          <a:p>
            <a:pPr>
              <a:lnSpc>
                <a:spcPct val="120000"/>
              </a:lnSpc>
            </a:pPr>
            <a:endParaRPr lang="zh-CN" altLang="en-US" sz="1400"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horizontal)">
                                      <p:cBhvr>
                                        <p:cTn id="7" dur="500"/>
                                        <p:tgtEl>
                                          <p:spTgt spid="307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3" presetClass="entr" presetSubtype="16"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250" fill="hold"/>
                                        <p:tgtEl>
                                          <p:spTgt spid="4"/>
                                        </p:tgtEl>
                                        <p:attrNameLst>
                                          <p:attrName>ppt_w</p:attrName>
                                        </p:attrNameLst>
                                      </p:cBhvr>
                                      <p:tavLst>
                                        <p:tav tm="0">
                                          <p:val>
                                            <p:fltVal val="0"/>
                                          </p:val>
                                        </p:tav>
                                        <p:tav tm="100000">
                                          <p:val>
                                            <p:strVal val="#ppt_w"/>
                                          </p:val>
                                        </p:tav>
                                      </p:tavLst>
                                    </p:anim>
                                    <p:anim calcmode="lin" valueType="num">
                                      <p:cBhvr>
                                        <p:cTn id="22" dur="25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825"/>
                            </p:stCondLst>
                            <p:childTnLst>
                              <p:par>
                                <p:cTn id="24" presetID="14" presetClass="entr" presetSubtype="1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456257" y="2340513"/>
            <a:ext cx="4768768" cy="4565615"/>
            <a:chOff x="3513680" y="1931126"/>
            <a:chExt cx="5164640" cy="4944623"/>
          </a:xfrm>
        </p:grpSpPr>
        <p:pic>
          <p:nvPicPr>
            <p:cNvPr id="5" name="Picture 2" descr="E:\lizzy\PPT-by lizzy\自制PNG\iphone5-b.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b="46131"/>
            <a:stretch>
              <a:fillRect/>
            </a:stretch>
          </p:blipFill>
          <p:spPr bwMode="auto">
            <a:xfrm>
              <a:off x="3513680" y="1931126"/>
              <a:ext cx="5164640" cy="492687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4405360" y="3112168"/>
              <a:ext cx="3276704" cy="3763581"/>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3" name="组合 6"/>
          <p:cNvGrpSpPr/>
          <p:nvPr/>
        </p:nvGrpSpPr>
        <p:grpSpPr>
          <a:xfrm>
            <a:off x="3295725" y="2995859"/>
            <a:ext cx="1484148" cy="1484148"/>
            <a:chOff x="3427660" y="3452388"/>
            <a:chExt cx="1484148" cy="1484148"/>
          </a:xfrm>
        </p:grpSpPr>
        <p:sp>
          <p:nvSpPr>
            <p:cNvPr id="8" name="椭圆 7"/>
            <p:cNvSpPr/>
            <p:nvPr/>
          </p:nvSpPr>
          <p:spPr>
            <a:xfrm>
              <a:off x="3427660" y="3452388"/>
              <a:ext cx="1484148" cy="14841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grpSp>
          <p:nvGrpSpPr>
            <p:cNvPr id="4" name="组合 8"/>
            <p:cNvGrpSpPr>
              <a:grpSpLocks noChangeAspect="1"/>
            </p:cNvGrpSpPr>
            <p:nvPr/>
          </p:nvGrpSpPr>
          <p:grpSpPr>
            <a:xfrm>
              <a:off x="3809886" y="3874477"/>
              <a:ext cx="719696" cy="551771"/>
              <a:chOff x="5611813" y="1835150"/>
              <a:chExt cx="285750" cy="219076"/>
            </a:xfrm>
            <a:solidFill>
              <a:schemeClr val="bg1"/>
            </a:solidFill>
          </p:grpSpPr>
          <p:sp>
            <p:nvSpPr>
              <p:cNvPr id="1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11" name="Rectangle 58"/>
              <p:cNvSpPr>
                <a:spLocks noChangeArrowheads="1"/>
              </p:cNvSpPr>
              <p:nvPr/>
            </p:nvSpPr>
            <p:spPr bwMode="auto">
              <a:xfrm>
                <a:off x="5648326" y="1884363"/>
                <a:ext cx="41275"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12" name="Rectangle 59"/>
              <p:cNvSpPr>
                <a:spLocks noChangeArrowheads="1"/>
              </p:cNvSpPr>
              <p:nvPr/>
            </p:nvSpPr>
            <p:spPr bwMode="auto">
              <a:xfrm>
                <a:off x="5708651" y="1835150"/>
                <a:ext cx="41275" cy="188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13" name="Rectangle 60"/>
              <p:cNvSpPr>
                <a:spLocks noChangeArrowheads="1"/>
              </p:cNvSpPr>
              <p:nvPr/>
            </p:nvSpPr>
            <p:spPr bwMode="auto">
              <a:xfrm>
                <a:off x="5768976" y="1895475"/>
                <a:ext cx="412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14" name="Rectangle 61"/>
              <p:cNvSpPr>
                <a:spLocks noChangeArrowheads="1"/>
              </p:cNvSpPr>
              <p:nvPr/>
            </p:nvSpPr>
            <p:spPr bwMode="auto">
              <a:xfrm>
                <a:off x="5829301" y="1936750"/>
                <a:ext cx="41275"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grpSp>
      </p:grpSp>
      <p:grpSp>
        <p:nvGrpSpPr>
          <p:cNvPr id="7" name="组合 14"/>
          <p:cNvGrpSpPr/>
          <p:nvPr/>
        </p:nvGrpSpPr>
        <p:grpSpPr>
          <a:xfrm>
            <a:off x="6752871" y="4577443"/>
            <a:ext cx="1484148" cy="1484148"/>
            <a:chOff x="7270150" y="4604902"/>
            <a:chExt cx="1484148" cy="1484148"/>
          </a:xfrm>
        </p:grpSpPr>
        <p:sp>
          <p:nvSpPr>
            <p:cNvPr id="16" name="椭圆 15"/>
            <p:cNvSpPr/>
            <p:nvPr/>
          </p:nvSpPr>
          <p:spPr>
            <a:xfrm>
              <a:off x="7270150" y="4604902"/>
              <a:ext cx="1484148" cy="14841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17" name="椭圆形标注 16"/>
            <p:cNvSpPr/>
            <p:nvPr/>
          </p:nvSpPr>
          <p:spPr>
            <a:xfrm>
              <a:off x="7640426" y="5076976"/>
              <a:ext cx="743596" cy="540000"/>
            </a:xfrm>
            <a:prstGeom prst="wedgeEllipseCallout">
              <a:avLst>
                <a:gd name="adj1" fmla="val -38188"/>
                <a:gd name="adj2" fmla="val 618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grpSp>
      <p:grpSp>
        <p:nvGrpSpPr>
          <p:cNvPr id="9" name="组合 19"/>
          <p:cNvGrpSpPr/>
          <p:nvPr/>
        </p:nvGrpSpPr>
        <p:grpSpPr>
          <a:xfrm>
            <a:off x="6598513" y="1969715"/>
            <a:ext cx="1484148" cy="1484148"/>
            <a:chOff x="7270150" y="1939337"/>
            <a:chExt cx="1484148" cy="1484148"/>
          </a:xfrm>
        </p:grpSpPr>
        <p:sp>
          <p:nvSpPr>
            <p:cNvPr id="21" name="椭圆 20"/>
            <p:cNvSpPr/>
            <p:nvPr/>
          </p:nvSpPr>
          <p:spPr>
            <a:xfrm>
              <a:off x="7270150" y="1939337"/>
              <a:ext cx="1484148" cy="14841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grpSp>
          <p:nvGrpSpPr>
            <p:cNvPr id="15" name="组合 21"/>
            <p:cNvGrpSpPr/>
            <p:nvPr/>
          </p:nvGrpSpPr>
          <p:grpSpPr>
            <a:xfrm>
              <a:off x="7628394" y="2388545"/>
              <a:ext cx="767661" cy="585733"/>
              <a:chOff x="12227116" y="4392007"/>
              <a:chExt cx="627436" cy="478740"/>
            </a:xfrm>
          </p:grpSpPr>
          <p:sp>
            <p:nvSpPr>
              <p:cNvPr id="2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2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grpSp>
      </p:grpSp>
      <p:sp>
        <p:nvSpPr>
          <p:cNvPr id="30" name="矩形 29"/>
          <p:cNvSpPr/>
          <p:nvPr/>
        </p:nvSpPr>
        <p:spPr>
          <a:xfrm>
            <a:off x="991469" y="3273731"/>
            <a:ext cx="2213199" cy="400110"/>
          </a:xfrm>
          <a:prstGeom prst="rect">
            <a:avLst/>
          </a:prstGeom>
        </p:spPr>
        <p:txBody>
          <a:bodyPr wrap="square">
            <a:spAutoFit/>
          </a:bodyPr>
          <a:lstStyle/>
          <a:p>
            <a:pPr lvl="0" algn="r"/>
            <a:r>
              <a:rPr lang="zh-CN" altLang="en-US" sz="2000" b="1" dirty="0">
                <a:solidFill>
                  <a:schemeClr val="bg1">
                    <a:lumMod val="50000"/>
                  </a:schemeClr>
                </a:solidFill>
                <a:latin typeface="微软雅黑" panose="020B0503020204020204" charset="-122"/>
                <a:ea typeface="微软雅黑" panose="020B0503020204020204" charset="-122"/>
              </a:rPr>
              <a:t>核心技术一</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31" name="矩形 30"/>
          <p:cNvSpPr/>
          <p:nvPr/>
        </p:nvSpPr>
        <p:spPr>
          <a:xfrm>
            <a:off x="642069" y="3763251"/>
            <a:ext cx="2615556" cy="609398"/>
          </a:xfrm>
          <a:prstGeom prst="rect">
            <a:avLst/>
          </a:prstGeom>
        </p:spPr>
        <p:txBody>
          <a:bodyPr wrap="square">
            <a:spAutoFit/>
          </a:bodyPr>
          <a:lstStyle/>
          <a:p>
            <a:pPr algn="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32" name="矩形 31"/>
          <p:cNvSpPr/>
          <p:nvPr/>
        </p:nvSpPr>
        <p:spPr>
          <a:xfrm>
            <a:off x="8616281" y="1900256"/>
            <a:ext cx="2213199"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核心技术二</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33" name="矩形 32"/>
          <p:cNvSpPr/>
          <p:nvPr/>
        </p:nvSpPr>
        <p:spPr>
          <a:xfrm>
            <a:off x="8626921" y="2345795"/>
            <a:ext cx="2615556"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34" name="矩形 33"/>
          <p:cNvSpPr/>
          <p:nvPr/>
        </p:nvSpPr>
        <p:spPr>
          <a:xfrm>
            <a:off x="8688289" y="4589867"/>
            <a:ext cx="2213199"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核心技术三</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35" name="矩形 34"/>
          <p:cNvSpPr/>
          <p:nvPr/>
        </p:nvSpPr>
        <p:spPr>
          <a:xfrm>
            <a:off x="8694723" y="5035405"/>
            <a:ext cx="2615556"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grpId="0" nodeType="afterEffect">
                                  <p:stCondLst>
                                    <p:cond delay="0"/>
                                  </p:stCondLst>
                                  <p:iterate type="lt">
                                    <p:tmPct val="10000"/>
                                  </p:iterate>
                                  <p:childTnLst>
                                    <p:set>
                                      <p:cBhvr>
                                        <p:cTn id="17" dur="1" fill="hold">
                                          <p:stCondLst>
                                            <p:cond delay="0"/>
                                          </p:stCondLst>
                                        </p:cTn>
                                        <p:tgtEl>
                                          <p:spTgt spid="30"/>
                                        </p:tgtEl>
                                        <p:attrNameLst>
                                          <p:attrName>style.visibility</p:attrName>
                                        </p:attrNameLst>
                                      </p:cBhvr>
                                      <p:to>
                                        <p:strVal val="visible"/>
                                      </p:to>
                                    </p:set>
                                    <p:anim calcmode="lin" valueType="num">
                                      <p:cBhvr>
                                        <p:cTn id="18" dur="250" fill="hold"/>
                                        <p:tgtEl>
                                          <p:spTgt spid="30"/>
                                        </p:tgtEl>
                                        <p:attrNameLst>
                                          <p:attrName>ppt_w</p:attrName>
                                        </p:attrNameLst>
                                      </p:cBhvr>
                                      <p:tavLst>
                                        <p:tav tm="0">
                                          <p:val>
                                            <p:fltVal val="0"/>
                                          </p:val>
                                        </p:tav>
                                        <p:tav tm="100000">
                                          <p:val>
                                            <p:strVal val="#ppt_w"/>
                                          </p:val>
                                        </p:tav>
                                      </p:tavLst>
                                    </p:anim>
                                    <p:anim calcmode="lin" valueType="num">
                                      <p:cBhvr>
                                        <p:cTn id="19" dur="250" fill="hold"/>
                                        <p:tgtEl>
                                          <p:spTgt spid="30"/>
                                        </p:tgtEl>
                                        <p:attrNameLst>
                                          <p:attrName>ppt_h</p:attrName>
                                        </p:attrNameLst>
                                      </p:cBhvr>
                                      <p:tavLst>
                                        <p:tav tm="0">
                                          <p:val>
                                            <p:fltVal val="0"/>
                                          </p:val>
                                        </p:tav>
                                        <p:tav tm="100000">
                                          <p:val>
                                            <p:strVal val="#ppt_h"/>
                                          </p:val>
                                        </p:tav>
                                      </p:tavLst>
                                    </p:anim>
                                  </p:childTnLst>
                                </p:cTn>
                              </p:par>
                            </p:childTnLst>
                          </p:cTn>
                        </p:par>
                        <p:par>
                          <p:cTn id="20" fill="hold">
                            <p:stCondLst>
                              <p:cond delay="16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250"/>
                                        <p:tgtEl>
                                          <p:spTgt spid="31"/>
                                        </p:tgtEl>
                                      </p:cBhvr>
                                    </p:animEffect>
                                  </p:childTnLst>
                                </p:cTn>
                              </p:par>
                            </p:childTnLst>
                          </p:cTn>
                        </p:par>
                        <p:par>
                          <p:cTn id="24" fill="hold">
                            <p:stCondLst>
                              <p:cond delay="2100"/>
                            </p:stCondLst>
                            <p:childTnLst>
                              <p:par>
                                <p:cTn id="25" presetID="2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par>
                          <p:cTn id="29" fill="hold">
                            <p:stCondLst>
                              <p:cond delay="2600"/>
                            </p:stCondLst>
                            <p:childTnLst>
                              <p:par>
                                <p:cTn id="30" presetID="23" presetClass="entr" presetSubtype="16" fill="hold" grpId="0" nodeType="afterEffect">
                                  <p:stCondLst>
                                    <p:cond delay="0"/>
                                  </p:stCondLst>
                                  <p:iterate type="lt">
                                    <p:tmPct val="10000"/>
                                  </p:iterate>
                                  <p:childTnLst>
                                    <p:set>
                                      <p:cBhvr>
                                        <p:cTn id="31" dur="1" fill="hold">
                                          <p:stCondLst>
                                            <p:cond delay="0"/>
                                          </p:stCondLst>
                                        </p:cTn>
                                        <p:tgtEl>
                                          <p:spTgt spid="32"/>
                                        </p:tgtEl>
                                        <p:attrNameLst>
                                          <p:attrName>style.visibility</p:attrName>
                                        </p:attrNameLst>
                                      </p:cBhvr>
                                      <p:to>
                                        <p:strVal val="visible"/>
                                      </p:to>
                                    </p:set>
                                    <p:anim calcmode="lin" valueType="num">
                                      <p:cBhvr>
                                        <p:cTn id="32" dur="250" fill="hold"/>
                                        <p:tgtEl>
                                          <p:spTgt spid="32"/>
                                        </p:tgtEl>
                                        <p:attrNameLst>
                                          <p:attrName>ppt_w</p:attrName>
                                        </p:attrNameLst>
                                      </p:cBhvr>
                                      <p:tavLst>
                                        <p:tav tm="0">
                                          <p:val>
                                            <p:fltVal val="0"/>
                                          </p:val>
                                        </p:tav>
                                        <p:tav tm="100000">
                                          <p:val>
                                            <p:strVal val="#ppt_w"/>
                                          </p:val>
                                        </p:tav>
                                      </p:tavLst>
                                    </p:anim>
                                    <p:anim calcmode="lin" valueType="num">
                                      <p:cBhvr>
                                        <p:cTn id="33" dur="250" fill="hold"/>
                                        <p:tgtEl>
                                          <p:spTgt spid="32"/>
                                        </p:tgtEl>
                                        <p:attrNameLst>
                                          <p:attrName>ppt_h</p:attrName>
                                        </p:attrNameLst>
                                      </p:cBhvr>
                                      <p:tavLst>
                                        <p:tav tm="0">
                                          <p:val>
                                            <p:fltVal val="0"/>
                                          </p:val>
                                        </p:tav>
                                        <p:tav tm="100000">
                                          <p:val>
                                            <p:strVal val="#ppt_h"/>
                                          </p:val>
                                        </p:tav>
                                      </p:tavLst>
                                    </p:anim>
                                  </p:childTnLst>
                                </p:cTn>
                              </p:par>
                            </p:childTnLst>
                          </p:cTn>
                        </p:par>
                        <p:par>
                          <p:cTn id="34" fill="hold">
                            <p:stCondLst>
                              <p:cond delay="2700"/>
                            </p:stCondLst>
                            <p:childTnLst>
                              <p:par>
                                <p:cTn id="35" presetID="14" presetClass="entr" presetSubtype="1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randombar(horizontal)">
                                      <p:cBhvr>
                                        <p:cTn id="37" dur="250"/>
                                        <p:tgtEl>
                                          <p:spTgt spid="33"/>
                                        </p:tgtEl>
                                      </p:cBhvr>
                                    </p:animEffect>
                                  </p:childTnLst>
                                </p:cTn>
                              </p:par>
                            </p:childTnLst>
                          </p:cTn>
                        </p:par>
                        <p:par>
                          <p:cTn id="38" fill="hold">
                            <p:stCondLst>
                              <p:cond delay="3200"/>
                            </p:stCondLst>
                            <p:childTnLst>
                              <p:par>
                                <p:cTn id="39" presetID="23" presetClass="entr" presetSubtype="16"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childTnLst>
                                </p:cTn>
                              </p:par>
                            </p:childTnLst>
                          </p:cTn>
                        </p:par>
                        <p:par>
                          <p:cTn id="43" fill="hold">
                            <p:stCondLst>
                              <p:cond delay="3700"/>
                            </p:stCondLst>
                            <p:childTnLst>
                              <p:par>
                                <p:cTn id="44" presetID="23" presetClass="entr" presetSubtype="16" fill="hold" grpId="0" nodeType="afterEffect">
                                  <p:stCondLst>
                                    <p:cond delay="0"/>
                                  </p:stCondLst>
                                  <p:iterate type="lt">
                                    <p:tmPct val="10000"/>
                                  </p:iterate>
                                  <p:childTnLst>
                                    <p:set>
                                      <p:cBhvr>
                                        <p:cTn id="45" dur="1" fill="hold">
                                          <p:stCondLst>
                                            <p:cond delay="0"/>
                                          </p:stCondLst>
                                        </p:cTn>
                                        <p:tgtEl>
                                          <p:spTgt spid="34"/>
                                        </p:tgtEl>
                                        <p:attrNameLst>
                                          <p:attrName>style.visibility</p:attrName>
                                        </p:attrNameLst>
                                      </p:cBhvr>
                                      <p:to>
                                        <p:strVal val="visible"/>
                                      </p:to>
                                    </p:set>
                                    <p:anim calcmode="lin" valueType="num">
                                      <p:cBhvr>
                                        <p:cTn id="46" dur="250" fill="hold"/>
                                        <p:tgtEl>
                                          <p:spTgt spid="34"/>
                                        </p:tgtEl>
                                        <p:attrNameLst>
                                          <p:attrName>ppt_w</p:attrName>
                                        </p:attrNameLst>
                                      </p:cBhvr>
                                      <p:tavLst>
                                        <p:tav tm="0">
                                          <p:val>
                                            <p:fltVal val="0"/>
                                          </p:val>
                                        </p:tav>
                                        <p:tav tm="100000">
                                          <p:val>
                                            <p:strVal val="#ppt_w"/>
                                          </p:val>
                                        </p:tav>
                                      </p:tavLst>
                                    </p:anim>
                                    <p:anim calcmode="lin" valueType="num">
                                      <p:cBhvr>
                                        <p:cTn id="47" dur="250" fill="hold"/>
                                        <p:tgtEl>
                                          <p:spTgt spid="34"/>
                                        </p:tgtEl>
                                        <p:attrNameLst>
                                          <p:attrName>ppt_h</p:attrName>
                                        </p:attrNameLst>
                                      </p:cBhvr>
                                      <p:tavLst>
                                        <p:tav tm="0">
                                          <p:val>
                                            <p:fltVal val="0"/>
                                          </p:val>
                                        </p:tav>
                                        <p:tav tm="100000">
                                          <p:val>
                                            <p:strVal val="#ppt_h"/>
                                          </p:val>
                                        </p:tav>
                                      </p:tavLst>
                                    </p:anim>
                                  </p:childTnLst>
                                </p:cTn>
                              </p:par>
                            </p:childTnLst>
                          </p:cTn>
                        </p:par>
                        <p:par>
                          <p:cTn id="48" fill="hold">
                            <p:stCondLst>
                              <p:cond delay="3799"/>
                            </p:stCondLst>
                            <p:childTnLst>
                              <p:par>
                                <p:cTn id="49" presetID="14" presetClass="entr" presetSubtype="1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randombar(horizontal)">
                                      <p:cBhvr>
                                        <p:cTn id="51"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03</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852168" y="1554939"/>
            <a:ext cx="3888432" cy="388843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椭圆 4"/>
          <p:cNvSpPr/>
          <p:nvPr/>
        </p:nvSpPr>
        <p:spPr>
          <a:xfrm>
            <a:off x="6590071" y="1609619"/>
            <a:ext cx="324036" cy="324036"/>
          </a:xfrm>
          <a:prstGeom prst="ellipse">
            <a:avLst/>
          </a:prstGeom>
          <a:solidFill>
            <a:schemeClr val="bg1">
              <a:lumMod val="95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矩形 8"/>
          <p:cNvSpPr/>
          <p:nvPr/>
        </p:nvSpPr>
        <p:spPr>
          <a:xfrm>
            <a:off x="1715276" y="2964330"/>
            <a:ext cx="1301141" cy="461665"/>
          </a:xfrm>
          <a:prstGeom prst="rect">
            <a:avLst/>
          </a:prstGeom>
        </p:spPr>
        <p:txBody>
          <a:bodyPr wrap="square">
            <a:spAutoFit/>
          </a:bodyPr>
          <a:lstStyle/>
          <a:p>
            <a:pPr lvl="0"/>
            <a:r>
              <a:rPr lang="zh-CN" altLang="en-US" sz="2400" b="1" dirty="0">
                <a:solidFill>
                  <a:schemeClr val="bg1">
                    <a:lumMod val="50000"/>
                  </a:schemeClr>
                </a:solidFill>
                <a:latin typeface="微软雅黑" panose="020B0503020204020204" charset="-122"/>
                <a:ea typeface="微软雅黑" panose="020B0503020204020204" charset="-122"/>
              </a:rPr>
              <a:t>姓名</a:t>
            </a:r>
            <a:endParaRPr lang="zh-CN" altLang="en-US" sz="2400" b="1" dirty="0">
              <a:solidFill>
                <a:schemeClr val="bg1">
                  <a:lumMod val="50000"/>
                </a:schemeClr>
              </a:solidFill>
              <a:latin typeface="微软雅黑" panose="020B0503020204020204" charset="-122"/>
              <a:ea typeface="微软雅黑" panose="020B0503020204020204" charset="-122"/>
            </a:endParaRPr>
          </a:p>
        </p:txBody>
      </p:sp>
      <p:sp>
        <p:nvSpPr>
          <p:cNvPr id="10" name="矩形 9"/>
          <p:cNvSpPr/>
          <p:nvPr/>
        </p:nvSpPr>
        <p:spPr>
          <a:xfrm>
            <a:off x="1598883" y="3627431"/>
            <a:ext cx="1533927" cy="461665"/>
          </a:xfrm>
          <a:prstGeom prst="rect">
            <a:avLst/>
          </a:prstGeom>
        </p:spPr>
        <p:txBody>
          <a:bodyPr wrap="square">
            <a:spAutoFit/>
          </a:bodyPr>
          <a:lstStyle/>
          <a:p>
            <a:pPr>
              <a:lnSpc>
                <a:spcPct val="120000"/>
              </a:lnSpc>
            </a:pPr>
            <a:r>
              <a:rPr lang="zh-CN" altLang="en-US" sz="2000" dirty="0">
                <a:solidFill>
                  <a:schemeClr val="bg1">
                    <a:lumMod val="50000"/>
                  </a:schemeClr>
                </a:solidFill>
                <a:latin typeface="微软雅黑" panose="020B0503020204020204" charset="-122"/>
                <a:ea typeface="微软雅黑" panose="020B0503020204020204" charset="-122"/>
              </a:rPr>
              <a:t>技术骨干</a:t>
            </a:r>
            <a:endParaRPr lang="zh-CN" altLang="en-US" sz="2000" dirty="0">
              <a:solidFill>
                <a:schemeClr val="bg1">
                  <a:lumMod val="50000"/>
                </a:schemeClr>
              </a:solidFill>
              <a:latin typeface="微软雅黑" panose="020B0503020204020204" charset="-122"/>
              <a:ea typeface="微软雅黑" panose="020B0503020204020204" charset="-122"/>
            </a:endParaRPr>
          </a:p>
        </p:txBody>
      </p:sp>
      <p:sp>
        <p:nvSpPr>
          <p:cNvPr id="13" name="矩形 12"/>
          <p:cNvSpPr/>
          <p:nvPr/>
        </p:nvSpPr>
        <p:spPr>
          <a:xfrm>
            <a:off x="7699226" y="1196752"/>
            <a:ext cx="2213199" cy="338554"/>
          </a:xfrm>
          <a:prstGeom prst="rect">
            <a:avLst/>
          </a:prstGeom>
        </p:spPr>
        <p:txBody>
          <a:bodyPr wrap="square">
            <a:spAutoFit/>
          </a:bodyPr>
          <a:lstStyle/>
          <a:p>
            <a:pPr lvl="0"/>
            <a:r>
              <a:rPr lang="zh-CN" altLang="en-US" sz="1600" b="1" dirty="0">
                <a:solidFill>
                  <a:schemeClr val="bg1">
                    <a:lumMod val="50000"/>
                  </a:schemeClr>
                </a:solidFill>
                <a:latin typeface="微软雅黑" panose="020B0503020204020204" charset="-122"/>
                <a:ea typeface="微软雅黑" panose="020B0503020204020204" charset="-122"/>
              </a:rPr>
              <a:t>主要操作项目一</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14" name="矩形 13"/>
          <p:cNvSpPr/>
          <p:nvPr/>
        </p:nvSpPr>
        <p:spPr>
          <a:xfrm>
            <a:off x="7728917" y="1594894"/>
            <a:ext cx="2615556" cy="535531"/>
          </a:xfrm>
          <a:prstGeom prst="rect">
            <a:avLst/>
          </a:prstGeom>
        </p:spPr>
        <p:txBody>
          <a:bodyPr wrap="square">
            <a:spAutoFit/>
          </a:bodyPr>
          <a:lstStyle/>
          <a:p>
            <a:pPr>
              <a:lnSpc>
                <a:spcPct val="120000"/>
              </a:lnSpc>
            </a:pPr>
            <a:r>
              <a:rPr lang="zh-CN" altLang="en-US" sz="12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5" name="椭圆 14"/>
          <p:cNvSpPr/>
          <p:nvPr/>
        </p:nvSpPr>
        <p:spPr>
          <a:xfrm>
            <a:off x="7490847" y="2689739"/>
            <a:ext cx="324036" cy="324036"/>
          </a:xfrm>
          <a:prstGeom prst="ellipse">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矩形 15"/>
          <p:cNvSpPr/>
          <p:nvPr/>
        </p:nvSpPr>
        <p:spPr>
          <a:xfrm>
            <a:off x="8600002" y="2276872"/>
            <a:ext cx="2213199" cy="338554"/>
          </a:xfrm>
          <a:prstGeom prst="rect">
            <a:avLst/>
          </a:prstGeom>
        </p:spPr>
        <p:txBody>
          <a:bodyPr wrap="square">
            <a:spAutoFit/>
          </a:bodyPr>
          <a:lstStyle/>
          <a:p>
            <a:pPr lvl="0"/>
            <a:r>
              <a:rPr lang="zh-CN" altLang="en-US" sz="1600" b="1" dirty="0">
                <a:solidFill>
                  <a:schemeClr val="bg1">
                    <a:lumMod val="50000"/>
                  </a:schemeClr>
                </a:solidFill>
                <a:latin typeface="微软雅黑" panose="020B0503020204020204" charset="-122"/>
                <a:ea typeface="微软雅黑" panose="020B0503020204020204" charset="-122"/>
              </a:rPr>
              <a:t>主要操作项目二</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17" name="矩形 16"/>
          <p:cNvSpPr/>
          <p:nvPr/>
        </p:nvSpPr>
        <p:spPr>
          <a:xfrm>
            <a:off x="8593013" y="2603153"/>
            <a:ext cx="2615556" cy="535531"/>
          </a:xfrm>
          <a:prstGeom prst="rect">
            <a:avLst/>
          </a:prstGeom>
        </p:spPr>
        <p:txBody>
          <a:bodyPr wrap="square">
            <a:spAutoFit/>
          </a:bodyPr>
          <a:lstStyle/>
          <a:p>
            <a:pPr>
              <a:lnSpc>
                <a:spcPct val="120000"/>
              </a:lnSpc>
            </a:pPr>
            <a:r>
              <a:rPr lang="zh-CN" altLang="en-US" sz="12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18" name="椭圆 17"/>
          <p:cNvSpPr/>
          <p:nvPr/>
        </p:nvSpPr>
        <p:spPr>
          <a:xfrm>
            <a:off x="7490847" y="3934705"/>
            <a:ext cx="324036" cy="324036"/>
          </a:xfrm>
          <a:prstGeom prst="ellipse">
            <a:avLst/>
          </a:prstGeom>
          <a:solidFill>
            <a:schemeClr val="bg1">
              <a:lumMod val="95000"/>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 name="矩形 18"/>
          <p:cNvSpPr/>
          <p:nvPr/>
        </p:nvSpPr>
        <p:spPr>
          <a:xfrm>
            <a:off x="8525721" y="3613456"/>
            <a:ext cx="2213199" cy="338554"/>
          </a:xfrm>
          <a:prstGeom prst="rect">
            <a:avLst/>
          </a:prstGeom>
        </p:spPr>
        <p:txBody>
          <a:bodyPr wrap="square">
            <a:spAutoFit/>
          </a:bodyPr>
          <a:lstStyle/>
          <a:p>
            <a:pPr lvl="0"/>
            <a:r>
              <a:rPr lang="zh-CN" altLang="en-US" sz="1600" b="1" dirty="0">
                <a:solidFill>
                  <a:schemeClr val="bg1">
                    <a:lumMod val="50000"/>
                  </a:schemeClr>
                </a:solidFill>
                <a:latin typeface="微软雅黑" panose="020B0503020204020204" charset="-122"/>
                <a:ea typeface="微软雅黑" panose="020B0503020204020204" charset="-122"/>
              </a:rPr>
              <a:t>主要操作项目三</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20" name="矩形 19"/>
          <p:cNvSpPr/>
          <p:nvPr/>
        </p:nvSpPr>
        <p:spPr>
          <a:xfrm>
            <a:off x="8518731" y="3939736"/>
            <a:ext cx="2615556" cy="535531"/>
          </a:xfrm>
          <a:prstGeom prst="rect">
            <a:avLst/>
          </a:prstGeom>
        </p:spPr>
        <p:txBody>
          <a:bodyPr wrap="square">
            <a:spAutoFit/>
          </a:bodyPr>
          <a:lstStyle/>
          <a:p>
            <a:pPr>
              <a:lnSpc>
                <a:spcPct val="120000"/>
              </a:lnSpc>
            </a:pPr>
            <a:r>
              <a:rPr lang="zh-CN" altLang="en-US" sz="12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1" name="椭圆 20"/>
          <p:cNvSpPr/>
          <p:nvPr/>
        </p:nvSpPr>
        <p:spPr>
          <a:xfrm>
            <a:off x="6672065" y="5023922"/>
            <a:ext cx="324036" cy="324036"/>
          </a:xfrm>
          <a:prstGeom prst="ellipse">
            <a:avLst/>
          </a:prstGeom>
          <a:solidFill>
            <a:schemeClr val="bg1">
              <a:lumMod val="95000"/>
            </a:schemeClr>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21"/>
          <p:cNvSpPr/>
          <p:nvPr/>
        </p:nvSpPr>
        <p:spPr>
          <a:xfrm>
            <a:off x="7781221" y="5043104"/>
            <a:ext cx="2213199" cy="338554"/>
          </a:xfrm>
          <a:prstGeom prst="rect">
            <a:avLst/>
          </a:prstGeom>
        </p:spPr>
        <p:txBody>
          <a:bodyPr wrap="square">
            <a:spAutoFit/>
          </a:bodyPr>
          <a:lstStyle/>
          <a:p>
            <a:pPr lvl="0"/>
            <a:r>
              <a:rPr lang="zh-CN" altLang="en-US" sz="1600" b="1" dirty="0">
                <a:solidFill>
                  <a:schemeClr val="bg1">
                    <a:lumMod val="50000"/>
                  </a:schemeClr>
                </a:solidFill>
                <a:latin typeface="微软雅黑" panose="020B0503020204020204" charset="-122"/>
                <a:ea typeface="微软雅黑" panose="020B0503020204020204" charset="-122"/>
              </a:rPr>
              <a:t>主要操作项目四</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23" name="矩形 22"/>
          <p:cNvSpPr/>
          <p:nvPr/>
        </p:nvSpPr>
        <p:spPr>
          <a:xfrm>
            <a:off x="7774231" y="5369384"/>
            <a:ext cx="2615556" cy="535531"/>
          </a:xfrm>
          <a:prstGeom prst="rect">
            <a:avLst/>
          </a:prstGeom>
        </p:spPr>
        <p:txBody>
          <a:bodyPr wrap="square">
            <a:spAutoFit/>
          </a:bodyPr>
          <a:lstStyle/>
          <a:p>
            <a:pPr>
              <a:lnSpc>
                <a:spcPct val="120000"/>
              </a:lnSpc>
            </a:pPr>
            <a:r>
              <a:rPr lang="zh-CN" altLang="en-US" sz="12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200" dirty="0">
              <a:solidFill>
                <a:schemeClr val="bg1">
                  <a:lumMod val="50000"/>
                </a:schemeClr>
              </a:solidFill>
              <a:latin typeface="微软雅黑" panose="020B0503020204020204" charset="-122"/>
              <a:ea typeface="微软雅黑" panose="020B0503020204020204" charset="-122"/>
            </a:endParaRPr>
          </a:p>
        </p:txBody>
      </p:sp>
      <p:cxnSp>
        <p:nvCxnSpPr>
          <p:cNvPr id="24" name="直接箭头连接符 23"/>
          <p:cNvCxnSpPr/>
          <p:nvPr/>
        </p:nvCxnSpPr>
        <p:spPr>
          <a:xfrm>
            <a:off x="794" y="3488420"/>
            <a:ext cx="3718943" cy="0"/>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888157" y="4089097"/>
            <a:ext cx="2615556" cy="609398"/>
          </a:xfrm>
          <a:prstGeom prst="rect">
            <a:avLst/>
          </a:prstGeom>
        </p:spPr>
        <p:txBody>
          <a:bodyPr wrap="square">
            <a:spAutoFit/>
          </a:bodyPr>
          <a:lstStyle/>
          <a:p>
            <a:pPr algn="ct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pic>
        <p:nvPicPr>
          <p:cNvPr id="26"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821588" y="1755040"/>
            <a:ext cx="3546902" cy="3488230"/>
          </a:xfrm>
          <a:prstGeom prst="ellipse">
            <a:avLst/>
          </a:prstGeom>
          <a:solidFill>
            <a:schemeClr val="accent1"/>
          </a:solidFill>
          <a:ln w="76200">
            <a:solidFill>
              <a:schemeClr val="accent1"/>
            </a:solid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49"/>
                            </p:stCondLst>
                            <p:childTnLst>
                              <p:par>
                                <p:cTn id="15" presetID="14"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par>
                          <p:cTn id="18" fill="hold">
                            <p:stCondLst>
                              <p:cond delay="1549"/>
                            </p:stCondLst>
                            <p:childTnLst>
                              <p:par>
                                <p:cTn id="19" presetID="14" presetClass="entr" presetSubtype="1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randombar(horizontal)">
                                      <p:cBhvr>
                                        <p:cTn id="21" dur="250"/>
                                        <p:tgtEl>
                                          <p:spTgt spid="25"/>
                                        </p:tgtEl>
                                      </p:cBhvr>
                                    </p:animEffect>
                                  </p:childTnLst>
                                </p:cTn>
                              </p:par>
                            </p:childTnLst>
                          </p:cTn>
                        </p:par>
                        <p:par>
                          <p:cTn id="22" fill="hold">
                            <p:stCondLst>
                              <p:cond delay="2049"/>
                            </p:stCondLst>
                            <p:childTnLst>
                              <p:par>
                                <p:cTn id="23" presetID="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2549"/>
                            </p:stCondLst>
                            <p:childTnLst>
                              <p:par>
                                <p:cTn id="28" presetID="2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childTnLst>
                                </p:cTn>
                              </p:par>
                            </p:childTnLst>
                          </p:cTn>
                        </p:par>
                        <p:par>
                          <p:cTn id="32" fill="hold">
                            <p:stCondLst>
                              <p:cond delay="3049"/>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13"/>
                                        </p:tgtEl>
                                        <p:attrNameLst>
                                          <p:attrName>style.visibility</p:attrName>
                                        </p:attrNameLst>
                                      </p:cBhvr>
                                      <p:to>
                                        <p:strVal val="visible"/>
                                      </p:to>
                                    </p:set>
                                    <p:anim calcmode="lin" valueType="num">
                                      <p:cBhvr>
                                        <p:cTn id="35" dur="250" fill="hold"/>
                                        <p:tgtEl>
                                          <p:spTgt spid="13"/>
                                        </p:tgtEl>
                                        <p:attrNameLst>
                                          <p:attrName>ppt_w</p:attrName>
                                        </p:attrNameLst>
                                      </p:cBhvr>
                                      <p:tavLst>
                                        <p:tav tm="0">
                                          <p:val>
                                            <p:fltVal val="0"/>
                                          </p:val>
                                        </p:tav>
                                        <p:tav tm="100000">
                                          <p:val>
                                            <p:strVal val="#ppt_w"/>
                                          </p:val>
                                        </p:tav>
                                      </p:tavLst>
                                    </p:anim>
                                    <p:anim calcmode="lin" valueType="num">
                                      <p:cBhvr>
                                        <p:cTn id="36" dur="250" fill="hold"/>
                                        <p:tgtEl>
                                          <p:spTgt spid="13"/>
                                        </p:tgtEl>
                                        <p:attrNameLst>
                                          <p:attrName>ppt_h</p:attrName>
                                        </p:attrNameLst>
                                      </p:cBhvr>
                                      <p:tavLst>
                                        <p:tav tm="0">
                                          <p:val>
                                            <p:fltVal val="0"/>
                                          </p:val>
                                        </p:tav>
                                        <p:tav tm="100000">
                                          <p:val>
                                            <p:strVal val="#ppt_h"/>
                                          </p:val>
                                        </p:tav>
                                      </p:tavLst>
                                    </p:anim>
                                  </p:childTnLst>
                                </p:cTn>
                              </p:par>
                            </p:childTnLst>
                          </p:cTn>
                        </p:par>
                        <p:par>
                          <p:cTn id="37" fill="hold">
                            <p:stCondLst>
                              <p:cond delay="3200"/>
                            </p:stCondLst>
                            <p:childTnLst>
                              <p:par>
                                <p:cTn id="38" presetID="14" presetClass="entr" presetSubtype="1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randombar(horizontal)">
                                      <p:cBhvr>
                                        <p:cTn id="40" dur="250"/>
                                        <p:tgtEl>
                                          <p:spTgt spid="14"/>
                                        </p:tgtEl>
                                      </p:cBhvr>
                                    </p:animEffect>
                                  </p:childTnLst>
                                </p:cTn>
                              </p:par>
                            </p:childTnLst>
                          </p:cTn>
                        </p:par>
                        <p:par>
                          <p:cTn id="41" fill="hold">
                            <p:stCondLst>
                              <p:cond delay="37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4200"/>
                            </p:stCondLst>
                            <p:childTnLst>
                              <p:par>
                                <p:cTn id="47" presetID="23" presetClass="entr" presetSubtype="16" fill="hold" grpId="0" nodeType="afterEffect">
                                  <p:stCondLst>
                                    <p:cond delay="0"/>
                                  </p:stCondLst>
                                  <p:iterate type="lt">
                                    <p:tmPct val="10000"/>
                                  </p:iterate>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childTnLst>
                                </p:cTn>
                              </p:par>
                            </p:childTnLst>
                          </p:cTn>
                        </p:par>
                        <p:par>
                          <p:cTn id="51" fill="hold">
                            <p:stCondLst>
                              <p:cond delay="4349"/>
                            </p:stCondLst>
                            <p:childTnLst>
                              <p:par>
                                <p:cTn id="52" presetID="14" presetClass="entr" presetSubtype="1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randombar(horizontal)">
                                      <p:cBhvr>
                                        <p:cTn id="54" dur="250"/>
                                        <p:tgtEl>
                                          <p:spTgt spid="17"/>
                                        </p:tgtEl>
                                      </p:cBhvr>
                                    </p:animEffect>
                                  </p:childTnLst>
                                </p:cTn>
                              </p:par>
                            </p:childTnLst>
                          </p:cTn>
                        </p:par>
                        <p:par>
                          <p:cTn id="55" fill="hold">
                            <p:stCondLst>
                              <p:cond delay="4849"/>
                            </p:stCondLst>
                            <p:childTnLst>
                              <p:par>
                                <p:cTn id="56" presetID="23" presetClass="entr" presetSubtype="16"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childTnLst>
                                </p:cTn>
                              </p:par>
                            </p:childTnLst>
                          </p:cTn>
                        </p:par>
                        <p:par>
                          <p:cTn id="60" fill="hold">
                            <p:stCondLst>
                              <p:cond delay="5349"/>
                            </p:stCondLst>
                            <p:childTnLst>
                              <p:par>
                                <p:cTn id="61" presetID="23" presetClass="entr" presetSubtype="16" fill="hold" grpId="0" nodeType="afterEffect">
                                  <p:stCondLst>
                                    <p:cond delay="0"/>
                                  </p:stCondLst>
                                  <p:iterate type="lt">
                                    <p:tmPct val="10000"/>
                                  </p:iterate>
                                  <p:childTnLst>
                                    <p:set>
                                      <p:cBhvr>
                                        <p:cTn id="62" dur="1" fill="hold">
                                          <p:stCondLst>
                                            <p:cond delay="0"/>
                                          </p:stCondLst>
                                        </p:cTn>
                                        <p:tgtEl>
                                          <p:spTgt spid="19"/>
                                        </p:tgtEl>
                                        <p:attrNameLst>
                                          <p:attrName>style.visibility</p:attrName>
                                        </p:attrNameLst>
                                      </p:cBhvr>
                                      <p:to>
                                        <p:strVal val="visible"/>
                                      </p:to>
                                    </p:set>
                                    <p:anim calcmode="lin" valueType="num">
                                      <p:cBhvr>
                                        <p:cTn id="63" dur="250" fill="hold"/>
                                        <p:tgtEl>
                                          <p:spTgt spid="19"/>
                                        </p:tgtEl>
                                        <p:attrNameLst>
                                          <p:attrName>ppt_w</p:attrName>
                                        </p:attrNameLst>
                                      </p:cBhvr>
                                      <p:tavLst>
                                        <p:tav tm="0">
                                          <p:val>
                                            <p:fltVal val="0"/>
                                          </p:val>
                                        </p:tav>
                                        <p:tav tm="100000">
                                          <p:val>
                                            <p:strVal val="#ppt_w"/>
                                          </p:val>
                                        </p:tav>
                                      </p:tavLst>
                                    </p:anim>
                                    <p:anim calcmode="lin" valueType="num">
                                      <p:cBhvr>
                                        <p:cTn id="64" dur="250" fill="hold"/>
                                        <p:tgtEl>
                                          <p:spTgt spid="19"/>
                                        </p:tgtEl>
                                        <p:attrNameLst>
                                          <p:attrName>ppt_h</p:attrName>
                                        </p:attrNameLst>
                                      </p:cBhvr>
                                      <p:tavLst>
                                        <p:tav tm="0">
                                          <p:val>
                                            <p:fltVal val="0"/>
                                          </p:val>
                                        </p:tav>
                                        <p:tav tm="100000">
                                          <p:val>
                                            <p:strVal val="#ppt_h"/>
                                          </p:val>
                                        </p:tav>
                                      </p:tavLst>
                                    </p:anim>
                                  </p:childTnLst>
                                </p:cTn>
                              </p:par>
                            </p:childTnLst>
                          </p:cTn>
                        </p:par>
                        <p:par>
                          <p:cTn id="65" fill="hold">
                            <p:stCondLst>
                              <p:cond delay="5500"/>
                            </p:stCondLst>
                            <p:childTnLst>
                              <p:par>
                                <p:cTn id="66" presetID="14" presetClass="entr" presetSubtype="10"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randombar(horizontal)">
                                      <p:cBhvr>
                                        <p:cTn id="68" dur="250"/>
                                        <p:tgtEl>
                                          <p:spTgt spid="20"/>
                                        </p:tgtEl>
                                      </p:cBhvr>
                                    </p:animEffect>
                                  </p:childTnLst>
                                </p:cTn>
                              </p:par>
                            </p:childTnLst>
                          </p:cTn>
                        </p:par>
                        <p:par>
                          <p:cTn id="69" fill="hold">
                            <p:stCondLst>
                              <p:cond delay="6000"/>
                            </p:stCondLst>
                            <p:childTnLst>
                              <p:par>
                                <p:cTn id="70" presetID="23" presetClass="entr" presetSubtype="16"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childTnLst>
                                </p:cTn>
                              </p:par>
                            </p:childTnLst>
                          </p:cTn>
                        </p:par>
                        <p:par>
                          <p:cTn id="74" fill="hold">
                            <p:stCondLst>
                              <p:cond delay="6500"/>
                            </p:stCondLst>
                            <p:childTnLst>
                              <p:par>
                                <p:cTn id="75" presetID="23" presetClass="entr" presetSubtype="16" fill="hold" grpId="0" nodeType="afterEffect">
                                  <p:stCondLst>
                                    <p:cond delay="0"/>
                                  </p:stCondLst>
                                  <p:iterate type="lt">
                                    <p:tmPct val="10000"/>
                                  </p:iterate>
                                  <p:childTnLst>
                                    <p:set>
                                      <p:cBhvr>
                                        <p:cTn id="76" dur="1" fill="hold">
                                          <p:stCondLst>
                                            <p:cond delay="0"/>
                                          </p:stCondLst>
                                        </p:cTn>
                                        <p:tgtEl>
                                          <p:spTgt spid="22"/>
                                        </p:tgtEl>
                                        <p:attrNameLst>
                                          <p:attrName>style.visibility</p:attrName>
                                        </p:attrNameLst>
                                      </p:cBhvr>
                                      <p:to>
                                        <p:strVal val="visible"/>
                                      </p:to>
                                    </p:set>
                                    <p:anim calcmode="lin" valueType="num">
                                      <p:cBhvr>
                                        <p:cTn id="77" dur="250" fill="hold"/>
                                        <p:tgtEl>
                                          <p:spTgt spid="22"/>
                                        </p:tgtEl>
                                        <p:attrNameLst>
                                          <p:attrName>ppt_w</p:attrName>
                                        </p:attrNameLst>
                                      </p:cBhvr>
                                      <p:tavLst>
                                        <p:tav tm="0">
                                          <p:val>
                                            <p:fltVal val="0"/>
                                          </p:val>
                                        </p:tav>
                                        <p:tav tm="100000">
                                          <p:val>
                                            <p:strVal val="#ppt_w"/>
                                          </p:val>
                                        </p:tav>
                                      </p:tavLst>
                                    </p:anim>
                                    <p:anim calcmode="lin" valueType="num">
                                      <p:cBhvr>
                                        <p:cTn id="78" dur="250" fill="hold"/>
                                        <p:tgtEl>
                                          <p:spTgt spid="22"/>
                                        </p:tgtEl>
                                        <p:attrNameLst>
                                          <p:attrName>ppt_h</p:attrName>
                                        </p:attrNameLst>
                                      </p:cBhvr>
                                      <p:tavLst>
                                        <p:tav tm="0">
                                          <p:val>
                                            <p:fltVal val="0"/>
                                          </p:val>
                                        </p:tav>
                                        <p:tav tm="100000">
                                          <p:val>
                                            <p:strVal val="#ppt_h"/>
                                          </p:val>
                                        </p:tav>
                                      </p:tavLst>
                                    </p:anim>
                                  </p:childTnLst>
                                </p:cTn>
                              </p:par>
                            </p:childTnLst>
                          </p:cTn>
                        </p:par>
                        <p:par>
                          <p:cTn id="79" fill="hold">
                            <p:stCondLst>
                              <p:cond delay="6650"/>
                            </p:stCondLst>
                            <p:childTnLst>
                              <p:par>
                                <p:cTn id="80" presetID="14" presetClass="entr" presetSubtype="1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randombar(horizontal)">
                                      <p:cBhvr>
                                        <p:cTn id="82" dur="250"/>
                                        <p:tgtEl>
                                          <p:spTgt spid="23"/>
                                        </p:tgtEl>
                                      </p:cBhvr>
                                    </p:animEffect>
                                  </p:childTnLst>
                                </p:cTn>
                              </p:par>
                            </p:childTnLst>
                          </p:cTn>
                        </p:par>
                        <p:par>
                          <p:cTn id="83" fill="hold">
                            <p:stCondLst>
                              <p:cond delay="7150"/>
                            </p:stCondLst>
                            <p:childTnLst>
                              <p:par>
                                <p:cTn id="84" presetID="49" presetClass="entr" presetSubtype="0" decel="100000" fill="hold" nodeType="after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p:cTn id="86" dur="500" fill="hold"/>
                                        <p:tgtEl>
                                          <p:spTgt spid="26"/>
                                        </p:tgtEl>
                                        <p:attrNameLst>
                                          <p:attrName>ppt_w</p:attrName>
                                        </p:attrNameLst>
                                      </p:cBhvr>
                                      <p:tavLst>
                                        <p:tav tm="0">
                                          <p:val>
                                            <p:fltVal val="0"/>
                                          </p:val>
                                        </p:tav>
                                        <p:tav tm="100000">
                                          <p:val>
                                            <p:strVal val="#ppt_w"/>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 calcmode="lin" valueType="num">
                                      <p:cBhvr>
                                        <p:cTn id="88" dur="500" fill="hold"/>
                                        <p:tgtEl>
                                          <p:spTgt spid="26"/>
                                        </p:tgtEl>
                                        <p:attrNameLst>
                                          <p:attrName>style.rotation</p:attrName>
                                        </p:attrNameLst>
                                      </p:cBhvr>
                                      <p:tavLst>
                                        <p:tav tm="0">
                                          <p:val>
                                            <p:fltVal val="360"/>
                                          </p:val>
                                        </p:tav>
                                        <p:tav tm="100000">
                                          <p:val>
                                            <p:fltVal val="0"/>
                                          </p:val>
                                        </p:tav>
                                      </p:tavLst>
                                    </p:anim>
                                    <p:animEffect transition="in" filter="fade">
                                      <p:cBhvr>
                                        <p:cTn id="8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3" grpId="0"/>
      <p:bldP spid="14" grpId="0"/>
      <p:bldP spid="15" grpId="0" animBg="1"/>
      <p:bldP spid="16" grpId="0"/>
      <p:bldP spid="17" grpId="0"/>
      <p:bldP spid="18" grpId="0" animBg="1"/>
      <p:bldP spid="19" grpId="0"/>
      <p:bldP spid="20" grpId="0"/>
      <p:bldP spid="21" grpId="0" animBg="1"/>
      <p:bldP spid="22" grpId="0"/>
      <p:bldP spid="23"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7"/>
          <p:cNvGrpSpPr/>
          <p:nvPr/>
        </p:nvGrpSpPr>
        <p:grpSpPr>
          <a:xfrm>
            <a:off x="5797017" y="1858124"/>
            <a:ext cx="2754305" cy="1255069"/>
            <a:chOff x="3491880" y="2420888"/>
            <a:chExt cx="5794246" cy="2160240"/>
          </a:xfrm>
          <a:solidFill>
            <a:schemeClr val="accent1"/>
          </a:solidFill>
        </p:grpSpPr>
        <p:sp>
          <p:nvSpPr>
            <p:cNvPr id="35" name="上弧形箭头 28"/>
            <p:cNvSpPr/>
            <p:nvPr/>
          </p:nvSpPr>
          <p:spPr>
            <a:xfrm>
              <a:off x="3605493" y="2420888"/>
              <a:ext cx="5680633" cy="2160240"/>
            </a:xfrm>
            <a:prstGeom prst="curvedDownArrow">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sp>
          <p:nvSpPr>
            <p:cNvPr id="36" name="上弧形箭头 29"/>
            <p:cNvSpPr/>
            <p:nvPr/>
          </p:nvSpPr>
          <p:spPr>
            <a:xfrm>
              <a:off x="3491880" y="2420888"/>
              <a:ext cx="4317280" cy="2160240"/>
            </a:xfrm>
            <a:prstGeom prst="curvedDownArrow">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sp>
          <p:nvSpPr>
            <p:cNvPr id="37" name="上弧形箭头 30"/>
            <p:cNvSpPr/>
            <p:nvPr/>
          </p:nvSpPr>
          <p:spPr>
            <a:xfrm>
              <a:off x="3584799" y="2420888"/>
              <a:ext cx="2808312" cy="2160240"/>
            </a:xfrm>
            <a:prstGeom prst="curvedDownArrow">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grpSp>
      <p:grpSp>
        <p:nvGrpSpPr>
          <p:cNvPr id="4" name="组合 31"/>
          <p:cNvGrpSpPr/>
          <p:nvPr/>
        </p:nvGrpSpPr>
        <p:grpSpPr>
          <a:xfrm flipH="1">
            <a:off x="3413705" y="1858123"/>
            <a:ext cx="2754305" cy="1255071"/>
            <a:chOff x="3491880" y="2420886"/>
            <a:chExt cx="5794246" cy="2160242"/>
          </a:xfrm>
          <a:solidFill>
            <a:schemeClr val="accent1"/>
          </a:solidFill>
        </p:grpSpPr>
        <p:sp>
          <p:nvSpPr>
            <p:cNvPr id="39" name="上弧形箭头 32"/>
            <p:cNvSpPr/>
            <p:nvPr/>
          </p:nvSpPr>
          <p:spPr>
            <a:xfrm>
              <a:off x="3605493" y="2420888"/>
              <a:ext cx="5680633" cy="2160240"/>
            </a:xfrm>
            <a:prstGeom prst="curvedDownArrow">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sp>
          <p:nvSpPr>
            <p:cNvPr id="40" name="上弧形箭头 33"/>
            <p:cNvSpPr/>
            <p:nvPr/>
          </p:nvSpPr>
          <p:spPr>
            <a:xfrm>
              <a:off x="3491880" y="2420888"/>
              <a:ext cx="4317280" cy="2160240"/>
            </a:xfrm>
            <a:prstGeom prst="curvedDownArrow">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sp>
          <p:nvSpPr>
            <p:cNvPr id="41" name="上弧形箭头 34"/>
            <p:cNvSpPr/>
            <p:nvPr/>
          </p:nvSpPr>
          <p:spPr>
            <a:xfrm>
              <a:off x="3611303" y="2420886"/>
              <a:ext cx="2808314" cy="2160240"/>
            </a:xfrm>
            <a:prstGeom prst="curvedDownArrow">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grpSp>
      <p:sp>
        <p:nvSpPr>
          <p:cNvPr id="43" name="TextBox 42"/>
          <p:cNvSpPr txBox="1"/>
          <p:nvPr/>
        </p:nvSpPr>
        <p:spPr>
          <a:xfrm>
            <a:off x="3416121" y="3169277"/>
            <a:ext cx="800219" cy="461665"/>
          </a:xfrm>
          <a:prstGeom prst="rect">
            <a:avLst/>
          </a:prstGeom>
          <a:noFill/>
          <a:ln>
            <a:noFill/>
          </a:ln>
        </p:spPr>
        <p:txBody>
          <a:bodyPr wrap="none" rtlCol="0">
            <a:spAutoFit/>
          </a:bodyPr>
          <a:lstStyle/>
          <a:p>
            <a:r>
              <a:rPr lang="zh-CN" altLang="en-US" sz="2400" dirty="0">
                <a:solidFill>
                  <a:schemeClr val="bg1">
                    <a:lumMod val="50000"/>
                  </a:schemeClr>
                </a:solidFill>
                <a:latin typeface="微软雅黑" panose="020B0503020204020204" charset="-122"/>
                <a:ea typeface="微软雅黑" panose="020B0503020204020204" charset="-122"/>
              </a:rPr>
              <a:t>文本</a:t>
            </a:r>
            <a:endParaRPr lang="en-GB" sz="2400" dirty="0">
              <a:solidFill>
                <a:schemeClr val="bg1">
                  <a:lumMod val="50000"/>
                </a:schemeClr>
              </a:solidFill>
              <a:latin typeface="微软雅黑" panose="020B0503020204020204" charset="-122"/>
              <a:ea typeface="微软雅黑" panose="020B0503020204020204" charset="-122"/>
            </a:endParaRPr>
          </a:p>
        </p:txBody>
      </p:sp>
      <p:sp>
        <p:nvSpPr>
          <p:cNvPr id="44" name="TextBox 43"/>
          <p:cNvSpPr txBox="1"/>
          <p:nvPr/>
        </p:nvSpPr>
        <p:spPr>
          <a:xfrm>
            <a:off x="4181199" y="3169276"/>
            <a:ext cx="530915" cy="300210"/>
          </a:xfrm>
          <a:prstGeom prst="rect">
            <a:avLst/>
          </a:prstGeom>
          <a:noFill/>
          <a:ln>
            <a:noFill/>
          </a:ln>
        </p:spPr>
        <p:txBody>
          <a:bodyPr wrap="none" rtlCol="0">
            <a:spAutoFit/>
          </a:bodyPr>
          <a:lstStyle/>
          <a:p>
            <a:r>
              <a:rPr lang="zh-CN" altLang="en-US" sz="1350" dirty="0">
                <a:solidFill>
                  <a:schemeClr val="bg1">
                    <a:lumMod val="50000"/>
                  </a:schemeClr>
                </a:solidFill>
                <a:latin typeface="微软雅黑" panose="020B0503020204020204" charset="-122"/>
                <a:ea typeface="微软雅黑" panose="020B0503020204020204" charset="-122"/>
              </a:rPr>
              <a:t>文本</a:t>
            </a:r>
            <a:endParaRPr lang="en-GB" altLang="zh-CN" sz="1350" dirty="0">
              <a:solidFill>
                <a:schemeClr val="bg1">
                  <a:lumMod val="50000"/>
                </a:schemeClr>
              </a:solidFill>
              <a:latin typeface="微软雅黑" panose="020B0503020204020204" charset="-122"/>
              <a:ea typeface="微软雅黑" panose="020B0503020204020204" charset="-122"/>
            </a:endParaRPr>
          </a:p>
        </p:txBody>
      </p:sp>
      <p:sp>
        <p:nvSpPr>
          <p:cNvPr id="45" name="TextBox 44"/>
          <p:cNvSpPr txBox="1"/>
          <p:nvPr/>
        </p:nvSpPr>
        <p:spPr>
          <a:xfrm>
            <a:off x="4876550" y="3169276"/>
            <a:ext cx="530915" cy="300210"/>
          </a:xfrm>
          <a:prstGeom prst="rect">
            <a:avLst/>
          </a:prstGeom>
          <a:noFill/>
          <a:ln>
            <a:noFill/>
          </a:ln>
        </p:spPr>
        <p:txBody>
          <a:bodyPr wrap="none" rtlCol="0">
            <a:spAutoFit/>
          </a:bodyPr>
          <a:lstStyle/>
          <a:p>
            <a:r>
              <a:rPr lang="zh-CN" altLang="en-US" sz="1350" dirty="0">
                <a:solidFill>
                  <a:schemeClr val="bg1">
                    <a:lumMod val="50000"/>
                  </a:schemeClr>
                </a:solidFill>
                <a:latin typeface="微软雅黑" panose="020B0503020204020204" charset="-122"/>
                <a:ea typeface="微软雅黑" panose="020B0503020204020204" charset="-122"/>
              </a:rPr>
              <a:t>文本</a:t>
            </a:r>
            <a:endParaRPr lang="en-GB" altLang="zh-CN" sz="1350" dirty="0">
              <a:solidFill>
                <a:schemeClr val="bg1">
                  <a:lumMod val="50000"/>
                </a:schemeClr>
              </a:solidFill>
              <a:latin typeface="微软雅黑" panose="020B0503020204020204" charset="-122"/>
              <a:ea typeface="微软雅黑" panose="020B0503020204020204" charset="-122"/>
            </a:endParaRPr>
          </a:p>
        </p:txBody>
      </p:sp>
      <p:sp>
        <p:nvSpPr>
          <p:cNvPr id="46" name="TextBox 45"/>
          <p:cNvSpPr txBox="1"/>
          <p:nvPr/>
        </p:nvSpPr>
        <p:spPr>
          <a:xfrm>
            <a:off x="6553103" y="3169276"/>
            <a:ext cx="530915" cy="300210"/>
          </a:xfrm>
          <a:prstGeom prst="rect">
            <a:avLst/>
          </a:prstGeom>
          <a:noFill/>
          <a:ln>
            <a:noFill/>
          </a:ln>
        </p:spPr>
        <p:txBody>
          <a:bodyPr wrap="none" rtlCol="0">
            <a:spAutoFit/>
          </a:bodyPr>
          <a:lstStyle/>
          <a:p>
            <a:r>
              <a:rPr lang="zh-CN" altLang="en-US" sz="1350" dirty="0">
                <a:solidFill>
                  <a:schemeClr val="bg1">
                    <a:lumMod val="50000"/>
                  </a:schemeClr>
                </a:solidFill>
                <a:latin typeface="微软雅黑" panose="020B0503020204020204" charset="-122"/>
                <a:ea typeface="微软雅黑" panose="020B0503020204020204" charset="-122"/>
              </a:rPr>
              <a:t>文本</a:t>
            </a:r>
            <a:endParaRPr lang="en-GB" altLang="zh-CN" sz="1350" dirty="0">
              <a:solidFill>
                <a:schemeClr val="bg1">
                  <a:lumMod val="50000"/>
                </a:schemeClr>
              </a:solidFill>
              <a:latin typeface="微软雅黑" panose="020B0503020204020204" charset="-122"/>
              <a:ea typeface="微软雅黑" panose="020B0503020204020204" charset="-122"/>
            </a:endParaRPr>
          </a:p>
        </p:txBody>
      </p:sp>
      <p:sp>
        <p:nvSpPr>
          <p:cNvPr id="47" name="TextBox 46"/>
          <p:cNvSpPr txBox="1"/>
          <p:nvPr/>
        </p:nvSpPr>
        <p:spPr>
          <a:xfrm>
            <a:off x="7243207" y="3169276"/>
            <a:ext cx="530915" cy="300210"/>
          </a:xfrm>
          <a:prstGeom prst="rect">
            <a:avLst/>
          </a:prstGeom>
          <a:noFill/>
          <a:ln>
            <a:noFill/>
          </a:ln>
        </p:spPr>
        <p:txBody>
          <a:bodyPr wrap="none" rtlCol="0">
            <a:spAutoFit/>
          </a:bodyPr>
          <a:lstStyle/>
          <a:p>
            <a:r>
              <a:rPr lang="zh-CN" altLang="en-US" sz="1350" dirty="0">
                <a:solidFill>
                  <a:schemeClr val="bg1">
                    <a:lumMod val="50000"/>
                  </a:schemeClr>
                </a:solidFill>
                <a:latin typeface="微软雅黑" panose="020B0503020204020204" charset="-122"/>
                <a:ea typeface="微软雅黑" panose="020B0503020204020204" charset="-122"/>
              </a:rPr>
              <a:t>文本</a:t>
            </a:r>
            <a:endParaRPr lang="en-GB" altLang="zh-CN" sz="1350" dirty="0">
              <a:solidFill>
                <a:schemeClr val="bg1">
                  <a:lumMod val="50000"/>
                </a:schemeClr>
              </a:solidFill>
              <a:latin typeface="微软雅黑" panose="020B0503020204020204" charset="-122"/>
              <a:ea typeface="微软雅黑" panose="020B0503020204020204" charset="-122"/>
            </a:endParaRPr>
          </a:p>
        </p:txBody>
      </p:sp>
      <p:sp>
        <p:nvSpPr>
          <p:cNvPr id="48" name="TextBox 47"/>
          <p:cNvSpPr txBox="1"/>
          <p:nvPr/>
        </p:nvSpPr>
        <p:spPr>
          <a:xfrm>
            <a:off x="7982914" y="3169276"/>
            <a:ext cx="530915" cy="300210"/>
          </a:xfrm>
          <a:prstGeom prst="rect">
            <a:avLst/>
          </a:prstGeom>
          <a:noFill/>
          <a:ln>
            <a:noFill/>
          </a:ln>
        </p:spPr>
        <p:txBody>
          <a:bodyPr wrap="none" rtlCol="0">
            <a:spAutoFit/>
          </a:bodyPr>
          <a:lstStyle/>
          <a:p>
            <a:r>
              <a:rPr lang="zh-CN" altLang="en-US" sz="1350" dirty="0">
                <a:solidFill>
                  <a:schemeClr val="bg1">
                    <a:lumMod val="50000"/>
                  </a:schemeClr>
                </a:solidFill>
                <a:latin typeface="微软雅黑" panose="020B0503020204020204" charset="-122"/>
                <a:ea typeface="微软雅黑" panose="020B0503020204020204" charset="-122"/>
              </a:rPr>
              <a:t>文本</a:t>
            </a:r>
            <a:endParaRPr lang="en-GB" altLang="zh-CN" sz="1350" dirty="0">
              <a:solidFill>
                <a:schemeClr val="bg1">
                  <a:lumMod val="50000"/>
                </a:schemeClr>
              </a:solidFill>
              <a:latin typeface="微软雅黑" panose="020B0503020204020204" charset="-122"/>
              <a:ea typeface="微软雅黑" panose="020B0503020204020204" charset="-122"/>
            </a:endParaRPr>
          </a:p>
        </p:txBody>
      </p:sp>
      <p:sp>
        <p:nvSpPr>
          <p:cNvPr id="15" name="矩形 14"/>
          <p:cNvSpPr/>
          <p:nvPr/>
        </p:nvSpPr>
        <p:spPr>
          <a:xfrm>
            <a:off x="5797015" y="3113192"/>
            <a:ext cx="378043" cy="2116008"/>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sp>
        <p:nvSpPr>
          <p:cNvPr id="49" name="矩形 48"/>
          <p:cNvSpPr/>
          <p:nvPr/>
        </p:nvSpPr>
        <p:spPr>
          <a:xfrm>
            <a:off x="2033311" y="4085828"/>
            <a:ext cx="2633299" cy="932563"/>
          </a:xfrm>
          <a:prstGeom prst="rect">
            <a:avLst/>
          </a:prstGeom>
        </p:spPr>
        <p:txBody>
          <a:bodyPr wrap="square">
            <a:spAutoFit/>
          </a:bodyPr>
          <a:lstStyle/>
          <a:p>
            <a:pPr algn="r">
              <a:lnSpc>
                <a:spcPct val="130000"/>
              </a:lnSpc>
            </a:pPr>
            <a:r>
              <a:rPr lang="zh-CN" altLang="en-US" sz="1400" dirty="0">
                <a:solidFill>
                  <a:schemeClr val="bg1">
                    <a:lumMod val="50000"/>
                  </a:schemeClr>
                </a:solidFill>
                <a:latin typeface="微软雅黑" panose="020B0503020204020204" charset="-122"/>
                <a:ea typeface="微软雅黑" panose="020B0503020204020204" charset="-122"/>
              </a:rPr>
              <a:t>可通过复制内容后右键选择保留文本。可通过复制内容后右键选择保留文本。</a:t>
            </a:r>
            <a:endParaRPr lang="zh-CN" altLang="en-US" sz="1400" dirty="0">
              <a:solidFill>
                <a:schemeClr val="bg1">
                  <a:lumMod val="50000"/>
                </a:schemeClr>
              </a:solidFill>
              <a:latin typeface="方正细圆简体" pitchFamily="2" charset="-122"/>
              <a:ea typeface="方正细圆简体" pitchFamily="2" charset="-122"/>
            </a:endParaRPr>
          </a:p>
        </p:txBody>
      </p:sp>
      <p:sp>
        <p:nvSpPr>
          <p:cNvPr id="50" name="矩形 49"/>
          <p:cNvSpPr/>
          <p:nvPr/>
        </p:nvSpPr>
        <p:spPr>
          <a:xfrm>
            <a:off x="2935746" y="3717756"/>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请输入您的内容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51" name="矩形 50"/>
          <p:cNvSpPr/>
          <p:nvPr/>
        </p:nvSpPr>
        <p:spPr>
          <a:xfrm>
            <a:off x="794" y="5229200"/>
            <a:ext cx="12190413" cy="1628800"/>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52" name="矩形 51"/>
          <p:cNvSpPr/>
          <p:nvPr/>
        </p:nvSpPr>
        <p:spPr>
          <a:xfrm>
            <a:off x="7300848" y="4084570"/>
            <a:ext cx="2633299" cy="932563"/>
          </a:xfrm>
          <a:prstGeom prst="rect">
            <a:avLst/>
          </a:prstGeom>
        </p:spPr>
        <p:txBody>
          <a:bodyPr wrap="square">
            <a:spAutoFit/>
          </a:bodyPr>
          <a:lstStyle/>
          <a:p>
            <a:pPr>
              <a:lnSpc>
                <a:spcPct val="130000"/>
              </a:lnSpc>
            </a:pPr>
            <a:r>
              <a:rPr lang="zh-CN" altLang="en-US" sz="1400" dirty="0">
                <a:solidFill>
                  <a:schemeClr val="bg1">
                    <a:lumMod val="50000"/>
                  </a:schemeClr>
                </a:solidFill>
                <a:latin typeface="微软雅黑" panose="020B0503020204020204" charset="-122"/>
                <a:ea typeface="微软雅黑" panose="020B0503020204020204" charset="-122"/>
              </a:rPr>
              <a:t>可通过复制内容后右键选择保留文本。可通过复制内容后右键选择保留文本。</a:t>
            </a:r>
            <a:endParaRPr lang="zh-CN" altLang="en-US" sz="1400" dirty="0">
              <a:solidFill>
                <a:schemeClr val="bg1">
                  <a:lumMod val="50000"/>
                </a:schemeClr>
              </a:solidFill>
              <a:latin typeface="方正细圆简体" pitchFamily="2" charset="-122"/>
              <a:ea typeface="方正细圆简体" pitchFamily="2" charset="-122"/>
            </a:endParaRPr>
          </a:p>
        </p:txBody>
      </p:sp>
      <p:sp>
        <p:nvSpPr>
          <p:cNvPr id="53" name="矩形 52"/>
          <p:cNvSpPr/>
          <p:nvPr/>
        </p:nvSpPr>
        <p:spPr>
          <a:xfrm>
            <a:off x="7320137" y="3716496"/>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请输入您的内容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54" name="矩形 53"/>
          <p:cNvSpPr/>
          <p:nvPr/>
        </p:nvSpPr>
        <p:spPr>
          <a:xfrm>
            <a:off x="2567608" y="5736798"/>
            <a:ext cx="7251659" cy="932563"/>
          </a:xfrm>
          <a:prstGeom prst="rect">
            <a:avLst/>
          </a:prstGeom>
        </p:spPr>
        <p:txBody>
          <a:bodyPr wrap="square">
            <a:spAutoFit/>
          </a:bodyPr>
          <a:lstStyle/>
          <a:p>
            <a:pPr algn="ctr">
              <a:lnSpc>
                <a:spcPct val="130000"/>
              </a:lnSpc>
            </a:pPr>
            <a:r>
              <a:rPr lang="zh-CN" altLang="en-US" sz="1400" dirty="0">
                <a:solidFill>
                  <a:schemeClr val="bg1"/>
                </a:solidFill>
                <a:latin typeface="微软雅黑" panose="020B0503020204020204" charset="-122"/>
                <a:ea typeface="微软雅黑" panose="020B0503020204020204" charset="-122"/>
              </a:rPr>
              <a:t>可通过复制内容后右键选择保留文本。可通过复制内容后右键选择保留文本。可通过复制内容后右键选择保留文本。可通过复制内容后右键选择保留文本。</a:t>
            </a:r>
            <a:endParaRPr lang="zh-CN" altLang="en-US" sz="1400" dirty="0">
              <a:solidFill>
                <a:schemeClr val="bg1"/>
              </a:solidFill>
              <a:latin typeface="方正细圆简体" pitchFamily="2" charset="-122"/>
              <a:ea typeface="方正细圆简体" pitchFamily="2" charset="-122"/>
            </a:endParaRPr>
          </a:p>
          <a:p>
            <a:pPr algn="ctr">
              <a:lnSpc>
                <a:spcPct val="130000"/>
              </a:lnSpc>
            </a:pPr>
            <a:endParaRPr lang="zh-CN" altLang="en-US" sz="1400" dirty="0">
              <a:solidFill>
                <a:schemeClr val="bg1"/>
              </a:solidFill>
              <a:latin typeface="方正细圆简体" pitchFamily="2" charset="-122"/>
              <a:ea typeface="方正细圆简体"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par>
                                <p:cTn id="13" presetID="2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3" presetClass="entr" presetSubtype="16" fill="hold" grpId="0" nodeType="afterEffect">
                                  <p:stCondLst>
                                    <p:cond delay="0"/>
                                  </p:stCondLst>
                                  <p:iterate type="lt">
                                    <p:tmPct val="10000"/>
                                  </p:iterate>
                                  <p:childTnLst>
                                    <p:set>
                                      <p:cBhvr>
                                        <p:cTn id="43" dur="1" fill="hold">
                                          <p:stCondLst>
                                            <p:cond delay="0"/>
                                          </p:stCondLst>
                                        </p:cTn>
                                        <p:tgtEl>
                                          <p:spTgt spid="50"/>
                                        </p:tgtEl>
                                        <p:attrNameLst>
                                          <p:attrName>style.visibility</p:attrName>
                                        </p:attrNameLst>
                                      </p:cBhvr>
                                      <p:to>
                                        <p:strVal val="visible"/>
                                      </p:to>
                                    </p:set>
                                    <p:anim calcmode="lin" valueType="num">
                                      <p:cBhvr>
                                        <p:cTn id="44" dur="250" fill="hold"/>
                                        <p:tgtEl>
                                          <p:spTgt spid="50"/>
                                        </p:tgtEl>
                                        <p:attrNameLst>
                                          <p:attrName>ppt_w</p:attrName>
                                        </p:attrNameLst>
                                      </p:cBhvr>
                                      <p:tavLst>
                                        <p:tav tm="0">
                                          <p:val>
                                            <p:fltVal val="0"/>
                                          </p:val>
                                        </p:tav>
                                        <p:tav tm="100000">
                                          <p:val>
                                            <p:strVal val="#ppt_w"/>
                                          </p:val>
                                        </p:tav>
                                      </p:tavLst>
                                    </p:anim>
                                    <p:anim calcmode="lin" valueType="num">
                                      <p:cBhvr>
                                        <p:cTn id="45" dur="250" fill="hold"/>
                                        <p:tgtEl>
                                          <p:spTgt spid="50"/>
                                        </p:tgtEl>
                                        <p:attrNameLst>
                                          <p:attrName>ppt_h</p:attrName>
                                        </p:attrNameLst>
                                      </p:cBhvr>
                                      <p:tavLst>
                                        <p:tav tm="0">
                                          <p:val>
                                            <p:fltVal val="0"/>
                                          </p:val>
                                        </p:tav>
                                        <p:tav tm="100000">
                                          <p:val>
                                            <p:strVal val="#ppt_h"/>
                                          </p:val>
                                        </p:tav>
                                      </p:tavLst>
                                    </p:anim>
                                  </p:childTnLst>
                                </p:cTn>
                              </p:par>
                            </p:childTnLst>
                          </p:cTn>
                        </p:par>
                        <p:par>
                          <p:cTn id="46" fill="hold">
                            <p:stCondLst>
                              <p:cond delay="1899"/>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500"/>
                                        <p:tgtEl>
                                          <p:spTgt spid="49"/>
                                        </p:tgtEl>
                                      </p:cBhvr>
                                    </p:animEffect>
                                  </p:childTnLst>
                                </p:cTn>
                              </p:par>
                            </p:childTnLst>
                          </p:cTn>
                        </p:par>
                        <p:par>
                          <p:cTn id="50" fill="hold">
                            <p:stCondLst>
                              <p:cond delay="2399"/>
                            </p:stCondLst>
                            <p:childTnLst>
                              <p:par>
                                <p:cTn id="51" presetID="23" presetClass="entr" presetSubtype="16" fill="hold" grpId="0" nodeType="afterEffect">
                                  <p:stCondLst>
                                    <p:cond delay="0"/>
                                  </p:stCondLst>
                                  <p:iterate type="lt">
                                    <p:tmPct val="10000"/>
                                  </p:iterate>
                                  <p:childTnLst>
                                    <p:set>
                                      <p:cBhvr>
                                        <p:cTn id="52" dur="1" fill="hold">
                                          <p:stCondLst>
                                            <p:cond delay="0"/>
                                          </p:stCondLst>
                                        </p:cTn>
                                        <p:tgtEl>
                                          <p:spTgt spid="53"/>
                                        </p:tgtEl>
                                        <p:attrNameLst>
                                          <p:attrName>style.visibility</p:attrName>
                                        </p:attrNameLst>
                                      </p:cBhvr>
                                      <p:to>
                                        <p:strVal val="visible"/>
                                      </p:to>
                                    </p:set>
                                    <p:anim calcmode="lin" valueType="num">
                                      <p:cBhvr>
                                        <p:cTn id="53" dur="250" fill="hold"/>
                                        <p:tgtEl>
                                          <p:spTgt spid="53"/>
                                        </p:tgtEl>
                                        <p:attrNameLst>
                                          <p:attrName>ppt_w</p:attrName>
                                        </p:attrNameLst>
                                      </p:cBhvr>
                                      <p:tavLst>
                                        <p:tav tm="0">
                                          <p:val>
                                            <p:fltVal val="0"/>
                                          </p:val>
                                        </p:tav>
                                        <p:tav tm="100000">
                                          <p:val>
                                            <p:strVal val="#ppt_w"/>
                                          </p:val>
                                        </p:tav>
                                      </p:tavLst>
                                    </p:anim>
                                    <p:anim calcmode="lin" valueType="num">
                                      <p:cBhvr>
                                        <p:cTn id="54" dur="250" fill="hold"/>
                                        <p:tgtEl>
                                          <p:spTgt spid="53"/>
                                        </p:tgtEl>
                                        <p:attrNameLst>
                                          <p:attrName>ppt_h</p:attrName>
                                        </p:attrNameLst>
                                      </p:cBhvr>
                                      <p:tavLst>
                                        <p:tav tm="0">
                                          <p:val>
                                            <p:fltVal val="0"/>
                                          </p:val>
                                        </p:tav>
                                        <p:tav tm="100000">
                                          <p:val>
                                            <p:strVal val="#ppt_h"/>
                                          </p:val>
                                        </p:tav>
                                      </p:tavLst>
                                    </p:anim>
                                  </p:childTnLst>
                                </p:cTn>
                              </p:par>
                            </p:childTnLst>
                          </p:cTn>
                        </p:par>
                        <p:par>
                          <p:cTn id="55" fill="hold">
                            <p:stCondLst>
                              <p:cond delay="2799"/>
                            </p:stCondLst>
                            <p:childTnLst>
                              <p:par>
                                <p:cTn id="56" presetID="14" presetClass="entr" presetSubtype="10"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randombar(horizontal)">
                                      <p:cBhvr>
                                        <p:cTn id="58" dur="500"/>
                                        <p:tgtEl>
                                          <p:spTgt spid="52"/>
                                        </p:tgtEl>
                                      </p:cBhvr>
                                    </p:animEffect>
                                  </p:childTnLst>
                                </p:cTn>
                              </p:par>
                            </p:childTnLst>
                          </p:cTn>
                        </p:par>
                        <p:par>
                          <p:cTn id="59" fill="hold">
                            <p:stCondLst>
                              <p:cond delay="3299"/>
                            </p:stCondLst>
                            <p:childTnLst>
                              <p:par>
                                <p:cTn id="60" presetID="14" presetClass="entr" presetSubtype="10"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randombar(horizontal)">
                                      <p:cBhvr>
                                        <p:cTn id="6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15" grpId="0" animBg="1"/>
      <p:bldP spid="49" grpId="0"/>
      <p:bldP spid="50" grpId="0"/>
      <p:bldP spid="52"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10"/>
          <p:cNvSpPr>
            <a:spLocks noChangeArrowheads="1"/>
          </p:cNvSpPr>
          <p:nvPr/>
        </p:nvSpPr>
        <p:spPr bwMode="auto">
          <a:xfrm flipH="1">
            <a:off x="1927663" y="1166813"/>
            <a:ext cx="2400079" cy="1602755"/>
          </a:xfrm>
          <a:prstGeom prst="rect">
            <a:avLst/>
          </a:prstGeom>
          <a:blipFill dpi="0" rotWithShape="1">
            <a:blip r:embed="rId1"/>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pic>
        <p:nvPicPr>
          <p:cNvPr id="24" name="图片 2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46714" y="4765189"/>
            <a:ext cx="2387231" cy="1546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平行四边形 74"/>
          <p:cNvSpPr>
            <a:spLocks noChangeArrowheads="1"/>
          </p:cNvSpPr>
          <p:nvPr/>
        </p:nvSpPr>
        <p:spPr bwMode="auto">
          <a:xfrm rot="10800000" flipH="1" flipV="1">
            <a:off x="1927663" y="2943994"/>
            <a:ext cx="2400079" cy="1594668"/>
          </a:xfrm>
          <a:prstGeom prst="rect">
            <a:avLst/>
          </a:prstGeom>
          <a:blipFill dpi="0" rotWithShape="1">
            <a:blip r:embed="rId3"/>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3" name="Rectangle 15"/>
          <p:cNvSpPr>
            <a:spLocks noChangeArrowheads="1"/>
          </p:cNvSpPr>
          <p:nvPr/>
        </p:nvSpPr>
        <p:spPr bwMode="auto">
          <a:xfrm>
            <a:off x="4327741" y="4961534"/>
            <a:ext cx="6110288" cy="1366837"/>
          </a:xfrm>
          <a:prstGeom prst="rect">
            <a:avLst/>
          </a:prstGeom>
          <a:solidFill>
            <a:schemeClr val="bg1">
              <a:lumMod val="85000"/>
            </a:schemeClr>
          </a:solidFill>
          <a:ln>
            <a:noFill/>
          </a:ln>
        </p:spPr>
        <p:txBody>
          <a:bodyPr lIns="91435" tIns="45717" rIns="91435" bIns="45717"/>
          <a:lstStyle/>
          <a:p>
            <a:pPr>
              <a:buFont typeface="Arial" panose="020B0604020202020204" pitchFamily="34" charset="0"/>
              <a:buNone/>
              <a:defRPr/>
            </a:pPr>
            <a:endParaRPr lang="zh-CN" altLang="en-US" sz="1350">
              <a:latin typeface="微软雅黑" panose="020B0503020204020204" charset="-122"/>
              <a:ea typeface="微软雅黑" panose="020B0503020204020204" charset="-122"/>
            </a:endParaRPr>
          </a:p>
        </p:txBody>
      </p:sp>
      <p:sp>
        <p:nvSpPr>
          <p:cNvPr id="4" name="Rectangle 11"/>
          <p:cNvSpPr>
            <a:spLocks noChangeArrowheads="1"/>
          </p:cNvSpPr>
          <p:nvPr/>
        </p:nvSpPr>
        <p:spPr bwMode="auto">
          <a:xfrm>
            <a:off x="4327741" y="3171826"/>
            <a:ext cx="6110288" cy="1366839"/>
          </a:xfrm>
          <a:prstGeom prst="rect">
            <a:avLst/>
          </a:prstGeom>
          <a:solidFill>
            <a:schemeClr val="bg1">
              <a:lumMod val="85000"/>
            </a:schemeClr>
          </a:solidFill>
          <a:ln>
            <a:noFill/>
          </a:ln>
        </p:spPr>
        <p:txBody>
          <a:bodyPr lIns="91435" tIns="45717" rIns="91435" bIns="45717"/>
          <a:lstStyle/>
          <a:p>
            <a:pPr>
              <a:buFont typeface="Arial" panose="020B0604020202020204" pitchFamily="34" charset="0"/>
              <a:buNone/>
              <a:defRPr/>
            </a:pPr>
            <a:endParaRPr lang="zh-CN" altLang="en-US" sz="1350">
              <a:latin typeface="微软雅黑" panose="020B0503020204020204" charset="-122"/>
              <a:ea typeface="微软雅黑" panose="020B0503020204020204" charset="-122"/>
            </a:endParaRPr>
          </a:p>
        </p:txBody>
      </p:sp>
      <p:sp>
        <p:nvSpPr>
          <p:cNvPr id="5" name="Rectangle 8"/>
          <p:cNvSpPr>
            <a:spLocks noChangeArrowheads="1"/>
          </p:cNvSpPr>
          <p:nvPr/>
        </p:nvSpPr>
        <p:spPr bwMode="auto">
          <a:xfrm>
            <a:off x="4327740" y="1398587"/>
            <a:ext cx="6110288" cy="1370980"/>
          </a:xfrm>
          <a:prstGeom prst="rect">
            <a:avLst/>
          </a:prstGeom>
          <a:solidFill>
            <a:schemeClr val="bg1">
              <a:lumMod val="85000"/>
            </a:schemeClr>
          </a:solidFill>
          <a:ln>
            <a:noFill/>
          </a:ln>
        </p:spPr>
        <p:txBody>
          <a:bodyPr lIns="91435" tIns="45717" rIns="91435" bIns="45717"/>
          <a:lstStyle/>
          <a:p>
            <a:pPr>
              <a:buFont typeface="Arial" panose="020B0604020202020204" pitchFamily="34" charset="0"/>
              <a:buNone/>
              <a:defRPr/>
            </a:pPr>
            <a:endParaRPr lang="zh-CN" altLang="en-US" sz="1350">
              <a:latin typeface="微软雅黑" panose="020B0503020204020204" charset="-122"/>
              <a:ea typeface="微软雅黑" panose="020B0503020204020204" charset="-122"/>
            </a:endParaRPr>
          </a:p>
        </p:txBody>
      </p:sp>
      <p:grpSp>
        <p:nvGrpSpPr>
          <p:cNvPr id="15" name="组合 17"/>
          <p:cNvGrpSpPr/>
          <p:nvPr/>
        </p:nvGrpSpPr>
        <p:grpSpPr>
          <a:xfrm>
            <a:off x="4245191" y="1166812"/>
            <a:ext cx="2843213" cy="547688"/>
            <a:chOff x="841374" y="1147762"/>
            <a:chExt cx="2843213" cy="547688"/>
          </a:xfrm>
        </p:grpSpPr>
        <p:sp>
          <p:nvSpPr>
            <p:cNvPr id="7" name="Freeform 7"/>
            <p:cNvSpPr/>
            <p:nvPr/>
          </p:nvSpPr>
          <p:spPr bwMode="auto">
            <a:xfrm>
              <a:off x="841374" y="1147762"/>
              <a:ext cx="82550" cy="547688"/>
            </a:xfrm>
            <a:custGeom>
              <a:avLst/>
              <a:gdLst>
                <a:gd name="T0" fmla="*/ 0 w 102"/>
                <a:gd name="T1" fmla="*/ 0 h 474"/>
                <a:gd name="T2" fmla="*/ 82550 w 102"/>
                <a:gd name="T3" fmla="*/ 124750 h 474"/>
                <a:gd name="T4" fmla="*/ 82550 w 102"/>
                <a:gd name="T5" fmla="*/ 547515 h 474"/>
                <a:gd name="T6" fmla="*/ 0 w 102"/>
                <a:gd name="T7" fmla="*/ 422765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gradFill flip="none" rotWithShape="1">
              <a:gsLst>
                <a:gs pos="100000">
                  <a:srgbClr val="00C898"/>
                </a:gs>
                <a:gs pos="0">
                  <a:srgbClr val="04B5EC"/>
                </a:gs>
              </a:gsLst>
              <a:lin ang="0" scaled="1"/>
              <a:tileRect/>
            </a:gra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8" name="Freeform 9"/>
            <p:cNvSpPr/>
            <p:nvPr/>
          </p:nvSpPr>
          <p:spPr bwMode="auto">
            <a:xfrm>
              <a:off x="841374" y="1165225"/>
              <a:ext cx="2843213" cy="423862"/>
            </a:xfrm>
            <a:custGeom>
              <a:avLst/>
              <a:gdLst>
                <a:gd name="T0" fmla="*/ 0 w 2547"/>
                <a:gd name="T1" fmla="*/ 0 h 366"/>
                <a:gd name="T2" fmla="*/ 2843521 w 2547"/>
                <a:gd name="T3" fmla="*/ 0 h 366"/>
                <a:gd name="T4" fmla="*/ 2679407 w 2547"/>
                <a:gd name="T5" fmla="*/ 213852 h 366"/>
                <a:gd name="T6" fmla="*/ 2843521 w 2547"/>
                <a:gd name="T7" fmla="*/ 423080 h 366"/>
                <a:gd name="T8" fmla="*/ 0 w 2547"/>
                <a:gd name="T9" fmla="*/ 423080 h 366"/>
                <a:gd name="T10" fmla="*/ 0 w 2547"/>
                <a:gd name="T11" fmla="*/ 0 h 366"/>
                <a:gd name="T12" fmla="*/ 0 60000 65536"/>
                <a:gd name="T13" fmla="*/ 0 60000 65536"/>
                <a:gd name="T14" fmla="*/ 0 60000 65536"/>
                <a:gd name="T15" fmla="*/ 0 60000 65536"/>
                <a:gd name="T16" fmla="*/ 0 60000 65536"/>
                <a:gd name="T17" fmla="*/ 0 60000 65536"/>
                <a:gd name="T18" fmla="*/ 0 w 2547"/>
                <a:gd name="T19" fmla="*/ 0 h 366"/>
                <a:gd name="T20" fmla="*/ 2547 w 2547"/>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547" h="366">
                  <a:moveTo>
                    <a:pt x="0" y="0"/>
                  </a:moveTo>
                  <a:lnTo>
                    <a:pt x="2547" y="0"/>
                  </a:lnTo>
                  <a:lnTo>
                    <a:pt x="2400" y="185"/>
                  </a:lnTo>
                  <a:lnTo>
                    <a:pt x="2547" y="366"/>
                  </a:lnTo>
                  <a:lnTo>
                    <a:pt x="0" y="366"/>
                  </a:lnTo>
                  <a:lnTo>
                    <a:pt x="0" y="0"/>
                  </a:lnTo>
                  <a:close/>
                </a:path>
              </a:pathLst>
            </a:cu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2" name="TextBox 11"/>
            <p:cNvSpPr txBox="1"/>
            <p:nvPr/>
          </p:nvSpPr>
          <p:spPr>
            <a:xfrm>
              <a:off x="923924" y="1166812"/>
              <a:ext cx="1216988" cy="400103"/>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350" dirty="0"/>
                <a:t>售前服务</a:t>
              </a:r>
              <a:endParaRPr lang="zh-CN" altLang="en-US" sz="1350" dirty="0"/>
            </a:p>
          </p:txBody>
        </p:sp>
      </p:grpSp>
      <p:grpSp>
        <p:nvGrpSpPr>
          <p:cNvPr id="16" name="组合 18"/>
          <p:cNvGrpSpPr/>
          <p:nvPr/>
        </p:nvGrpSpPr>
        <p:grpSpPr>
          <a:xfrm>
            <a:off x="4245193" y="2921001"/>
            <a:ext cx="2957513" cy="544513"/>
            <a:chOff x="841375" y="2901950"/>
            <a:chExt cx="2957513" cy="544513"/>
          </a:xfrm>
        </p:grpSpPr>
        <p:sp>
          <p:nvSpPr>
            <p:cNvPr id="6" name="Freeform 6"/>
            <p:cNvSpPr/>
            <p:nvPr/>
          </p:nvSpPr>
          <p:spPr bwMode="auto">
            <a:xfrm>
              <a:off x="841375" y="2901950"/>
              <a:ext cx="82550" cy="544513"/>
            </a:xfrm>
            <a:custGeom>
              <a:avLst/>
              <a:gdLst>
                <a:gd name="T0" fmla="*/ 0 w 102"/>
                <a:gd name="T1" fmla="*/ 0 h 474"/>
                <a:gd name="T2" fmla="*/ 82550 w 102"/>
                <a:gd name="T3" fmla="*/ 124235 h 474"/>
                <a:gd name="T4" fmla="*/ 82550 w 102"/>
                <a:gd name="T5" fmla="*/ 545253 h 474"/>
                <a:gd name="T6" fmla="*/ 0 w 102"/>
                <a:gd name="T7" fmla="*/ 421018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gradFill flip="none" rotWithShape="1">
              <a:gsLst>
                <a:gs pos="100000">
                  <a:srgbClr val="00C898"/>
                </a:gs>
                <a:gs pos="0">
                  <a:srgbClr val="04B5EC"/>
                </a:gs>
              </a:gsLst>
              <a:lin ang="0" scaled="1"/>
              <a:tileRect/>
            </a:gra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9" name="Freeform 12"/>
            <p:cNvSpPr/>
            <p:nvPr/>
          </p:nvSpPr>
          <p:spPr bwMode="auto">
            <a:xfrm>
              <a:off x="841375" y="2919413"/>
              <a:ext cx="2957513" cy="420687"/>
            </a:xfrm>
            <a:custGeom>
              <a:avLst/>
              <a:gdLst>
                <a:gd name="T0" fmla="*/ 0 w 2649"/>
                <a:gd name="T1" fmla="*/ 0 h 366"/>
                <a:gd name="T2" fmla="*/ 2957350 w 2649"/>
                <a:gd name="T3" fmla="*/ 0 h 366"/>
                <a:gd name="T4" fmla="*/ 2793239 w 2649"/>
                <a:gd name="T5" fmla="*/ 213858 h 366"/>
                <a:gd name="T6" fmla="*/ 2957350 w 2649"/>
                <a:gd name="T7" fmla="*/ 420817 h 366"/>
                <a:gd name="T8" fmla="*/ 0 w 2649"/>
                <a:gd name="T9" fmla="*/ 420817 h 366"/>
                <a:gd name="T10" fmla="*/ 0 w 2649"/>
                <a:gd name="T11" fmla="*/ 0 h 366"/>
                <a:gd name="T12" fmla="*/ 0 60000 65536"/>
                <a:gd name="T13" fmla="*/ 0 60000 65536"/>
                <a:gd name="T14" fmla="*/ 0 60000 65536"/>
                <a:gd name="T15" fmla="*/ 0 60000 65536"/>
                <a:gd name="T16" fmla="*/ 0 60000 65536"/>
                <a:gd name="T17" fmla="*/ 0 60000 65536"/>
                <a:gd name="T18" fmla="*/ 0 w 2649"/>
                <a:gd name="T19" fmla="*/ 0 h 366"/>
                <a:gd name="T20" fmla="*/ 2649 w 2649"/>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649" h="366">
                  <a:moveTo>
                    <a:pt x="0" y="0"/>
                  </a:moveTo>
                  <a:lnTo>
                    <a:pt x="2649" y="0"/>
                  </a:lnTo>
                  <a:lnTo>
                    <a:pt x="2502" y="186"/>
                  </a:lnTo>
                  <a:lnTo>
                    <a:pt x="2649" y="366"/>
                  </a:lnTo>
                  <a:lnTo>
                    <a:pt x="0" y="366"/>
                  </a:lnTo>
                  <a:lnTo>
                    <a:pt x="0" y="0"/>
                  </a:lnTo>
                  <a:close/>
                </a:path>
              </a:pathLst>
            </a:cu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3" name="TextBox 12"/>
            <p:cNvSpPr txBox="1"/>
            <p:nvPr/>
          </p:nvSpPr>
          <p:spPr>
            <a:xfrm>
              <a:off x="923925" y="2924944"/>
              <a:ext cx="1216988" cy="400103"/>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350" dirty="0"/>
                <a:t>售中服务</a:t>
              </a:r>
              <a:endParaRPr lang="zh-CN" altLang="en-US" sz="1350" dirty="0"/>
            </a:p>
          </p:txBody>
        </p:sp>
      </p:grpSp>
      <p:grpSp>
        <p:nvGrpSpPr>
          <p:cNvPr id="17" name="组合 19"/>
          <p:cNvGrpSpPr/>
          <p:nvPr/>
        </p:nvGrpSpPr>
        <p:grpSpPr>
          <a:xfrm>
            <a:off x="4245193" y="4731346"/>
            <a:ext cx="2957513" cy="544513"/>
            <a:chOff x="841375" y="4712295"/>
            <a:chExt cx="2957513" cy="544513"/>
          </a:xfrm>
        </p:grpSpPr>
        <p:sp>
          <p:nvSpPr>
            <p:cNvPr id="10" name="Freeform 14"/>
            <p:cNvSpPr/>
            <p:nvPr/>
          </p:nvSpPr>
          <p:spPr bwMode="auto">
            <a:xfrm>
              <a:off x="841375" y="4712295"/>
              <a:ext cx="82550" cy="544513"/>
            </a:xfrm>
            <a:custGeom>
              <a:avLst/>
              <a:gdLst>
                <a:gd name="T0" fmla="*/ 0 w 102"/>
                <a:gd name="T1" fmla="*/ 0 h 474"/>
                <a:gd name="T2" fmla="*/ 82550 w 102"/>
                <a:gd name="T3" fmla="*/ 124235 h 474"/>
                <a:gd name="T4" fmla="*/ 82550 w 102"/>
                <a:gd name="T5" fmla="*/ 545253 h 474"/>
                <a:gd name="T6" fmla="*/ 0 w 102"/>
                <a:gd name="T7" fmla="*/ 421018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gradFill flip="none" rotWithShape="1">
              <a:gsLst>
                <a:gs pos="100000">
                  <a:srgbClr val="00C898"/>
                </a:gs>
                <a:gs pos="0">
                  <a:srgbClr val="04B5EC"/>
                </a:gs>
              </a:gsLst>
              <a:lin ang="0" scaled="1"/>
              <a:tileRect/>
            </a:gra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1" name="Freeform 16"/>
            <p:cNvSpPr/>
            <p:nvPr/>
          </p:nvSpPr>
          <p:spPr bwMode="auto">
            <a:xfrm>
              <a:off x="841375" y="4729758"/>
              <a:ext cx="2957513" cy="420687"/>
            </a:xfrm>
            <a:custGeom>
              <a:avLst/>
              <a:gdLst>
                <a:gd name="T0" fmla="*/ 0 w 2649"/>
                <a:gd name="T1" fmla="*/ 0 h 366"/>
                <a:gd name="T2" fmla="*/ 2957350 w 2649"/>
                <a:gd name="T3" fmla="*/ 0 h 366"/>
                <a:gd name="T4" fmla="*/ 2793239 w 2649"/>
                <a:gd name="T5" fmla="*/ 213858 h 366"/>
                <a:gd name="T6" fmla="*/ 2957350 w 2649"/>
                <a:gd name="T7" fmla="*/ 420817 h 366"/>
                <a:gd name="T8" fmla="*/ 0 w 2649"/>
                <a:gd name="T9" fmla="*/ 420817 h 366"/>
                <a:gd name="T10" fmla="*/ 0 w 2649"/>
                <a:gd name="T11" fmla="*/ 0 h 366"/>
                <a:gd name="T12" fmla="*/ 0 60000 65536"/>
                <a:gd name="T13" fmla="*/ 0 60000 65536"/>
                <a:gd name="T14" fmla="*/ 0 60000 65536"/>
                <a:gd name="T15" fmla="*/ 0 60000 65536"/>
                <a:gd name="T16" fmla="*/ 0 60000 65536"/>
                <a:gd name="T17" fmla="*/ 0 60000 65536"/>
                <a:gd name="T18" fmla="*/ 0 w 2649"/>
                <a:gd name="T19" fmla="*/ 0 h 366"/>
                <a:gd name="T20" fmla="*/ 2649 w 2649"/>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649" h="366">
                  <a:moveTo>
                    <a:pt x="0" y="0"/>
                  </a:moveTo>
                  <a:lnTo>
                    <a:pt x="2649" y="0"/>
                  </a:lnTo>
                  <a:lnTo>
                    <a:pt x="2502" y="186"/>
                  </a:lnTo>
                  <a:lnTo>
                    <a:pt x="2649" y="366"/>
                  </a:lnTo>
                  <a:lnTo>
                    <a:pt x="0" y="366"/>
                  </a:lnTo>
                  <a:lnTo>
                    <a:pt x="0" y="0"/>
                  </a:lnTo>
                  <a:close/>
                </a:path>
              </a:pathLst>
            </a:cu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4" name="TextBox 13"/>
            <p:cNvSpPr txBox="1"/>
            <p:nvPr/>
          </p:nvSpPr>
          <p:spPr>
            <a:xfrm>
              <a:off x="923925" y="4750395"/>
              <a:ext cx="1216988" cy="400103"/>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350" dirty="0"/>
                <a:t>售后服务</a:t>
              </a:r>
              <a:endParaRPr lang="zh-CN" altLang="en-US" sz="1350" dirty="0"/>
            </a:p>
          </p:txBody>
        </p:sp>
      </p:grpSp>
      <p:sp>
        <p:nvSpPr>
          <p:cNvPr id="21" name="矩形 20"/>
          <p:cNvSpPr/>
          <p:nvPr/>
        </p:nvSpPr>
        <p:spPr>
          <a:xfrm>
            <a:off x="5310047" y="1779379"/>
            <a:ext cx="3785315"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5" name="矩形 24"/>
          <p:cNvSpPr/>
          <p:nvPr/>
        </p:nvSpPr>
        <p:spPr>
          <a:xfrm>
            <a:off x="5310047" y="3465513"/>
            <a:ext cx="3785315"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6" name="矩形 25"/>
          <p:cNvSpPr/>
          <p:nvPr/>
        </p:nvSpPr>
        <p:spPr>
          <a:xfrm>
            <a:off x="5310047" y="5340253"/>
            <a:ext cx="3785315"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2" presetClass="entr" presetSubtype="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250"/>
                                        <p:tgtEl>
                                          <p:spTgt spid="21"/>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randombar(horizontal)">
                                      <p:cBhvr>
                                        <p:cTn id="24" dur="500"/>
                                        <p:tgtEl>
                                          <p:spTgt spid="22"/>
                                        </p:tgtEl>
                                      </p:cBhvr>
                                    </p:animEffect>
                                  </p:childTnLst>
                                </p:cTn>
                              </p:par>
                            </p:childTnLst>
                          </p:cTn>
                        </p:par>
                        <p:par>
                          <p:cTn id="25" fill="hold">
                            <p:stCondLst>
                              <p:cond delay="2500"/>
                            </p:stCondLst>
                            <p:childTnLst>
                              <p:par>
                                <p:cTn id="26" presetID="2" presetClass="entr" presetSubtype="6"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randombar(horizontal)">
                                      <p:cBhvr>
                                        <p:cTn id="37" dur="250"/>
                                        <p:tgtEl>
                                          <p:spTgt spid="25"/>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500"/>
                                        <p:tgtEl>
                                          <p:spTgt spid="24"/>
                                        </p:tgtEl>
                                      </p:cBhvr>
                                    </p:animEffect>
                                  </p:childTnLst>
                                </p:cTn>
                              </p:par>
                            </p:childTnLst>
                          </p:cTn>
                        </p:par>
                        <p:par>
                          <p:cTn id="42" fill="hold">
                            <p:stCondLst>
                              <p:cond delay="4500"/>
                            </p:stCondLst>
                            <p:childTnLst>
                              <p:par>
                                <p:cTn id="43" presetID="2" presetClass="entr" presetSubtype="6"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1+#ppt_w/2"/>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par>
                          <p:cTn id="51" fill="hold">
                            <p:stCondLst>
                              <p:cond delay="5500"/>
                            </p:stCondLst>
                            <p:childTnLst>
                              <p:par>
                                <p:cTn id="52" presetID="14" presetClass="entr" presetSubtype="1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randombar(horizontal)">
                                      <p:cBhvr>
                                        <p:cTn id="54"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2" grpId="0" animBg="1"/>
      <p:bldP spid="3" grpId="0" animBg="1"/>
      <p:bldP spid="4" grpId="0" animBg="1"/>
      <p:bldP spid="5" grpId="0" animBg="1"/>
      <p:bldP spid="21"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937018" y="4706609"/>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请输入您的内容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28" name="矩形 27"/>
          <p:cNvSpPr/>
          <p:nvPr/>
        </p:nvSpPr>
        <p:spPr>
          <a:xfrm>
            <a:off x="1534661" y="5087809"/>
            <a:ext cx="2615556" cy="609398"/>
          </a:xfrm>
          <a:prstGeom prst="rect">
            <a:avLst/>
          </a:prstGeom>
        </p:spPr>
        <p:txBody>
          <a:bodyPr wrap="square">
            <a:spAutoFit/>
          </a:bodyPr>
          <a:lstStyle/>
          <a:p>
            <a:pPr algn="ct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grpSp>
        <p:nvGrpSpPr>
          <p:cNvPr id="2" name="组合 28"/>
          <p:cNvGrpSpPr/>
          <p:nvPr/>
        </p:nvGrpSpPr>
        <p:grpSpPr>
          <a:xfrm>
            <a:off x="5778797" y="4253357"/>
            <a:ext cx="675771" cy="730451"/>
            <a:chOff x="5703888" y="3017838"/>
            <a:chExt cx="765175" cy="827088"/>
          </a:xfrm>
          <a:solidFill>
            <a:schemeClr val="accent3"/>
          </a:solidFill>
        </p:grpSpPr>
        <p:sp>
          <p:nvSpPr>
            <p:cNvPr id="30" name="Freeform 230"/>
            <p:cNvSpPr/>
            <p:nvPr/>
          </p:nvSpPr>
          <p:spPr bwMode="auto">
            <a:xfrm>
              <a:off x="5867401" y="3390901"/>
              <a:ext cx="179388" cy="201613"/>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1" name="Freeform 231"/>
            <p:cNvSpPr/>
            <p:nvPr/>
          </p:nvSpPr>
          <p:spPr bwMode="auto">
            <a:xfrm>
              <a:off x="5703888" y="3490913"/>
              <a:ext cx="441325" cy="354013"/>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2" name="Freeform 232"/>
            <p:cNvSpPr/>
            <p:nvPr/>
          </p:nvSpPr>
          <p:spPr bwMode="auto">
            <a:xfrm>
              <a:off x="6005513" y="3840163"/>
              <a:ext cx="0" cy="4763"/>
            </a:xfrm>
            <a:custGeom>
              <a:avLst/>
              <a:gdLst>
                <a:gd name="T0" fmla="*/ 3 h 3"/>
                <a:gd name="T1" fmla="*/ 0 h 3"/>
                <a:gd name="T2" fmla="*/ 3 h 3"/>
                <a:gd name="T3" fmla="*/ 0 h 3"/>
                <a:gd name="T4" fmla="*/ 3 h 3"/>
              </a:gdLst>
              <a:ahLst/>
              <a:cxnLst>
                <a:cxn ang="0">
                  <a:pos x="0" y="T0"/>
                </a:cxn>
                <a:cxn ang="0">
                  <a:pos x="0" y="T1"/>
                </a:cxn>
                <a:cxn ang="0">
                  <a:pos x="0" y="T2"/>
                </a:cxn>
                <a:cxn ang="0">
                  <a:pos x="0" y="T3"/>
                </a:cxn>
                <a:cxn ang="0">
                  <a:pos x="0" y="T4"/>
                </a:cxn>
              </a:cxnLst>
              <a:rect l="0" t="0" r="r" b="b"/>
              <a:pathLst>
                <a:path h="3">
                  <a:moveTo>
                    <a:pt x="0" y="3"/>
                  </a:moveTo>
                  <a:lnTo>
                    <a:pt x="0" y="0"/>
                  </a:lnTo>
                  <a:lnTo>
                    <a:pt x="0" y="3"/>
                  </a:lnTo>
                  <a:lnTo>
                    <a:pt x="0"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3" name="Freeform 233"/>
            <p:cNvSpPr/>
            <p:nvPr/>
          </p:nvSpPr>
          <p:spPr bwMode="auto">
            <a:xfrm>
              <a:off x="5973763" y="3597276"/>
              <a:ext cx="26988" cy="57150"/>
            </a:xfrm>
            <a:custGeom>
              <a:avLst/>
              <a:gdLst>
                <a:gd name="T0" fmla="*/ 12 w 17"/>
                <a:gd name="T1" fmla="*/ 0 h 36"/>
                <a:gd name="T2" fmla="*/ 17 w 17"/>
                <a:gd name="T3" fmla="*/ 21 h 36"/>
                <a:gd name="T4" fmla="*/ 10 w 17"/>
                <a:gd name="T5" fmla="*/ 36 h 36"/>
                <a:gd name="T6" fmla="*/ 0 w 17"/>
                <a:gd name="T7" fmla="*/ 21 h 36"/>
                <a:gd name="T8" fmla="*/ 3 w 17"/>
                <a:gd name="T9" fmla="*/ 0 h 36"/>
                <a:gd name="T10" fmla="*/ 12 w 17"/>
                <a:gd name="T11" fmla="*/ 0 h 36"/>
              </a:gdLst>
              <a:ahLst/>
              <a:cxnLst>
                <a:cxn ang="0">
                  <a:pos x="T0" y="T1"/>
                </a:cxn>
                <a:cxn ang="0">
                  <a:pos x="T2" y="T3"/>
                </a:cxn>
                <a:cxn ang="0">
                  <a:pos x="T4" y="T5"/>
                </a:cxn>
                <a:cxn ang="0">
                  <a:pos x="T6" y="T7"/>
                </a:cxn>
                <a:cxn ang="0">
                  <a:pos x="T8" y="T9"/>
                </a:cxn>
                <a:cxn ang="0">
                  <a:pos x="T10" y="T11"/>
                </a:cxn>
              </a:cxnLst>
              <a:rect l="0" t="0" r="r" b="b"/>
              <a:pathLst>
                <a:path w="17" h="36">
                  <a:moveTo>
                    <a:pt x="12" y="0"/>
                  </a:moveTo>
                  <a:lnTo>
                    <a:pt x="17" y="21"/>
                  </a:lnTo>
                  <a:lnTo>
                    <a:pt x="10" y="36"/>
                  </a:lnTo>
                  <a:lnTo>
                    <a:pt x="0" y="21"/>
                  </a:lnTo>
                  <a:lnTo>
                    <a:pt x="3"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4" name="Freeform 234"/>
            <p:cNvSpPr/>
            <p:nvPr/>
          </p:nvSpPr>
          <p:spPr bwMode="auto">
            <a:xfrm>
              <a:off x="5978526" y="3635376"/>
              <a:ext cx="41275" cy="209550"/>
            </a:xfrm>
            <a:custGeom>
              <a:avLst/>
              <a:gdLst>
                <a:gd name="T0" fmla="*/ 12 w 26"/>
                <a:gd name="T1" fmla="*/ 0 h 132"/>
                <a:gd name="T2" fmla="*/ 26 w 26"/>
                <a:gd name="T3" fmla="*/ 129 h 132"/>
                <a:gd name="T4" fmla="*/ 17 w 26"/>
                <a:gd name="T5" fmla="*/ 132 h 132"/>
                <a:gd name="T6" fmla="*/ 7 w 26"/>
                <a:gd name="T7" fmla="*/ 132 h 132"/>
                <a:gd name="T8" fmla="*/ 0 w 26"/>
                <a:gd name="T9" fmla="*/ 0 h 132"/>
                <a:gd name="T10" fmla="*/ 12 w 26"/>
                <a:gd name="T11" fmla="*/ 0 h 132"/>
              </a:gdLst>
              <a:ahLst/>
              <a:cxnLst>
                <a:cxn ang="0">
                  <a:pos x="T0" y="T1"/>
                </a:cxn>
                <a:cxn ang="0">
                  <a:pos x="T2" y="T3"/>
                </a:cxn>
                <a:cxn ang="0">
                  <a:pos x="T4" y="T5"/>
                </a:cxn>
                <a:cxn ang="0">
                  <a:pos x="T6" y="T7"/>
                </a:cxn>
                <a:cxn ang="0">
                  <a:pos x="T8" y="T9"/>
                </a:cxn>
                <a:cxn ang="0">
                  <a:pos x="T10" y="T11"/>
                </a:cxn>
              </a:cxnLst>
              <a:rect l="0" t="0" r="r" b="b"/>
              <a:pathLst>
                <a:path w="26" h="132">
                  <a:moveTo>
                    <a:pt x="12" y="0"/>
                  </a:moveTo>
                  <a:lnTo>
                    <a:pt x="26" y="129"/>
                  </a:lnTo>
                  <a:lnTo>
                    <a:pt x="17" y="132"/>
                  </a:lnTo>
                  <a:lnTo>
                    <a:pt x="7" y="132"/>
                  </a:lnTo>
                  <a:lnTo>
                    <a:pt x="0"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5" name="Freeform 235"/>
            <p:cNvSpPr/>
            <p:nvPr/>
          </p:nvSpPr>
          <p:spPr bwMode="auto">
            <a:xfrm>
              <a:off x="6115051" y="3230563"/>
              <a:ext cx="133350" cy="266700"/>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6" name="Rectangle 236"/>
            <p:cNvSpPr>
              <a:spLocks noChangeArrowheads="1"/>
            </p:cNvSpPr>
            <p:nvPr/>
          </p:nvSpPr>
          <p:spPr bwMode="auto">
            <a:xfrm>
              <a:off x="6099176" y="3559176"/>
              <a:ext cx="1524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7" name="Freeform 237"/>
            <p:cNvSpPr>
              <a:spLocks noEditPoints="1"/>
            </p:cNvSpPr>
            <p:nvPr/>
          </p:nvSpPr>
          <p:spPr bwMode="auto">
            <a:xfrm>
              <a:off x="6019801" y="3159126"/>
              <a:ext cx="315913" cy="381000"/>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8" name="Freeform 238"/>
            <p:cNvSpPr/>
            <p:nvPr/>
          </p:nvSpPr>
          <p:spPr bwMode="auto">
            <a:xfrm>
              <a:off x="6126163" y="3616326"/>
              <a:ext cx="98425" cy="30163"/>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39" name="Rectangle 239"/>
            <p:cNvSpPr>
              <a:spLocks noChangeArrowheads="1"/>
            </p:cNvSpPr>
            <p:nvPr/>
          </p:nvSpPr>
          <p:spPr bwMode="auto">
            <a:xfrm>
              <a:off x="6092826" y="3554413"/>
              <a:ext cx="1666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0" name="Rectangle 240"/>
            <p:cNvSpPr>
              <a:spLocks noChangeArrowheads="1"/>
            </p:cNvSpPr>
            <p:nvPr/>
          </p:nvSpPr>
          <p:spPr bwMode="auto">
            <a:xfrm>
              <a:off x="6092826" y="3578226"/>
              <a:ext cx="1666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1" name="Freeform 241"/>
            <p:cNvSpPr/>
            <p:nvPr/>
          </p:nvSpPr>
          <p:spPr bwMode="auto">
            <a:xfrm>
              <a:off x="6092826" y="3605213"/>
              <a:ext cx="166688" cy="30163"/>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2" name="Freeform 242"/>
            <p:cNvSpPr/>
            <p:nvPr/>
          </p:nvSpPr>
          <p:spPr bwMode="auto">
            <a:xfrm>
              <a:off x="6167438" y="3017838"/>
              <a:ext cx="34925" cy="87313"/>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3" name="Freeform 243"/>
            <p:cNvSpPr/>
            <p:nvPr/>
          </p:nvSpPr>
          <p:spPr bwMode="auto">
            <a:xfrm>
              <a:off x="6027738" y="3048001"/>
              <a:ext cx="65088" cy="84138"/>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4" name="Freeform 244"/>
            <p:cNvSpPr/>
            <p:nvPr/>
          </p:nvSpPr>
          <p:spPr bwMode="auto">
            <a:xfrm>
              <a:off x="5924551" y="3148013"/>
              <a:ext cx="84138" cy="6032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5" name="Freeform 245"/>
            <p:cNvSpPr/>
            <p:nvPr/>
          </p:nvSpPr>
          <p:spPr bwMode="auto">
            <a:xfrm>
              <a:off x="5886451" y="3284538"/>
              <a:ext cx="84138" cy="34925"/>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6" name="Freeform 246"/>
            <p:cNvSpPr/>
            <p:nvPr/>
          </p:nvSpPr>
          <p:spPr bwMode="auto">
            <a:xfrm>
              <a:off x="6343651" y="3409951"/>
              <a:ext cx="87313" cy="61913"/>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7" name="Freeform 247"/>
            <p:cNvSpPr/>
            <p:nvPr/>
          </p:nvSpPr>
          <p:spPr bwMode="auto">
            <a:xfrm>
              <a:off x="6380163" y="3303588"/>
              <a:ext cx="88900" cy="30163"/>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8" name="Freeform 248"/>
            <p:cNvSpPr/>
            <p:nvPr/>
          </p:nvSpPr>
          <p:spPr bwMode="auto">
            <a:xfrm>
              <a:off x="6354763" y="3162301"/>
              <a:ext cx="82550" cy="61913"/>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49" name="Freeform 249"/>
            <p:cNvSpPr/>
            <p:nvPr/>
          </p:nvSpPr>
          <p:spPr bwMode="auto">
            <a:xfrm>
              <a:off x="6273801" y="3055938"/>
              <a:ext cx="65088" cy="84138"/>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grpSp>
      <p:grpSp>
        <p:nvGrpSpPr>
          <p:cNvPr id="3" name="组合 49"/>
          <p:cNvGrpSpPr/>
          <p:nvPr/>
        </p:nvGrpSpPr>
        <p:grpSpPr>
          <a:xfrm>
            <a:off x="2622449" y="3943349"/>
            <a:ext cx="586043" cy="580435"/>
            <a:chOff x="5767388" y="3098800"/>
            <a:chExt cx="663575" cy="657225"/>
          </a:xfrm>
          <a:solidFill>
            <a:schemeClr val="accent1"/>
          </a:solidFill>
        </p:grpSpPr>
        <p:sp>
          <p:nvSpPr>
            <p:cNvPr id="51" name="Freeform 253"/>
            <p:cNvSpPr>
              <a:spLocks noEditPoints="1"/>
            </p:cNvSpPr>
            <p:nvPr/>
          </p:nvSpPr>
          <p:spPr bwMode="auto">
            <a:xfrm>
              <a:off x="5767388" y="3098800"/>
              <a:ext cx="663575" cy="519113"/>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52" name="Freeform 254"/>
            <p:cNvSpPr/>
            <p:nvPr/>
          </p:nvSpPr>
          <p:spPr bwMode="auto">
            <a:xfrm>
              <a:off x="5913438" y="3235325"/>
              <a:ext cx="334963" cy="520700"/>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grpSp>
      <p:grpSp>
        <p:nvGrpSpPr>
          <p:cNvPr id="4" name="组合 53"/>
          <p:cNvGrpSpPr/>
          <p:nvPr/>
        </p:nvGrpSpPr>
        <p:grpSpPr>
          <a:xfrm>
            <a:off x="8720800" y="4005203"/>
            <a:ext cx="681379" cy="665956"/>
            <a:chOff x="5710238" y="3049588"/>
            <a:chExt cx="771526" cy="754062"/>
          </a:xfrm>
          <a:solidFill>
            <a:schemeClr val="accent2"/>
          </a:solidFill>
        </p:grpSpPr>
        <p:sp>
          <p:nvSpPr>
            <p:cNvPr id="55" name="Freeform 355"/>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56" name="Freeform 356"/>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57"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sp>
          <p:nvSpPr>
            <p:cNvPr id="58" name="Freeform 358"/>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bg1">
                    <a:lumMod val="50000"/>
                  </a:schemeClr>
                </a:solidFill>
              </a:endParaRPr>
            </a:p>
          </p:txBody>
        </p:sp>
      </p:grpSp>
      <p:sp>
        <p:nvSpPr>
          <p:cNvPr id="59" name="矩形 58"/>
          <p:cNvSpPr/>
          <p:nvPr/>
        </p:nvSpPr>
        <p:spPr>
          <a:xfrm>
            <a:off x="5178946" y="5175772"/>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请输入您的内容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60" name="矩形 59"/>
          <p:cNvSpPr/>
          <p:nvPr/>
        </p:nvSpPr>
        <p:spPr>
          <a:xfrm>
            <a:off x="4776589" y="5556971"/>
            <a:ext cx="2615556" cy="609398"/>
          </a:xfrm>
          <a:prstGeom prst="rect">
            <a:avLst/>
          </a:prstGeom>
        </p:spPr>
        <p:txBody>
          <a:bodyPr wrap="square">
            <a:spAutoFit/>
          </a:bodyPr>
          <a:lstStyle/>
          <a:p>
            <a:pPr algn="ct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61" name="矩形 60"/>
          <p:cNvSpPr/>
          <p:nvPr/>
        </p:nvSpPr>
        <p:spPr>
          <a:xfrm>
            <a:off x="8131274" y="4845620"/>
            <a:ext cx="2213199"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请输入您的内容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62" name="矩形 61"/>
          <p:cNvSpPr/>
          <p:nvPr/>
        </p:nvSpPr>
        <p:spPr>
          <a:xfrm>
            <a:off x="7728917" y="5226820"/>
            <a:ext cx="2615556" cy="609398"/>
          </a:xfrm>
          <a:prstGeom prst="rect">
            <a:avLst/>
          </a:prstGeom>
        </p:spPr>
        <p:txBody>
          <a:bodyPr wrap="square">
            <a:spAutoFit/>
          </a:bodyPr>
          <a:lstStyle/>
          <a:p>
            <a:pPr algn="ct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grpSp>
        <p:nvGrpSpPr>
          <p:cNvPr id="5" name="组合 62"/>
          <p:cNvGrpSpPr/>
          <p:nvPr/>
        </p:nvGrpSpPr>
        <p:grpSpPr>
          <a:xfrm>
            <a:off x="1722232" y="1234780"/>
            <a:ext cx="8593093" cy="2897037"/>
            <a:chOff x="2496683" y="1908087"/>
            <a:chExt cx="7137403" cy="2406272"/>
          </a:xfrm>
        </p:grpSpPr>
        <p:grpSp>
          <p:nvGrpSpPr>
            <p:cNvPr id="6" name="Group 12"/>
            <p:cNvGrpSpPr>
              <a:grpSpLocks noChangeAspect="1"/>
            </p:cNvGrpSpPr>
            <p:nvPr/>
          </p:nvGrpSpPr>
          <p:grpSpPr bwMode="auto">
            <a:xfrm>
              <a:off x="7094818" y="2392013"/>
              <a:ext cx="2539268" cy="1542004"/>
              <a:chOff x="538115" y="2342244"/>
              <a:chExt cx="6736746" cy="3875068"/>
            </a:xfrm>
          </p:grpSpPr>
          <p:pic>
            <p:nvPicPr>
              <p:cNvPr id="71" name="Picture 1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14"/>
              <p:cNvSpPr/>
              <p:nvPr/>
            </p:nvSpPr>
            <p:spPr>
              <a:xfrm>
                <a:off x="1346069" y="2555131"/>
                <a:ext cx="5120837" cy="3225629"/>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50">
                  <a:solidFill>
                    <a:srgbClr val="FFFFFF"/>
                  </a:solidFill>
                </a:endParaRPr>
              </a:p>
            </p:txBody>
          </p:sp>
        </p:grpSp>
        <p:grpSp>
          <p:nvGrpSpPr>
            <p:cNvPr id="7" name="Group 9"/>
            <p:cNvGrpSpPr>
              <a:grpSpLocks noChangeAspect="1"/>
            </p:cNvGrpSpPr>
            <p:nvPr/>
          </p:nvGrpSpPr>
          <p:grpSpPr bwMode="auto">
            <a:xfrm>
              <a:off x="2496683" y="2387250"/>
              <a:ext cx="2540342" cy="1542004"/>
              <a:chOff x="538115" y="2342244"/>
              <a:chExt cx="6736746" cy="3875068"/>
            </a:xfrm>
          </p:grpSpPr>
          <p:pic>
            <p:nvPicPr>
              <p:cNvPr id="69"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11"/>
              <p:cNvSpPr/>
              <p:nvPr/>
            </p:nvSpPr>
            <p:spPr>
              <a:xfrm>
                <a:off x="1345728" y="2555131"/>
                <a:ext cx="5121520" cy="322562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50">
                  <a:solidFill>
                    <a:srgbClr val="FFFFFF"/>
                  </a:solidFill>
                </a:endParaRPr>
              </a:p>
            </p:txBody>
          </p:sp>
        </p:grpSp>
        <p:grpSp>
          <p:nvGrpSpPr>
            <p:cNvPr id="8" name="Group 6"/>
            <p:cNvGrpSpPr/>
            <p:nvPr/>
          </p:nvGrpSpPr>
          <p:grpSpPr bwMode="auto">
            <a:xfrm>
              <a:off x="4083560" y="1908087"/>
              <a:ext cx="3963590" cy="2406272"/>
              <a:chOff x="538115" y="2342244"/>
              <a:chExt cx="6736746" cy="3875068"/>
            </a:xfrm>
          </p:grpSpPr>
          <p:pic>
            <p:nvPicPr>
              <p:cNvPr id="67" name="Picture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8"/>
              <p:cNvSpPr/>
              <p:nvPr/>
            </p:nvSpPr>
            <p:spPr>
              <a:xfrm>
                <a:off x="1343793" y="2553572"/>
                <a:ext cx="5123113" cy="3228145"/>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50">
                  <a:solidFill>
                    <a:srgbClr val="FFFFFF"/>
                  </a:solidFill>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1500"/>
                            </p:stCondLst>
                            <p:childTnLst>
                              <p:par>
                                <p:cTn id="18" presetID="23" presetClass="entr" presetSubtype="16" fill="hold" grpId="0" nodeType="afterEffect">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 calcmode="lin" valueType="num">
                                      <p:cBhvr>
                                        <p:cTn id="20" dur="250" fill="hold"/>
                                        <p:tgtEl>
                                          <p:spTgt spid="27"/>
                                        </p:tgtEl>
                                        <p:attrNameLst>
                                          <p:attrName>ppt_w</p:attrName>
                                        </p:attrNameLst>
                                      </p:cBhvr>
                                      <p:tavLst>
                                        <p:tav tm="0">
                                          <p:val>
                                            <p:fltVal val="0"/>
                                          </p:val>
                                        </p:tav>
                                        <p:tav tm="100000">
                                          <p:val>
                                            <p:strVal val="#ppt_w"/>
                                          </p:val>
                                        </p:tav>
                                      </p:tavLst>
                                    </p:anim>
                                    <p:anim calcmode="lin" valueType="num">
                                      <p:cBhvr>
                                        <p:cTn id="21" dur="250" fill="hold"/>
                                        <p:tgtEl>
                                          <p:spTgt spid="27"/>
                                        </p:tgtEl>
                                        <p:attrNameLst>
                                          <p:attrName>ppt_h</p:attrName>
                                        </p:attrNameLst>
                                      </p:cBhvr>
                                      <p:tavLst>
                                        <p:tav tm="0">
                                          <p:val>
                                            <p:fltVal val="0"/>
                                          </p:val>
                                        </p:tav>
                                        <p:tav tm="100000">
                                          <p:val>
                                            <p:strVal val="#ppt_h"/>
                                          </p:val>
                                        </p:tav>
                                      </p:tavLst>
                                    </p:anim>
                                  </p:childTnLst>
                                </p:cTn>
                              </p:par>
                            </p:childTnLst>
                          </p:cTn>
                        </p:par>
                        <p:par>
                          <p:cTn id="22" fill="hold">
                            <p:stCondLst>
                              <p:cond delay="1899"/>
                            </p:stCondLst>
                            <p:childTnLst>
                              <p:par>
                                <p:cTn id="23" presetID="14" presetClass="entr" presetSubtype="1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randombar(horizontal)">
                                      <p:cBhvr>
                                        <p:cTn id="25" dur="250"/>
                                        <p:tgtEl>
                                          <p:spTgt spid="28"/>
                                        </p:tgtEl>
                                      </p:cBhvr>
                                    </p:animEffect>
                                  </p:childTnLst>
                                </p:cTn>
                              </p:par>
                            </p:childTnLst>
                          </p:cTn>
                        </p:par>
                        <p:par>
                          <p:cTn id="26" fill="hold">
                            <p:stCondLst>
                              <p:cond delay="2399"/>
                            </p:stCondLst>
                            <p:childTnLst>
                              <p:par>
                                <p:cTn id="27" presetID="49" presetClass="entr" presetSubtype="0" decel="10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 calcmode="lin" valueType="num">
                                      <p:cBhvr>
                                        <p:cTn id="31" dur="500" fill="hold"/>
                                        <p:tgtEl>
                                          <p:spTgt spid="2"/>
                                        </p:tgtEl>
                                        <p:attrNameLst>
                                          <p:attrName>style.rotation</p:attrName>
                                        </p:attrNameLst>
                                      </p:cBhvr>
                                      <p:tavLst>
                                        <p:tav tm="0">
                                          <p:val>
                                            <p:fltVal val="360"/>
                                          </p:val>
                                        </p:tav>
                                        <p:tav tm="100000">
                                          <p:val>
                                            <p:fltVal val="0"/>
                                          </p:val>
                                        </p:tav>
                                      </p:tavLst>
                                    </p:anim>
                                    <p:animEffect transition="in" filter="fade">
                                      <p:cBhvr>
                                        <p:cTn id="32" dur="500"/>
                                        <p:tgtEl>
                                          <p:spTgt spid="2"/>
                                        </p:tgtEl>
                                      </p:cBhvr>
                                    </p:animEffect>
                                  </p:childTnLst>
                                </p:cTn>
                              </p:par>
                            </p:childTnLst>
                          </p:cTn>
                        </p:par>
                        <p:par>
                          <p:cTn id="33" fill="hold">
                            <p:stCondLst>
                              <p:cond delay="2899"/>
                            </p:stCondLst>
                            <p:childTnLst>
                              <p:par>
                                <p:cTn id="34" presetID="23" presetClass="entr" presetSubtype="16" fill="hold" grpId="0" nodeType="afterEffect">
                                  <p:stCondLst>
                                    <p:cond delay="0"/>
                                  </p:stCondLst>
                                  <p:iterate type="lt">
                                    <p:tmPct val="10000"/>
                                  </p:iterate>
                                  <p:childTnLst>
                                    <p:set>
                                      <p:cBhvr>
                                        <p:cTn id="35" dur="1" fill="hold">
                                          <p:stCondLst>
                                            <p:cond delay="0"/>
                                          </p:stCondLst>
                                        </p:cTn>
                                        <p:tgtEl>
                                          <p:spTgt spid="59"/>
                                        </p:tgtEl>
                                        <p:attrNameLst>
                                          <p:attrName>style.visibility</p:attrName>
                                        </p:attrNameLst>
                                      </p:cBhvr>
                                      <p:to>
                                        <p:strVal val="visible"/>
                                      </p:to>
                                    </p:set>
                                    <p:anim calcmode="lin" valueType="num">
                                      <p:cBhvr>
                                        <p:cTn id="36" dur="250" fill="hold"/>
                                        <p:tgtEl>
                                          <p:spTgt spid="59"/>
                                        </p:tgtEl>
                                        <p:attrNameLst>
                                          <p:attrName>ppt_w</p:attrName>
                                        </p:attrNameLst>
                                      </p:cBhvr>
                                      <p:tavLst>
                                        <p:tav tm="0">
                                          <p:val>
                                            <p:fltVal val="0"/>
                                          </p:val>
                                        </p:tav>
                                        <p:tav tm="100000">
                                          <p:val>
                                            <p:strVal val="#ppt_w"/>
                                          </p:val>
                                        </p:tav>
                                      </p:tavLst>
                                    </p:anim>
                                    <p:anim calcmode="lin" valueType="num">
                                      <p:cBhvr>
                                        <p:cTn id="37" dur="250" fill="hold"/>
                                        <p:tgtEl>
                                          <p:spTgt spid="59"/>
                                        </p:tgtEl>
                                        <p:attrNameLst>
                                          <p:attrName>ppt_h</p:attrName>
                                        </p:attrNameLst>
                                      </p:cBhvr>
                                      <p:tavLst>
                                        <p:tav tm="0">
                                          <p:val>
                                            <p:fltVal val="0"/>
                                          </p:val>
                                        </p:tav>
                                        <p:tav tm="100000">
                                          <p:val>
                                            <p:strVal val="#ppt_h"/>
                                          </p:val>
                                        </p:tav>
                                      </p:tavLst>
                                    </p:anim>
                                  </p:childTnLst>
                                </p:cTn>
                              </p:par>
                            </p:childTnLst>
                          </p:cTn>
                        </p:par>
                        <p:par>
                          <p:cTn id="38" fill="hold">
                            <p:stCondLst>
                              <p:cond delay="3049"/>
                            </p:stCondLst>
                            <p:childTnLst>
                              <p:par>
                                <p:cTn id="39" presetID="14" presetClass="entr" presetSubtype="10"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randombar(horizontal)">
                                      <p:cBhvr>
                                        <p:cTn id="41" dur="250"/>
                                        <p:tgtEl>
                                          <p:spTgt spid="60"/>
                                        </p:tgtEl>
                                      </p:cBhvr>
                                    </p:animEffect>
                                  </p:childTnLst>
                                </p:cTn>
                              </p:par>
                            </p:childTnLst>
                          </p:cTn>
                        </p:par>
                        <p:par>
                          <p:cTn id="42" fill="hold">
                            <p:stCondLst>
                              <p:cond delay="3549"/>
                            </p:stCondLst>
                            <p:childTnLst>
                              <p:par>
                                <p:cTn id="43" presetID="49" presetClass="entr" presetSubtype="0"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style.rotation</p:attrName>
                                        </p:attrNameLst>
                                      </p:cBhvr>
                                      <p:tavLst>
                                        <p:tav tm="0">
                                          <p:val>
                                            <p:fltVal val="360"/>
                                          </p:val>
                                        </p:tav>
                                        <p:tav tm="100000">
                                          <p:val>
                                            <p:fltVal val="0"/>
                                          </p:val>
                                        </p:tav>
                                      </p:tavLst>
                                    </p:anim>
                                    <p:animEffect transition="in" filter="fade">
                                      <p:cBhvr>
                                        <p:cTn id="48" dur="500"/>
                                        <p:tgtEl>
                                          <p:spTgt spid="4"/>
                                        </p:tgtEl>
                                      </p:cBhvr>
                                    </p:animEffect>
                                  </p:childTnLst>
                                </p:cTn>
                              </p:par>
                            </p:childTnLst>
                          </p:cTn>
                        </p:par>
                        <p:par>
                          <p:cTn id="49" fill="hold">
                            <p:stCondLst>
                              <p:cond delay="4049"/>
                            </p:stCondLst>
                            <p:childTnLst>
                              <p:par>
                                <p:cTn id="50" presetID="23" presetClass="entr" presetSubtype="16" fill="hold" grpId="0" nodeType="afterEffect">
                                  <p:stCondLst>
                                    <p:cond delay="0"/>
                                  </p:stCondLst>
                                  <p:iterate type="lt">
                                    <p:tmPct val="10000"/>
                                  </p:iterate>
                                  <p:childTnLst>
                                    <p:set>
                                      <p:cBhvr>
                                        <p:cTn id="51" dur="1" fill="hold">
                                          <p:stCondLst>
                                            <p:cond delay="0"/>
                                          </p:stCondLst>
                                        </p:cTn>
                                        <p:tgtEl>
                                          <p:spTgt spid="61"/>
                                        </p:tgtEl>
                                        <p:attrNameLst>
                                          <p:attrName>style.visibility</p:attrName>
                                        </p:attrNameLst>
                                      </p:cBhvr>
                                      <p:to>
                                        <p:strVal val="visible"/>
                                      </p:to>
                                    </p:set>
                                    <p:anim calcmode="lin" valueType="num">
                                      <p:cBhvr>
                                        <p:cTn id="52" dur="250" fill="hold"/>
                                        <p:tgtEl>
                                          <p:spTgt spid="61"/>
                                        </p:tgtEl>
                                        <p:attrNameLst>
                                          <p:attrName>ppt_w</p:attrName>
                                        </p:attrNameLst>
                                      </p:cBhvr>
                                      <p:tavLst>
                                        <p:tav tm="0">
                                          <p:val>
                                            <p:fltVal val="0"/>
                                          </p:val>
                                        </p:tav>
                                        <p:tav tm="100000">
                                          <p:val>
                                            <p:strVal val="#ppt_w"/>
                                          </p:val>
                                        </p:tav>
                                      </p:tavLst>
                                    </p:anim>
                                    <p:anim calcmode="lin" valueType="num">
                                      <p:cBhvr>
                                        <p:cTn id="53" dur="250" fill="hold"/>
                                        <p:tgtEl>
                                          <p:spTgt spid="61"/>
                                        </p:tgtEl>
                                        <p:attrNameLst>
                                          <p:attrName>ppt_h</p:attrName>
                                        </p:attrNameLst>
                                      </p:cBhvr>
                                      <p:tavLst>
                                        <p:tav tm="0">
                                          <p:val>
                                            <p:fltVal val="0"/>
                                          </p:val>
                                        </p:tav>
                                        <p:tav tm="100000">
                                          <p:val>
                                            <p:strVal val="#ppt_h"/>
                                          </p:val>
                                        </p:tav>
                                      </p:tavLst>
                                    </p:anim>
                                  </p:childTnLst>
                                </p:cTn>
                              </p:par>
                            </p:childTnLst>
                          </p:cTn>
                        </p:par>
                        <p:par>
                          <p:cTn id="54" fill="hold">
                            <p:stCondLst>
                              <p:cond delay="4199"/>
                            </p:stCondLst>
                            <p:childTnLst>
                              <p:par>
                                <p:cTn id="55" presetID="14" presetClass="entr" presetSubtype="10"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randombar(horizontal)">
                                      <p:cBhvr>
                                        <p:cTn id="57"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59" grpId="0"/>
      <p:bldP spid="60" grpId="0"/>
      <p:bldP spid="61" grpId="0"/>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04</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3"/>
          <p:cNvSpPr/>
          <p:nvPr/>
        </p:nvSpPr>
        <p:spPr bwMode="auto">
          <a:xfrm flipH="1">
            <a:off x="3823495" y="1944688"/>
            <a:ext cx="4737100" cy="925512"/>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w 4736306"/>
              <a:gd name="T21" fmla="*/ 0 h 925514"/>
              <a:gd name="T22" fmla="*/ 4736306 w 4736306"/>
              <a:gd name="T23" fmla="*/ 925514 h 925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solidFill>
            <a:schemeClr val="accent1"/>
          </a:solidFill>
          <a:ln>
            <a:noFill/>
          </a:ln>
        </p:spPr>
        <p:txBody>
          <a:bodyPr anchor="ctr"/>
          <a:lstStyle/>
          <a:p>
            <a:endParaRPr lang="zh-CN" altLang="en-US" sz="1350"/>
          </a:p>
        </p:txBody>
      </p:sp>
      <p:sp>
        <p:nvSpPr>
          <p:cNvPr id="3" name="任意多边形 34"/>
          <p:cNvSpPr/>
          <p:nvPr/>
        </p:nvSpPr>
        <p:spPr bwMode="auto">
          <a:xfrm flipH="1">
            <a:off x="3291683" y="2870201"/>
            <a:ext cx="4735512" cy="925513"/>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w 4736306"/>
              <a:gd name="T21" fmla="*/ 0 h 925514"/>
              <a:gd name="T22" fmla="*/ 4736306 w 4736306"/>
              <a:gd name="T23" fmla="*/ 925514 h 925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solidFill>
            <a:schemeClr val="accent2"/>
          </a:solidFill>
          <a:ln>
            <a:noFill/>
          </a:ln>
        </p:spPr>
        <p:txBody>
          <a:bodyPr anchor="ctr"/>
          <a:lstStyle/>
          <a:p>
            <a:endParaRPr lang="zh-CN" altLang="en-US" sz="1350"/>
          </a:p>
        </p:txBody>
      </p:sp>
      <p:sp>
        <p:nvSpPr>
          <p:cNvPr id="4" name="任意多边形 35"/>
          <p:cNvSpPr/>
          <p:nvPr/>
        </p:nvSpPr>
        <p:spPr bwMode="auto">
          <a:xfrm flipH="1">
            <a:off x="2758283" y="3783013"/>
            <a:ext cx="4737100" cy="925512"/>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w 4736306"/>
              <a:gd name="T21" fmla="*/ 0 h 925514"/>
              <a:gd name="T22" fmla="*/ 4736306 w 4736306"/>
              <a:gd name="T23" fmla="*/ 925514 h 925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solidFill>
            <a:schemeClr val="accent3"/>
          </a:solidFill>
          <a:ln>
            <a:noFill/>
          </a:ln>
        </p:spPr>
        <p:txBody>
          <a:bodyPr anchor="ctr"/>
          <a:lstStyle/>
          <a:p>
            <a:endParaRPr lang="zh-CN" altLang="en-US" sz="1350"/>
          </a:p>
        </p:txBody>
      </p:sp>
      <p:sp>
        <p:nvSpPr>
          <p:cNvPr id="5" name="任意多边形 36"/>
          <p:cNvSpPr/>
          <p:nvPr/>
        </p:nvSpPr>
        <p:spPr bwMode="auto">
          <a:xfrm flipH="1">
            <a:off x="2226470" y="4695826"/>
            <a:ext cx="4735513" cy="925513"/>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w 4736306"/>
              <a:gd name="T21" fmla="*/ 0 h 925514"/>
              <a:gd name="T22" fmla="*/ 4736306 w 4736306"/>
              <a:gd name="T23" fmla="*/ 925514 h 925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14" name="文本框 47"/>
          <p:cNvSpPr>
            <a:spLocks noChangeArrowheads="1"/>
          </p:cNvSpPr>
          <p:nvPr/>
        </p:nvSpPr>
        <p:spPr bwMode="auto">
          <a:xfrm>
            <a:off x="2572546" y="2024063"/>
            <a:ext cx="8162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01</a:t>
            </a:r>
            <a:endParaRPr lang="zh-CN" alt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15" name="文本框 48"/>
          <p:cNvSpPr>
            <a:spLocks noChangeArrowheads="1"/>
          </p:cNvSpPr>
          <p:nvPr/>
        </p:nvSpPr>
        <p:spPr bwMode="auto">
          <a:xfrm>
            <a:off x="2056609" y="3019425"/>
            <a:ext cx="8162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02</a:t>
            </a:r>
            <a:endParaRPr lang="zh-CN" alt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16" name="文本框 49"/>
          <p:cNvSpPr>
            <a:spLocks noChangeArrowheads="1"/>
          </p:cNvSpPr>
          <p:nvPr/>
        </p:nvSpPr>
        <p:spPr bwMode="auto">
          <a:xfrm>
            <a:off x="1524795" y="3875088"/>
            <a:ext cx="8162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03</a:t>
            </a:r>
            <a:endParaRPr lang="zh-CN" alt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17" name="文本框 50"/>
          <p:cNvSpPr>
            <a:spLocks noChangeArrowheads="1"/>
          </p:cNvSpPr>
          <p:nvPr/>
        </p:nvSpPr>
        <p:spPr bwMode="auto">
          <a:xfrm>
            <a:off x="1042195" y="4849813"/>
            <a:ext cx="8162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04</a:t>
            </a:r>
            <a:endParaRPr lang="zh-CN" altLang="en-US" sz="40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grpSp>
        <p:nvGrpSpPr>
          <p:cNvPr id="10" name="组合 24"/>
          <p:cNvGrpSpPr/>
          <p:nvPr/>
        </p:nvGrpSpPr>
        <p:grpSpPr>
          <a:xfrm>
            <a:off x="795" y="1944688"/>
            <a:ext cx="2135188" cy="925512"/>
            <a:chOff x="0" y="1944688"/>
            <a:chExt cx="2135188" cy="925512"/>
          </a:xfrm>
          <a:solidFill>
            <a:schemeClr val="bg2">
              <a:lumMod val="75000"/>
            </a:schemeClr>
          </a:solidFill>
        </p:grpSpPr>
        <p:sp>
          <p:nvSpPr>
            <p:cNvPr id="6" name="任意多边形 39"/>
            <p:cNvSpPr/>
            <p:nvPr/>
          </p:nvSpPr>
          <p:spPr bwMode="auto">
            <a:xfrm flipH="1">
              <a:off x="0" y="1944688"/>
              <a:ext cx="2135188" cy="925512"/>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w 3720214"/>
                <a:gd name="T9" fmla="*/ 0 h 925514"/>
                <a:gd name="T10" fmla="*/ 3720214 w 3720214"/>
                <a:gd name="T11" fmla="*/ 925514 h 925514"/>
              </a:gdLst>
              <a:ahLst/>
              <a:cxnLst>
                <a:cxn ang="0">
                  <a:pos x="T0" y="T1"/>
                </a:cxn>
                <a:cxn ang="0">
                  <a:pos x="T2" y="T3"/>
                </a:cxn>
                <a:cxn ang="0">
                  <a:pos x="T4" y="T5"/>
                </a:cxn>
                <a:cxn ang="0">
                  <a:pos x="T6" y="T7"/>
                </a:cxn>
              </a:cxnLst>
              <a:rect l="T8" t="T9" r="T10" b="T11"/>
              <a:pathLst>
                <a:path w="3720214" h="925514">
                  <a:moveTo>
                    <a:pt x="0" y="0"/>
                  </a:moveTo>
                  <a:lnTo>
                    <a:pt x="3720214" y="0"/>
                  </a:lnTo>
                  <a:lnTo>
                    <a:pt x="3720214" y="925514"/>
                  </a:lnTo>
                  <a:lnTo>
                    <a:pt x="0" y="925514"/>
                  </a:lnTo>
                  <a:close/>
                </a:path>
              </a:pathLst>
            </a:custGeom>
            <a:solidFill>
              <a:schemeClr val="accent1"/>
            </a:solidFill>
            <a:ln>
              <a:noFill/>
            </a:ln>
          </p:spPr>
          <p:txBody>
            <a:bodyPr anchor="ctr"/>
            <a:lstStyle/>
            <a:p>
              <a:endParaRPr lang="zh-CN" altLang="en-US" sz="1350"/>
            </a:p>
          </p:txBody>
        </p:sp>
        <p:pic>
          <p:nvPicPr>
            <p:cNvPr id="18" name="图片 5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60413" y="2122488"/>
              <a:ext cx="550862" cy="5540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1" name="组合 25"/>
          <p:cNvGrpSpPr/>
          <p:nvPr/>
        </p:nvGrpSpPr>
        <p:grpSpPr>
          <a:xfrm>
            <a:off x="795" y="2860677"/>
            <a:ext cx="1638300" cy="925513"/>
            <a:chOff x="0" y="2860675"/>
            <a:chExt cx="1638300" cy="925513"/>
          </a:xfrm>
          <a:solidFill>
            <a:schemeClr val="bg2">
              <a:lumMod val="50000"/>
            </a:schemeClr>
          </a:solidFill>
        </p:grpSpPr>
        <p:sp>
          <p:nvSpPr>
            <p:cNvPr id="7" name="任意多边形 40"/>
            <p:cNvSpPr/>
            <p:nvPr/>
          </p:nvSpPr>
          <p:spPr bwMode="auto">
            <a:xfrm flipH="1">
              <a:off x="0" y="2860675"/>
              <a:ext cx="1638300" cy="925513"/>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w 3720214"/>
                <a:gd name="T9" fmla="*/ 0 h 925514"/>
                <a:gd name="T10" fmla="*/ 3720214 w 3720214"/>
                <a:gd name="T11" fmla="*/ 925514 h 925514"/>
              </a:gdLst>
              <a:ahLst/>
              <a:cxnLst>
                <a:cxn ang="0">
                  <a:pos x="T0" y="T1"/>
                </a:cxn>
                <a:cxn ang="0">
                  <a:pos x="T2" y="T3"/>
                </a:cxn>
                <a:cxn ang="0">
                  <a:pos x="T4" y="T5"/>
                </a:cxn>
                <a:cxn ang="0">
                  <a:pos x="T6" y="T7"/>
                </a:cxn>
              </a:cxnLst>
              <a:rect l="T8" t="T9" r="T10" b="T11"/>
              <a:pathLst>
                <a:path w="3720214" h="925514">
                  <a:moveTo>
                    <a:pt x="0" y="0"/>
                  </a:moveTo>
                  <a:lnTo>
                    <a:pt x="3720214" y="0"/>
                  </a:lnTo>
                  <a:lnTo>
                    <a:pt x="3720214" y="925514"/>
                  </a:lnTo>
                  <a:lnTo>
                    <a:pt x="0" y="925514"/>
                  </a:lnTo>
                  <a:close/>
                </a:path>
              </a:pathLst>
            </a:custGeom>
            <a:solidFill>
              <a:schemeClr val="accent2"/>
            </a:solidFill>
            <a:ln>
              <a:noFill/>
            </a:ln>
          </p:spPr>
          <p:txBody>
            <a:bodyPr anchor="ctr"/>
            <a:lstStyle/>
            <a:p>
              <a:endParaRPr lang="zh-CN" altLang="en-US" sz="1350"/>
            </a:p>
          </p:txBody>
        </p:sp>
        <p:pic>
          <p:nvPicPr>
            <p:cNvPr id="19" name="图片 5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663" y="3038475"/>
              <a:ext cx="433387" cy="54133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2" name="组合 26"/>
          <p:cNvGrpSpPr/>
          <p:nvPr/>
        </p:nvGrpSpPr>
        <p:grpSpPr>
          <a:xfrm>
            <a:off x="795" y="3775075"/>
            <a:ext cx="1104900" cy="927100"/>
            <a:chOff x="0" y="3775075"/>
            <a:chExt cx="1104900" cy="927100"/>
          </a:xfrm>
          <a:solidFill>
            <a:srgbClr val="69613B"/>
          </a:solidFill>
        </p:grpSpPr>
        <p:sp>
          <p:nvSpPr>
            <p:cNvPr id="8" name="任意多边形 41"/>
            <p:cNvSpPr/>
            <p:nvPr/>
          </p:nvSpPr>
          <p:spPr bwMode="auto">
            <a:xfrm flipH="1">
              <a:off x="0" y="3775075"/>
              <a:ext cx="1104900" cy="927100"/>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w 3720214"/>
                <a:gd name="T9" fmla="*/ 0 h 925514"/>
                <a:gd name="T10" fmla="*/ 3720214 w 3720214"/>
                <a:gd name="T11" fmla="*/ 925514 h 925514"/>
              </a:gdLst>
              <a:ahLst/>
              <a:cxnLst>
                <a:cxn ang="0">
                  <a:pos x="T0" y="T1"/>
                </a:cxn>
                <a:cxn ang="0">
                  <a:pos x="T2" y="T3"/>
                </a:cxn>
                <a:cxn ang="0">
                  <a:pos x="T4" y="T5"/>
                </a:cxn>
                <a:cxn ang="0">
                  <a:pos x="T6" y="T7"/>
                </a:cxn>
              </a:cxnLst>
              <a:rect l="T8" t="T9" r="T10" b="T11"/>
              <a:pathLst>
                <a:path w="3720214" h="925514">
                  <a:moveTo>
                    <a:pt x="0" y="0"/>
                  </a:moveTo>
                  <a:lnTo>
                    <a:pt x="3720214" y="0"/>
                  </a:lnTo>
                  <a:lnTo>
                    <a:pt x="3720214" y="925514"/>
                  </a:lnTo>
                  <a:lnTo>
                    <a:pt x="0" y="925514"/>
                  </a:lnTo>
                  <a:close/>
                </a:path>
              </a:pathLst>
            </a:custGeom>
            <a:solidFill>
              <a:schemeClr val="accent3"/>
            </a:solidFill>
            <a:ln>
              <a:noFill/>
            </a:ln>
          </p:spPr>
          <p:txBody>
            <a:bodyPr anchor="ctr"/>
            <a:lstStyle/>
            <a:p>
              <a:endParaRPr lang="zh-CN" altLang="en-US" sz="1350"/>
            </a:p>
          </p:txBody>
        </p:sp>
        <p:pic>
          <p:nvPicPr>
            <p:cNvPr id="20" name="图片 5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875" y="3968750"/>
              <a:ext cx="565150" cy="56515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3" name="组合 27"/>
          <p:cNvGrpSpPr/>
          <p:nvPr/>
        </p:nvGrpSpPr>
        <p:grpSpPr>
          <a:xfrm>
            <a:off x="795" y="4702177"/>
            <a:ext cx="673100" cy="925513"/>
            <a:chOff x="0" y="4702175"/>
            <a:chExt cx="673100" cy="925513"/>
          </a:xfrm>
          <a:solidFill>
            <a:srgbClr val="D60000"/>
          </a:solidFill>
        </p:grpSpPr>
        <p:sp>
          <p:nvSpPr>
            <p:cNvPr id="9" name="任意多边形 42"/>
            <p:cNvSpPr/>
            <p:nvPr/>
          </p:nvSpPr>
          <p:spPr bwMode="auto">
            <a:xfrm flipH="1">
              <a:off x="0" y="4702175"/>
              <a:ext cx="673100" cy="925513"/>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w 3720214"/>
                <a:gd name="T9" fmla="*/ 0 h 925514"/>
                <a:gd name="T10" fmla="*/ 3720214 w 3720214"/>
                <a:gd name="T11" fmla="*/ 925514 h 925514"/>
              </a:gdLst>
              <a:ahLst/>
              <a:cxnLst>
                <a:cxn ang="0">
                  <a:pos x="T0" y="T1"/>
                </a:cxn>
                <a:cxn ang="0">
                  <a:pos x="T2" y="T3"/>
                </a:cxn>
                <a:cxn ang="0">
                  <a:pos x="T4" y="T5"/>
                </a:cxn>
                <a:cxn ang="0">
                  <a:pos x="T6" y="T7"/>
                </a:cxn>
              </a:cxnLst>
              <a:rect l="T8" t="T9" r="T10" b="T11"/>
              <a:pathLst>
                <a:path w="3720214" h="925514">
                  <a:moveTo>
                    <a:pt x="0" y="0"/>
                  </a:moveTo>
                  <a:lnTo>
                    <a:pt x="3720214" y="0"/>
                  </a:lnTo>
                  <a:lnTo>
                    <a:pt x="3720214" y="925514"/>
                  </a:lnTo>
                  <a:lnTo>
                    <a:pt x="0" y="925514"/>
                  </a:lnTo>
                  <a:close/>
                </a:path>
              </a:pathLst>
            </a:custGeom>
            <a:solidFill>
              <a:schemeClr val="accent4"/>
            </a:solidFill>
            <a:ln>
              <a:noFill/>
            </a:ln>
          </p:spPr>
          <p:txBody>
            <a:bodyPr anchor="ctr"/>
            <a:lstStyle/>
            <a:p>
              <a:endParaRPr lang="zh-CN" altLang="en-US" sz="1350"/>
            </a:p>
          </p:txBody>
        </p:sp>
        <p:pic>
          <p:nvPicPr>
            <p:cNvPr id="21" name="图片 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75" y="4937125"/>
              <a:ext cx="458788" cy="45878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2" name="任意多边形 56"/>
          <p:cNvSpPr/>
          <p:nvPr/>
        </p:nvSpPr>
        <p:spPr bwMode="auto">
          <a:xfrm>
            <a:off x="8282783" y="2122488"/>
            <a:ext cx="3910012" cy="3498851"/>
          </a:xfrm>
          <a:custGeom>
            <a:avLst/>
            <a:gdLst>
              <a:gd name="T0" fmla="*/ 1691731 w 3909827"/>
              <a:gd name="T1" fmla="*/ 0 h 2890790"/>
              <a:gd name="T2" fmla="*/ 3217333 w 3909827"/>
              <a:gd name="T3" fmla="*/ 0 h 2890790"/>
              <a:gd name="T4" fmla="*/ 3217333 w 3909827"/>
              <a:gd name="T5" fmla="*/ 1589 h 2890790"/>
              <a:gd name="T6" fmla="*/ 3909827 w 3909827"/>
              <a:gd name="T7" fmla="*/ 1589 h 2890790"/>
              <a:gd name="T8" fmla="*/ 3909827 w 3909827"/>
              <a:gd name="T9" fmla="*/ 2890790 h 2890790"/>
              <a:gd name="T10" fmla="*/ 692494 w 3909827"/>
              <a:gd name="T11" fmla="*/ 2890790 h 2890790"/>
              <a:gd name="T12" fmla="*/ 692494 w 3909827"/>
              <a:gd name="T13" fmla="*/ 2889201 h 2890790"/>
              <a:gd name="T14" fmla="*/ 0 w 3909827"/>
              <a:gd name="T15" fmla="*/ 2889201 h 2890790"/>
              <a:gd name="T16" fmla="*/ 0 w 3909827"/>
              <a:gd name="T17" fmla="*/ 2874654 h 2890790"/>
              <a:gd name="T18" fmla="*/ 0 w 3909827"/>
              <a:gd name="T19" fmla="*/ 0 h 2890790"/>
              <a:gd name="T20" fmla="*/ 3909827 w 3909827"/>
              <a:gd name="T21" fmla="*/ 2890790 h 2890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T18" t="T19" r="T20" b="T21"/>
            <a:pathLst>
              <a:path w="3909827" h="2890790">
                <a:moveTo>
                  <a:pt x="1691731" y="0"/>
                </a:moveTo>
                <a:lnTo>
                  <a:pt x="3217333" y="0"/>
                </a:lnTo>
                <a:lnTo>
                  <a:pt x="3217333" y="1589"/>
                </a:lnTo>
                <a:lnTo>
                  <a:pt x="3909827" y="1589"/>
                </a:lnTo>
                <a:lnTo>
                  <a:pt x="3909827" y="2890790"/>
                </a:lnTo>
                <a:lnTo>
                  <a:pt x="692494" y="2890790"/>
                </a:lnTo>
                <a:lnTo>
                  <a:pt x="692494" y="2889201"/>
                </a:lnTo>
                <a:lnTo>
                  <a:pt x="0" y="2889201"/>
                </a:lnTo>
                <a:lnTo>
                  <a:pt x="0" y="2874654"/>
                </a:lnTo>
                <a:close/>
              </a:path>
            </a:pathLst>
          </a:custGeom>
          <a:blipFill dpi="0" rotWithShape="1">
            <a:blip r:embed="rId5"/>
            <a:srcRect/>
            <a:stretch>
              <a:fillRect/>
            </a:stretch>
          </a:blipFill>
          <a:ln>
            <a:noFill/>
          </a:ln>
        </p:spPr>
        <p:txBody>
          <a:bodyPr anchor="ctr"/>
          <a:lstStyle/>
          <a:p>
            <a:endParaRPr lang="zh-CN" altLang="en-US" sz="1350"/>
          </a:p>
        </p:txBody>
      </p:sp>
      <p:sp>
        <p:nvSpPr>
          <p:cNvPr id="24" name="矩形 23"/>
          <p:cNvSpPr/>
          <p:nvPr/>
        </p:nvSpPr>
        <p:spPr>
          <a:xfrm>
            <a:off x="4230369" y="2102745"/>
            <a:ext cx="3785315"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3675737" y="3068739"/>
            <a:ext cx="3785315"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solidFill>
              <a:latin typeface="微软雅黑" panose="020B0503020204020204" charset="-122"/>
              <a:ea typeface="微软雅黑" panose="020B0503020204020204" charset="-122"/>
            </a:endParaRPr>
          </a:p>
        </p:txBody>
      </p:sp>
      <p:sp>
        <p:nvSpPr>
          <p:cNvPr id="30" name="矩形 29"/>
          <p:cNvSpPr/>
          <p:nvPr/>
        </p:nvSpPr>
        <p:spPr>
          <a:xfrm>
            <a:off x="3176668" y="3946627"/>
            <a:ext cx="3785315"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solidFill>
              <a:latin typeface="微软雅黑" panose="020B0503020204020204" charset="-122"/>
              <a:ea typeface="微软雅黑" panose="020B0503020204020204" charset="-122"/>
            </a:endParaRPr>
          </a:p>
        </p:txBody>
      </p:sp>
      <p:sp>
        <p:nvSpPr>
          <p:cNvPr id="31" name="矩形 30"/>
          <p:cNvSpPr/>
          <p:nvPr/>
        </p:nvSpPr>
        <p:spPr>
          <a:xfrm>
            <a:off x="2442125" y="4830764"/>
            <a:ext cx="3785315"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charset="-122"/>
                <a:ea typeface="微软雅黑" panose="020B0503020204020204" charset="-122"/>
              </a:rPr>
              <a:t>右键点击图片，找到“填充形状”图标，然后选择填充图片即可换成您的照片。</a:t>
            </a:r>
            <a:endParaRPr lang="zh-CN" altLang="en-US" sz="1400"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 calcmode="lin" valueType="num">
                                      <p:cBhvr>
                                        <p:cTn id="18" dur="500" fill="hold"/>
                                        <p:tgtEl>
                                          <p:spTgt spid="14"/>
                                        </p:tgtEl>
                                        <p:attrNameLst>
                                          <p:attrName>style.rotation</p:attrName>
                                        </p:attrNameLst>
                                      </p:cBhvr>
                                      <p:tavLst>
                                        <p:tav tm="0">
                                          <p:val>
                                            <p:fltVal val="360"/>
                                          </p:val>
                                        </p:tav>
                                        <p:tav tm="100000">
                                          <p:val>
                                            <p:fltVal val="0"/>
                                          </p:val>
                                        </p:tav>
                                      </p:tavLst>
                                    </p:anim>
                                    <p:animEffect transition="in" filter="fade">
                                      <p:cBhvr>
                                        <p:cTn id="19" dur="500"/>
                                        <p:tgtEl>
                                          <p:spTgt spid="14"/>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ppt_x</p:attrName>
                                        </p:attrNameLst>
                                      </p:cBhvr>
                                      <p:tavLst>
                                        <p:tav tm="0">
                                          <p:val>
                                            <p:strVal val="#ppt_x-#ppt_w*1.125000"/>
                                          </p:val>
                                        </p:tav>
                                        <p:tav tm="100000">
                                          <p:val>
                                            <p:strVal val="#ppt_x"/>
                                          </p:val>
                                        </p:tav>
                                      </p:tavLst>
                                    </p:anim>
                                    <p:animEffect transition="in" filter="wipe(right)">
                                      <p:cBhvr>
                                        <p:cTn id="24" dur="500"/>
                                        <p:tgtEl>
                                          <p:spTgt spid="2"/>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randombar(horizontal)">
                                      <p:cBhvr>
                                        <p:cTn id="28" dur="250"/>
                                        <p:tgtEl>
                                          <p:spTgt spid="24"/>
                                        </p:tgtEl>
                                      </p:cBhvr>
                                    </p:animEffect>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360"/>
                                          </p:val>
                                        </p:tav>
                                        <p:tav tm="100000">
                                          <p:val>
                                            <p:fltVal val="0"/>
                                          </p:val>
                                        </p:tav>
                                      </p:tavLst>
                                    </p:anim>
                                    <p:animEffect transition="in" filter="fade">
                                      <p:cBhvr>
                                        <p:cTn id="40" dur="500"/>
                                        <p:tgtEl>
                                          <p:spTgt spid="15"/>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ppt_x</p:attrName>
                                        </p:attrNameLst>
                                      </p:cBhvr>
                                      <p:tavLst>
                                        <p:tav tm="0">
                                          <p:val>
                                            <p:strVal val="#ppt_x-#ppt_w*1.125000"/>
                                          </p:val>
                                        </p:tav>
                                        <p:tav tm="100000">
                                          <p:val>
                                            <p:strVal val="#ppt_x"/>
                                          </p:val>
                                        </p:tav>
                                      </p:tavLst>
                                    </p:anim>
                                    <p:animEffect transition="in" filter="wipe(right)">
                                      <p:cBhvr>
                                        <p:cTn id="45" dur="500"/>
                                        <p:tgtEl>
                                          <p:spTgt spid="3"/>
                                        </p:tgtEl>
                                      </p:cBhvr>
                                    </p:animEffect>
                                  </p:childTnLst>
                                </p:cTn>
                              </p:par>
                            </p:childTnLst>
                          </p:cTn>
                        </p:par>
                        <p:par>
                          <p:cTn id="46" fill="hold">
                            <p:stCondLst>
                              <p:cond delay="4000"/>
                            </p:stCondLst>
                            <p:childTnLst>
                              <p:par>
                                <p:cTn id="47" presetID="14" presetClass="entr" presetSubtype="10"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randombar(horizontal)">
                                      <p:cBhvr>
                                        <p:cTn id="49" dur="250"/>
                                        <p:tgtEl>
                                          <p:spTgt spid="29"/>
                                        </p:tgtEl>
                                      </p:cBhvr>
                                    </p:animEffect>
                                  </p:childTnLst>
                                </p:cTn>
                              </p:par>
                            </p:childTnLst>
                          </p:cTn>
                        </p:par>
                        <p:par>
                          <p:cTn id="50" fill="hold">
                            <p:stCondLst>
                              <p:cond delay="4500"/>
                            </p:stCondLst>
                            <p:childTnLst>
                              <p:par>
                                <p:cTn id="51" presetID="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 calcmode="lin" valueType="num">
                                      <p:cBhvr>
                                        <p:cTn id="60" dur="500" fill="hold"/>
                                        <p:tgtEl>
                                          <p:spTgt spid="16"/>
                                        </p:tgtEl>
                                        <p:attrNameLst>
                                          <p:attrName>style.rotation</p:attrName>
                                        </p:attrNameLst>
                                      </p:cBhvr>
                                      <p:tavLst>
                                        <p:tav tm="0">
                                          <p:val>
                                            <p:fltVal val="360"/>
                                          </p:val>
                                        </p:tav>
                                        <p:tav tm="100000">
                                          <p:val>
                                            <p:fltVal val="0"/>
                                          </p:val>
                                        </p:tav>
                                      </p:tavLst>
                                    </p:anim>
                                    <p:animEffect transition="in" filter="fade">
                                      <p:cBhvr>
                                        <p:cTn id="61" dur="500"/>
                                        <p:tgtEl>
                                          <p:spTgt spid="16"/>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additive="base">
                                        <p:cTn id="65" dur="500"/>
                                        <p:tgtEl>
                                          <p:spTgt spid="4"/>
                                        </p:tgtEl>
                                        <p:attrNameLst>
                                          <p:attrName>ppt_x</p:attrName>
                                        </p:attrNameLst>
                                      </p:cBhvr>
                                      <p:tavLst>
                                        <p:tav tm="0">
                                          <p:val>
                                            <p:strVal val="#ppt_x-#ppt_w*1.125000"/>
                                          </p:val>
                                        </p:tav>
                                        <p:tav tm="100000">
                                          <p:val>
                                            <p:strVal val="#ppt_x"/>
                                          </p:val>
                                        </p:tav>
                                      </p:tavLst>
                                    </p:anim>
                                    <p:animEffect transition="in" filter="wipe(right)">
                                      <p:cBhvr>
                                        <p:cTn id="66" dur="500"/>
                                        <p:tgtEl>
                                          <p:spTgt spid="4"/>
                                        </p:tgtEl>
                                      </p:cBhvr>
                                    </p:animEffect>
                                  </p:childTnLst>
                                </p:cTn>
                              </p:par>
                            </p:childTnLst>
                          </p:cTn>
                        </p:par>
                        <p:par>
                          <p:cTn id="67" fill="hold">
                            <p:stCondLst>
                              <p:cond delay="6000"/>
                            </p:stCondLst>
                            <p:childTnLst>
                              <p:par>
                                <p:cTn id="68" presetID="14" presetClass="entr" presetSubtype="1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250"/>
                                        <p:tgtEl>
                                          <p:spTgt spid="30"/>
                                        </p:tgtEl>
                                      </p:cBhvr>
                                    </p:animEffect>
                                  </p:childTnLst>
                                </p:cTn>
                              </p:par>
                            </p:childTnLst>
                          </p:cTn>
                        </p:par>
                        <p:par>
                          <p:cTn id="71" fill="hold">
                            <p:stCondLst>
                              <p:cond delay="6500"/>
                            </p:stCondLst>
                            <p:childTnLst>
                              <p:par>
                                <p:cTn id="72" presetID="2" presetClass="entr" presetSubtype="8"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fill="hold"/>
                                        <p:tgtEl>
                                          <p:spTgt spid="13"/>
                                        </p:tgtEl>
                                        <p:attrNameLst>
                                          <p:attrName>ppt_x</p:attrName>
                                        </p:attrNameLst>
                                      </p:cBhvr>
                                      <p:tavLst>
                                        <p:tav tm="0">
                                          <p:val>
                                            <p:strVal val="0-#ppt_w/2"/>
                                          </p:val>
                                        </p:tav>
                                        <p:tav tm="100000">
                                          <p:val>
                                            <p:strVal val="#ppt_x"/>
                                          </p:val>
                                        </p:tav>
                                      </p:tavLst>
                                    </p:anim>
                                    <p:anim calcmode="lin" valueType="num">
                                      <p:cBhvr additive="base">
                                        <p:cTn id="75" dur="500" fill="hold"/>
                                        <p:tgtEl>
                                          <p:spTgt spid="13"/>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 calcmode="lin" valueType="num">
                                      <p:cBhvr>
                                        <p:cTn id="81" dur="500" fill="hold"/>
                                        <p:tgtEl>
                                          <p:spTgt spid="17"/>
                                        </p:tgtEl>
                                        <p:attrNameLst>
                                          <p:attrName>style.rotation</p:attrName>
                                        </p:attrNameLst>
                                      </p:cBhvr>
                                      <p:tavLst>
                                        <p:tav tm="0">
                                          <p:val>
                                            <p:fltVal val="360"/>
                                          </p:val>
                                        </p:tav>
                                        <p:tav tm="100000">
                                          <p:val>
                                            <p:fltVal val="0"/>
                                          </p:val>
                                        </p:tav>
                                      </p:tavLst>
                                    </p:anim>
                                    <p:animEffect transition="in" filter="fade">
                                      <p:cBhvr>
                                        <p:cTn id="82" dur="500"/>
                                        <p:tgtEl>
                                          <p:spTgt spid="17"/>
                                        </p:tgtEl>
                                      </p:cBhvr>
                                    </p:animEffect>
                                  </p:childTnLst>
                                </p:cTn>
                              </p:par>
                            </p:childTnLst>
                          </p:cTn>
                        </p:par>
                        <p:par>
                          <p:cTn id="83" fill="hold">
                            <p:stCondLst>
                              <p:cond delay="7500"/>
                            </p:stCondLst>
                            <p:childTnLst>
                              <p:par>
                                <p:cTn id="84" presetID="12" presetClass="entr" presetSubtype="8"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p:tgtEl>
                                          <p:spTgt spid="5"/>
                                        </p:tgtEl>
                                        <p:attrNameLst>
                                          <p:attrName>ppt_x</p:attrName>
                                        </p:attrNameLst>
                                      </p:cBhvr>
                                      <p:tavLst>
                                        <p:tav tm="0">
                                          <p:val>
                                            <p:strVal val="#ppt_x-#ppt_w*1.125000"/>
                                          </p:val>
                                        </p:tav>
                                        <p:tav tm="100000">
                                          <p:val>
                                            <p:strVal val="#ppt_x"/>
                                          </p:val>
                                        </p:tav>
                                      </p:tavLst>
                                    </p:anim>
                                    <p:animEffect transition="in" filter="wipe(right)">
                                      <p:cBhvr>
                                        <p:cTn id="87" dur="500"/>
                                        <p:tgtEl>
                                          <p:spTgt spid="5"/>
                                        </p:tgtEl>
                                      </p:cBhvr>
                                    </p:animEffect>
                                  </p:childTnLst>
                                </p:cTn>
                              </p:par>
                            </p:childTnLst>
                          </p:cTn>
                        </p:par>
                        <p:par>
                          <p:cTn id="88" fill="hold">
                            <p:stCondLst>
                              <p:cond delay="8000"/>
                            </p:stCondLst>
                            <p:childTnLst>
                              <p:par>
                                <p:cTn id="89" presetID="14" presetClass="entr" presetSubtype="1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randombar(horizontal)">
                                      <p:cBhvr>
                                        <p:cTn id="91"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4" grpId="0"/>
      <p:bldP spid="15" grpId="0"/>
      <p:bldP spid="16" grpId="0"/>
      <p:bldP spid="17" grpId="0"/>
      <p:bldP spid="22" grpId="0" animBg="1"/>
      <p:bldP spid="24" grpId="0"/>
      <p:bldP spid="29" grpId="0"/>
      <p:bldP spid="30"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40916" y="3356992"/>
            <a:ext cx="6931349" cy="1620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5" name="矩形 12"/>
          <p:cNvSpPr/>
          <p:nvPr/>
        </p:nvSpPr>
        <p:spPr>
          <a:xfrm>
            <a:off x="1540917" y="3627021"/>
            <a:ext cx="6885601" cy="162019"/>
          </a:xfrm>
          <a:custGeom>
            <a:avLst/>
            <a:gdLst/>
            <a:ahLst/>
            <a:cxnLst/>
            <a:rect l="l" t="t" r="r" b="b"/>
            <a:pathLst>
              <a:path w="6885601" h="162018">
                <a:moveTo>
                  <a:pt x="0" y="0"/>
                </a:moveTo>
                <a:lnTo>
                  <a:pt x="6863886" y="0"/>
                </a:lnTo>
                <a:cubicBezTo>
                  <a:pt x="6867441" y="55065"/>
                  <a:pt x="6874351" y="109213"/>
                  <a:pt x="6885601" y="162018"/>
                </a:cubicBezTo>
                <a:lnTo>
                  <a:pt x="0" y="162018"/>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grpSp>
        <p:nvGrpSpPr>
          <p:cNvPr id="2" name="组合 5"/>
          <p:cNvGrpSpPr/>
          <p:nvPr/>
        </p:nvGrpSpPr>
        <p:grpSpPr>
          <a:xfrm>
            <a:off x="8404802" y="2276872"/>
            <a:ext cx="2655207" cy="2592288"/>
            <a:chOff x="8404007" y="2276872"/>
            <a:chExt cx="2655206" cy="2592288"/>
          </a:xfrm>
        </p:grpSpPr>
        <p:sp>
          <p:nvSpPr>
            <p:cNvPr id="7" name="椭圆 1"/>
            <p:cNvSpPr/>
            <p:nvPr/>
          </p:nvSpPr>
          <p:spPr>
            <a:xfrm>
              <a:off x="8404007" y="2276872"/>
              <a:ext cx="2655206" cy="1242138"/>
            </a:xfrm>
            <a:custGeom>
              <a:avLst/>
              <a:gdLst>
                <a:gd name="connsiteX0" fmla="*/ 1045028 w 2655206"/>
                <a:gd name="connsiteY0" fmla="*/ 1755986 h 2671362"/>
                <a:gd name="connsiteX1" fmla="*/ 2655206 w 2655206"/>
                <a:gd name="connsiteY1" fmla="*/ 1422158 h 2671362"/>
                <a:gd name="connsiteX2" fmla="*/ 1327603 w 2655206"/>
                <a:gd name="connsiteY2" fmla="*/ 2664296 h 2671362"/>
                <a:gd name="connsiteX3" fmla="*/ 1045028 w 2655206"/>
                <a:gd name="connsiteY3" fmla="*/ 1755986 h 2671362"/>
                <a:gd name="connsiteX4" fmla="*/ 1327603 w 2655206"/>
                <a:gd name="connsiteY4" fmla="*/ 0 h 2671362"/>
                <a:gd name="connsiteX5" fmla="*/ 2655206 w 2655206"/>
                <a:gd name="connsiteY5" fmla="*/ 1242138 h 2671362"/>
                <a:gd name="connsiteX6" fmla="*/ 0 w 2655206"/>
                <a:gd name="connsiteY6" fmla="*/ 1242138 h 2671362"/>
                <a:gd name="connsiteX7" fmla="*/ 1327603 w 2655206"/>
                <a:gd name="connsiteY7" fmla="*/ 0 h 2671362"/>
                <a:gd name="connsiteX0-1" fmla="*/ 1327603 w 2655206"/>
                <a:gd name="connsiteY0-2" fmla="*/ 2664296 h 2664296"/>
                <a:gd name="connsiteX1-3" fmla="*/ 2655206 w 2655206"/>
                <a:gd name="connsiteY1-4" fmla="*/ 1422158 h 2664296"/>
                <a:gd name="connsiteX2-5" fmla="*/ 1327603 w 2655206"/>
                <a:gd name="connsiteY2-6" fmla="*/ 2664296 h 2664296"/>
                <a:gd name="connsiteX3-7" fmla="*/ 1327603 w 2655206"/>
                <a:gd name="connsiteY3-8" fmla="*/ 0 h 2664296"/>
                <a:gd name="connsiteX4-9" fmla="*/ 2655206 w 2655206"/>
                <a:gd name="connsiteY4-10" fmla="*/ 1242138 h 2664296"/>
                <a:gd name="connsiteX5-11" fmla="*/ 0 w 2655206"/>
                <a:gd name="connsiteY5-12" fmla="*/ 1242138 h 2664296"/>
                <a:gd name="connsiteX6-13" fmla="*/ 1327603 w 2655206"/>
                <a:gd name="connsiteY6-14" fmla="*/ 0 h 2664296"/>
                <a:gd name="connsiteX0-15" fmla="*/ 1327603 w 2655206"/>
                <a:gd name="connsiteY0-16" fmla="*/ 0 h 1242138"/>
                <a:gd name="connsiteX1-17" fmla="*/ 2655206 w 2655206"/>
                <a:gd name="connsiteY1-18" fmla="*/ 1242138 h 1242138"/>
                <a:gd name="connsiteX2-19" fmla="*/ 0 w 2655206"/>
                <a:gd name="connsiteY2-20" fmla="*/ 1242138 h 1242138"/>
                <a:gd name="connsiteX3-21" fmla="*/ 1327603 w 2655206"/>
                <a:gd name="connsiteY3-22" fmla="*/ 0 h 1242138"/>
              </a:gdLst>
              <a:ahLst/>
              <a:cxnLst>
                <a:cxn ang="0">
                  <a:pos x="connsiteX0-1" y="connsiteY0-2"/>
                </a:cxn>
                <a:cxn ang="0">
                  <a:pos x="connsiteX1-3" y="connsiteY1-4"/>
                </a:cxn>
                <a:cxn ang="0">
                  <a:pos x="connsiteX2-5" y="connsiteY2-6"/>
                </a:cxn>
                <a:cxn ang="0">
                  <a:pos x="connsiteX3-7" y="connsiteY3-8"/>
                </a:cxn>
              </a:cxnLst>
              <a:rect l="l" t="t" r="r" b="b"/>
              <a:pathLst>
                <a:path w="2655206" h="1242138">
                  <a:moveTo>
                    <a:pt x="1327603" y="0"/>
                  </a:moveTo>
                  <a:cubicBezTo>
                    <a:pt x="2033044" y="0"/>
                    <a:pt x="2610414" y="548333"/>
                    <a:pt x="2655206" y="1242138"/>
                  </a:cubicBezTo>
                  <a:lnTo>
                    <a:pt x="0" y="1242138"/>
                  </a:lnTo>
                  <a:cubicBezTo>
                    <a:pt x="44792" y="548333"/>
                    <a:pt x="622162" y="0"/>
                    <a:pt x="132760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椭圆 1"/>
            <p:cNvSpPr/>
            <p:nvPr/>
          </p:nvSpPr>
          <p:spPr>
            <a:xfrm>
              <a:off x="8404007" y="3627022"/>
              <a:ext cx="2655206" cy="1242138"/>
            </a:xfrm>
            <a:custGeom>
              <a:avLst/>
              <a:gdLst>
                <a:gd name="connsiteX0" fmla="*/ 0 w 2655206"/>
                <a:gd name="connsiteY0" fmla="*/ 180020 h 1422158"/>
                <a:gd name="connsiteX1" fmla="*/ 2655206 w 2655206"/>
                <a:gd name="connsiteY1" fmla="*/ 180020 h 1422158"/>
                <a:gd name="connsiteX2" fmla="*/ 1327603 w 2655206"/>
                <a:gd name="connsiteY2" fmla="*/ 1422158 h 1422158"/>
                <a:gd name="connsiteX3" fmla="*/ 0 w 2655206"/>
                <a:gd name="connsiteY3" fmla="*/ 180020 h 1422158"/>
                <a:gd name="connsiteX4" fmla="*/ 0 w 2655206"/>
                <a:gd name="connsiteY4" fmla="*/ 0 h 1422158"/>
                <a:gd name="connsiteX5" fmla="*/ 2655206 w 2655206"/>
                <a:gd name="connsiteY5" fmla="*/ 0 h 1422158"/>
                <a:gd name="connsiteX6" fmla="*/ 0 w 2655206"/>
                <a:gd name="connsiteY6" fmla="*/ 0 h 1422158"/>
                <a:gd name="connsiteX0-1" fmla="*/ 0 w 2655206"/>
                <a:gd name="connsiteY0-2" fmla="*/ 0 h 1242138"/>
                <a:gd name="connsiteX1-3" fmla="*/ 2655206 w 2655206"/>
                <a:gd name="connsiteY1-4" fmla="*/ 0 h 1242138"/>
                <a:gd name="connsiteX2-5" fmla="*/ 1327603 w 2655206"/>
                <a:gd name="connsiteY2-6" fmla="*/ 1242138 h 1242138"/>
                <a:gd name="connsiteX3-7" fmla="*/ 0 w 2655206"/>
                <a:gd name="connsiteY3-8" fmla="*/ 0 h 1242138"/>
              </a:gdLst>
              <a:ahLst/>
              <a:cxnLst>
                <a:cxn ang="0">
                  <a:pos x="connsiteX0-1" y="connsiteY0-2"/>
                </a:cxn>
                <a:cxn ang="0">
                  <a:pos x="connsiteX1-3" y="connsiteY1-4"/>
                </a:cxn>
                <a:cxn ang="0">
                  <a:pos x="connsiteX2-5" y="connsiteY2-6"/>
                </a:cxn>
                <a:cxn ang="0">
                  <a:pos x="connsiteX3-7" y="connsiteY3-8"/>
                </a:cxn>
              </a:cxnLst>
              <a:rect l="l" t="t" r="r" b="b"/>
              <a:pathLst>
                <a:path w="2655206" h="1242138">
                  <a:moveTo>
                    <a:pt x="0" y="0"/>
                  </a:moveTo>
                  <a:lnTo>
                    <a:pt x="2655206" y="0"/>
                  </a:lnTo>
                  <a:cubicBezTo>
                    <a:pt x="2610414" y="693805"/>
                    <a:pt x="2033044" y="1242138"/>
                    <a:pt x="1327603" y="1242138"/>
                  </a:cubicBezTo>
                  <a:cubicBezTo>
                    <a:pt x="622162" y="1242138"/>
                    <a:pt x="44792" y="693805"/>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6" name="Group 73"/>
            <p:cNvGrpSpPr/>
            <p:nvPr>
              <p:custDataLst>
                <p:tags r:id="rId1"/>
              </p:custDataLst>
            </p:nvPr>
          </p:nvGrpSpPr>
          <p:grpSpPr>
            <a:xfrm>
              <a:off x="9167718" y="2905458"/>
              <a:ext cx="1127785" cy="451534"/>
              <a:chOff x="683122" y="3143325"/>
              <a:chExt cx="1092016" cy="428533"/>
            </a:xfrm>
          </p:grpSpPr>
          <p:pic>
            <p:nvPicPr>
              <p:cNvPr id="13" name="Picture 74"/>
              <p:cNvPicPr>
                <a:picLocks noChangeAspect="1"/>
              </p:cNvPicPr>
              <p:nvPr/>
            </p:nvPicPr>
            <p:blipFill rotWithShape="1">
              <a:blip r:embed="rId2" cstate="print">
                <a:extLst>
                  <a:ext uri="{28A0092B-C50C-407E-A947-70E740481C1C}">
                    <a14:useLocalDpi xmlns:a14="http://schemas.microsoft.com/office/drawing/2010/main" val="0"/>
                  </a:ext>
                </a:extLst>
              </a:blip>
              <a:srcRect l="27680"/>
              <a:stretch>
                <a:fillRect/>
              </a:stretch>
            </p:blipFill>
            <p:spPr>
              <a:xfrm>
                <a:off x="1022176" y="3143325"/>
                <a:ext cx="752962" cy="428533"/>
              </a:xfrm>
              <a:prstGeom prst="rect">
                <a:avLst/>
              </a:prstGeom>
            </p:spPr>
          </p:pic>
          <p:pic>
            <p:nvPicPr>
              <p:cNvPr id="14" name="Picture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122" y="3224792"/>
                <a:ext cx="339653" cy="265593"/>
              </a:xfrm>
              <a:prstGeom prst="rect">
                <a:avLst/>
              </a:prstGeom>
            </p:spPr>
          </p:pic>
        </p:grpSp>
        <p:pic>
          <p:nvPicPr>
            <p:cNvPr id="10" name="Picture 76"/>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20632" y="4087954"/>
              <a:ext cx="821956" cy="493174"/>
            </a:xfrm>
            <a:prstGeom prst="rect">
              <a:avLst/>
            </a:prstGeom>
          </p:spPr>
        </p:pic>
        <p:sp>
          <p:nvSpPr>
            <p:cNvPr id="11" name="矩形 10"/>
            <p:cNvSpPr/>
            <p:nvPr/>
          </p:nvSpPr>
          <p:spPr>
            <a:xfrm>
              <a:off x="8946780" y="2515183"/>
              <a:ext cx="1223412" cy="300210"/>
            </a:xfrm>
            <a:prstGeom prst="rect">
              <a:avLst/>
            </a:prstGeom>
          </p:spPr>
          <p:txBody>
            <a:bodyPr wrap="none">
              <a:spAutoFit/>
            </a:bodyPr>
            <a:lstStyle/>
            <a:p>
              <a:r>
                <a:rPr lang="zh-CN" altLang="en-US" sz="1350" dirty="0">
                  <a:solidFill>
                    <a:schemeClr val="bg1"/>
                  </a:solidFill>
                  <a:latin typeface="微软雅黑" panose="020B0503020204020204" charset="-122"/>
                  <a:ea typeface="微软雅黑" panose="020B0503020204020204" charset="-122"/>
                  <a:cs typeface="华文黑体" pitchFamily="2" charset="-122"/>
                </a:rPr>
                <a:t>单击添加标题</a:t>
              </a:r>
              <a:endParaRPr lang="zh-CN" altLang="en-US" sz="1350" dirty="0">
                <a:solidFill>
                  <a:schemeClr val="bg1"/>
                </a:solidFill>
                <a:latin typeface="微软雅黑" panose="020B0503020204020204" charset="-122"/>
                <a:ea typeface="微软雅黑" panose="020B0503020204020204" charset="-122"/>
                <a:cs typeface="华文黑体" pitchFamily="2" charset="-122"/>
              </a:endParaRPr>
            </a:p>
          </p:txBody>
        </p:sp>
        <p:sp>
          <p:nvSpPr>
            <p:cNvPr id="12" name="矩形 11"/>
            <p:cNvSpPr/>
            <p:nvPr/>
          </p:nvSpPr>
          <p:spPr>
            <a:xfrm>
              <a:off x="8946780" y="3708031"/>
              <a:ext cx="1223412" cy="300210"/>
            </a:xfrm>
            <a:prstGeom prst="rect">
              <a:avLst/>
            </a:prstGeom>
          </p:spPr>
          <p:txBody>
            <a:bodyPr wrap="none">
              <a:spAutoFit/>
            </a:bodyPr>
            <a:lstStyle/>
            <a:p>
              <a:r>
                <a:rPr lang="zh-CN" altLang="en-US" sz="1350" dirty="0">
                  <a:solidFill>
                    <a:schemeClr val="bg1"/>
                  </a:solidFill>
                  <a:latin typeface="微软雅黑" panose="020B0503020204020204" charset="-122"/>
                  <a:ea typeface="微软雅黑" panose="020B0503020204020204" charset="-122"/>
                  <a:cs typeface="华文黑体" pitchFamily="2" charset="-122"/>
                </a:rPr>
                <a:t>单击添加标题</a:t>
              </a:r>
              <a:endParaRPr lang="zh-CN" altLang="en-US" sz="1350" dirty="0">
                <a:solidFill>
                  <a:schemeClr val="bg1"/>
                </a:solidFill>
                <a:latin typeface="微软雅黑" panose="020B0503020204020204" charset="-122"/>
                <a:ea typeface="微软雅黑" panose="020B0503020204020204" charset="-122"/>
                <a:cs typeface="华文黑体" pitchFamily="2" charset="-122"/>
              </a:endParaRPr>
            </a:p>
          </p:txBody>
        </p:sp>
      </p:grpSp>
      <p:sp>
        <p:nvSpPr>
          <p:cNvPr id="15" name="Freeform 91"/>
          <p:cNvSpPr>
            <a:spLocks noEditPoints="1"/>
          </p:cNvSpPr>
          <p:nvPr/>
        </p:nvSpPr>
        <p:spPr bwMode="auto">
          <a:xfrm>
            <a:off x="1559497" y="1844825"/>
            <a:ext cx="293175" cy="418025"/>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accent1"/>
          </a:solidFill>
          <a:ln>
            <a:noFill/>
          </a:ln>
        </p:spPr>
        <p:txBody>
          <a:bodyPr vert="horz" wrap="square" lIns="68571" tIns="34287" rIns="68571" bIns="34287" numCol="1" anchor="t" anchorCtr="0" compatLnSpc="1"/>
          <a:lstStyle/>
          <a:p>
            <a:endParaRPr lang="en-US" sz="1350">
              <a:solidFill>
                <a:schemeClr val="bg1">
                  <a:lumMod val="50000"/>
                </a:schemeClr>
              </a:solidFill>
            </a:endParaRPr>
          </a:p>
        </p:txBody>
      </p:sp>
      <p:sp>
        <p:nvSpPr>
          <p:cNvPr id="16" name="Freeform 80"/>
          <p:cNvSpPr>
            <a:spLocks noEditPoints="1"/>
          </p:cNvSpPr>
          <p:nvPr/>
        </p:nvSpPr>
        <p:spPr bwMode="auto">
          <a:xfrm>
            <a:off x="1559497" y="4072198"/>
            <a:ext cx="293175" cy="416743"/>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accent2"/>
          </a:solidFill>
          <a:ln>
            <a:noFill/>
          </a:ln>
        </p:spPr>
        <p:txBody>
          <a:bodyPr vert="horz" wrap="square" lIns="68571" tIns="34287" rIns="68571" bIns="34287" numCol="1" anchor="t" anchorCtr="0" compatLnSpc="1"/>
          <a:lstStyle/>
          <a:p>
            <a:endParaRPr lang="en-US" sz="1350">
              <a:solidFill>
                <a:schemeClr val="bg1">
                  <a:lumMod val="50000"/>
                </a:schemeClr>
              </a:solidFill>
            </a:endParaRPr>
          </a:p>
        </p:txBody>
      </p:sp>
      <p:grpSp>
        <p:nvGrpSpPr>
          <p:cNvPr id="9" name="组合 20"/>
          <p:cNvGrpSpPr/>
          <p:nvPr/>
        </p:nvGrpSpPr>
        <p:grpSpPr>
          <a:xfrm>
            <a:off x="1559497" y="1484784"/>
            <a:ext cx="8244916" cy="720080"/>
            <a:chOff x="1558702" y="1628800"/>
            <a:chExt cx="8244916" cy="720080"/>
          </a:xfrm>
          <a:solidFill>
            <a:schemeClr val="accent1"/>
          </a:solidFill>
        </p:grpSpPr>
        <p:cxnSp>
          <p:nvCxnSpPr>
            <p:cNvPr id="22" name="直接连接符 6"/>
            <p:cNvCxnSpPr/>
            <p:nvPr/>
          </p:nvCxnSpPr>
          <p:spPr>
            <a:xfrm>
              <a:off x="1558702" y="1628800"/>
              <a:ext cx="8172908" cy="648072"/>
            </a:xfrm>
            <a:prstGeom prst="bentConnector3">
              <a:avLst>
                <a:gd name="adj1" fmla="val 99935"/>
              </a:avLst>
            </a:prstGeom>
            <a:grpFill/>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9659602" y="2204864"/>
              <a:ext cx="144016" cy="144016"/>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7" name="组合 23"/>
          <p:cNvGrpSpPr/>
          <p:nvPr/>
        </p:nvGrpSpPr>
        <p:grpSpPr>
          <a:xfrm flipV="1">
            <a:off x="1559497" y="4941168"/>
            <a:ext cx="8244916" cy="720080"/>
            <a:chOff x="1558702" y="5301208"/>
            <a:chExt cx="8244916" cy="720080"/>
          </a:xfrm>
          <a:solidFill>
            <a:schemeClr val="accent2"/>
          </a:solidFill>
        </p:grpSpPr>
        <p:cxnSp>
          <p:nvCxnSpPr>
            <p:cNvPr id="25" name="直接连接符 6"/>
            <p:cNvCxnSpPr/>
            <p:nvPr/>
          </p:nvCxnSpPr>
          <p:spPr>
            <a:xfrm>
              <a:off x="1558702" y="5301208"/>
              <a:ext cx="8172908" cy="648072"/>
            </a:xfrm>
            <a:prstGeom prst="bentConnector3">
              <a:avLst>
                <a:gd name="adj1" fmla="val 99935"/>
              </a:avLst>
            </a:prstGeom>
            <a:grpFill/>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9659602" y="5877272"/>
              <a:ext cx="144016" cy="144016"/>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7" name="矩形 26"/>
          <p:cNvSpPr/>
          <p:nvPr/>
        </p:nvSpPr>
        <p:spPr>
          <a:xfrm>
            <a:off x="1991545" y="1862740"/>
            <a:ext cx="2213199"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请添加您的标题</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28" name="矩形 27"/>
          <p:cNvSpPr/>
          <p:nvPr/>
        </p:nvSpPr>
        <p:spPr>
          <a:xfrm>
            <a:off x="2002184" y="2308277"/>
            <a:ext cx="5894016"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可通过右键选择只保留文本来粘贴您的内容。可通过右键选择只保留文本来粘贴您的内容。可通过右键选择只保留文本来粘贴您的内容。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9" name="矩形 28"/>
          <p:cNvSpPr/>
          <p:nvPr/>
        </p:nvSpPr>
        <p:spPr>
          <a:xfrm>
            <a:off x="1991545" y="4129888"/>
            <a:ext cx="2213199" cy="400110"/>
          </a:xfrm>
          <a:prstGeom prst="rect">
            <a:avLst/>
          </a:prstGeom>
        </p:spPr>
        <p:txBody>
          <a:bodyPr wrap="square">
            <a:spAutoFit/>
          </a:bodyPr>
          <a:lstStyle/>
          <a:p>
            <a:pPr lvl="0"/>
            <a:r>
              <a:rPr lang="zh-CN" altLang="en-US" sz="2000" b="1" dirty="0">
                <a:solidFill>
                  <a:schemeClr val="bg1">
                    <a:lumMod val="50000"/>
                  </a:schemeClr>
                </a:solidFill>
                <a:latin typeface="微软雅黑" panose="020B0503020204020204" charset="-122"/>
                <a:ea typeface="微软雅黑" panose="020B0503020204020204" charset="-122"/>
              </a:rPr>
              <a:t>请添加您的标题</a:t>
            </a:r>
            <a:endParaRPr lang="zh-CN" altLang="en-US" sz="2000" b="1" dirty="0">
              <a:solidFill>
                <a:schemeClr val="bg1">
                  <a:lumMod val="50000"/>
                </a:schemeClr>
              </a:solidFill>
              <a:latin typeface="微软雅黑" panose="020B0503020204020204" charset="-122"/>
              <a:ea typeface="微软雅黑" panose="020B0503020204020204" charset="-122"/>
            </a:endParaRPr>
          </a:p>
        </p:txBody>
      </p:sp>
      <p:sp>
        <p:nvSpPr>
          <p:cNvPr id="30" name="矩形 29"/>
          <p:cNvSpPr/>
          <p:nvPr/>
        </p:nvSpPr>
        <p:spPr>
          <a:xfrm>
            <a:off x="2002184" y="4575425"/>
            <a:ext cx="5894016" cy="609398"/>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可通过右键选择只保留文本来粘贴您的内容。可通过右键选择只保留文本来粘贴您的内容。可通过右键选择只保留文本来粘贴您的内容。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2"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par>
                                <p:cTn id="13" presetID="2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par>
                                <p:cTn id="16" presetID="22" presetClass="entr" presetSubtype="2" fill="hold" nodeType="with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par>
                                <p:cTn id="19" presetID="22" presetClass="entr" presetSubtype="2"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Effect transition="in" filter="wipe(right)">
                                      <p:cBhvr>
                                        <p:cTn id="21" dur="500"/>
                                        <p:tgtEl>
                                          <p:spTgt spid="17"/>
                                        </p:tgtEl>
                                      </p:cBhvr>
                                    </p:animEffect>
                                  </p:childTnLst>
                                </p:cTn>
                              </p:par>
                              <p:par>
                                <p:cTn id="22" presetID="22" presetClass="entr" presetSubtype="2" fill="hold" grpId="0" nodeType="withEffect">
                                  <p:stCondLst>
                                    <p:cond delay="100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500"/>
                                        <p:tgtEl>
                                          <p:spTgt spid="15"/>
                                        </p:tgtEl>
                                      </p:cBhvr>
                                    </p:animEffect>
                                  </p:childTnLst>
                                </p:cTn>
                              </p:par>
                              <p:par>
                                <p:cTn id="25" presetID="22" presetClass="entr" presetSubtype="2" fill="hold" grpId="0" nodeType="withEffect">
                                  <p:stCondLst>
                                    <p:cond delay="100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500"/>
                                        <p:tgtEl>
                                          <p:spTgt spid="16"/>
                                        </p:tgtEl>
                                      </p:cBhvr>
                                    </p:animEffect>
                                  </p:childTnLst>
                                </p:cTn>
                              </p:par>
                            </p:childTnLst>
                          </p:cTn>
                        </p:par>
                        <p:par>
                          <p:cTn id="28" fill="hold">
                            <p:stCondLst>
                              <p:cond delay="500"/>
                            </p:stCondLst>
                            <p:childTnLst>
                              <p:par>
                                <p:cTn id="29" presetID="23" presetClass="entr" presetSubtype="16" fill="hold" grpId="0" nodeType="afterEffect">
                                  <p:stCondLst>
                                    <p:cond delay="0"/>
                                  </p:stCondLst>
                                  <p:iterate type="lt">
                                    <p:tmPct val="10000"/>
                                  </p:iterate>
                                  <p:childTnLst>
                                    <p:set>
                                      <p:cBhvr>
                                        <p:cTn id="30" dur="1" fill="hold">
                                          <p:stCondLst>
                                            <p:cond delay="0"/>
                                          </p:stCondLst>
                                        </p:cTn>
                                        <p:tgtEl>
                                          <p:spTgt spid="27"/>
                                        </p:tgtEl>
                                        <p:attrNameLst>
                                          <p:attrName>style.visibility</p:attrName>
                                        </p:attrNameLst>
                                      </p:cBhvr>
                                      <p:to>
                                        <p:strVal val="visible"/>
                                      </p:to>
                                    </p:set>
                                    <p:anim calcmode="lin" valueType="num">
                                      <p:cBhvr>
                                        <p:cTn id="31" dur="250" fill="hold"/>
                                        <p:tgtEl>
                                          <p:spTgt spid="27"/>
                                        </p:tgtEl>
                                        <p:attrNameLst>
                                          <p:attrName>ppt_w</p:attrName>
                                        </p:attrNameLst>
                                      </p:cBhvr>
                                      <p:tavLst>
                                        <p:tav tm="0">
                                          <p:val>
                                            <p:fltVal val="0"/>
                                          </p:val>
                                        </p:tav>
                                        <p:tav tm="100000">
                                          <p:val>
                                            <p:strVal val="#ppt_w"/>
                                          </p:val>
                                        </p:tav>
                                      </p:tavLst>
                                    </p:anim>
                                    <p:anim calcmode="lin" valueType="num">
                                      <p:cBhvr>
                                        <p:cTn id="32" dur="250" fill="hold"/>
                                        <p:tgtEl>
                                          <p:spTgt spid="27"/>
                                        </p:tgtEl>
                                        <p:attrNameLst>
                                          <p:attrName>ppt_h</p:attrName>
                                        </p:attrNameLst>
                                      </p:cBhvr>
                                      <p:tavLst>
                                        <p:tav tm="0">
                                          <p:val>
                                            <p:fltVal val="0"/>
                                          </p:val>
                                        </p:tav>
                                        <p:tav tm="100000">
                                          <p:val>
                                            <p:strVal val="#ppt_h"/>
                                          </p:val>
                                        </p:tav>
                                      </p:tavLst>
                                    </p:anim>
                                  </p:childTnLst>
                                </p:cTn>
                              </p:par>
                            </p:childTnLst>
                          </p:cTn>
                        </p:par>
                        <p:par>
                          <p:cTn id="33" fill="hold">
                            <p:stCondLst>
                              <p:cond delay="1899"/>
                            </p:stCondLst>
                            <p:childTnLst>
                              <p:par>
                                <p:cTn id="34" presetID="14" presetClass="entr" presetSubtype="1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randombar(horizontal)">
                                      <p:cBhvr>
                                        <p:cTn id="36" dur="250"/>
                                        <p:tgtEl>
                                          <p:spTgt spid="28"/>
                                        </p:tgtEl>
                                      </p:cBhvr>
                                    </p:animEffect>
                                  </p:childTnLst>
                                </p:cTn>
                              </p:par>
                            </p:childTnLst>
                          </p:cTn>
                        </p:par>
                        <p:par>
                          <p:cTn id="37" fill="hold">
                            <p:stCondLst>
                              <p:cond delay="2399"/>
                            </p:stCondLst>
                            <p:childTnLst>
                              <p:par>
                                <p:cTn id="38" presetID="23" presetClass="entr" presetSubtype="16" fill="hold" grpId="0" nodeType="afterEffect">
                                  <p:stCondLst>
                                    <p:cond delay="0"/>
                                  </p:stCondLst>
                                  <p:iterate type="lt">
                                    <p:tmPct val="10000"/>
                                  </p:iterate>
                                  <p:childTnLst>
                                    <p:set>
                                      <p:cBhvr>
                                        <p:cTn id="39" dur="1" fill="hold">
                                          <p:stCondLst>
                                            <p:cond delay="0"/>
                                          </p:stCondLst>
                                        </p:cTn>
                                        <p:tgtEl>
                                          <p:spTgt spid="29"/>
                                        </p:tgtEl>
                                        <p:attrNameLst>
                                          <p:attrName>style.visibility</p:attrName>
                                        </p:attrNameLst>
                                      </p:cBhvr>
                                      <p:to>
                                        <p:strVal val="visible"/>
                                      </p:to>
                                    </p:set>
                                    <p:anim calcmode="lin" valueType="num">
                                      <p:cBhvr>
                                        <p:cTn id="40" dur="250" fill="hold"/>
                                        <p:tgtEl>
                                          <p:spTgt spid="29"/>
                                        </p:tgtEl>
                                        <p:attrNameLst>
                                          <p:attrName>ppt_w</p:attrName>
                                        </p:attrNameLst>
                                      </p:cBhvr>
                                      <p:tavLst>
                                        <p:tav tm="0">
                                          <p:val>
                                            <p:fltVal val="0"/>
                                          </p:val>
                                        </p:tav>
                                        <p:tav tm="100000">
                                          <p:val>
                                            <p:strVal val="#ppt_w"/>
                                          </p:val>
                                        </p:tav>
                                      </p:tavLst>
                                    </p:anim>
                                    <p:anim calcmode="lin" valueType="num">
                                      <p:cBhvr>
                                        <p:cTn id="41" dur="250" fill="hold"/>
                                        <p:tgtEl>
                                          <p:spTgt spid="29"/>
                                        </p:tgtEl>
                                        <p:attrNameLst>
                                          <p:attrName>ppt_h</p:attrName>
                                        </p:attrNameLst>
                                      </p:cBhvr>
                                      <p:tavLst>
                                        <p:tav tm="0">
                                          <p:val>
                                            <p:fltVal val="0"/>
                                          </p:val>
                                        </p:tav>
                                        <p:tav tm="100000">
                                          <p:val>
                                            <p:strVal val="#ppt_h"/>
                                          </p:val>
                                        </p:tav>
                                      </p:tavLst>
                                    </p:anim>
                                  </p:childTnLst>
                                </p:cTn>
                              </p:par>
                            </p:childTnLst>
                          </p:cTn>
                        </p:par>
                        <p:par>
                          <p:cTn id="42" fill="hold">
                            <p:stCondLst>
                              <p:cond delay="2549"/>
                            </p:stCondLst>
                            <p:childTnLst>
                              <p:par>
                                <p:cTn id="43" presetID="14" presetClass="entr" presetSubtype="1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randombar(horizontal)">
                                      <p:cBhvr>
                                        <p:cTn id="45"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animBg="1"/>
      <p:bldP spid="16" grpId="0" animBg="1"/>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0"/>
          <p:cNvSpPr>
            <a:spLocks noChangeArrowheads="1"/>
          </p:cNvSpPr>
          <p:nvPr/>
        </p:nvSpPr>
        <p:spPr bwMode="auto">
          <a:xfrm>
            <a:off x="861221" y="1338263"/>
            <a:ext cx="4727575" cy="2527300"/>
          </a:xfrm>
          <a:prstGeom prst="rect">
            <a:avLst/>
          </a:prstGeom>
          <a:blipFill dpi="0" rotWithShape="1">
            <a:blip r:embed="rId1"/>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3" name="矩形 11"/>
          <p:cNvSpPr>
            <a:spLocks noChangeArrowheads="1"/>
          </p:cNvSpPr>
          <p:nvPr/>
        </p:nvSpPr>
        <p:spPr bwMode="auto">
          <a:xfrm>
            <a:off x="6622257" y="1338263"/>
            <a:ext cx="4725987" cy="2527300"/>
          </a:xfrm>
          <a:prstGeom prst="rect">
            <a:avLst/>
          </a:prstGeom>
          <a:blipFill dpi="0" rotWithShape="1">
            <a:blip r:embed="rId2"/>
            <a:srcRect/>
            <a:stretch>
              <a:fillRect/>
            </a:stretch>
          </a:blipFill>
          <a:ln>
            <a:noFill/>
          </a:ln>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grpSp>
        <p:nvGrpSpPr>
          <p:cNvPr id="4" name="组合 27"/>
          <p:cNvGrpSpPr/>
          <p:nvPr/>
        </p:nvGrpSpPr>
        <p:grpSpPr bwMode="auto">
          <a:xfrm>
            <a:off x="861221" y="3922713"/>
            <a:ext cx="4727575" cy="696912"/>
            <a:chOff x="0" y="0"/>
            <a:chExt cx="4727045" cy="649007"/>
          </a:xfrm>
        </p:grpSpPr>
        <p:sp>
          <p:nvSpPr>
            <p:cNvPr id="5" name="矩形 12"/>
            <p:cNvSpPr>
              <a:spLocks noChangeArrowheads="1"/>
            </p:cNvSpPr>
            <p:nvPr/>
          </p:nvSpPr>
          <p:spPr bwMode="auto">
            <a:xfrm rot="16200000">
              <a:off x="2281590" y="-2078072"/>
              <a:ext cx="163866" cy="472704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6" name="矩形 13"/>
            <p:cNvSpPr>
              <a:spLocks noChangeArrowheads="1"/>
            </p:cNvSpPr>
            <p:nvPr/>
          </p:nvSpPr>
          <p:spPr bwMode="auto">
            <a:xfrm rot="16200000">
              <a:off x="2322556" y="-2236797"/>
              <a:ext cx="81933" cy="472704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7" name="矩形 14"/>
            <p:cNvSpPr>
              <a:spLocks noChangeArrowheads="1"/>
            </p:cNvSpPr>
            <p:nvPr/>
          </p:nvSpPr>
          <p:spPr bwMode="auto">
            <a:xfrm rot="16200000">
              <a:off x="2338943" y="-2338944"/>
              <a:ext cx="49160" cy="472704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8" name="矩形 15"/>
            <p:cNvSpPr>
              <a:spLocks noChangeArrowheads="1"/>
            </p:cNvSpPr>
            <p:nvPr/>
          </p:nvSpPr>
          <p:spPr bwMode="auto">
            <a:xfrm rot="16200000">
              <a:off x="2240623" y="-1837417"/>
              <a:ext cx="245799" cy="472704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grpSp>
      <p:sp>
        <p:nvSpPr>
          <p:cNvPr id="17" name="矩形 16"/>
          <p:cNvSpPr/>
          <p:nvPr/>
        </p:nvSpPr>
        <p:spPr>
          <a:xfrm>
            <a:off x="2279577" y="4734491"/>
            <a:ext cx="2605703"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请添加您的内容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18" name="矩形 17"/>
          <p:cNvSpPr/>
          <p:nvPr/>
        </p:nvSpPr>
        <p:spPr>
          <a:xfrm>
            <a:off x="896381" y="5103280"/>
            <a:ext cx="4697819"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右键点击图片，找到“填充形状”图标，然后选择填充图片即可换成您的照片。右键点击图片，找到“填充形状”图标，然后选择填充图片即可换成您的照片。</a:t>
            </a:r>
            <a:endParaRPr lang="zh-CN" altLang="en-US" sz="1400" dirty="0">
              <a:solidFill>
                <a:schemeClr val="bg1">
                  <a:lumMod val="50000"/>
                </a:schemeClr>
              </a:solidFill>
              <a:latin typeface="微软雅黑" panose="020B0503020204020204" charset="-122"/>
              <a:ea typeface="微软雅黑" panose="020B0503020204020204" charset="-122"/>
            </a:endParaRPr>
          </a:p>
        </p:txBody>
      </p:sp>
      <p:grpSp>
        <p:nvGrpSpPr>
          <p:cNvPr id="9" name="组合 27"/>
          <p:cNvGrpSpPr/>
          <p:nvPr/>
        </p:nvGrpSpPr>
        <p:grpSpPr bwMode="auto">
          <a:xfrm>
            <a:off x="6622258" y="3922711"/>
            <a:ext cx="4727575" cy="696912"/>
            <a:chOff x="0" y="0"/>
            <a:chExt cx="4727045" cy="649007"/>
          </a:xfrm>
        </p:grpSpPr>
        <p:sp>
          <p:nvSpPr>
            <p:cNvPr id="20" name="矩形 12"/>
            <p:cNvSpPr>
              <a:spLocks noChangeArrowheads="1"/>
            </p:cNvSpPr>
            <p:nvPr/>
          </p:nvSpPr>
          <p:spPr bwMode="auto">
            <a:xfrm rot="16200000">
              <a:off x="2281590" y="-2078072"/>
              <a:ext cx="163866" cy="472704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21" name="矩形 13"/>
            <p:cNvSpPr>
              <a:spLocks noChangeArrowheads="1"/>
            </p:cNvSpPr>
            <p:nvPr/>
          </p:nvSpPr>
          <p:spPr bwMode="auto">
            <a:xfrm rot="16200000">
              <a:off x="2322556" y="-2236797"/>
              <a:ext cx="81933" cy="472704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22" name="矩形 14"/>
            <p:cNvSpPr>
              <a:spLocks noChangeArrowheads="1"/>
            </p:cNvSpPr>
            <p:nvPr/>
          </p:nvSpPr>
          <p:spPr bwMode="auto">
            <a:xfrm rot="16200000">
              <a:off x="2338943" y="-2338944"/>
              <a:ext cx="49160" cy="472704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sp>
          <p:nvSpPr>
            <p:cNvPr id="23" name="矩形 15"/>
            <p:cNvSpPr>
              <a:spLocks noChangeArrowheads="1"/>
            </p:cNvSpPr>
            <p:nvPr/>
          </p:nvSpPr>
          <p:spPr bwMode="auto">
            <a:xfrm rot="16200000">
              <a:off x="2240623" y="-1837417"/>
              <a:ext cx="245799" cy="472704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350">
                <a:solidFill>
                  <a:srgbClr val="FFFFFF"/>
                </a:solidFill>
                <a:latin typeface="宋体" panose="02010600030101010101" pitchFamily="2" charset="-122"/>
                <a:sym typeface="宋体" panose="02010600030101010101" pitchFamily="2" charset="-122"/>
              </a:endParaRPr>
            </a:p>
          </p:txBody>
        </p:sp>
      </p:grpSp>
      <p:sp>
        <p:nvSpPr>
          <p:cNvPr id="24" name="矩形 23"/>
          <p:cNvSpPr/>
          <p:nvPr/>
        </p:nvSpPr>
        <p:spPr>
          <a:xfrm>
            <a:off x="8127269" y="4733948"/>
            <a:ext cx="2605703" cy="300210"/>
          </a:xfrm>
          <a:prstGeom prst="rect">
            <a:avLst/>
          </a:prstGeom>
        </p:spPr>
        <p:txBody>
          <a:bodyPr wrap="square">
            <a:spAutoFit/>
          </a:bodyPr>
          <a:lstStyle/>
          <a:p>
            <a:pPr lvl="0"/>
            <a:r>
              <a:rPr lang="zh-CN" altLang="en-US" sz="1350" b="1" dirty="0">
                <a:solidFill>
                  <a:schemeClr val="bg1">
                    <a:lumMod val="50000"/>
                  </a:schemeClr>
                </a:solidFill>
                <a:latin typeface="微软雅黑" panose="020B0503020204020204" charset="-122"/>
                <a:ea typeface="微软雅黑" panose="020B0503020204020204" charset="-122"/>
              </a:rPr>
              <a:t>请添加您的内容</a:t>
            </a:r>
            <a:endParaRPr lang="zh-CN" altLang="en-US" sz="1350" b="1" dirty="0">
              <a:solidFill>
                <a:schemeClr val="bg1">
                  <a:lumMod val="50000"/>
                </a:schemeClr>
              </a:solidFill>
              <a:latin typeface="微软雅黑" panose="020B0503020204020204" charset="-122"/>
              <a:ea typeface="微软雅黑" panose="020B0503020204020204" charset="-122"/>
            </a:endParaRPr>
          </a:p>
        </p:txBody>
      </p:sp>
      <p:sp>
        <p:nvSpPr>
          <p:cNvPr id="25" name="矩形 24"/>
          <p:cNvSpPr/>
          <p:nvPr/>
        </p:nvSpPr>
        <p:spPr>
          <a:xfrm>
            <a:off x="6744073" y="5102738"/>
            <a:ext cx="4697819"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右键点击图片，找到“填充形状”图标，然后选择填充图片即可换成您的照片。右键点击图片，找到“填充形状”图标，然后选择填充图片即可换成您的照片。</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16" fill="hold" grpId="0" nodeType="after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250" fill="hold"/>
                                        <p:tgtEl>
                                          <p:spTgt spid="17"/>
                                        </p:tgtEl>
                                        <p:attrNameLst>
                                          <p:attrName>ppt_w</p:attrName>
                                        </p:attrNameLst>
                                      </p:cBhvr>
                                      <p:tavLst>
                                        <p:tav tm="0">
                                          <p:val>
                                            <p:fltVal val="0"/>
                                          </p:val>
                                        </p:tav>
                                        <p:tav tm="100000">
                                          <p:val>
                                            <p:strVal val="#ppt_w"/>
                                          </p:val>
                                        </p:tav>
                                      </p:tavLst>
                                    </p:anim>
                                    <p:anim calcmode="lin" valueType="num">
                                      <p:cBhvr>
                                        <p:cTn id="17" dur="250" fill="hold"/>
                                        <p:tgtEl>
                                          <p:spTgt spid="17"/>
                                        </p:tgtEl>
                                        <p:attrNameLst>
                                          <p:attrName>ppt_h</p:attrName>
                                        </p:attrNameLst>
                                      </p:cBhvr>
                                      <p:tavLst>
                                        <p:tav tm="0">
                                          <p:val>
                                            <p:fltVal val="0"/>
                                          </p:val>
                                        </p:tav>
                                        <p:tav tm="100000">
                                          <p:val>
                                            <p:strVal val="#ppt_h"/>
                                          </p:val>
                                        </p:tav>
                                      </p:tavLst>
                                    </p:anim>
                                  </p:childTnLst>
                                </p:cTn>
                              </p:par>
                            </p:childTnLst>
                          </p:cTn>
                        </p:par>
                        <p:par>
                          <p:cTn id="18" fill="hold">
                            <p:stCondLst>
                              <p:cond delay="899"/>
                            </p:stCondLst>
                            <p:childTnLst>
                              <p:par>
                                <p:cTn id="19" presetID="14" presetClass="entr" presetSubtype="1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250"/>
                                        <p:tgtEl>
                                          <p:spTgt spid="18"/>
                                        </p:tgtEl>
                                      </p:cBhvr>
                                    </p:animEffect>
                                  </p:childTnLst>
                                </p:cTn>
                              </p:par>
                            </p:childTnLst>
                          </p:cTn>
                        </p:par>
                        <p:par>
                          <p:cTn id="22" fill="hold">
                            <p:stCondLst>
                              <p:cond delay="1399"/>
                            </p:stCondLst>
                            <p:childTnLst>
                              <p:par>
                                <p:cTn id="23" presetID="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1899"/>
                            </p:stCondLst>
                            <p:childTnLst>
                              <p:par>
                                <p:cTn id="32" presetID="23" presetClass="entr" presetSubtype="16" fill="hold" grpId="0" nodeType="afterEffect">
                                  <p:stCondLst>
                                    <p:cond delay="0"/>
                                  </p:stCondLst>
                                  <p:iterate type="lt">
                                    <p:tmPct val="10000"/>
                                  </p:iterate>
                                  <p:childTnLst>
                                    <p:set>
                                      <p:cBhvr>
                                        <p:cTn id="33" dur="1" fill="hold">
                                          <p:stCondLst>
                                            <p:cond delay="0"/>
                                          </p:stCondLst>
                                        </p:cTn>
                                        <p:tgtEl>
                                          <p:spTgt spid="24"/>
                                        </p:tgtEl>
                                        <p:attrNameLst>
                                          <p:attrName>style.visibility</p:attrName>
                                        </p:attrNameLst>
                                      </p:cBhvr>
                                      <p:to>
                                        <p:strVal val="visible"/>
                                      </p:to>
                                    </p:set>
                                    <p:anim calcmode="lin" valueType="num">
                                      <p:cBhvr>
                                        <p:cTn id="34" dur="250" fill="hold"/>
                                        <p:tgtEl>
                                          <p:spTgt spid="24"/>
                                        </p:tgtEl>
                                        <p:attrNameLst>
                                          <p:attrName>ppt_w</p:attrName>
                                        </p:attrNameLst>
                                      </p:cBhvr>
                                      <p:tavLst>
                                        <p:tav tm="0">
                                          <p:val>
                                            <p:fltVal val="0"/>
                                          </p:val>
                                        </p:tav>
                                        <p:tav tm="100000">
                                          <p:val>
                                            <p:strVal val="#ppt_w"/>
                                          </p:val>
                                        </p:tav>
                                      </p:tavLst>
                                    </p:anim>
                                    <p:anim calcmode="lin" valueType="num">
                                      <p:cBhvr>
                                        <p:cTn id="35" dur="250" fill="hold"/>
                                        <p:tgtEl>
                                          <p:spTgt spid="24"/>
                                        </p:tgtEl>
                                        <p:attrNameLst>
                                          <p:attrName>ppt_h</p:attrName>
                                        </p:attrNameLst>
                                      </p:cBhvr>
                                      <p:tavLst>
                                        <p:tav tm="0">
                                          <p:val>
                                            <p:fltVal val="0"/>
                                          </p:val>
                                        </p:tav>
                                        <p:tav tm="100000">
                                          <p:val>
                                            <p:strVal val="#ppt_h"/>
                                          </p:val>
                                        </p:tav>
                                      </p:tavLst>
                                    </p:anim>
                                  </p:childTnLst>
                                </p:cTn>
                              </p:par>
                            </p:childTnLst>
                          </p:cTn>
                        </p:par>
                        <p:par>
                          <p:cTn id="36" fill="hold">
                            <p:stCondLst>
                              <p:cond delay="2049"/>
                            </p:stCondLst>
                            <p:childTnLst>
                              <p:par>
                                <p:cTn id="37" presetID="14" presetClass="entr" presetSubtype="1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7" grpId="0"/>
      <p:bldP spid="18"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2757417" y="2975249"/>
            <a:ext cx="3282951" cy="3282951"/>
          </a:xfrm>
          <a:custGeom>
            <a:avLst/>
            <a:gdLst>
              <a:gd name="T0" fmla="*/ 1641475 w 4042"/>
              <a:gd name="T1" fmla="*/ 0 h 4042"/>
              <a:gd name="T2" fmla="*/ 3282950 w 4042"/>
              <a:gd name="T3" fmla="*/ 1641476 h 4042"/>
              <a:gd name="T4" fmla="*/ 1641475 w 4042"/>
              <a:gd name="T5" fmla="*/ 3282951 h 4042"/>
              <a:gd name="T6" fmla="*/ 0 w 4042"/>
              <a:gd name="T7" fmla="*/ 1641476 h 4042"/>
              <a:gd name="T8" fmla="*/ 1641475 w 4042"/>
              <a:gd name="T9" fmla="*/ 0 h 4042"/>
              <a:gd name="T10" fmla="*/ 0 60000 65536"/>
              <a:gd name="T11" fmla="*/ 0 60000 65536"/>
              <a:gd name="T12" fmla="*/ 0 60000 65536"/>
              <a:gd name="T13" fmla="*/ 0 60000 65536"/>
              <a:gd name="T14" fmla="*/ 0 60000 65536"/>
              <a:gd name="T15" fmla="*/ 0 w 4042"/>
              <a:gd name="T16" fmla="*/ 0 h 4042"/>
              <a:gd name="T17" fmla="*/ 4042 w 4042"/>
              <a:gd name="T18" fmla="*/ 4042 h 4042"/>
            </a:gdLst>
            <a:ahLst/>
            <a:cxnLst>
              <a:cxn ang="T10">
                <a:pos x="T0" y="T1"/>
              </a:cxn>
              <a:cxn ang="T11">
                <a:pos x="T2" y="T3"/>
              </a:cxn>
              <a:cxn ang="T12">
                <a:pos x="T4" y="T5"/>
              </a:cxn>
              <a:cxn ang="T13">
                <a:pos x="T6" y="T7"/>
              </a:cxn>
              <a:cxn ang="T14">
                <a:pos x="T8" y="T9"/>
              </a:cxn>
            </a:cxnLst>
            <a:rect l="T15" t="T16" r="T17" b="T18"/>
            <a:pathLst>
              <a:path w="4042" h="4042">
                <a:moveTo>
                  <a:pt x="2021" y="0"/>
                </a:moveTo>
                <a:lnTo>
                  <a:pt x="4042" y="2021"/>
                </a:lnTo>
                <a:lnTo>
                  <a:pt x="2021" y="4042"/>
                </a:lnTo>
                <a:lnTo>
                  <a:pt x="0" y="2021"/>
                </a:lnTo>
                <a:lnTo>
                  <a:pt x="2021" y="0"/>
                </a:lnTo>
                <a:close/>
              </a:path>
            </a:pathLst>
          </a:cu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38" name="Freeform 7"/>
          <p:cNvSpPr/>
          <p:nvPr/>
        </p:nvSpPr>
        <p:spPr bwMode="auto">
          <a:xfrm>
            <a:off x="4957691" y="2206898"/>
            <a:ext cx="2328863" cy="2328863"/>
          </a:xfrm>
          <a:custGeom>
            <a:avLst/>
            <a:gdLst>
              <a:gd name="T0" fmla="*/ 1164024 w 2867"/>
              <a:gd name="T1" fmla="*/ 0 h 2867"/>
              <a:gd name="T2" fmla="*/ 2328861 w 2867"/>
              <a:gd name="T3" fmla="*/ 1164838 h 2867"/>
              <a:gd name="T4" fmla="*/ 1164024 w 2867"/>
              <a:gd name="T5" fmla="*/ 2328863 h 2867"/>
              <a:gd name="T6" fmla="*/ 0 w 2867"/>
              <a:gd name="T7" fmla="*/ 1164838 h 2867"/>
              <a:gd name="T8" fmla="*/ 1164024 w 2867"/>
              <a:gd name="T9" fmla="*/ 0 h 2867"/>
              <a:gd name="T10" fmla="*/ 0 60000 65536"/>
              <a:gd name="T11" fmla="*/ 0 60000 65536"/>
              <a:gd name="T12" fmla="*/ 0 60000 65536"/>
              <a:gd name="T13" fmla="*/ 0 60000 65536"/>
              <a:gd name="T14" fmla="*/ 0 60000 65536"/>
              <a:gd name="T15" fmla="*/ 0 w 2867"/>
              <a:gd name="T16" fmla="*/ 0 h 2867"/>
              <a:gd name="T17" fmla="*/ 2867 w 2867"/>
              <a:gd name="T18" fmla="*/ 2867 h 2867"/>
            </a:gdLst>
            <a:ahLst/>
            <a:cxnLst>
              <a:cxn ang="T10">
                <a:pos x="T0" y="T1"/>
              </a:cxn>
              <a:cxn ang="T11">
                <a:pos x="T2" y="T3"/>
              </a:cxn>
              <a:cxn ang="T12">
                <a:pos x="T4" y="T5"/>
              </a:cxn>
              <a:cxn ang="T13">
                <a:pos x="T6" y="T7"/>
              </a:cxn>
              <a:cxn ang="T14">
                <a:pos x="T8" y="T9"/>
              </a:cxn>
            </a:cxnLst>
            <a:rect l="T15" t="T16" r="T17" b="T18"/>
            <a:pathLst>
              <a:path w="2867" h="2867">
                <a:moveTo>
                  <a:pt x="1433" y="0"/>
                </a:moveTo>
                <a:lnTo>
                  <a:pt x="2867" y="1434"/>
                </a:lnTo>
                <a:lnTo>
                  <a:pt x="1433" y="2867"/>
                </a:lnTo>
                <a:lnTo>
                  <a:pt x="0" y="1434"/>
                </a:lnTo>
                <a:lnTo>
                  <a:pt x="1433" y="0"/>
                </a:lnTo>
                <a:close/>
              </a:path>
            </a:pathLst>
          </a:custGeom>
          <a:solidFill>
            <a:schemeClr val="accent4"/>
          </a:solidFill>
          <a:ln>
            <a:noFill/>
          </a:ln>
        </p:spPr>
        <p:txBody>
          <a:bodyPr lIns="91435" tIns="45717" rIns="91435" bIns="45717"/>
          <a:lstStyle/>
          <a:p>
            <a:endParaRPr lang="zh-CN" altLang="en-US" sz="1350">
              <a:solidFill>
                <a:schemeClr val="bg1"/>
              </a:solidFill>
              <a:latin typeface="微软雅黑" panose="020B0503020204020204" charset="-122"/>
              <a:ea typeface="微软雅黑" panose="020B0503020204020204" charset="-122"/>
            </a:endParaRPr>
          </a:p>
        </p:txBody>
      </p:sp>
      <p:sp>
        <p:nvSpPr>
          <p:cNvPr id="39" name="Freeform 8"/>
          <p:cNvSpPr/>
          <p:nvPr/>
        </p:nvSpPr>
        <p:spPr bwMode="auto">
          <a:xfrm>
            <a:off x="5137079" y="4697685"/>
            <a:ext cx="1971675" cy="1971675"/>
          </a:xfrm>
          <a:custGeom>
            <a:avLst/>
            <a:gdLst>
              <a:gd name="T0" fmla="*/ 985431 w 2427"/>
              <a:gd name="T1" fmla="*/ 0 h 2427"/>
              <a:gd name="T2" fmla="*/ 1971675 w 2427"/>
              <a:gd name="T3" fmla="*/ 986244 h 2427"/>
              <a:gd name="T4" fmla="*/ 985431 w 2427"/>
              <a:gd name="T5" fmla="*/ 1971675 h 2427"/>
              <a:gd name="T6" fmla="*/ 0 w 2427"/>
              <a:gd name="T7" fmla="*/ 986244 h 2427"/>
              <a:gd name="T8" fmla="*/ 985431 w 2427"/>
              <a:gd name="T9" fmla="*/ 0 h 2427"/>
              <a:gd name="T10" fmla="*/ 0 60000 65536"/>
              <a:gd name="T11" fmla="*/ 0 60000 65536"/>
              <a:gd name="T12" fmla="*/ 0 60000 65536"/>
              <a:gd name="T13" fmla="*/ 0 60000 65536"/>
              <a:gd name="T14" fmla="*/ 0 60000 65536"/>
              <a:gd name="T15" fmla="*/ 0 w 2427"/>
              <a:gd name="T16" fmla="*/ 0 h 2427"/>
              <a:gd name="T17" fmla="*/ 2427 w 2427"/>
              <a:gd name="T18" fmla="*/ 2427 h 2427"/>
            </a:gdLst>
            <a:ahLst/>
            <a:cxnLst>
              <a:cxn ang="T10">
                <a:pos x="T0" y="T1"/>
              </a:cxn>
              <a:cxn ang="T11">
                <a:pos x="T2" y="T3"/>
              </a:cxn>
              <a:cxn ang="T12">
                <a:pos x="T4" y="T5"/>
              </a:cxn>
              <a:cxn ang="T13">
                <a:pos x="T6" y="T7"/>
              </a:cxn>
              <a:cxn ang="T14">
                <a:pos x="T8" y="T9"/>
              </a:cxn>
            </a:cxnLst>
            <a:rect l="T15" t="T16" r="T17" b="T18"/>
            <a:pathLst>
              <a:path w="2427" h="2427">
                <a:moveTo>
                  <a:pt x="1213" y="0"/>
                </a:moveTo>
                <a:lnTo>
                  <a:pt x="2427" y="1214"/>
                </a:lnTo>
                <a:lnTo>
                  <a:pt x="1213" y="2427"/>
                </a:lnTo>
                <a:lnTo>
                  <a:pt x="0" y="1214"/>
                </a:lnTo>
                <a:lnTo>
                  <a:pt x="1213" y="0"/>
                </a:lnTo>
                <a:close/>
              </a:path>
            </a:pathLst>
          </a:cu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40" name="Freeform 9"/>
          <p:cNvSpPr/>
          <p:nvPr/>
        </p:nvSpPr>
        <p:spPr bwMode="auto">
          <a:xfrm>
            <a:off x="6203879" y="3791224"/>
            <a:ext cx="1654175" cy="1652587"/>
          </a:xfrm>
          <a:custGeom>
            <a:avLst/>
            <a:gdLst>
              <a:gd name="T0" fmla="*/ 827201 w 2587"/>
              <a:gd name="T1" fmla="*/ 0 h 2586"/>
              <a:gd name="T2" fmla="*/ 1653762 w 2587"/>
              <a:gd name="T3" fmla="*/ 826257 h 2586"/>
              <a:gd name="T4" fmla="*/ 827201 w 2587"/>
              <a:gd name="T5" fmla="*/ 1652513 h 2586"/>
              <a:gd name="T6" fmla="*/ 0 w 2587"/>
              <a:gd name="T7" fmla="*/ 826257 h 2586"/>
              <a:gd name="T8" fmla="*/ 827201 w 2587"/>
              <a:gd name="T9" fmla="*/ 0 h 2586"/>
              <a:gd name="T10" fmla="*/ 0 60000 65536"/>
              <a:gd name="T11" fmla="*/ 0 60000 65536"/>
              <a:gd name="T12" fmla="*/ 0 60000 65536"/>
              <a:gd name="T13" fmla="*/ 0 60000 65536"/>
              <a:gd name="T14" fmla="*/ 0 60000 65536"/>
              <a:gd name="T15" fmla="*/ 0 w 2587"/>
              <a:gd name="T16" fmla="*/ 0 h 2586"/>
              <a:gd name="T17" fmla="*/ 2587 w 2587"/>
              <a:gd name="T18" fmla="*/ 2586 h 2586"/>
            </a:gdLst>
            <a:ahLst/>
            <a:cxnLst>
              <a:cxn ang="T10">
                <a:pos x="T0" y="T1"/>
              </a:cxn>
              <a:cxn ang="T11">
                <a:pos x="T2" y="T3"/>
              </a:cxn>
              <a:cxn ang="T12">
                <a:pos x="T4" y="T5"/>
              </a:cxn>
              <a:cxn ang="T13">
                <a:pos x="T6" y="T7"/>
              </a:cxn>
              <a:cxn ang="T14">
                <a:pos x="T8" y="T9"/>
              </a:cxn>
            </a:cxnLst>
            <a:rect l="T15" t="T16" r="T17" b="T18"/>
            <a:pathLst>
              <a:path w="2587" h="2586">
                <a:moveTo>
                  <a:pt x="1294" y="0"/>
                </a:moveTo>
                <a:lnTo>
                  <a:pt x="2587" y="1293"/>
                </a:lnTo>
                <a:lnTo>
                  <a:pt x="1294" y="2586"/>
                </a:lnTo>
                <a:lnTo>
                  <a:pt x="0" y="1293"/>
                </a:lnTo>
                <a:lnTo>
                  <a:pt x="1294" y="0"/>
                </a:lnTo>
                <a:close/>
              </a:path>
            </a:pathLst>
          </a:custGeom>
          <a:solidFill>
            <a:schemeClr val="accent3"/>
          </a:solidFill>
          <a:ln>
            <a:noFill/>
          </a:ln>
        </p:spPr>
        <p:txBody>
          <a:bodyPr lIns="91435" tIns="45717" rIns="91435" bIns="45717"/>
          <a:lstStyle/>
          <a:p>
            <a:endParaRPr lang="zh-CN" altLang="en-US" sz="1350">
              <a:solidFill>
                <a:schemeClr val="bg1"/>
              </a:solidFill>
              <a:latin typeface="微软雅黑" panose="020B0503020204020204" charset="-122"/>
              <a:ea typeface="微软雅黑" panose="020B0503020204020204" charset="-122"/>
            </a:endParaRPr>
          </a:p>
        </p:txBody>
      </p:sp>
      <p:cxnSp>
        <p:nvCxnSpPr>
          <p:cNvPr id="41" name="直接连接符 40"/>
          <p:cNvCxnSpPr>
            <a:cxnSpLocks noChangeShapeType="1"/>
          </p:cNvCxnSpPr>
          <p:nvPr/>
        </p:nvCxnSpPr>
        <p:spPr bwMode="auto">
          <a:xfrm>
            <a:off x="7286553" y="3372123"/>
            <a:ext cx="3671888" cy="0"/>
          </a:xfrm>
          <a:prstGeom prst="line">
            <a:avLst/>
          </a:prstGeom>
          <a:noFill/>
          <a:ln w="9525" algn="ctr">
            <a:solidFill>
              <a:srgbClr val="0091C4"/>
            </a:solidFill>
            <a:round/>
          </a:ln>
        </p:spPr>
      </p:cxnSp>
      <p:cxnSp>
        <p:nvCxnSpPr>
          <p:cNvPr id="42" name="直接连接符 41"/>
          <p:cNvCxnSpPr>
            <a:cxnSpLocks noChangeShapeType="1"/>
          </p:cNvCxnSpPr>
          <p:nvPr/>
        </p:nvCxnSpPr>
        <p:spPr bwMode="auto">
          <a:xfrm>
            <a:off x="7873929" y="4618311"/>
            <a:ext cx="3673475" cy="0"/>
          </a:xfrm>
          <a:prstGeom prst="line">
            <a:avLst/>
          </a:prstGeom>
          <a:noFill/>
          <a:ln w="9525" algn="ctr">
            <a:solidFill>
              <a:srgbClr val="0091C4"/>
            </a:solidFill>
            <a:round/>
          </a:ln>
        </p:spPr>
      </p:cxnSp>
      <p:cxnSp>
        <p:nvCxnSpPr>
          <p:cNvPr id="43" name="直接连接符 42"/>
          <p:cNvCxnSpPr>
            <a:cxnSpLocks noChangeShapeType="1"/>
          </p:cNvCxnSpPr>
          <p:nvPr/>
        </p:nvCxnSpPr>
        <p:spPr bwMode="auto">
          <a:xfrm>
            <a:off x="7108753" y="5683523"/>
            <a:ext cx="3671888" cy="0"/>
          </a:xfrm>
          <a:prstGeom prst="line">
            <a:avLst/>
          </a:prstGeom>
          <a:noFill/>
          <a:ln w="9525" algn="ctr">
            <a:solidFill>
              <a:srgbClr val="0091C4"/>
            </a:solidFill>
            <a:round/>
          </a:ln>
        </p:spPr>
      </p:cxnSp>
      <p:sp>
        <p:nvSpPr>
          <p:cNvPr id="44" name="TextBox 43"/>
          <p:cNvSpPr txBox="1"/>
          <p:nvPr/>
        </p:nvSpPr>
        <p:spPr>
          <a:xfrm>
            <a:off x="3563866" y="4045225"/>
            <a:ext cx="1668463" cy="415492"/>
          </a:xfrm>
          <a:prstGeom prst="rect">
            <a:avLst/>
          </a:prstGeom>
          <a:noFill/>
        </p:spPr>
        <p:txBody>
          <a:bodyPr lIns="91435" tIns="45717" rIns="91435" bIns="45717">
            <a:spAutoFit/>
          </a:bodyPr>
          <a:lstStyle/>
          <a:p>
            <a:pPr algn="ctr">
              <a:buFont typeface="Arial" panose="020B0604020202020204" pitchFamily="34" charset="0"/>
              <a:buNone/>
              <a:defRPr/>
            </a:pPr>
            <a:r>
              <a:rPr lang="zh-CN" altLang="en-US" sz="2100" dirty="0">
                <a:solidFill>
                  <a:schemeClr val="bg1"/>
                </a:solidFill>
                <a:latin typeface="微软雅黑" panose="020B0503020204020204" charset="-122"/>
                <a:ea typeface="微软雅黑" panose="020B0503020204020204" charset="-122"/>
              </a:rPr>
              <a:t>输入内容</a:t>
            </a:r>
            <a:endParaRPr lang="en-US" altLang="zh-CN" sz="2100" dirty="0">
              <a:solidFill>
                <a:schemeClr val="bg1"/>
              </a:solidFill>
              <a:latin typeface="微软雅黑" panose="020B0503020204020204" charset="-122"/>
              <a:ea typeface="微软雅黑" panose="020B0503020204020204" charset="-122"/>
            </a:endParaRPr>
          </a:p>
        </p:txBody>
      </p:sp>
      <p:sp>
        <p:nvSpPr>
          <p:cNvPr id="45" name="TextBox 44"/>
          <p:cNvSpPr txBox="1"/>
          <p:nvPr/>
        </p:nvSpPr>
        <p:spPr>
          <a:xfrm>
            <a:off x="3563866" y="4440512"/>
            <a:ext cx="1668463" cy="707880"/>
          </a:xfrm>
          <a:prstGeom prst="rect">
            <a:avLst/>
          </a:prstGeom>
          <a:noFill/>
        </p:spPr>
        <p:txBody>
          <a:bodyPr lIns="91435" tIns="45717" rIns="91435" bIns="45717">
            <a:spAutoFit/>
          </a:bodyPr>
          <a:lstStyle/>
          <a:p>
            <a:pPr algn="ctr">
              <a:buFont typeface="Arial" panose="020B0604020202020204" pitchFamily="34" charset="0"/>
              <a:buNone/>
              <a:defRPr/>
            </a:pPr>
            <a:r>
              <a:rPr lang="en-US" altLang="zh-CN" sz="4000" b="1" dirty="0">
                <a:solidFill>
                  <a:schemeClr val="bg1"/>
                </a:solidFill>
                <a:latin typeface="微软雅黑" panose="020B0503020204020204" charset="-122"/>
                <a:ea typeface="微软雅黑" panose="020B0503020204020204" charset="-122"/>
              </a:rPr>
              <a:t>45%</a:t>
            </a:r>
            <a:endParaRPr lang="en-US" altLang="zh-CN" sz="4000" b="1" dirty="0">
              <a:solidFill>
                <a:schemeClr val="bg1"/>
              </a:solidFill>
              <a:latin typeface="微软雅黑" panose="020B0503020204020204" charset="-122"/>
              <a:ea typeface="微软雅黑" panose="020B0503020204020204" charset="-122"/>
            </a:endParaRPr>
          </a:p>
        </p:txBody>
      </p:sp>
      <p:sp>
        <p:nvSpPr>
          <p:cNvPr id="46" name="TextBox 45"/>
          <p:cNvSpPr txBox="1"/>
          <p:nvPr/>
        </p:nvSpPr>
        <p:spPr>
          <a:xfrm>
            <a:off x="5311705" y="2875236"/>
            <a:ext cx="1668463" cy="400103"/>
          </a:xfrm>
          <a:prstGeom prst="rect">
            <a:avLst/>
          </a:prstGeom>
          <a:noFill/>
        </p:spPr>
        <p:txBody>
          <a:bodyPr lIns="91435" tIns="45717" rIns="91435" bIns="45717">
            <a:spAutoFit/>
          </a:bodyPr>
          <a:lstStyle/>
          <a:p>
            <a:pPr algn="ctr">
              <a:buFont typeface="Arial" panose="020B0604020202020204" pitchFamily="34" charset="0"/>
              <a:buNone/>
              <a:defRPr/>
            </a:pPr>
            <a:r>
              <a:rPr lang="zh-CN" altLang="en-US" sz="2000" dirty="0">
                <a:solidFill>
                  <a:schemeClr val="bg1"/>
                </a:solidFill>
                <a:latin typeface="微软雅黑" panose="020B0503020204020204" charset="-122"/>
                <a:ea typeface="微软雅黑" panose="020B0503020204020204" charset="-122"/>
              </a:rPr>
              <a:t>输入内容</a:t>
            </a:r>
            <a:endParaRPr lang="en-US" altLang="zh-CN" sz="2000" dirty="0">
              <a:solidFill>
                <a:schemeClr val="bg1"/>
              </a:solidFill>
              <a:latin typeface="微软雅黑" panose="020B0503020204020204" charset="-122"/>
              <a:ea typeface="微软雅黑" panose="020B0503020204020204" charset="-122"/>
            </a:endParaRPr>
          </a:p>
        </p:txBody>
      </p:sp>
      <p:sp>
        <p:nvSpPr>
          <p:cNvPr id="47" name="TextBox 46"/>
          <p:cNvSpPr txBox="1"/>
          <p:nvPr/>
        </p:nvSpPr>
        <p:spPr>
          <a:xfrm>
            <a:off x="5311705" y="3170512"/>
            <a:ext cx="1668463" cy="707880"/>
          </a:xfrm>
          <a:prstGeom prst="rect">
            <a:avLst/>
          </a:prstGeom>
          <a:noFill/>
        </p:spPr>
        <p:txBody>
          <a:bodyPr lIns="91435" tIns="45717" rIns="91435" bIns="45717">
            <a:spAutoFit/>
          </a:bodyPr>
          <a:lstStyle/>
          <a:p>
            <a:pPr algn="ctr">
              <a:buFont typeface="Arial" panose="020B0604020202020204" pitchFamily="34" charset="0"/>
              <a:buNone/>
              <a:defRPr/>
            </a:pPr>
            <a:r>
              <a:rPr lang="en-US" altLang="zh-CN" sz="4000" b="1" dirty="0">
                <a:solidFill>
                  <a:schemeClr val="bg1"/>
                </a:solidFill>
                <a:latin typeface="微软雅黑" panose="020B0503020204020204" charset="-122"/>
                <a:ea typeface="微软雅黑" panose="020B0503020204020204" charset="-122"/>
              </a:rPr>
              <a:t>22%</a:t>
            </a:r>
            <a:endParaRPr lang="en-US" altLang="zh-CN" sz="4000" b="1" dirty="0">
              <a:solidFill>
                <a:schemeClr val="bg1"/>
              </a:solidFill>
              <a:latin typeface="微软雅黑" panose="020B0503020204020204" charset="-122"/>
              <a:ea typeface="微软雅黑" panose="020B0503020204020204" charset="-122"/>
            </a:endParaRPr>
          </a:p>
        </p:txBody>
      </p:sp>
      <p:sp>
        <p:nvSpPr>
          <p:cNvPr id="48" name="TextBox 47"/>
          <p:cNvSpPr txBox="1"/>
          <p:nvPr/>
        </p:nvSpPr>
        <p:spPr>
          <a:xfrm>
            <a:off x="5311705" y="5208862"/>
            <a:ext cx="1668463" cy="300204"/>
          </a:xfrm>
          <a:prstGeom prst="rect">
            <a:avLst/>
          </a:prstGeom>
          <a:noFill/>
        </p:spPr>
        <p:txBody>
          <a:bodyPr lIns="91435" tIns="45717" rIns="91435" bIns="45717">
            <a:spAutoFit/>
          </a:bodyPr>
          <a:lstStyle/>
          <a:p>
            <a:pPr algn="ctr">
              <a:buFont typeface="Arial" panose="020B0604020202020204" pitchFamily="34" charset="0"/>
              <a:buNone/>
              <a:defRPr/>
            </a:pPr>
            <a:r>
              <a:rPr lang="zh-CN" altLang="en-US" sz="1350" dirty="0">
                <a:solidFill>
                  <a:schemeClr val="bg1"/>
                </a:solidFill>
                <a:latin typeface="微软雅黑" panose="020B0503020204020204" charset="-122"/>
                <a:ea typeface="微软雅黑" panose="020B0503020204020204" charset="-122"/>
              </a:rPr>
              <a:t>输入内容</a:t>
            </a:r>
            <a:endParaRPr lang="en-US" altLang="zh-CN" sz="1350" dirty="0">
              <a:solidFill>
                <a:schemeClr val="bg1"/>
              </a:solidFill>
              <a:latin typeface="微软雅黑" panose="020B0503020204020204" charset="-122"/>
              <a:ea typeface="微软雅黑" panose="020B0503020204020204" charset="-122"/>
            </a:endParaRPr>
          </a:p>
        </p:txBody>
      </p:sp>
      <p:sp>
        <p:nvSpPr>
          <p:cNvPr id="49" name="TextBox 48"/>
          <p:cNvSpPr txBox="1"/>
          <p:nvPr/>
        </p:nvSpPr>
        <p:spPr>
          <a:xfrm>
            <a:off x="5311705" y="5504136"/>
            <a:ext cx="1668463" cy="646325"/>
          </a:xfrm>
          <a:prstGeom prst="rect">
            <a:avLst/>
          </a:prstGeom>
          <a:noFill/>
        </p:spPr>
        <p:txBody>
          <a:bodyPr lIns="91435" tIns="45717" rIns="91435" bIns="45717">
            <a:spAutoFit/>
          </a:bodyPr>
          <a:lstStyle/>
          <a:p>
            <a:pPr algn="ctr">
              <a:buFont typeface="Arial" panose="020B0604020202020204" pitchFamily="34" charset="0"/>
              <a:buNone/>
              <a:defRPr/>
            </a:pPr>
            <a:r>
              <a:rPr lang="en-US" altLang="zh-CN" sz="3600" b="1" dirty="0">
                <a:solidFill>
                  <a:schemeClr val="bg1"/>
                </a:solidFill>
                <a:latin typeface="微软雅黑" panose="020B0503020204020204" charset="-122"/>
                <a:ea typeface="微软雅黑" panose="020B0503020204020204" charset="-122"/>
              </a:rPr>
              <a:t>19%</a:t>
            </a:r>
            <a:endParaRPr lang="en-US" altLang="zh-CN" sz="3600" b="1" dirty="0">
              <a:solidFill>
                <a:schemeClr val="bg1"/>
              </a:solidFill>
              <a:latin typeface="微软雅黑" panose="020B0503020204020204" charset="-122"/>
              <a:ea typeface="微软雅黑" panose="020B0503020204020204" charset="-122"/>
            </a:endParaRPr>
          </a:p>
        </p:txBody>
      </p:sp>
      <p:sp>
        <p:nvSpPr>
          <p:cNvPr id="50" name="TextBox 49"/>
          <p:cNvSpPr txBox="1"/>
          <p:nvPr/>
        </p:nvSpPr>
        <p:spPr>
          <a:xfrm>
            <a:off x="6241979" y="4211787"/>
            <a:ext cx="1668463" cy="338548"/>
          </a:xfrm>
          <a:prstGeom prst="rect">
            <a:avLst/>
          </a:prstGeom>
          <a:noFill/>
        </p:spPr>
        <p:txBody>
          <a:bodyPr lIns="91435" tIns="45717" rIns="91435" bIns="45717">
            <a:spAutoFit/>
          </a:bodyPr>
          <a:lstStyle/>
          <a:p>
            <a:pPr algn="ctr">
              <a:buFont typeface="Arial" panose="020B0604020202020204" pitchFamily="34" charset="0"/>
              <a:buNone/>
              <a:defRPr/>
            </a:pPr>
            <a:r>
              <a:rPr lang="zh-CN" altLang="en-US" sz="1600" dirty="0">
                <a:solidFill>
                  <a:schemeClr val="bg1"/>
                </a:solidFill>
                <a:latin typeface="微软雅黑" panose="020B0503020204020204" charset="-122"/>
                <a:ea typeface="微软雅黑" panose="020B0503020204020204" charset="-122"/>
              </a:rPr>
              <a:t>输入内容</a:t>
            </a:r>
            <a:endParaRPr lang="en-US" altLang="zh-CN" sz="1600" dirty="0">
              <a:solidFill>
                <a:schemeClr val="bg1"/>
              </a:solidFill>
              <a:latin typeface="微软雅黑" panose="020B0503020204020204" charset="-122"/>
              <a:ea typeface="微软雅黑" panose="020B0503020204020204" charset="-122"/>
            </a:endParaRPr>
          </a:p>
        </p:txBody>
      </p:sp>
      <p:sp>
        <p:nvSpPr>
          <p:cNvPr id="51" name="TextBox 50"/>
          <p:cNvSpPr txBox="1"/>
          <p:nvPr/>
        </p:nvSpPr>
        <p:spPr>
          <a:xfrm>
            <a:off x="6199117" y="4467497"/>
            <a:ext cx="1668463" cy="538603"/>
          </a:xfrm>
          <a:prstGeom prst="rect">
            <a:avLst/>
          </a:prstGeom>
          <a:noFill/>
        </p:spPr>
        <p:txBody>
          <a:bodyPr lIns="91435" tIns="45717" rIns="91435" bIns="45717">
            <a:spAutoFit/>
          </a:bodyPr>
          <a:lstStyle/>
          <a:p>
            <a:pPr algn="ctr">
              <a:buFont typeface="Arial" panose="020B0604020202020204" pitchFamily="34" charset="0"/>
              <a:buNone/>
              <a:defRPr/>
            </a:pPr>
            <a:r>
              <a:rPr lang="en-US" altLang="zh-CN" sz="2900" b="1" dirty="0">
                <a:solidFill>
                  <a:schemeClr val="bg1"/>
                </a:solidFill>
                <a:latin typeface="微软雅黑" panose="020B0503020204020204" charset="-122"/>
                <a:ea typeface="微软雅黑" panose="020B0503020204020204" charset="-122"/>
              </a:rPr>
              <a:t>14%</a:t>
            </a:r>
            <a:endParaRPr lang="en-US" altLang="zh-CN" sz="2900" b="1" dirty="0">
              <a:solidFill>
                <a:schemeClr val="bg1"/>
              </a:solidFill>
              <a:latin typeface="微软雅黑" panose="020B0503020204020204" charset="-122"/>
              <a:ea typeface="微软雅黑" panose="020B0503020204020204" charset="-122"/>
            </a:endParaRPr>
          </a:p>
        </p:txBody>
      </p:sp>
      <p:sp>
        <p:nvSpPr>
          <p:cNvPr id="57" name="矩形 56"/>
          <p:cNvSpPr/>
          <p:nvPr/>
        </p:nvSpPr>
        <p:spPr>
          <a:xfrm>
            <a:off x="1080197" y="5032909"/>
            <a:ext cx="1835944" cy="1212640"/>
          </a:xfrm>
          <a:prstGeom prst="rect">
            <a:avLst/>
          </a:prstGeom>
        </p:spPr>
        <p:txBody>
          <a:bodyPr wrap="square">
            <a:spAutoFit/>
          </a:body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可通过复制内容后右键选择保留文本。可通过复制内容后右键选择保留文本。</a:t>
            </a:r>
            <a:endParaRPr lang="zh-CN" altLang="en-US" sz="1400" dirty="0">
              <a:solidFill>
                <a:schemeClr val="tx1">
                  <a:lumMod val="65000"/>
                  <a:lumOff val="35000"/>
                </a:schemeClr>
              </a:solidFill>
              <a:latin typeface="方正细圆简体" pitchFamily="2" charset="-122"/>
              <a:ea typeface="方正细圆简体" pitchFamily="2" charset="-122"/>
            </a:endParaRPr>
          </a:p>
        </p:txBody>
      </p:sp>
      <p:sp>
        <p:nvSpPr>
          <p:cNvPr id="58" name="矩形 57"/>
          <p:cNvSpPr/>
          <p:nvPr/>
        </p:nvSpPr>
        <p:spPr>
          <a:xfrm>
            <a:off x="7342912" y="2718843"/>
            <a:ext cx="4092125" cy="652486"/>
          </a:xfrm>
          <a:prstGeom prst="rect">
            <a:avLst/>
          </a:prstGeom>
        </p:spPr>
        <p:txBody>
          <a:bodyPr wrap="square">
            <a:spAutoFit/>
          </a:body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可通过复制内容后右键选择保留文本。可通过复制内容后右键选择保留文本。</a:t>
            </a:r>
            <a:endParaRPr lang="zh-CN" altLang="en-US" sz="1400" dirty="0">
              <a:solidFill>
                <a:schemeClr val="tx1">
                  <a:lumMod val="65000"/>
                  <a:lumOff val="35000"/>
                </a:schemeClr>
              </a:solidFill>
              <a:latin typeface="方正细圆简体" pitchFamily="2" charset="-122"/>
              <a:ea typeface="方正细圆简体" pitchFamily="2" charset="-122"/>
            </a:endParaRPr>
          </a:p>
        </p:txBody>
      </p:sp>
      <p:sp>
        <p:nvSpPr>
          <p:cNvPr id="59" name="矩形 58"/>
          <p:cNvSpPr/>
          <p:nvPr/>
        </p:nvSpPr>
        <p:spPr>
          <a:xfrm>
            <a:off x="7858053" y="3897438"/>
            <a:ext cx="3710555" cy="652486"/>
          </a:xfrm>
          <a:prstGeom prst="rect">
            <a:avLst/>
          </a:prstGeom>
        </p:spPr>
        <p:txBody>
          <a:bodyPr wrap="square">
            <a:spAutoFit/>
          </a:body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可通过复制内容后右键选择保留文本。可通过复制内容后右键选择保留文本。</a:t>
            </a:r>
            <a:endParaRPr lang="zh-CN" altLang="en-US" sz="1400" dirty="0">
              <a:solidFill>
                <a:schemeClr val="tx1">
                  <a:lumMod val="65000"/>
                  <a:lumOff val="35000"/>
                </a:schemeClr>
              </a:solidFill>
              <a:latin typeface="方正细圆简体" pitchFamily="2" charset="-122"/>
              <a:ea typeface="方正细圆简体" pitchFamily="2" charset="-122"/>
            </a:endParaRPr>
          </a:p>
        </p:txBody>
      </p:sp>
      <p:sp>
        <p:nvSpPr>
          <p:cNvPr id="60" name="矩形 59"/>
          <p:cNvSpPr/>
          <p:nvPr/>
        </p:nvSpPr>
        <p:spPr>
          <a:xfrm>
            <a:off x="7497375" y="4961188"/>
            <a:ext cx="3649631" cy="652486"/>
          </a:xfrm>
          <a:prstGeom prst="rect">
            <a:avLst/>
          </a:prstGeom>
        </p:spPr>
        <p:txBody>
          <a:bodyPr wrap="square">
            <a:spAutoFit/>
          </a:body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可通过复制内容后右键选择保留文本。可通过复制内容后右键选择保留文本。</a:t>
            </a:r>
            <a:endParaRPr lang="zh-CN" altLang="en-US" sz="1400" dirty="0">
              <a:solidFill>
                <a:schemeClr val="tx1">
                  <a:lumMod val="65000"/>
                  <a:lumOff val="35000"/>
                </a:schemeClr>
              </a:solidFill>
              <a:latin typeface="方正细圆简体" pitchFamily="2" charset="-122"/>
              <a:ea typeface="方正细圆简体" pitchFamily="2" charset="-122"/>
            </a:endParaRPr>
          </a:p>
        </p:txBody>
      </p:sp>
      <p:sp>
        <p:nvSpPr>
          <p:cNvPr id="61" name="Freeform 6"/>
          <p:cNvSpPr/>
          <p:nvPr/>
        </p:nvSpPr>
        <p:spPr bwMode="auto">
          <a:xfrm>
            <a:off x="1044393" y="1282214"/>
            <a:ext cx="3282951" cy="3282951"/>
          </a:xfrm>
          <a:custGeom>
            <a:avLst/>
            <a:gdLst>
              <a:gd name="T0" fmla="*/ 1641475 w 4042"/>
              <a:gd name="T1" fmla="*/ 0 h 4042"/>
              <a:gd name="T2" fmla="*/ 3282950 w 4042"/>
              <a:gd name="T3" fmla="*/ 1641476 h 4042"/>
              <a:gd name="T4" fmla="*/ 1641475 w 4042"/>
              <a:gd name="T5" fmla="*/ 3282951 h 4042"/>
              <a:gd name="T6" fmla="*/ 0 w 4042"/>
              <a:gd name="T7" fmla="*/ 1641476 h 4042"/>
              <a:gd name="T8" fmla="*/ 1641475 w 4042"/>
              <a:gd name="T9" fmla="*/ 0 h 4042"/>
              <a:gd name="T10" fmla="*/ 0 60000 65536"/>
              <a:gd name="T11" fmla="*/ 0 60000 65536"/>
              <a:gd name="T12" fmla="*/ 0 60000 65536"/>
              <a:gd name="T13" fmla="*/ 0 60000 65536"/>
              <a:gd name="T14" fmla="*/ 0 60000 65536"/>
              <a:gd name="T15" fmla="*/ 0 w 4042"/>
              <a:gd name="T16" fmla="*/ 0 h 4042"/>
              <a:gd name="T17" fmla="*/ 4042 w 4042"/>
              <a:gd name="T18" fmla="*/ 4042 h 4042"/>
            </a:gdLst>
            <a:ahLst/>
            <a:cxnLst>
              <a:cxn ang="T10">
                <a:pos x="T0" y="T1"/>
              </a:cxn>
              <a:cxn ang="T11">
                <a:pos x="T2" y="T3"/>
              </a:cxn>
              <a:cxn ang="T12">
                <a:pos x="T4" y="T5"/>
              </a:cxn>
              <a:cxn ang="T13">
                <a:pos x="T6" y="T7"/>
              </a:cxn>
              <a:cxn ang="T14">
                <a:pos x="T8" y="T9"/>
              </a:cxn>
            </a:cxnLst>
            <a:rect l="T15" t="T16" r="T17" b="T18"/>
            <a:pathLst>
              <a:path w="4042" h="4042">
                <a:moveTo>
                  <a:pt x="2021" y="0"/>
                </a:moveTo>
                <a:lnTo>
                  <a:pt x="4042" y="2021"/>
                </a:lnTo>
                <a:lnTo>
                  <a:pt x="2021" y="4042"/>
                </a:lnTo>
                <a:lnTo>
                  <a:pt x="0" y="2021"/>
                </a:lnTo>
                <a:lnTo>
                  <a:pt x="2021" y="0"/>
                </a:lnTo>
                <a:close/>
              </a:path>
            </a:pathLst>
          </a:custGeom>
          <a:blipFill dpi="0" rotWithShape="1">
            <a:blip r:embed="rId1"/>
            <a:srcRect/>
            <a:stretch>
              <a:fillRect/>
            </a:stretch>
          </a:blipFill>
          <a:ln>
            <a:noFill/>
          </a:ln>
        </p:spPr>
        <p:txBody>
          <a:bodyPr lIns="91435" tIns="45717" rIns="91435" bIns="45717"/>
          <a:lstStyle/>
          <a:p>
            <a:endParaRPr lang="zh-CN" altLang="en-US" sz="135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1+#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ppt_x"/>
                                          </p:val>
                                        </p:tav>
                                        <p:tav tm="100000">
                                          <p:val>
                                            <p:strVal val="#ppt_x"/>
                                          </p:val>
                                        </p:tav>
                                      </p:tavLst>
                                    </p:anim>
                                    <p:anim calcmode="lin" valueType="num">
                                      <p:cBhvr additive="base">
                                        <p:cTn id="26" dur="500" fill="hold"/>
                                        <p:tgtEl>
                                          <p:spTgt spid="39"/>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90"/>
                                          </p:val>
                                        </p:tav>
                                        <p:tav tm="100000">
                                          <p:val>
                                            <p:fltVal val="0"/>
                                          </p:val>
                                        </p:tav>
                                      </p:tavLst>
                                    </p:anim>
                                    <p:animEffect transition="in" filter="fade">
                                      <p:cBhvr>
                                        <p:cTn id="33" dur="500"/>
                                        <p:tgtEl>
                                          <p:spTgt spid="44"/>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fltVal val="0"/>
                                          </p:val>
                                        </p:tav>
                                        <p:tav tm="100000">
                                          <p:val>
                                            <p:strVal val="#ppt_w"/>
                                          </p:val>
                                        </p:tav>
                                      </p:tavLst>
                                    </p:anim>
                                    <p:anim calcmode="lin" valueType="num">
                                      <p:cBhvr>
                                        <p:cTn id="37" dur="500" fill="hold"/>
                                        <p:tgtEl>
                                          <p:spTgt spid="45"/>
                                        </p:tgtEl>
                                        <p:attrNameLst>
                                          <p:attrName>ppt_h</p:attrName>
                                        </p:attrNameLst>
                                      </p:cBhvr>
                                      <p:tavLst>
                                        <p:tav tm="0">
                                          <p:val>
                                            <p:fltVal val="0"/>
                                          </p:val>
                                        </p:tav>
                                        <p:tav tm="100000">
                                          <p:val>
                                            <p:strVal val="#ppt_h"/>
                                          </p:val>
                                        </p:tav>
                                      </p:tavLst>
                                    </p:anim>
                                    <p:anim calcmode="lin" valueType="num">
                                      <p:cBhvr>
                                        <p:cTn id="38" dur="500" fill="hold"/>
                                        <p:tgtEl>
                                          <p:spTgt spid="45"/>
                                        </p:tgtEl>
                                        <p:attrNameLst>
                                          <p:attrName>style.rotation</p:attrName>
                                        </p:attrNameLst>
                                      </p:cBhvr>
                                      <p:tavLst>
                                        <p:tav tm="0">
                                          <p:val>
                                            <p:fltVal val="90"/>
                                          </p:val>
                                        </p:tav>
                                        <p:tav tm="100000">
                                          <p:val>
                                            <p:fltVal val="0"/>
                                          </p:val>
                                        </p:tav>
                                      </p:tavLst>
                                    </p:anim>
                                    <p:animEffect transition="in" filter="fade">
                                      <p:cBhvr>
                                        <p:cTn id="39" dur="500"/>
                                        <p:tgtEl>
                                          <p:spTgt spid="4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 calcmode="lin" valueType="num">
                                      <p:cBhvr>
                                        <p:cTn id="44" dur="500" fill="hold"/>
                                        <p:tgtEl>
                                          <p:spTgt spid="46"/>
                                        </p:tgtEl>
                                        <p:attrNameLst>
                                          <p:attrName>style.rotation</p:attrName>
                                        </p:attrNameLst>
                                      </p:cBhvr>
                                      <p:tavLst>
                                        <p:tav tm="0">
                                          <p:val>
                                            <p:fltVal val="90"/>
                                          </p:val>
                                        </p:tav>
                                        <p:tav tm="100000">
                                          <p:val>
                                            <p:fltVal val="0"/>
                                          </p:val>
                                        </p:tav>
                                      </p:tavLst>
                                    </p:anim>
                                    <p:animEffect transition="in" filter="fade">
                                      <p:cBhvr>
                                        <p:cTn id="45" dur="500"/>
                                        <p:tgtEl>
                                          <p:spTgt spid="46"/>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 calcmode="lin" valueType="num">
                                      <p:cBhvr>
                                        <p:cTn id="50" dur="500" fill="hold"/>
                                        <p:tgtEl>
                                          <p:spTgt spid="47"/>
                                        </p:tgtEl>
                                        <p:attrNameLst>
                                          <p:attrName>style.rotation</p:attrName>
                                        </p:attrNameLst>
                                      </p:cBhvr>
                                      <p:tavLst>
                                        <p:tav tm="0">
                                          <p:val>
                                            <p:fltVal val="90"/>
                                          </p:val>
                                        </p:tav>
                                        <p:tav tm="100000">
                                          <p:val>
                                            <p:fltVal val="0"/>
                                          </p:val>
                                        </p:tav>
                                      </p:tavLst>
                                    </p:anim>
                                    <p:animEffect transition="in" filter="fade">
                                      <p:cBhvr>
                                        <p:cTn id="51" dur="500"/>
                                        <p:tgtEl>
                                          <p:spTgt spid="47"/>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 calcmode="lin" valueType="num">
                                      <p:cBhvr>
                                        <p:cTn id="56" dur="500" fill="hold"/>
                                        <p:tgtEl>
                                          <p:spTgt spid="50"/>
                                        </p:tgtEl>
                                        <p:attrNameLst>
                                          <p:attrName>style.rotation</p:attrName>
                                        </p:attrNameLst>
                                      </p:cBhvr>
                                      <p:tavLst>
                                        <p:tav tm="0">
                                          <p:val>
                                            <p:fltVal val="90"/>
                                          </p:val>
                                        </p:tav>
                                        <p:tav tm="100000">
                                          <p:val>
                                            <p:fltVal val="0"/>
                                          </p:val>
                                        </p:tav>
                                      </p:tavLst>
                                    </p:anim>
                                    <p:animEffect transition="in" filter="fade">
                                      <p:cBhvr>
                                        <p:cTn id="57" dur="500"/>
                                        <p:tgtEl>
                                          <p:spTgt spid="50"/>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p:cTn id="60" dur="500" fill="hold"/>
                                        <p:tgtEl>
                                          <p:spTgt spid="51"/>
                                        </p:tgtEl>
                                        <p:attrNameLst>
                                          <p:attrName>ppt_w</p:attrName>
                                        </p:attrNameLst>
                                      </p:cBhvr>
                                      <p:tavLst>
                                        <p:tav tm="0">
                                          <p:val>
                                            <p:fltVal val="0"/>
                                          </p:val>
                                        </p:tav>
                                        <p:tav tm="100000">
                                          <p:val>
                                            <p:strVal val="#ppt_w"/>
                                          </p:val>
                                        </p:tav>
                                      </p:tavLst>
                                    </p:anim>
                                    <p:anim calcmode="lin" valueType="num">
                                      <p:cBhvr>
                                        <p:cTn id="61" dur="500" fill="hold"/>
                                        <p:tgtEl>
                                          <p:spTgt spid="51"/>
                                        </p:tgtEl>
                                        <p:attrNameLst>
                                          <p:attrName>ppt_h</p:attrName>
                                        </p:attrNameLst>
                                      </p:cBhvr>
                                      <p:tavLst>
                                        <p:tav tm="0">
                                          <p:val>
                                            <p:fltVal val="0"/>
                                          </p:val>
                                        </p:tav>
                                        <p:tav tm="100000">
                                          <p:val>
                                            <p:strVal val="#ppt_h"/>
                                          </p:val>
                                        </p:tav>
                                      </p:tavLst>
                                    </p:anim>
                                    <p:anim calcmode="lin" valueType="num">
                                      <p:cBhvr>
                                        <p:cTn id="62" dur="500" fill="hold"/>
                                        <p:tgtEl>
                                          <p:spTgt spid="51"/>
                                        </p:tgtEl>
                                        <p:attrNameLst>
                                          <p:attrName>style.rotation</p:attrName>
                                        </p:attrNameLst>
                                      </p:cBhvr>
                                      <p:tavLst>
                                        <p:tav tm="0">
                                          <p:val>
                                            <p:fltVal val="90"/>
                                          </p:val>
                                        </p:tav>
                                        <p:tav tm="100000">
                                          <p:val>
                                            <p:fltVal val="0"/>
                                          </p:val>
                                        </p:tav>
                                      </p:tavLst>
                                    </p:anim>
                                    <p:animEffect transition="in" filter="fade">
                                      <p:cBhvr>
                                        <p:cTn id="63" dur="500"/>
                                        <p:tgtEl>
                                          <p:spTgt spid="51"/>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p:cTn id="66" dur="500" fill="hold"/>
                                        <p:tgtEl>
                                          <p:spTgt spid="48"/>
                                        </p:tgtEl>
                                        <p:attrNameLst>
                                          <p:attrName>ppt_w</p:attrName>
                                        </p:attrNameLst>
                                      </p:cBhvr>
                                      <p:tavLst>
                                        <p:tav tm="0">
                                          <p:val>
                                            <p:fltVal val="0"/>
                                          </p:val>
                                        </p:tav>
                                        <p:tav tm="100000">
                                          <p:val>
                                            <p:strVal val="#ppt_w"/>
                                          </p:val>
                                        </p:tav>
                                      </p:tavLst>
                                    </p:anim>
                                    <p:anim calcmode="lin" valueType="num">
                                      <p:cBhvr>
                                        <p:cTn id="67" dur="500" fill="hold"/>
                                        <p:tgtEl>
                                          <p:spTgt spid="48"/>
                                        </p:tgtEl>
                                        <p:attrNameLst>
                                          <p:attrName>ppt_h</p:attrName>
                                        </p:attrNameLst>
                                      </p:cBhvr>
                                      <p:tavLst>
                                        <p:tav tm="0">
                                          <p:val>
                                            <p:fltVal val="0"/>
                                          </p:val>
                                        </p:tav>
                                        <p:tav tm="100000">
                                          <p:val>
                                            <p:strVal val="#ppt_h"/>
                                          </p:val>
                                        </p:tav>
                                      </p:tavLst>
                                    </p:anim>
                                    <p:anim calcmode="lin" valueType="num">
                                      <p:cBhvr>
                                        <p:cTn id="68" dur="500" fill="hold"/>
                                        <p:tgtEl>
                                          <p:spTgt spid="48"/>
                                        </p:tgtEl>
                                        <p:attrNameLst>
                                          <p:attrName>style.rotation</p:attrName>
                                        </p:attrNameLst>
                                      </p:cBhvr>
                                      <p:tavLst>
                                        <p:tav tm="0">
                                          <p:val>
                                            <p:fltVal val="90"/>
                                          </p:val>
                                        </p:tav>
                                        <p:tav tm="100000">
                                          <p:val>
                                            <p:fltVal val="0"/>
                                          </p:val>
                                        </p:tav>
                                      </p:tavLst>
                                    </p:anim>
                                    <p:animEffect transition="in" filter="fade">
                                      <p:cBhvr>
                                        <p:cTn id="69" dur="500"/>
                                        <p:tgtEl>
                                          <p:spTgt spid="48"/>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ppt_w</p:attrName>
                                        </p:attrNameLst>
                                      </p:cBhvr>
                                      <p:tavLst>
                                        <p:tav tm="0">
                                          <p:val>
                                            <p:fltVal val="0"/>
                                          </p:val>
                                        </p:tav>
                                        <p:tav tm="100000">
                                          <p:val>
                                            <p:strVal val="#ppt_w"/>
                                          </p:val>
                                        </p:tav>
                                      </p:tavLst>
                                    </p:anim>
                                    <p:anim calcmode="lin" valueType="num">
                                      <p:cBhvr>
                                        <p:cTn id="73" dur="500" fill="hold"/>
                                        <p:tgtEl>
                                          <p:spTgt spid="49"/>
                                        </p:tgtEl>
                                        <p:attrNameLst>
                                          <p:attrName>ppt_h</p:attrName>
                                        </p:attrNameLst>
                                      </p:cBhvr>
                                      <p:tavLst>
                                        <p:tav tm="0">
                                          <p:val>
                                            <p:fltVal val="0"/>
                                          </p:val>
                                        </p:tav>
                                        <p:tav tm="100000">
                                          <p:val>
                                            <p:strVal val="#ppt_h"/>
                                          </p:val>
                                        </p:tav>
                                      </p:tavLst>
                                    </p:anim>
                                    <p:anim calcmode="lin" valueType="num">
                                      <p:cBhvr>
                                        <p:cTn id="74" dur="500" fill="hold"/>
                                        <p:tgtEl>
                                          <p:spTgt spid="49"/>
                                        </p:tgtEl>
                                        <p:attrNameLst>
                                          <p:attrName>style.rotation</p:attrName>
                                        </p:attrNameLst>
                                      </p:cBhvr>
                                      <p:tavLst>
                                        <p:tav tm="0">
                                          <p:val>
                                            <p:fltVal val="90"/>
                                          </p:val>
                                        </p:tav>
                                        <p:tav tm="100000">
                                          <p:val>
                                            <p:fltVal val="0"/>
                                          </p:val>
                                        </p:tav>
                                      </p:tavLst>
                                    </p:anim>
                                    <p:animEffect transition="in" filter="fade">
                                      <p:cBhvr>
                                        <p:cTn id="75" dur="500"/>
                                        <p:tgtEl>
                                          <p:spTgt spid="49"/>
                                        </p:tgtEl>
                                      </p:cBhvr>
                                    </p:animEffect>
                                  </p:childTnLst>
                                </p:cTn>
                              </p:par>
                            </p:childTnLst>
                          </p:cTn>
                        </p:par>
                        <p:par>
                          <p:cTn id="76" fill="hold">
                            <p:stCondLst>
                              <p:cond delay="2000"/>
                            </p:stCondLst>
                            <p:childTnLst>
                              <p:par>
                                <p:cTn id="77" presetID="22" presetClass="entr" presetSubtype="8"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par>
                                <p:cTn id="80" presetID="22" presetClass="entr" presetSubtype="8"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wipe(left)">
                                      <p:cBhvr>
                                        <p:cTn id="82" dur="500"/>
                                        <p:tgtEl>
                                          <p:spTgt spid="42"/>
                                        </p:tgtEl>
                                      </p:cBhvr>
                                    </p:animEffect>
                                  </p:childTnLst>
                                </p:cTn>
                              </p:par>
                              <p:par>
                                <p:cTn id="83" presetID="22" presetClass="entr" presetSubtype="8" fill="hold"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left)">
                                      <p:cBhvr>
                                        <p:cTn id="85" dur="500"/>
                                        <p:tgtEl>
                                          <p:spTgt spid="43"/>
                                        </p:tgtEl>
                                      </p:cBhvr>
                                    </p:animEffect>
                                  </p:childTnLst>
                                </p:cTn>
                              </p:par>
                            </p:childTnLst>
                          </p:cTn>
                        </p:par>
                        <p:par>
                          <p:cTn id="86" fill="hold">
                            <p:stCondLst>
                              <p:cond delay="2500"/>
                            </p:stCondLst>
                            <p:childTnLst>
                              <p:par>
                                <p:cTn id="87" presetID="14" presetClass="entr" presetSubtype="10"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randombar(horizontal)">
                                      <p:cBhvr>
                                        <p:cTn id="89" dur="500"/>
                                        <p:tgtEl>
                                          <p:spTgt spid="57"/>
                                        </p:tgtEl>
                                      </p:cBhvr>
                                    </p:animEffect>
                                  </p:childTnLst>
                                </p:cTn>
                              </p:par>
                            </p:childTnLst>
                          </p:cTn>
                        </p:par>
                        <p:par>
                          <p:cTn id="90" fill="hold">
                            <p:stCondLst>
                              <p:cond delay="3000"/>
                            </p:stCondLst>
                            <p:childTnLst>
                              <p:par>
                                <p:cTn id="91" presetID="14" presetClass="entr" presetSubtype="10" fill="hold" grpId="0" nodeType="after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randombar(horizontal)">
                                      <p:cBhvr>
                                        <p:cTn id="93" dur="500"/>
                                        <p:tgtEl>
                                          <p:spTgt spid="58"/>
                                        </p:tgtEl>
                                      </p:cBhvr>
                                    </p:animEffect>
                                  </p:childTnLst>
                                </p:cTn>
                              </p:par>
                            </p:childTnLst>
                          </p:cTn>
                        </p:par>
                        <p:par>
                          <p:cTn id="94" fill="hold">
                            <p:stCondLst>
                              <p:cond delay="3500"/>
                            </p:stCondLst>
                            <p:childTnLst>
                              <p:par>
                                <p:cTn id="95" presetID="14" presetClass="entr" presetSubtype="10"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randombar(horizontal)">
                                      <p:cBhvr>
                                        <p:cTn id="97" dur="500"/>
                                        <p:tgtEl>
                                          <p:spTgt spid="59"/>
                                        </p:tgtEl>
                                      </p:cBhvr>
                                    </p:animEffect>
                                  </p:childTnLst>
                                </p:cTn>
                              </p:par>
                            </p:childTnLst>
                          </p:cTn>
                        </p:par>
                        <p:par>
                          <p:cTn id="98" fill="hold">
                            <p:stCondLst>
                              <p:cond delay="4000"/>
                            </p:stCondLst>
                            <p:childTnLst>
                              <p:par>
                                <p:cTn id="99" presetID="14" presetClass="entr" presetSubtype="1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randombar(horizontal)">
                                      <p:cBhvr>
                                        <p:cTn id="10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4" grpId="0"/>
      <p:bldP spid="45" grpId="0"/>
      <p:bldP spid="46" grpId="0"/>
      <p:bldP spid="47" grpId="0"/>
      <p:bldP spid="48" grpId="0"/>
      <p:bldP spid="49" grpId="0"/>
      <p:bldP spid="50" grpId="0"/>
      <p:bldP spid="51" grpId="0"/>
      <p:bldP spid="57" grpId="0"/>
      <p:bldP spid="58" grpId="0"/>
      <p:bldP spid="59" grpId="0"/>
      <p:bldP spid="60" grpId="0"/>
      <p:bldP spid="6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a:off x="1199457" y="5157192"/>
            <a:ext cx="1471299" cy="216024"/>
          </a:xfrm>
          <a:prstGeom prst="triangle">
            <a:avLst/>
          </a:prstGeom>
          <a:solidFill>
            <a:schemeClr val="bg2">
              <a:lumMod val="2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latin typeface="微软雅黑" panose="020B0503020204020204" charset="-122"/>
              <a:ea typeface="微软雅黑" panose="020B0503020204020204" charset="-122"/>
            </a:endParaRPr>
          </a:p>
        </p:txBody>
      </p:sp>
      <p:sp>
        <p:nvSpPr>
          <p:cNvPr id="4" name="等腰三角形 3"/>
          <p:cNvSpPr/>
          <p:nvPr/>
        </p:nvSpPr>
        <p:spPr>
          <a:xfrm>
            <a:off x="2343800" y="4437112"/>
            <a:ext cx="1471299" cy="936104"/>
          </a:xfrm>
          <a:prstGeom prst="triangle">
            <a:avLst/>
          </a:prstGeom>
          <a:solidFill>
            <a:schemeClr val="accent4">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latin typeface="微软雅黑" panose="020B0503020204020204" charset="-122"/>
              <a:ea typeface="微软雅黑" panose="020B0503020204020204" charset="-122"/>
            </a:endParaRPr>
          </a:p>
        </p:txBody>
      </p:sp>
      <p:sp>
        <p:nvSpPr>
          <p:cNvPr id="5" name="等腰三角形 4"/>
          <p:cNvSpPr/>
          <p:nvPr/>
        </p:nvSpPr>
        <p:spPr>
          <a:xfrm>
            <a:off x="3488144" y="3429000"/>
            <a:ext cx="1471299" cy="1944216"/>
          </a:xfrm>
          <a:prstGeom prst="triangle">
            <a:avLst/>
          </a:prstGeom>
          <a:solidFill>
            <a:schemeClr val="accent3">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latin typeface="微软雅黑" panose="020B0503020204020204" charset="-122"/>
              <a:ea typeface="微软雅黑" panose="020B0503020204020204" charset="-122"/>
            </a:endParaRPr>
          </a:p>
        </p:txBody>
      </p:sp>
      <p:sp>
        <p:nvSpPr>
          <p:cNvPr id="6" name="等腰三角形 5"/>
          <p:cNvSpPr/>
          <p:nvPr/>
        </p:nvSpPr>
        <p:spPr>
          <a:xfrm>
            <a:off x="4632487" y="2204864"/>
            <a:ext cx="1471299" cy="3168352"/>
          </a:xfrm>
          <a:prstGeom prst="triangle">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solidFill>
                <a:schemeClr val="bg1">
                  <a:lumMod val="50000"/>
                </a:schemeClr>
              </a:solidFill>
            </a:endParaRPr>
          </a:p>
        </p:txBody>
      </p:sp>
      <p:sp>
        <p:nvSpPr>
          <p:cNvPr id="7" name="等腰三角形 6"/>
          <p:cNvSpPr/>
          <p:nvPr/>
        </p:nvSpPr>
        <p:spPr>
          <a:xfrm>
            <a:off x="5776829" y="3773714"/>
            <a:ext cx="1471299" cy="1599503"/>
          </a:xfrm>
          <a:prstGeom prst="triangle">
            <a:avLst/>
          </a:prstGeom>
          <a:solidFill>
            <a:schemeClr val="accent2">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latin typeface="微软雅黑" panose="020B0503020204020204" charset="-122"/>
              <a:ea typeface="微软雅黑" panose="020B0503020204020204" charset="-122"/>
            </a:endParaRPr>
          </a:p>
        </p:txBody>
      </p:sp>
      <p:sp>
        <p:nvSpPr>
          <p:cNvPr id="8" name="TextBox 7"/>
          <p:cNvSpPr txBox="1"/>
          <p:nvPr/>
        </p:nvSpPr>
        <p:spPr>
          <a:xfrm>
            <a:off x="1563407" y="5579948"/>
            <a:ext cx="743396" cy="300210"/>
          </a:xfrm>
          <a:prstGeom prst="rect">
            <a:avLst/>
          </a:prstGeom>
          <a:noFill/>
        </p:spPr>
        <p:txBody>
          <a:bodyPr wrap="square" rtlCol="0">
            <a:spAutoFit/>
          </a:bodyPr>
          <a:lstStyle/>
          <a:p>
            <a:pPr algn="ctr"/>
            <a:r>
              <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rPr>
              <a:t>标题</a:t>
            </a:r>
            <a:endPar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9" name="TextBox 8"/>
          <p:cNvSpPr txBox="1"/>
          <p:nvPr/>
        </p:nvSpPr>
        <p:spPr>
          <a:xfrm>
            <a:off x="2707751" y="5579948"/>
            <a:ext cx="743396" cy="300210"/>
          </a:xfrm>
          <a:prstGeom prst="rect">
            <a:avLst/>
          </a:prstGeom>
          <a:noFill/>
        </p:spPr>
        <p:txBody>
          <a:bodyPr wrap="square" rtlCol="0">
            <a:spAutoFit/>
          </a:bodyPr>
          <a:lstStyle/>
          <a:p>
            <a:pPr algn="ctr"/>
            <a:r>
              <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rPr>
              <a:t>标题</a:t>
            </a:r>
            <a:endPar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10" name="TextBox 9"/>
          <p:cNvSpPr txBox="1"/>
          <p:nvPr/>
        </p:nvSpPr>
        <p:spPr>
          <a:xfrm>
            <a:off x="3852095" y="5579948"/>
            <a:ext cx="743396" cy="300210"/>
          </a:xfrm>
          <a:prstGeom prst="rect">
            <a:avLst/>
          </a:prstGeom>
          <a:noFill/>
        </p:spPr>
        <p:txBody>
          <a:bodyPr wrap="square" rtlCol="0">
            <a:spAutoFit/>
          </a:bodyPr>
          <a:lstStyle/>
          <a:p>
            <a:pPr algn="ctr"/>
            <a:r>
              <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rPr>
              <a:t>标题</a:t>
            </a:r>
            <a:endPar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11" name="TextBox 10"/>
          <p:cNvSpPr txBox="1"/>
          <p:nvPr/>
        </p:nvSpPr>
        <p:spPr>
          <a:xfrm>
            <a:off x="4996438" y="5579948"/>
            <a:ext cx="743396" cy="300210"/>
          </a:xfrm>
          <a:prstGeom prst="rect">
            <a:avLst/>
          </a:prstGeom>
          <a:noFill/>
        </p:spPr>
        <p:txBody>
          <a:bodyPr wrap="square" rtlCol="0">
            <a:spAutoFit/>
          </a:bodyPr>
          <a:lstStyle/>
          <a:p>
            <a:pPr algn="ctr"/>
            <a:r>
              <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rPr>
              <a:t>标题</a:t>
            </a:r>
            <a:endPar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12" name="TextBox 11"/>
          <p:cNvSpPr txBox="1"/>
          <p:nvPr/>
        </p:nvSpPr>
        <p:spPr>
          <a:xfrm>
            <a:off x="6140781" y="5579948"/>
            <a:ext cx="743396" cy="300210"/>
          </a:xfrm>
          <a:prstGeom prst="rect">
            <a:avLst/>
          </a:prstGeom>
          <a:noFill/>
        </p:spPr>
        <p:txBody>
          <a:bodyPr wrap="square" rtlCol="0">
            <a:spAutoFit/>
          </a:bodyPr>
          <a:lstStyle/>
          <a:p>
            <a:pPr algn="ctr"/>
            <a:r>
              <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rPr>
              <a:t>标题</a:t>
            </a:r>
            <a:endParaRPr lang="zh-CN" altLang="en-US" sz="1350">
              <a:solidFill>
                <a:schemeClr val="bg1">
                  <a:lumMod val="50000"/>
                </a:schemeClr>
              </a:solidFill>
              <a:latin typeface="微软雅黑" panose="020B0503020204020204" charset="-122"/>
              <a:ea typeface="微软雅黑" panose="020B0503020204020204" charset="-122"/>
              <a:cs typeface="华文黑体" pitchFamily="2" charset="-122"/>
            </a:endParaRPr>
          </a:p>
        </p:txBody>
      </p:sp>
      <p:sp>
        <p:nvSpPr>
          <p:cNvPr id="13" name="TextBox 12"/>
          <p:cNvSpPr txBox="1"/>
          <p:nvPr/>
        </p:nvSpPr>
        <p:spPr>
          <a:xfrm>
            <a:off x="1672052" y="4611798"/>
            <a:ext cx="545342" cy="338554"/>
          </a:xfrm>
          <a:prstGeom prst="rect">
            <a:avLst/>
          </a:prstGeom>
          <a:noFill/>
        </p:spPr>
        <p:txBody>
          <a:bodyPr wrap="none" rtlCol="0">
            <a:spAutoFit/>
          </a:bodyPr>
          <a:lstStyle/>
          <a:p>
            <a:r>
              <a:rPr lang="en-US" altLang="zh-CN" sz="1600">
                <a:solidFill>
                  <a:schemeClr val="bg1">
                    <a:lumMod val="50000"/>
                  </a:schemeClr>
                </a:solidFill>
                <a:latin typeface="微软雅黑" panose="020B0503020204020204" charset="-122"/>
                <a:ea typeface="微软雅黑" panose="020B0503020204020204" charset="-122"/>
              </a:rPr>
              <a:t>500</a:t>
            </a:r>
            <a:endParaRPr lang="zh-CN" altLang="en-US" sz="1600">
              <a:solidFill>
                <a:schemeClr val="bg1">
                  <a:lumMod val="50000"/>
                </a:schemeClr>
              </a:solidFill>
              <a:latin typeface="微软雅黑" panose="020B0503020204020204" charset="-122"/>
              <a:ea typeface="微软雅黑" panose="020B0503020204020204" charset="-122"/>
            </a:endParaRPr>
          </a:p>
        </p:txBody>
      </p:sp>
      <p:sp>
        <p:nvSpPr>
          <p:cNvPr id="14" name="TextBox 13"/>
          <p:cNvSpPr txBox="1"/>
          <p:nvPr/>
        </p:nvSpPr>
        <p:spPr>
          <a:xfrm>
            <a:off x="2759490" y="3882535"/>
            <a:ext cx="665567" cy="338554"/>
          </a:xfrm>
          <a:prstGeom prst="rect">
            <a:avLst/>
          </a:prstGeom>
          <a:noFill/>
        </p:spPr>
        <p:txBody>
          <a:bodyPr wrap="none" rtlCol="0">
            <a:spAutoFit/>
          </a:bodyPr>
          <a:lstStyle/>
          <a:p>
            <a:r>
              <a:rPr lang="en-US" altLang="zh-CN" sz="1600">
                <a:solidFill>
                  <a:schemeClr val="bg1">
                    <a:lumMod val="50000"/>
                  </a:schemeClr>
                </a:solidFill>
                <a:latin typeface="微软雅黑" panose="020B0503020204020204" charset="-122"/>
                <a:ea typeface="微软雅黑" panose="020B0503020204020204" charset="-122"/>
              </a:rPr>
              <a:t>1000</a:t>
            </a:r>
            <a:endParaRPr lang="zh-CN" altLang="en-US" sz="1600">
              <a:solidFill>
                <a:schemeClr val="bg1">
                  <a:lumMod val="50000"/>
                </a:schemeClr>
              </a:solidFill>
              <a:latin typeface="微软雅黑" panose="020B0503020204020204" charset="-122"/>
              <a:ea typeface="微软雅黑" panose="020B0503020204020204" charset="-122"/>
            </a:endParaRPr>
          </a:p>
        </p:txBody>
      </p:sp>
      <p:sp>
        <p:nvSpPr>
          <p:cNvPr id="15" name="TextBox 14"/>
          <p:cNvSpPr txBox="1"/>
          <p:nvPr/>
        </p:nvSpPr>
        <p:spPr>
          <a:xfrm>
            <a:off x="3903834" y="2943203"/>
            <a:ext cx="665567" cy="338554"/>
          </a:xfrm>
          <a:prstGeom prst="rect">
            <a:avLst/>
          </a:prstGeom>
          <a:noFill/>
        </p:spPr>
        <p:txBody>
          <a:bodyPr wrap="none" rtlCol="0">
            <a:spAutoFit/>
          </a:bodyPr>
          <a:lstStyle/>
          <a:p>
            <a:r>
              <a:rPr lang="en-US" altLang="zh-CN" sz="1600">
                <a:solidFill>
                  <a:schemeClr val="bg1">
                    <a:lumMod val="50000"/>
                  </a:schemeClr>
                </a:solidFill>
                <a:latin typeface="微软雅黑" panose="020B0503020204020204" charset="-122"/>
                <a:ea typeface="微软雅黑" panose="020B0503020204020204" charset="-122"/>
              </a:rPr>
              <a:t>2000</a:t>
            </a:r>
            <a:endParaRPr lang="zh-CN" altLang="en-US" sz="1600">
              <a:solidFill>
                <a:schemeClr val="bg1">
                  <a:lumMod val="50000"/>
                </a:schemeClr>
              </a:solidFill>
              <a:latin typeface="微软雅黑" panose="020B0503020204020204" charset="-122"/>
              <a:ea typeface="微软雅黑" panose="020B0503020204020204" charset="-122"/>
            </a:endParaRPr>
          </a:p>
        </p:txBody>
      </p:sp>
      <p:sp>
        <p:nvSpPr>
          <p:cNvPr id="16" name="TextBox 15"/>
          <p:cNvSpPr txBox="1"/>
          <p:nvPr/>
        </p:nvSpPr>
        <p:spPr>
          <a:xfrm>
            <a:off x="5048178" y="1719067"/>
            <a:ext cx="665567" cy="338554"/>
          </a:xfrm>
          <a:prstGeom prst="rect">
            <a:avLst/>
          </a:prstGeom>
          <a:noFill/>
        </p:spPr>
        <p:txBody>
          <a:bodyPr wrap="none" rtlCol="0">
            <a:spAutoFit/>
          </a:bodyPr>
          <a:lstStyle/>
          <a:p>
            <a:r>
              <a:rPr lang="en-US" altLang="zh-CN" sz="1600">
                <a:solidFill>
                  <a:schemeClr val="bg1">
                    <a:lumMod val="50000"/>
                  </a:schemeClr>
                </a:solidFill>
                <a:latin typeface="微软雅黑" panose="020B0503020204020204" charset="-122"/>
                <a:ea typeface="微软雅黑" panose="020B0503020204020204" charset="-122"/>
              </a:rPr>
              <a:t>3000</a:t>
            </a:r>
            <a:endParaRPr lang="zh-CN" altLang="en-US" sz="1600">
              <a:solidFill>
                <a:schemeClr val="bg1">
                  <a:lumMod val="50000"/>
                </a:schemeClr>
              </a:solidFill>
              <a:latin typeface="微软雅黑" panose="020B0503020204020204" charset="-122"/>
              <a:ea typeface="微软雅黑" panose="020B0503020204020204" charset="-122"/>
            </a:endParaRPr>
          </a:p>
        </p:txBody>
      </p:sp>
      <p:sp>
        <p:nvSpPr>
          <p:cNvPr id="17" name="TextBox 16"/>
          <p:cNvSpPr txBox="1"/>
          <p:nvPr/>
        </p:nvSpPr>
        <p:spPr>
          <a:xfrm>
            <a:off x="6192521" y="3250980"/>
            <a:ext cx="665567" cy="338554"/>
          </a:xfrm>
          <a:prstGeom prst="rect">
            <a:avLst/>
          </a:prstGeom>
          <a:noFill/>
        </p:spPr>
        <p:txBody>
          <a:bodyPr wrap="none" rtlCol="0">
            <a:spAutoFit/>
          </a:bodyPr>
          <a:lstStyle/>
          <a:p>
            <a:r>
              <a:rPr lang="en-US" altLang="zh-CN" sz="1600">
                <a:solidFill>
                  <a:schemeClr val="bg1">
                    <a:lumMod val="50000"/>
                  </a:schemeClr>
                </a:solidFill>
                <a:latin typeface="微软雅黑" panose="020B0503020204020204" charset="-122"/>
                <a:ea typeface="微软雅黑" panose="020B0503020204020204" charset="-122"/>
              </a:rPr>
              <a:t>1500</a:t>
            </a:r>
            <a:endParaRPr lang="zh-CN" altLang="en-US" sz="1600">
              <a:solidFill>
                <a:schemeClr val="bg1">
                  <a:lumMod val="50000"/>
                </a:schemeClr>
              </a:solidFill>
              <a:latin typeface="微软雅黑" panose="020B0503020204020204" charset="-122"/>
              <a:ea typeface="微软雅黑" panose="020B0503020204020204" charset="-122"/>
            </a:endParaRPr>
          </a:p>
        </p:txBody>
      </p:sp>
      <p:sp>
        <p:nvSpPr>
          <p:cNvPr id="18" name="Freeform 91"/>
          <p:cNvSpPr>
            <a:spLocks noEditPoints="1"/>
          </p:cNvSpPr>
          <p:nvPr/>
        </p:nvSpPr>
        <p:spPr bwMode="auto">
          <a:xfrm>
            <a:off x="7968209" y="2680433"/>
            <a:ext cx="293175" cy="418025"/>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accent1"/>
          </a:solidFill>
          <a:ln>
            <a:noFill/>
          </a:ln>
        </p:spPr>
        <p:txBody>
          <a:bodyPr vert="horz" wrap="square" lIns="68571" tIns="34287" rIns="68571" bIns="34287" numCol="1" anchor="t" anchorCtr="0" compatLnSpc="1"/>
          <a:lstStyle/>
          <a:p>
            <a:endParaRPr lang="en-US" sz="1350">
              <a:solidFill>
                <a:schemeClr val="bg1">
                  <a:lumMod val="50000"/>
                </a:schemeClr>
              </a:solidFill>
            </a:endParaRPr>
          </a:p>
        </p:txBody>
      </p:sp>
      <p:sp>
        <p:nvSpPr>
          <p:cNvPr id="19" name="Freeform 80"/>
          <p:cNvSpPr>
            <a:spLocks noEditPoints="1"/>
          </p:cNvSpPr>
          <p:nvPr/>
        </p:nvSpPr>
        <p:spPr bwMode="auto">
          <a:xfrm>
            <a:off x="7968209" y="4260558"/>
            <a:ext cx="293175" cy="416743"/>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accent2"/>
          </a:solidFill>
          <a:ln>
            <a:noFill/>
          </a:ln>
        </p:spPr>
        <p:txBody>
          <a:bodyPr vert="horz" wrap="square" lIns="68571" tIns="34287" rIns="68571" bIns="34287" numCol="1" anchor="t" anchorCtr="0" compatLnSpc="1"/>
          <a:lstStyle/>
          <a:p>
            <a:endParaRPr lang="en-US" sz="1350">
              <a:solidFill>
                <a:schemeClr val="bg1">
                  <a:lumMod val="50000"/>
                </a:schemeClr>
              </a:solidFill>
            </a:endParaRPr>
          </a:p>
        </p:txBody>
      </p:sp>
      <p:sp>
        <p:nvSpPr>
          <p:cNvPr id="24" name="矩形 23"/>
          <p:cNvSpPr/>
          <p:nvPr/>
        </p:nvSpPr>
        <p:spPr>
          <a:xfrm>
            <a:off x="8422361" y="2586391"/>
            <a:ext cx="2213199" cy="338554"/>
          </a:xfrm>
          <a:prstGeom prst="rect">
            <a:avLst/>
          </a:prstGeom>
        </p:spPr>
        <p:txBody>
          <a:bodyPr wrap="square">
            <a:spAutoFit/>
          </a:bodyPr>
          <a:lstStyle/>
          <a:p>
            <a:pPr lvl="0"/>
            <a:r>
              <a:rPr lang="zh-CN" altLang="en-US" sz="1600" b="1" dirty="0">
                <a:solidFill>
                  <a:schemeClr val="bg1">
                    <a:lumMod val="50000"/>
                  </a:schemeClr>
                </a:solidFill>
                <a:latin typeface="微软雅黑" panose="020B0503020204020204" charset="-122"/>
                <a:ea typeface="微软雅黑" panose="020B0503020204020204" charset="-122"/>
              </a:rPr>
              <a:t>请添加您的标题</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25" name="矩形 24"/>
          <p:cNvSpPr/>
          <p:nvPr/>
        </p:nvSpPr>
        <p:spPr>
          <a:xfrm>
            <a:off x="8422360" y="2921111"/>
            <a:ext cx="294700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
        <p:nvSpPr>
          <p:cNvPr id="26" name="矩形 25"/>
          <p:cNvSpPr/>
          <p:nvPr/>
        </p:nvSpPr>
        <p:spPr>
          <a:xfrm>
            <a:off x="8422361" y="4242575"/>
            <a:ext cx="2213199" cy="338554"/>
          </a:xfrm>
          <a:prstGeom prst="rect">
            <a:avLst/>
          </a:prstGeom>
        </p:spPr>
        <p:txBody>
          <a:bodyPr wrap="square">
            <a:spAutoFit/>
          </a:bodyPr>
          <a:lstStyle/>
          <a:p>
            <a:pPr lvl="0"/>
            <a:r>
              <a:rPr lang="zh-CN" altLang="en-US" sz="1600" b="1" dirty="0">
                <a:solidFill>
                  <a:schemeClr val="bg1">
                    <a:lumMod val="50000"/>
                  </a:schemeClr>
                </a:solidFill>
                <a:latin typeface="微软雅黑" panose="020B0503020204020204" charset="-122"/>
                <a:ea typeface="微软雅黑" panose="020B0503020204020204" charset="-122"/>
              </a:rPr>
              <a:t>请添加您的标题</a:t>
            </a:r>
            <a:endParaRPr lang="zh-CN" altLang="en-US" sz="1600" b="1" dirty="0">
              <a:solidFill>
                <a:schemeClr val="bg1">
                  <a:lumMod val="50000"/>
                </a:schemeClr>
              </a:solidFill>
              <a:latin typeface="微软雅黑" panose="020B0503020204020204" charset="-122"/>
              <a:ea typeface="微软雅黑" panose="020B0503020204020204" charset="-122"/>
            </a:endParaRPr>
          </a:p>
        </p:txBody>
      </p:sp>
      <p:sp>
        <p:nvSpPr>
          <p:cNvPr id="27" name="矩形 26"/>
          <p:cNvSpPr/>
          <p:nvPr/>
        </p:nvSpPr>
        <p:spPr>
          <a:xfrm>
            <a:off x="8422360" y="4577295"/>
            <a:ext cx="2947008" cy="867930"/>
          </a:xfrm>
          <a:prstGeom prst="rect">
            <a:avLst/>
          </a:prstGeom>
        </p:spPr>
        <p:txBody>
          <a:bodyPr wrap="square">
            <a:spAutoFit/>
          </a:bodyPr>
          <a:lstStyle/>
          <a:p>
            <a:pPr>
              <a:lnSpc>
                <a:spcPct val="120000"/>
              </a:lnSpc>
            </a:pPr>
            <a:r>
              <a:rPr lang="zh-CN" altLang="en-US" sz="1400" dirty="0">
                <a:solidFill>
                  <a:schemeClr val="bg1">
                    <a:lumMod val="50000"/>
                  </a:schemeClr>
                </a:solidFill>
                <a:latin typeface="微软雅黑" panose="020B0503020204020204" charset="-122"/>
                <a:ea typeface="微软雅黑" panose="020B0503020204020204" charset="-122"/>
              </a:rPr>
              <a:t>可通过右键选择只保留文本来粘贴您的内容。可通过右键选择只保留文本来粘贴您的内容。</a:t>
            </a:r>
            <a:endParaRPr lang="zh-CN" altLang="en-US" sz="14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strVal val="#ppt_w*0.70"/>
                                          </p:val>
                                        </p:tav>
                                        <p:tav tm="100000">
                                          <p:val>
                                            <p:strVal val="#ppt_w"/>
                                          </p:val>
                                        </p:tav>
                                      </p:tavLst>
                                    </p:anim>
                                    <p:anim calcmode="lin" valueType="num">
                                      <p:cBhvr>
                                        <p:cTn id="8" dur="300" fill="hold"/>
                                        <p:tgtEl>
                                          <p:spTgt spid="3"/>
                                        </p:tgtEl>
                                        <p:attrNameLst>
                                          <p:attrName>ppt_h</p:attrName>
                                        </p:attrNameLst>
                                      </p:cBhvr>
                                      <p:tavLst>
                                        <p:tav tm="0">
                                          <p:val>
                                            <p:strVal val="#ppt_h"/>
                                          </p:val>
                                        </p:tav>
                                        <p:tav tm="100000">
                                          <p:val>
                                            <p:strVal val="#ppt_h"/>
                                          </p:val>
                                        </p:tav>
                                      </p:tavLst>
                                    </p:anim>
                                    <p:animEffect transition="in" filter="fade">
                                      <p:cBhvr>
                                        <p:cTn id="9" dur="300"/>
                                        <p:tgtEl>
                                          <p:spTgt spid="3"/>
                                        </p:tgtEl>
                                      </p:cBhvr>
                                    </p:animEffect>
                                  </p:childTnLst>
                                </p:cTn>
                              </p:par>
                              <p:par>
                                <p:cTn id="10" presetID="55" presetClass="entr" presetSubtype="0" fill="hold" grpId="0" nodeType="withEffect">
                                  <p:stCondLst>
                                    <p:cond delay="300"/>
                                  </p:stCondLst>
                                  <p:childTnLst>
                                    <p:set>
                                      <p:cBhvr>
                                        <p:cTn id="11" dur="1" fill="hold">
                                          <p:stCondLst>
                                            <p:cond delay="0"/>
                                          </p:stCondLst>
                                        </p:cTn>
                                        <p:tgtEl>
                                          <p:spTgt spid="4"/>
                                        </p:tgtEl>
                                        <p:attrNameLst>
                                          <p:attrName>style.visibility</p:attrName>
                                        </p:attrNameLst>
                                      </p:cBhvr>
                                      <p:to>
                                        <p:strVal val="visible"/>
                                      </p:to>
                                    </p:set>
                                    <p:anim calcmode="lin" valueType="num">
                                      <p:cBhvr>
                                        <p:cTn id="12" dur="300" fill="hold"/>
                                        <p:tgtEl>
                                          <p:spTgt spid="4"/>
                                        </p:tgtEl>
                                        <p:attrNameLst>
                                          <p:attrName>ppt_w</p:attrName>
                                        </p:attrNameLst>
                                      </p:cBhvr>
                                      <p:tavLst>
                                        <p:tav tm="0">
                                          <p:val>
                                            <p:strVal val="#ppt_w*0.70"/>
                                          </p:val>
                                        </p:tav>
                                        <p:tav tm="100000">
                                          <p:val>
                                            <p:strVal val="#ppt_w"/>
                                          </p:val>
                                        </p:tav>
                                      </p:tavLst>
                                    </p:anim>
                                    <p:anim calcmode="lin" valueType="num">
                                      <p:cBhvr>
                                        <p:cTn id="13" dur="300" fill="hold"/>
                                        <p:tgtEl>
                                          <p:spTgt spid="4"/>
                                        </p:tgtEl>
                                        <p:attrNameLst>
                                          <p:attrName>ppt_h</p:attrName>
                                        </p:attrNameLst>
                                      </p:cBhvr>
                                      <p:tavLst>
                                        <p:tav tm="0">
                                          <p:val>
                                            <p:strVal val="#ppt_h"/>
                                          </p:val>
                                        </p:tav>
                                        <p:tav tm="100000">
                                          <p:val>
                                            <p:strVal val="#ppt_h"/>
                                          </p:val>
                                        </p:tav>
                                      </p:tavLst>
                                    </p:anim>
                                    <p:animEffect transition="in" filter="fade">
                                      <p:cBhvr>
                                        <p:cTn id="14" dur="300"/>
                                        <p:tgtEl>
                                          <p:spTgt spid="4"/>
                                        </p:tgtEl>
                                      </p:cBhvr>
                                    </p:animEffect>
                                  </p:childTnLst>
                                </p:cTn>
                              </p:par>
                              <p:par>
                                <p:cTn id="15" presetID="55" presetClass="entr" presetSubtype="0" fill="hold" grpId="0" nodeType="withEffect">
                                  <p:stCondLst>
                                    <p:cond delay="600"/>
                                  </p:stCondLst>
                                  <p:childTnLst>
                                    <p:set>
                                      <p:cBhvr>
                                        <p:cTn id="16" dur="1" fill="hold">
                                          <p:stCondLst>
                                            <p:cond delay="0"/>
                                          </p:stCondLst>
                                        </p:cTn>
                                        <p:tgtEl>
                                          <p:spTgt spid="5"/>
                                        </p:tgtEl>
                                        <p:attrNameLst>
                                          <p:attrName>style.visibility</p:attrName>
                                        </p:attrNameLst>
                                      </p:cBhvr>
                                      <p:to>
                                        <p:strVal val="visible"/>
                                      </p:to>
                                    </p:set>
                                    <p:anim calcmode="lin" valueType="num">
                                      <p:cBhvr>
                                        <p:cTn id="17" dur="300" fill="hold"/>
                                        <p:tgtEl>
                                          <p:spTgt spid="5"/>
                                        </p:tgtEl>
                                        <p:attrNameLst>
                                          <p:attrName>ppt_w</p:attrName>
                                        </p:attrNameLst>
                                      </p:cBhvr>
                                      <p:tavLst>
                                        <p:tav tm="0">
                                          <p:val>
                                            <p:strVal val="#ppt_w*0.70"/>
                                          </p:val>
                                        </p:tav>
                                        <p:tav tm="100000">
                                          <p:val>
                                            <p:strVal val="#ppt_w"/>
                                          </p:val>
                                        </p:tav>
                                      </p:tavLst>
                                    </p:anim>
                                    <p:anim calcmode="lin" valueType="num">
                                      <p:cBhvr>
                                        <p:cTn id="18" dur="300" fill="hold"/>
                                        <p:tgtEl>
                                          <p:spTgt spid="5"/>
                                        </p:tgtEl>
                                        <p:attrNameLst>
                                          <p:attrName>ppt_h</p:attrName>
                                        </p:attrNameLst>
                                      </p:cBhvr>
                                      <p:tavLst>
                                        <p:tav tm="0">
                                          <p:val>
                                            <p:strVal val="#ppt_h"/>
                                          </p:val>
                                        </p:tav>
                                        <p:tav tm="100000">
                                          <p:val>
                                            <p:strVal val="#ppt_h"/>
                                          </p:val>
                                        </p:tav>
                                      </p:tavLst>
                                    </p:anim>
                                    <p:animEffect transition="in" filter="fade">
                                      <p:cBhvr>
                                        <p:cTn id="19" dur="300"/>
                                        <p:tgtEl>
                                          <p:spTgt spid="5"/>
                                        </p:tgtEl>
                                      </p:cBhvr>
                                    </p:animEffect>
                                  </p:childTnLst>
                                </p:cTn>
                              </p:par>
                              <p:par>
                                <p:cTn id="20" presetID="55" presetClass="entr" presetSubtype="0" fill="hold" grpId="0" nodeType="withEffect">
                                  <p:stCondLst>
                                    <p:cond delay="900"/>
                                  </p:stCondLst>
                                  <p:childTnLst>
                                    <p:set>
                                      <p:cBhvr>
                                        <p:cTn id="21" dur="1" fill="hold">
                                          <p:stCondLst>
                                            <p:cond delay="0"/>
                                          </p:stCondLst>
                                        </p:cTn>
                                        <p:tgtEl>
                                          <p:spTgt spid="6"/>
                                        </p:tgtEl>
                                        <p:attrNameLst>
                                          <p:attrName>style.visibility</p:attrName>
                                        </p:attrNameLst>
                                      </p:cBhvr>
                                      <p:to>
                                        <p:strVal val="visible"/>
                                      </p:to>
                                    </p:set>
                                    <p:anim calcmode="lin" valueType="num">
                                      <p:cBhvr>
                                        <p:cTn id="22" dur="300" fill="hold"/>
                                        <p:tgtEl>
                                          <p:spTgt spid="6"/>
                                        </p:tgtEl>
                                        <p:attrNameLst>
                                          <p:attrName>ppt_w</p:attrName>
                                        </p:attrNameLst>
                                      </p:cBhvr>
                                      <p:tavLst>
                                        <p:tav tm="0">
                                          <p:val>
                                            <p:strVal val="#ppt_w*0.70"/>
                                          </p:val>
                                        </p:tav>
                                        <p:tav tm="100000">
                                          <p:val>
                                            <p:strVal val="#ppt_w"/>
                                          </p:val>
                                        </p:tav>
                                      </p:tavLst>
                                    </p:anim>
                                    <p:anim calcmode="lin" valueType="num">
                                      <p:cBhvr>
                                        <p:cTn id="23" dur="300" fill="hold"/>
                                        <p:tgtEl>
                                          <p:spTgt spid="6"/>
                                        </p:tgtEl>
                                        <p:attrNameLst>
                                          <p:attrName>ppt_h</p:attrName>
                                        </p:attrNameLst>
                                      </p:cBhvr>
                                      <p:tavLst>
                                        <p:tav tm="0">
                                          <p:val>
                                            <p:strVal val="#ppt_h"/>
                                          </p:val>
                                        </p:tav>
                                        <p:tav tm="100000">
                                          <p:val>
                                            <p:strVal val="#ppt_h"/>
                                          </p:val>
                                        </p:tav>
                                      </p:tavLst>
                                    </p:anim>
                                    <p:animEffect transition="in" filter="fade">
                                      <p:cBhvr>
                                        <p:cTn id="24" dur="300"/>
                                        <p:tgtEl>
                                          <p:spTgt spid="6"/>
                                        </p:tgtEl>
                                      </p:cBhvr>
                                    </p:animEffect>
                                  </p:childTnLst>
                                </p:cTn>
                              </p:par>
                              <p:par>
                                <p:cTn id="25" presetID="55" presetClass="entr" presetSubtype="0" fill="hold" grpId="0" nodeType="withEffect">
                                  <p:stCondLst>
                                    <p:cond delay="1200"/>
                                  </p:stCondLst>
                                  <p:childTnLst>
                                    <p:set>
                                      <p:cBhvr>
                                        <p:cTn id="26" dur="1" fill="hold">
                                          <p:stCondLst>
                                            <p:cond delay="0"/>
                                          </p:stCondLst>
                                        </p:cTn>
                                        <p:tgtEl>
                                          <p:spTgt spid="7"/>
                                        </p:tgtEl>
                                        <p:attrNameLst>
                                          <p:attrName>style.visibility</p:attrName>
                                        </p:attrNameLst>
                                      </p:cBhvr>
                                      <p:to>
                                        <p:strVal val="visible"/>
                                      </p:to>
                                    </p:set>
                                    <p:anim calcmode="lin" valueType="num">
                                      <p:cBhvr>
                                        <p:cTn id="27" dur="300" fill="hold"/>
                                        <p:tgtEl>
                                          <p:spTgt spid="7"/>
                                        </p:tgtEl>
                                        <p:attrNameLst>
                                          <p:attrName>ppt_w</p:attrName>
                                        </p:attrNameLst>
                                      </p:cBhvr>
                                      <p:tavLst>
                                        <p:tav tm="0">
                                          <p:val>
                                            <p:strVal val="#ppt_w*0.70"/>
                                          </p:val>
                                        </p:tav>
                                        <p:tav tm="100000">
                                          <p:val>
                                            <p:strVal val="#ppt_w"/>
                                          </p:val>
                                        </p:tav>
                                      </p:tavLst>
                                    </p:anim>
                                    <p:anim calcmode="lin" valueType="num">
                                      <p:cBhvr>
                                        <p:cTn id="28" dur="300" fill="hold"/>
                                        <p:tgtEl>
                                          <p:spTgt spid="7"/>
                                        </p:tgtEl>
                                        <p:attrNameLst>
                                          <p:attrName>ppt_h</p:attrName>
                                        </p:attrNameLst>
                                      </p:cBhvr>
                                      <p:tavLst>
                                        <p:tav tm="0">
                                          <p:val>
                                            <p:strVal val="#ppt_h"/>
                                          </p:val>
                                        </p:tav>
                                        <p:tav tm="100000">
                                          <p:val>
                                            <p:strVal val="#ppt_h"/>
                                          </p:val>
                                        </p:tav>
                                      </p:tavLst>
                                    </p:anim>
                                    <p:animEffect transition="in" filter="fade">
                                      <p:cBhvr>
                                        <p:cTn id="29" dur="300"/>
                                        <p:tgtEl>
                                          <p:spTgt spid="7"/>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11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13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47" presetClass="entr" presetSubtype="0" fill="hold" grpId="0" nodeType="withEffect">
                                  <p:stCondLst>
                                    <p:cond delay="5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0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90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1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3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500"/>
                            </p:stCondLst>
                            <p:childTnLst>
                              <p:par>
                                <p:cTn id="71" presetID="14" presetClass="entr" presetSubtype="1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randombar(horizontal)">
                                      <p:cBhvr>
                                        <p:cTn id="76" dur="500"/>
                                        <p:tgtEl>
                                          <p:spTgt spid="19"/>
                                        </p:tgtEl>
                                      </p:cBhvr>
                                    </p:animEffect>
                                  </p:childTnLst>
                                </p:cTn>
                              </p:par>
                            </p:childTnLst>
                          </p:cTn>
                        </p:par>
                        <p:par>
                          <p:cTn id="77" fill="hold">
                            <p:stCondLst>
                              <p:cond delay="1000"/>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24"/>
                                        </p:tgtEl>
                                        <p:attrNameLst>
                                          <p:attrName>style.visibility</p:attrName>
                                        </p:attrNameLst>
                                      </p:cBhvr>
                                      <p:to>
                                        <p:strVal val="visible"/>
                                      </p:to>
                                    </p:set>
                                    <p:anim calcmode="lin" valueType="num">
                                      <p:cBhvr>
                                        <p:cTn id="80" dur="250" fill="hold"/>
                                        <p:tgtEl>
                                          <p:spTgt spid="24"/>
                                        </p:tgtEl>
                                        <p:attrNameLst>
                                          <p:attrName>ppt_w</p:attrName>
                                        </p:attrNameLst>
                                      </p:cBhvr>
                                      <p:tavLst>
                                        <p:tav tm="0">
                                          <p:val>
                                            <p:fltVal val="0"/>
                                          </p:val>
                                        </p:tav>
                                        <p:tav tm="100000">
                                          <p:val>
                                            <p:strVal val="#ppt_w"/>
                                          </p:val>
                                        </p:tav>
                                      </p:tavLst>
                                    </p:anim>
                                    <p:anim calcmode="lin" valueType="num">
                                      <p:cBhvr>
                                        <p:cTn id="81" dur="250" fill="hold"/>
                                        <p:tgtEl>
                                          <p:spTgt spid="24"/>
                                        </p:tgtEl>
                                        <p:attrNameLst>
                                          <p:attrName>ppt_h</p:attrName>
                                        </p:attrNameLst>
                                      </p:cBhvr>
                                      <p:tavLst>
                                        <p:tav tm="0">
                                          <p:val>
                                            <p:fltVal val="0"/>
                                          </p:val>
                                        </p:tav>
                                        <p:tav tm="100000">
                                          <p:val>
                                            <p:strVal val="#ppt_h"/>
                                          </p:val>
                                        </p:tav>
                                      </p:tavLst>
                                    </p:anim>
                                  </p:childTnLst>
                                </p:cTn>
                              </p:par>
                            </p:childTnLst>
                          </p:cTn>
                        </p:par>
                        <p:par>
                          <p:cTn id="82" fill="hold">
                            <p:stCondLst>
                              <p:cond delay="3199"/>
                            </p:stCondLst>
                            <p:childTnLst>
                              <p:par>
                                <p:cTn id="83" presetID="14" presetClass="entr" presetSubtype="10"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randombar(horizontal)">
                                      <p:cBhvr>
                                        <p:cTn id="85" dur="250"/>
                                        <p:tgtEl>
                                          <p:spTgt spid="25"/>
                                        </p:tgtEl>
                                      </p:cBhvr>
                                    </p:animEffect>
                                  </p:childTnLst>
                                </p:cTn>
                              </p:par>
                            </p:childTnLst>
                          </p:cTn>
                        </p:par>
                        <p:par>
                          <p:cTn id="86" fill="hold">
                            <p:stCondLst>
                              <p:cond delay="3699"/>
                            </p:stCondLst>
                            <p:childTnLst>
                              <p:par>
                                <p:cTn id="87" presetID="23" presetClass="entr" presetSubtype="16" fill="hold" grpId="0" nodeType="afterEffect">
                                  <p:stCondLst>
                                    <p:cond delay="0"/>
                                  </p:stCondLst>
                                  <p:iterate type="lt">
                                    <p:tmPct val="10000"/>
                                  </p:iterate>
                                  <p:childTnLst>
                                    <p:set>
                                      <p:cBhvr>
                                        <p:cTn id="88" dur="1" fill="hold">
                                          <p:stCondLst>
                                            <p:cond delay="0"/>
                                          </p:stCondLst>
                                        </p:cTn>
                                        <p:tgtEl>
                                          <p:spTgt spid="26"/>
                                        </p:tgtEl>
                                        <p:attrNameLst>
                                          <p:attrName>style.visibility</p:attrName>
                                        </p:attrNameLst>
                                      </p:cBhvr>
                                      <p:to>
                                        <p:strVal val="visible"/>
                                      </p:to>
                                    </p:set>
                                    <p:anim calcmode="lin" valueType="num">
                                      <p:cBhvr>
                                        <p:cTn id="89" dur="250" fill="hold"/>
                                        <p:tgtEl>
                                          <p:spTgt spid="26"/>
                                        </p:tgtEl>
                                        <p:attrNameLst>
                                          <p:attrName>ppt_w</p:attrName>
                                        </p:attrNameLst>
                                      </p:cBhvr>
                                      <p:tavLst>
                                        <p:tav tm="0">
                                          <p:val>
                                            <p:fltVal val="0"/>
                                          </p:val>
                                        </p:tav>
                                        <p:tav tm="100000">
                                          <p:val>
                                            <p:strVal val="#ppt_w"/>
                                          </p:val>
                                        </p:tav>
                                      </p:tavLst>
                                    </p:anim>
                                    <p:anim calcmode="lin" valueType="num">
                                      <p:cBhvr>
                                        <p:cTn id="90" dur="250" fill="hold"/>
                                        <p:tgtEl>
                                          <p:spTgt spid="26"/>
                                        </p:tgtEl>
                                        <p:attrNameLst>
                                          <p:attrName>ppt_h</p:attrName>
                                        </p:attrNameLst>
                                      </p:cBhvr>
                                      <p:tavLst>
                                        <p:tav tm="0">
                                          <p:val>
                                            <p:fltVal val="0"/>
                                          </p:val>
                                        </p:tav>
                                        <p:tav tm="100000">
                                          <p:val>
                                            <p:strVal val="#ppt_h"/>
                                          </p:val>
                                        </p:tav>
                                      </p:tavLst>
                                    </p:anim>
                                  </p:childTnLst>
                                </p:cTn>
                              </p:par>
                            </p:childTnLst>
                          </p:cTn>
                        </p:par>
                        <p:par>
                          <p:cTn id="91" fill="hold">
                            <p:stCondLst>
                              <p:cond delay="3849"/>
                            </p:stCondLst>
                            <p:childTnLst>
                              <p:par>
                                <p:cTn id="92" presetID="14" presetClass="entr" presetSubtype="1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randombar(horizontal)">
                                      <p:cBhvr>
                                        <p:cTn id="94"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P spid="18" grpId="0" animBg="1"/>
      <p:bldP spid="19" grpId="0" animBg="1"/>
      <p:bldP spid="24"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
        <p:nvSpPr>
          <p:cNvPr id="3" name="矩形 2"/>
          <p:cNvSpPr/>
          <p:nvPr/>
        </p:nvSpPr>
        <p:spPr>
          <a:xfrm>
            <a:off x="0" y="-7247"/>
            <a:ext cx="12180410" cy="6857999"/>
          </a:xfrm>
          <a:prstGeom prst="rect">
            <a:avLst/>
          </a:prstGeom>
          <a:solidFill>
            <a:srgbClr val="06001C">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796420" y="3102384"/>
            <a:ext cx="5724644" cy="923330"/>
          </a:xfrm>
          <a:prstGeom prst="rect">
            <a:avLst/>
          </a:prstGeom>
        </p:spPr>
        <p:txBody>
          <a:bodyPr wrap="none">
            <a:spAutoFit/>
            <a:scene3d>
              <a:camera prst="orthographicFront"/>
              <a:lightRig rig="threePt" dir="t"/>
            </a:scene3d>
            <a:sp3d contourW="12700"/>
          </a:bodyPr>
          <a:lstStyle/>
          <a:p>
            <a:r>
              <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非常感谢你的观看</a:t>
            </a:r>
            <a:endPar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
        <p:nvSpPr>
          <p:cNvPr id="5" name="矩形 4"/>
          <p:cNvSpPr/>
          <p:nvPr/>
        </p:nvSpPr>
        <p:spPr>
          <a:xfrm>
            <a:off x="1390407" y="4101045"/>
            <a:ext cx="9151338" cy="584775"/>
          </a:xfrm>
          <a:prstGeom prst="rect">
            <a:avLst/>
          </a:prstGeom>
        </p:spPr>
        <p:txBody>
          <a:bodyPr wrap="square">
            <a:spAutoFit/>
            <a:scene3d>
              <a:camera prst="orthographicFront"/>
              <a:lightRig rig="threePt" dir="t"/>
            </a:scene3d>
            <a:sp3d contourW="12700"/>
          </a:bodyPr>
          <a:lstStyle/>
          <a:p>
            <a:r>
              <a:rPr lang="en-US" altLang="zh-CN" sz="1600" dirty="0">
                <a:solidFill>
                  <a:schemeClr val="bg1"/>
                </a:solidFill>
              </a:rPr>
              <a:t>There are moments in life when you miss someone so much that you just want to pick them from your dreams and hug them for real!  Dream what you want to dream; </a:t>
            </a:r>
            <a:endParaRPr lang="en-US" altLang="zh-CN" sz="1600" dirty="0">
              <a:solidFill>
                <a:schemeClr val="bg1"/>
              </a:solidFill>
            </a:endParaRPr>
          </a:p>
        </p:txBody>
      </p:sp>
      <p:sp>
        <p:nvSpPr>
          <p:cNvPr id="6" name="矩形 5"/>
          <p:cNvSpPr/>
          <p:nvPr/>
        </p:nvSpPr>
        <p:spPr>
          <a:xfrm>
            <a:off x="3636845" y="2158071"/>
            <a:ext cx="3724096" cy="923330"/>
          </a:xfrm>
          <a:prstGeom prst="rect">
            <a:avLst/>
          </a:prstGeom>
        </p:spPr>
        <p:txBody>
          <a:bodyPr wrap="none">
            <a:spAutoFit/>
            <a:scene3d>
              <a:camera prst="orthographicFront"/>
              <a:lightRig rig="threePt" dir="t"/>
            </a:scene3d>
            <a:sp3d contourW="12700"/>
          </a:bodyPr>
          <a:lstStyle/>
          <a:p>
            <a:r>
              <a:rPr lang="en-US" altLang="zh-CN" sz="5400" b="1" dirty="0">
                <a:solidFill>
                  <a:schemeClr val="bg1"/>
                </a:solidFill>
                <a:effectLst>
                  <a:outerShdw blurRad="38100" dist="38100" dir="2700000" algn="tl">
                    <a:srgbClr val="000000">
                      <a:alpha val="43137"/>
                    </a:srgbClr>
                  </a:outerShdw>
                </a:effectLst>
              </a:rPr>
              <a:t>BUSINESS</a:t>
            </a:r>
            <a:endParaRPr lang="zh-CN" altLang="en-US" sz="5400" b="1"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p="http://schemas.openxmlformats.org/presentationml/2006/main">
  <p:tag name="THINKCELLSHAPEDONOTDELETE" val="ps1938Mw9kkyV2XgRVpibQw"/>
</p:tagLst>
</file>

<file path=ppt/theme/theme1.xml><?xml version="1.0" encoding="utf-8"?>
<a:theme xmlns:a="http://schemas.openxmlformats.org/drawingml/2006/main" name="包图主题2">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3329</Words>
  <Application>WPS 演示</Application>
  <PresentationFormat>宽屏</PresentationFormat>
  <Paragraphs>369</Paragraphs>
  <Slides>24</Slides>
  <Notes>24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汉仪菱心体简</vt:lpstr>
      <vt:lpstr>Impact</vt:lpstr>
      <vt:lpstr>碳纤维正粗黑简体</vt:lpstr>
      <vt:lpstr>微软雅黑</vt:lpstr>
      <vt:lpstr>Arial</vt:lpstr>
      <vt:lpstr>Arial Unicode MS</vt:lpstr>
      <vt:lpstr>等线</vt:lpstr>
      <vt:lpstr>方正细圆简体</vt:lpstr>
      <vt:lpstr>华文黑体</vt:lpstr>
      <vt:lpstr>黑体</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OSSPPT 2018 精选封面+目录</dc:title>
  <dc:creator>BOSSPPT 2018;逆流的小鱼</dc:creator>
  <cp:keywords>BOSSPPT 2018</cp:keywords>
  <dc:description>淘宝店铺名称：BOSSPPT顶尖职业文案
以下网址https://chinappt.taobao.com购买享受店家咨询售后服务，非上述网址购买均属于盗版。
BOSSPPT属于中国合法商标，凡是带有BOSSPPT字样，图样均属于侵权行为，我店发现盗版盗售行为将追究到底！
唯一购买店：https://chinappt.taobao.com</dc:description>
  <dc:subject>OSSPPT 2018 精选封面+目录</dc:subject>
  <cp:category>淘宝店铺名称：BOSSPPT顶尖职业文案</cp:category>
  <cp:lastModifiedBy>拉普耶鲁</cp:lastModifiedBy>
  <cp:revision>30</cp:revision>
  <dcterms:created xsi:type="dcterms:W3CDTF">2017-07-15T05:24:00Z</dcterms:created>
  <dcterms:modified xsi:type="dcterms:W3CDTF">2018-06-14T02:35:21Z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