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104063" cy="10234613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E40"/>
    <a:srgbClr val="E4915A"/>
    <a:srgbClr val="C51E2E"/>
    <a:srgbClr val="2C2042"/>
    <a:srgbClr val="504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FA871-A547-4758-9411-F28294D435D5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2E8A2-1047-4A72-B6C4-B856F356F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438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792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129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408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8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204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027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608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950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097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721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008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29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551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338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123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600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843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8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560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19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2E8A2-1047-4A72-B6C4-B856F356F4E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5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3.png"/><Relationship Id="rId9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7" name="图片 6" descr="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2730" y="2016760"/>
            <a:ext cx="8919210" cy="1762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2045335" y="4136763"/>
            <a:ext cx="7874000" cy="511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into a film to be used in a wider field. Using PowerPoint, not only can you create presentations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24635" y="3467791"/>
            <a:ext cx="8915400" cy="6272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zh-CN" altLang="en-US" sz="3300" b="1" dirty="0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运动员表彰大会</a:t>
            </a:r>
            <a:r>
              <a:rPr lang="en-US" altLang="zh-CN" sz="3300" b="1" dirty="0" err="1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300" b="1" dirty="0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sz="3300" b="1" dirty="0">
              <a:gradFill flip="none" rotWithShape="1"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 descr="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7360" y="60325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郭峰 - 祝愿">
            <a:hlinkClick r:id="" action="ppaction://media"/>
            <a:extLst>
              <a:ext uri="{FF2B5EF4-FFF2-40B4-BE49-F238E27FC236}">
                <a16:creationId xmlns:a16="http://schemas.microsoft.com/office/drawing/2014/main" xmlns="" id="{BE11C7FE-685A-46FD-892B-7810A25E6E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09600" y="979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5"/>
    </mc:Choice>
    <mc:Fallback xmlns="">
      <p:transition spd="slow" advTm="6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9" grpId="0"/>
    </p:bldLst>
  </p:timing>
  <p:extLst mod="1">
    <p:ext uri="{E180D4A7-C9FB-4DFB-919C-405C955672EB}">
      <p14:showEvtLst xmlns:p14="http://schemas.microsoft.com/office/powerpoint/2010/main">
        <p14:playEvt time="167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17303" y="1444203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新年计划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57388" y="2828925"/>
            <a:ext cx="7987030" cy="1534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5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新年新计划，展望2017，去年在取得成绩的同时，我们也找到了工作中的不足和问题，展望新的一年，我们将继续努力，力争各项工作更上一个新台阶。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420">
        <p14:vortex dir="r"/>
      </p:transition>
    </mc:Choice>
    <mc:Fallback xmlns="">
      <p:transition spd="slow" advTm="34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962400" y="96604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领导致辞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32318" y="2109470"/>
            <a:ext cx="8127365" cy="27844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2017年,我们同心协力克服了种种的压力和困难，进一步扩大了公司规模，壮大了员工队伍，使公司有了卓有成效的发展，同时团队的素质、专业的精神、管理的层次都得到了较大的提升，为公司日后发展和腾飞打下了坚实的基础。</a:t>
            </a:r>
          </a:p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2018，我们的任务是艰巨的，在新的一年里，继续保持良性平稳快速发展，同时进一步为员工提升发展空间，并努力为大家营造一个舒心的工作环境，使员工在公司感受到家一般的温暖。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389">
        <p14:ripple/>
      </p:transition>
    </mc:Choice>
    <mc:Fallback xmlns="">
      <p:transition spd="slow" advTm="3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/>
          <p:nvPr/>
        </p:nvSpPr>
        <p:spPr>
          <a:xfrm>
            <a:off x="3374427" y="433229"/>
            <a:ext cx="5170597" cy="1104737"/>
          </a:xfrm>
          <a:prstGeom prst="rect">
            <a:avLst/>
          </a:prstGeom>
        </p:spPr>
        <p:txBody>
          <a:bodyPr lIns="121776" tIns="60888" rIns="121776" bIns="60888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6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Hei"/>
              </a:rPr>
              <a:t>目  录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77741" y="1543555"/>
            <a:ext cx="5008696" cy="874693"/>
            <a:chOff x="3141556" y="2179669"/>
            <a:chExt cx="4437391" cy="774468"/>
          </a:xfrm>
        </p:grpSpPr>
        <p:sp>
          <p:nvSpPr>
            <p:cNvPr id="8" name="TextBox 14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才艺汇演</a:t>
              </a: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77741" y="2501883"/>
            <a:ext cx="5008696" cy="874693"/>
            <a:chOff x="3141556" y="2179669"/>
            <a:chExt cx="4437391" cy="774468"/>
          </a:xfrm>
        </p:grpSpPr>
        <p:sp>
          <p:nvSpPr>
            <p:cNvPr id="11" name="TextBox 27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颁奖盛典</a:t>
              </a: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77741" y="3460211"/>
            <a:ext cx="5008696" cy="874693"/>
            <a:chOff x="3141556" y="2179669"/>
            <a:chExt cx="4437391" cy="774468"/>
          </a:xfrm>
        </p:grpSpPr>
        <p:sp>
          <p:nvSpPr>
            <p:cNvPr id="14" name="TextBox 30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抽奖活动</a:t>
              </a: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77741" y="4428277"/>
            <a:ext cx="5008696" cy="874693"/>
            <a:chOff x="3141556" y="2179669"/>
            <a:chExt cx="4437391" cy="774468"/>
          </a:xfrm>
        </p:grpSpPr>
        <p:sp>
          <p:nvSpPr>
            <p:cNvPr id="22" name="TextBox 18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狂欢盛宴</a:t>
              </a: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112">
        <p15:prstTrans prst="peelOff"/>
      </p:transition>
    </mc:Choice>
    <mc:Fallback xmlns="">
      <p:transition spd="slow" advTm="51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6" name="图片 5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390" y="60325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标题 1"/>
          <p:cNvSpPr txBox="1"/>
          <p:nvPr/>
        </p:nvSpPr>
        <p:spPr>
          <a:xfrm>
            <a:off x="3382340" y="2295022"/>
            <a:ext cx="5170597" cy="1104737"/>
          </a:xfrm>
          <a:prstGeom prst="rect">
            <a:avLst/>
          </a:prstGeom>
        </p:spPr>
        <p:txBody>
          <a:bodyPr lIns="121776" tIns="60888" rIns="121776" bIns="60888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6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Hei"/>
              </a:rPr>
              <a:t>第一项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539006" y="3628574"/>
            <a:ext cx="5008696" cy="874693"/>
            <a:chOff x="3141556" y="2179669"/>
            <a:chExt cx="4437391" cy="774468"/>
          </a:xfrm>
        </p:grpSpPr>
        <p:sp>
          <p:nvSpPr>
            <p:cNvPr id="12" name="TextBox 9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才艺汇演</a:t>
              </a: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177">
        <p15:prstTrans prst="peelOff"/>
      </p:transition>
    </mc:Choice>
    <mc:Fallback xmlns="">
      <p:transition spd="slow" advTm="41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3789363"/>
            <a:ext cx="6857998" cy="2677240"/>
          </a:xfrm>
          <a:prstGeom prst="rect">
            <a:avLst/>
          </a:prstGeom>
          <a:effectLst>
            <a:outerShdw blurRad="88900" dist="38100" dir="2700000" algn="tl" rotWithShape="0">
              <a:srgbClr val="9D0C03"/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40363" y="1090613"/>
            <a:ext cx="3111274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4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*音乐*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05200" y="1710329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一路上有你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25800" y="3007226"/>
            <a:ext cx="5740400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表演者：设计部 策划部 销售部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612">
        <p15:prstTrans prst="peelOff"/>
      </p:transition>
    </mc:Choice>
    <mc:Fallback xmlns="">
      <p:transition spd="slow" advTm="46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3789363"/>
            <a:ext cx="6857998" cy="2677240"/>
          </a:xfrm>
          <a:prstGeom prst="rect">
            <a:avLst/>
          </a:prstGeom>
          <a:effectLst>
            <a:outerShdw blurRad="88900" dist="38100" dir="2700000" algn="tl" rotWithShape="0">
              <a:srgbClr val="9D0C03"/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40363" y="1090613"/>
            <a:ext cx="3111274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4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*音乐*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05200" y="1710329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光辉岁月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25800" y="3007226"/>
            <a:ext cx="5740400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表演者：设计部 策划部 销售部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621">
        <p15:prstTrans prst="peelOff"/>
      </p:transition>
    </mc:Choice>
    <mc:Fallback xmlns="">
      <p:transition spd="slow" advTm="46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3789363"/>
            <a:ext cx="6857998" cy="2677240"/>
          </a:xfrm>
          <a:prstGeom prst="rect">
            <a:avLst/>
          </a:prstGeom>
          <a:effectLst>
            <a:outerShdw blurRad="88900" dist="38100" dir="2700000" algn="tl" rotWithShape="0">
              <a:srgbClr val="9D0C03"/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40363" y="1090613"/>
            <a:ext cx="3111274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4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*音乐*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05200" y="1710329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青苹果乐园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25800" y="3007226"/>
            <a:ext cx="5740400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表演者：设计部 策划部 销售部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546">
        <p15:prstTrans prst="peelOff"/>
      </p:transition>
    </mc:Choice>
    <mc:Fallback xmlns="">
      <p:transition spd="slow" advTm="45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6" name="图片 5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390" y="60325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标题 1"/>
          <p:cNvSpPr txBox="1"/>
          <p:nvPr/>
        </p:nvSpPr>
        <p:spPr>
          <a:xfrm>
            <a:off x="3382975" y="2500127"/>
            <a:ext cx="5170597" cy="1104737"/>
          </a:xfrm>
          <a:prstGeom prst="rect">
            <a:avLst/>
          </a:prstGeom>
        </p:spPr>
        <p:txBody>
          <a:bodyPr lIns="121776" tIns="60888" rIns="121776" bIns="60888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6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Hei"/>
              </a:rPr>
              <a:t>第二项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39641" y="3833679"/>
            <a:ext cx="5008696" cy="874693"/>
            <a:chOff x="3141556" y="2179669"/>
            <a:chExt cx="4437391" cy="774468"/>
          </a:xfrm>
        </p:grpSpPr>
        <p:sp>
          <p:nvSpPr>
            <p:cNvPr id="10" name="TextBox 9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颁奖盛典</a:t>
              </a: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940">
        <p15:prstTrans prst="peelOff"/>
      </p:transition>
    </mc:Choice>
    <mc:Fallback xmlns="">
      <p:transition spd="slow" advTm="39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6952144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91948" y="1675754"/>
            <a:ext cx="3111274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*某某网络科技公司*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756785" y="2054316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最佳团队奖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77385" y="3351213"/>
            <a:ext cx="574040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39">
        <p15:prstTrans prst="peelOff"/>
      </p:transition>
    </mc:Choice>
    <mc:Fallback xmlns="">
      <p:transition spd="slow" advTm="49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60" y="2034540"/>
            <a:ext cx="3629025" cy="2419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530" y="2034540"/>
            <a:ext cx="3629025" cy="2419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  <p:sp>
        <p:nvSpPr>
          <p:cNvPr id="9" name="文本框 8"/>
          <p:cNvSpPr txBox="1"/>
          <p:nvPr/>
        </p:nvSpPr>
        <p:spPr>
          <a:xfrm>
            <a:off x="2186623" y="445389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设计部：</a:t>
            </a: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31293" y="445389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设计部：代用名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00" y="69807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颁奖晚会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64">
        <p15:prstTrans prst="peelOff"/>
      </p:transition>
    </mc:Choice>
    <mc:Fallback xmlns="">
      <p:transition spd="slow" advTm="25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6952144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97993" y="1619239"/>
            <a:ext cx="3111274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*某某网络科技公司*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62830" y="1997801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最佳奉献奖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83430" y="3294698"/>
            <a:ext cx="574040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在公司大家庭中，有无私奉献的职能同仁，有默默耕耘的生产能手，敢于创新的技术人才，兢兢业业的工程尖兵。他们没有豪言壮语，他们没有丰功伟绩，但他们用行动，告诉了我们什么是主人翁精神，任劳任怨，不计得失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977">
        <p15:prstTrans prst="peelOff"/>
      </p:transition>
    </mc:Choice>
    <mc:Fallback xmlns="">
      <p:transition spd="slow" advTm="49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186623" y="445389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设计部：</a:t>
            </a: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31293" y="445389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设计部：代用名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00" y="69807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颁奖晚会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10" y="2062480"/>
            <a:ext cx="3693160" cy="2391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15" y="2062480"/>
            <a:ext cx="3691890" cy="2391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572">
        <p15:prstTrans prst="peelOff"/>
      </p:transition>
    </mc:Choice>
    <mc:Fallback xmlns="">
      <p:transition spd="slow" advTm="3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6952144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97993" y="1703694"/>
            <a:ext cx="3111274" cy="4756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*某某网络科技公司*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62830" y="2082256"/>
            <a:ext cx="518160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最佳敬业奖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83430" y="3379153"/>
            <a:ext cx="574040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91">
        <p15:prstTrans prst="peelOff"/>
      </p:transition>
    </mc:Choice>
    <mc:Fallback xmlns="">
      <p:transition spd="slow" advTm="50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186623" y="433197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设计部：</a:t>
            </a: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31293" y="4331970"/>
            <a:ext cx="311150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设计部：代用名</a:t>
            </a:r>
            <a:endParaRPr lang="zh-CN" altLang="en-US" sz="2400" b="1" dirty="0">
              <a:gradFill>
                <a:gsLst>
                  <a:gs pos="9000">
                    <a:srgbClr val="C30E40"/>
                  </a:gs>
                  <a:gs pos="29000">
                    <a:srgbClr val="E4915A"/>
                  </a:gs>
                  <a:gs pos="45000">
                    <a:srgbClr val="C51E2E"/>
                  </a:gs>
                  <a:gs pos="100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00" y="69807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颁奖晚会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60" y="1996440"/>
            <a:ext cx="3629660" cy="2335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530" y="1996440"/>
            <a:ext cx="3629660" cy="2335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7625">
            <a:solidFill>
              <a:srgbClr val="C30E40"/>
            </a:solidFill>
          </a:ln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465">
        <p15:prstTrans prst="peelOff"/>
      </p:transition>
    </mc:Choice>
    <mc:Fallback xmlns="">
      <p:transition spd="slow" advTm="44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6" name="图片 5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390" y="60325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标题 1"/>
          <p:cNvSpPr txBox="1"/>
          <p:nvPr/>
        </p:nvSpPr>
        <p:spPr>
          <a:xfrm>
            <a:off x="3382975" y="2634747"/>
            <a:ext cx="5170597" cy="1104737"/>
          </a:xfrm>
          <a:prstGeom prst="rect">
            <a:avLst/>
          </a:prstGeom>
        </p:spPr>
        <p:txBody>
          <a:bodyPr lIns="121776" tIns="60888" rIns="121776" bIns="60888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6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Hei"/>
              </a:rPr>
              <a:t>第三项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39641" y="3968299"/>
            <a:ext cx="5008696" cy="874693"/>
            <a:chOff x="3141556" y="2179669"/>
            <a:chExt cx="4437391" cy="774468"/>
          </a:xfrm>
        </p:grpSpPr>
        <p:sp>
          <p:nvSpPr>
            <p:cNvPr id="10" name="TextBox 9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抽奖活动</a:t>
              </a: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975">
        <p15:prstTrans prst="peelOff"/>
      </p:transition>
    </mc:Choice>
    <mc:Fallback xmlns="">
      <p:transition spd="slow" advTm="59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225" y="929911"/>
            <a:ext cx="7970296" cy="518069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41135" y="1928134"/>
            <a:ext cx="4254500" cy="23069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一等奖：苹果电脑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二等奖：平板电脑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三等奖：苹果手机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962400" y="69807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抽奖活动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169">
        <p15:prstTrans prst="peelOff"/>
      </p:transition>
    </mc:Choice>
    <mc:Fallback xmlns="">
      <p:transition spd="slow" advTm="41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5217160"/>
            <a:ext cx="12193905" cy="1780540"/>
          </a:xfrm>
          <a:prstGeom prst="rect">
            <a:avLst/>
          </a:prstGeom>
        </p:spPr>
      </p:pic>
      <p:pic>
        <p:nvPicPr>
          <p:cNvPr id="7" name="图片 6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19380"/>
            <a:ext cx="4862830" cy="3118485"/>
          </a:xfrm>
          <a:prstGeom prst="rect">
            <a:avLst/>
          </a:prstGeom>
        </p:spPr>
      </p:pic>
      <p:pic>
        <p:nvPicPr>
          <p:cNvPr id="8" name="图片 7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524750" y="119380"/>
            <a:ext cx="4796155" cy="3118485"/>
          </a:xfrm>
          <a:prstGeom prst="rect">
            <a:avLst/>
          </a:prstGeom>
        </p:spPr>
      </p:pic>
      <p:pic>
        <p:nvPicPr>
          <p:cNvPr id="12" name="图片 11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390" y="73025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标题 1"/>
          <p:cNvSpPr txBox="1"/>
          <p:nvPr/>
        </p:nvSpPr>
        <p:spPr>
          <a:xfrm>
            <a:off x="3389960" y="2627127"/>
            <a:ext cx="5170597" cy="1104737"/>
          </a:xfrm>
          <a:prstGeom prst="rect">
            <a:avLst/>
          </a:prstGeom>
        </p:spPr>
        <p:txBody>
          <a:bodyPr lIns="121776" tIns="60888" rIns="121776" bIns="60888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6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Hei"/>
              </a:rPr>
              <a:t>第四项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46626" y="3960679"/>
            <a:ext cx="5008696" cy="874693"/>
            <a:chOff x="3141556" y="2179669"/>
            <a:chExt cx="4437391" cy="774468"/>
          </a:xfrm>
        </p:grpSpPr>
        <p:sp>
          <p:nvSpPr>
            <p:cNvPr id="10" name="TextBox 9"/>
            <p:cNvSpPr txBox="1"/>
            <p:nvPr/>
          </p:nvSpPr>
          <p:spPr>
            <a:xfrm>
              <a:off x="4135063" y="2254395"/>
              <a:ext cx="2450378" cy="589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735" b="1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rPr>
                <a:t>狂欢盛宴</a:t>
              </a: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3141556" y="2179669"/>
              <a:ext cx="4437391" cy="77446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22">
        <p15:prstTrans prst="peelOff"/>
      </p:transition>
    </mc:Choice>
    <mc:Fallback xmlns="">
      <p:transition spd="slow" advTm="43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28" y="1751590"/>
            <a:ext cx="2400068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800" y="1751590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356" y="1751590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37" y="1751590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28" y="3631248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800" y="3631248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39" y="3631248"/>
            <a:ext cx="2397301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37" y="3631248"/>
            <a:ext cx="2400067" cy="160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>
            <a:solidFill>
              <a:srgbClr val="C30E40"/>
            </a:solidFill>
          </a:ln>
          <a:effectLst/>
        </p:spPr>
      </p:pic>
      <p:sp>
        <p:nvSpPr>
          <p:cNvPr id="64" name="TextBox 63"/>
          <p:cNvSpPr txBox="1"/>
          <p:nvPr/>
        </p:nvSpPr>
        <p:spPr>
          <a:xfrm>
            <a:off x="3568104" y="565686"/>
            <a:ext cx="5056021" cy="941705"/>
          </a:xfrm>
          <a:prstGeom prst="rect">
            <a:avLst/>
          </a:prstGeom>
          <a:noFill/>
        </p:spPr>
        <p:txBody>
          <a:bodyPr wrap="square" lIns="121776" tIns="60888" rIns="121776" bIns="60888" rtlCol="0">
            <a:spAutoFit/>
          </a:bodyPr>
          <a:lstStyle>
            <a:defPPr>
              <a:defRPr lang="zh-CN"/>
            </a:defPPr>
            <a:lvl1pPr algn="ctr" defTabSz="913130" fontAlgn="auto">
              <a:spcBef>
                <a:spcPts val="0"/>
              </a:spcBef>
              <a:spcAft>
                <a:spcPts val="0"/>
              </a:spcAft>
              <a:defRPr sz="54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5335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</a:rPr>
              <a:t>照片展示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33">
        <p15:prstTrans prst="peelOff"/>
      </p:transition>
    </mc:Choice>
    <mc:Fallback xmlns="">
      <p:transition spd="slow" advTm="15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62400" y="882228"/>
            <a:ext cx="4267200" cy="11436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来年寄语</a:t>
            </a:r>
            <a:r>
              <a:rPr lang="en-US" altLang="zh-CN" sz="6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79905" y="2025650"/>
            <a:ext cx="8392160" cy="1245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新起点、新希望。站在</a:t>
            </a:r>
            <a:r>
              <a:rPr lang="en-US" altLang="zh-CN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sz="20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89328" y="3439921"/>
            <a:ext cx="4597172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algn="ctr">
              <a:lnSpc>
                <a:spcPct val="114000"/>
              </a:lnSpc>
              <a:defRPr sz="600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4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恭喜发财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89328" y="4208307"/>
            <a:ext cx="4597172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algn="ctr">
              <a:lnSpc>
                <a:spcPct val="114000"/>
              </a:lnSpc>
              <a:defRPr sz="600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4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财源广进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18428" y="3439921"/>
            <a:ext cx="4597172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algn="ctr">
              <a:lnSpc>
                <a:spcPct val="114000"/>
              </a:lnSpc>
              <a:defRPr sz="600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4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幸福美满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918428" y="4208307"/>
            <a:ext cx="4597172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algn="ctr">
              <a:lnSpc>
                <a:spcPct val="114000"/>
              </a:lnSpc>
              <a:defRPr sz="600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4400" b="1" dirty="0"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万事如意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13">
        <p15:prstTrans prst="peelOff"/>
      </p:transition>
    </mc:Choice>
    <mc:Fallback xmlns="">
      <p:transition spd="slow" advTm="43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0160"/>
            <a:ext cx="12193905" cy="1780540"/>
          </a:xfrm>
          <a:prstGeom prst="rect">
            <a:avLst/>
          </a:prstGeom>
        </p:spPr>
      </p:pic>
      <p:pic>
        <p:nvPicPr>
          <p:cNvPr id="4" name="图片 3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620"/>
            <a:ext cx="4862830" cy="3118485"/>
          </a:xfrm>
          <a:prstGeom prst="rect">
            <a:avLst/>
          </a:prstGeom>
        </p:spPr>
      </p:pic>
      <p:pic>
        <p:nvPicPr>
          <p:cNvPr id="5" name="图片 4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97750" y="-7620"/>
            <a:ext cx="4796155" cy="31184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45335" y="4220583"/>
            <a:ext cx="7874000" cy="511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into a film to be used in a wider field. Using PowerPoint, not only can you create presentations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24635" y="3551611"/>
            <a:ext cx="8915400" cy="6692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sz="3300" b="1" dirty="0">
                <a:gradFill flip="none" rotWithShape="1"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共赢狗年2018誓师大会员工激励年会PPT</a:t>
            </a:r>
          </a:p>
        </p:txBody>
      </p:sp>
      <p:pic>
        <p:nvPicPr>
          <p:cNvPr id="11" name="图片 10" descr="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360" y="715010"/>
            <a:ext cx="3409950" cy="18967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171769" y="2455830"/>
            <a:ext cx="9621133" cy="1228090"/>
          </a:xfrm>
          <a:prstGeom prst="rect">
            <a:avLst/>
          </a:prstGeom>
          <a:noFill/>
        </p:spPr>
        <p:txBody>
          <a:bodyPr wrap="square" lIns="121776" tIns="60888" rIns="121776" bIns="60888" rtlCol="0">
            <a:spAutoFit/>
          </a:bodyPr>
          <a:lstStyle/>
          <a:p>
            <a:pPr algn="ctr" defTabSz="913130"/>
            <a:r>
              <a:rPr lang="zh-CN" altLang="en-US" sz="7200" b="1" dirty="0">
                <a:ln>
                  <a:solidFill>
                    <a:schemeClr val="bg1"/>
                  </a:solidFill>
                </a:ln>
                <a:gradFill>
                  <a:gsLst>
                    <a:gs pos="9000">
                      <a:srgbClr val="C30E40"/>
                    </a:gs>
                    <a:gs pos="29000">
                      <a:srgbClr val="E4915A"/>
                    </a:gs>
                    <a:gs pos="45000">
                      <a:srgbClr val="C51E2E"/>
                    </a:gs>
                    <a:gs pos="100000">
                      <a:srgbClr val="2C2042"/>
                    </a:gs>
                  </a:gsLst>
                  <a:lin ang="0" scaled="0"/>
                </a:gradFill>
                <a:effectLst>
                  <a:glow rad="127000">
                    <a:srgbClr val="500000">
                      <a:alpha val="66000"/>
                    </a:srgbClr>
                  </a:glow>
                </a:effectLst>
                <a:latin typeface="微软雅黑" panose="020B0503020204020204" charset="-122"/>
                <a:ea typeface="微软雅黑" panose="020B0503020204020204" charset="-122"/>
              </a:rPr>
              <a:t>大展宏图 再创辉煌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994">
        <p14:vortex dir="r"/>
      </p:transition>
    </mc:Choice>
    <mc:Fallback xmlns="">
      <p:transition spd="slow" advTm="49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2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4" grpId="0"/>
      <p:bldP spid="2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654</Words>
  <Application>Microsoft Office PowerPoint</Application>
  <PresentationFormat>宽屏</PresentationFormat>
  <Paragraphs>82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Hei</vt:lpstr>
      <vt:lpstr>等线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6</cp:revision>
  <dcterms:created xsi:type="dcterms:W3CDTF">2017-11-05T12:18:00Z</dcterms:created>
  <dcterms:modified xsi:type="dcterms:W3CDTF">2019-01-18T05:44:06Z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