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D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90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917E1-B11D-4B99-ACA5-3F86F283C3D5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0A9A0-D69A-44B6-BF40-5456E52953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115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0A9A0-D69A-44B6-BF40-5456E52953D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306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D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1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7.png"/><Relationship Id="rId9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hyperlink" Target="http://www.rapidesign.cn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7.png"/><Relationship Id="rId7" Type="http://schemas.openxmlformats.org/officeDocument/2006/relationships/image" Target="../media/image4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jpe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7.png"/><Relationship Id="rId7" Type="http://schemas.openxmlformats.org/officeDocument/2006/relationships/image" Target="../media/image5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40.jpe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2c2edc7f7b70a9236ae4ea3b14b2643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10" y="-25400"/>
            <a:ext cx="6704965" cy="4597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文本框 17"/>
          <p:cNvSpPr txBox="1"/>
          <p:nvPr/>
        </p:nvSpPr>
        <p:spPr>
          <a:xfrm rot="21060000">
            <a:off x="2001313" y="3692593"/>
            <a:ext cx="5726842" cy="5486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3000" b="1" dirty="0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31000">
                      <a:srgbClr val="E30000"/>
                    </a:gs>
                    <a:gs pos="100000">
                      <a:srgbClr val="FFC000"/>
                    </a:gs>
                  </a:gsLst>
                  <a:lin ang="0" scaled="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简中圆" charset="0"/>
                <a:ea typeface="微软简中圆" charset="0"/>
              </a:rPr>
              <a:t>可爱教学课件模板</a:t>
            </a:r>
          </a:p>
        </p:txBody>
      </p:sp>
      <p:pic>
        <p:nvPicPr>
          <p:cNvPr id="9" name="图片 8" descr="e717cd5552476ef2d496a0e85729c3c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265" y="4995545"/>
            <a:ext cx="5207635" cy="1631315"/>
          </a:xfrm>
          <a:prstGeom prst="rect">
            <a:avLst/>
          </a:prstGeom>
        </p:spPr>
      </p:pic>
      <p:pic>
        <p:nvPicPr>
          <p:cNvPr id="10" name="图片 9" descr="17bda34aa23e01cce7d42ed96b0f9d0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0565" y="384810"/>
            <a:ext cx="731520" cy="1251585"/>
          </a:xfrm>
          <a:prstGeom prst="rect">
            <a:avLst/>
          </a:prstGeom>
        </p:spPr>
      </p:pic>
    </p:spTree>
  </p:cSld>
  <p:clrMapOvr>
    <a:masterClrMapping/>
  </p:clrMapOvr>
  <p:transition advTm="510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00"/>
                            </p:stCondLst>
                            <p:childTnLst>
                              <p:par>
                                <p:cTn id="2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t="7078" r="16731" b="16707"/>
          <a:stretch>
            <a:fillRect/>
          </a:stretch>
        </p:blipFill>
        <p:spPr>
          <a:xfrm>
            <a:off x="180622" y="1310268"/>
            <a:ext cx="5802489" cy="42374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66" y="1004776"/>
            <a:ext cx="2208609" cy="16594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66" y="2065932"/>
            <a:ext cx="2208609" cy="16594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66" y="3127088"/>
            <a:ext cx="2208609" cy="16594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66" y="4188243"/>
            <a:ext cx="2208609" cy="16594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844" y="1433689"/>
            <a:ext cx="598312" cy="59831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844" y="2427111"/>
            <a:ext cx="598312" cy="59831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844" y="3555999"/>
            <a:ext cx="598312" cy="59831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844" y="4594577"/>
            <a:ext cx="598312" cy="598312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003412" y="1185334"/>
            <a:ext cx="5132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67345" y="2238964"/>
            <a:ext cx="5854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984176" y="3292594"/>
            <a:ext cx="5517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76161" y="4346223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240888" y="153528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240888" y="259268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240888" y="365007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240888" y="4707465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</p:spTree>
  </p:cSld>
  <p:clrMapOvr>
    <a:masterClrMapping/>
  </p:clrMapOvr>
  <p:transition advTm="411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6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8560" r="16855" b="16049"/>
          <a:stretch>
            <a:fillRect/>
          </a:stretch>
        </p:blipFill>
        <p:spPr>
          <a:xfrm>
            <a:off x="2652891" y="564444"/>
            <a:ext cx="7044266" cy="5170311"/>
          </a:xfrm>
          <a:custGeom>
            <a:avLst/>
            <a:gdLst>
              <a:gd name="connsiteX0" fmla="*/ 1431814 w 7044266"/>
              <a:gd name="connsiteY0" fmla="*/ 1614311 h 5170311"/>
              <a:gd name="connsiteX1" fmla="*/ 1117600 w 7044266"/>
              <a:gd name="connsiteY1" fmla="*/ 1928525 h 5170311"/>
              <a:gd name="connsiteX2" fmla="*/ 1117600 w 7044266"/>
              <a:gd name="connsiteY2" fmla="*/ 3185342 h 5170311"/>
              <a:gd name="connsiteX3" fmla="*/ 1431814 w 7044266"/>
              <a:gd name="connsiteY3" fmla="*/ 3499556 h 5170311"/>
              <a:gd name="connsiteX4" fmla="*/ 6255919 w 7044266"/>
              <a:gd name="connsiteY4" fmla="*/ 3499556 h 5170311"/>
              <a:gd name="connsiteX5" fmla="*/ 6570133 w 7044266"/>
              <a:gd name="connsiteY5" fmla="*/ 3185342 h 5170311"/>
              <a:gd name="connsiteX6" fmla="*/ 6570133 w 7044266"/>
              <a:gd name="connsiteY6" fmla="*/ 1928525 h 5170311"/>
              <a:gd name="connsiteX7" fmla="*/ 6255919 w 7044266"/>
              <a:gd name="connsiteY7" fmla="*/ 1614311 h 5170311"/>
              <a:gd name="connsiteX8" fmla="*/ 0 w 7044266"/>
              <a:gd name="connsiteY8" fmla="*/ 0 h 5170311"/>
              <a:gd name="connsiteX9" fmla="*/ 7044266 w 7044266"/>
              <a:gd name="connsiteY9" fmla="*/ 0 h 5170311"/>
              <a:gd name="connsiteX10" fmla="*/ 7044266 w 7044266"/>
              <a:gd name="connsiteY10" fmla="*/ 5170311 h 5170311"/>
              <a:gd name="connsiteX11" fmla="*/ 0 w 7044266"/>
              <a:gd name="connsiteY11" fmla="*/ 5170311 h 517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44266" h="5170311">
                <a:moveTo>
                  <a:pt x="1431814" y="1614311"/>
                </a:moveTo>
                <a:cubicBezTo>
                  <a:pt x="1258278" y="1614311"/>
                  <a:pt x="1117600" y="1754989"/>
                  <a:pt x="1117600" y="1928525"/>
                </a:cubicBezTo>
                <a:lnTo>
                  <a:pt x="1117600" y="3185342"/>
                </a:lnTo>
                <a:cubicBezTo>
                  <a:pt x="1117600" y="3358878"/>
                  <a:pt x="1258278" y="3499556"/>
                  <a:pt x="1431814" y="3499556"/>
                </a:cubicBezTo>
                <a:lnTo>
                  <a:pt x="6255919" y="3499556"/>
                </a:lnTo>
                <a:cubicBezTo>
                  <a:pt x="6429455" y="3499556"/>
                  <a:pt x="6570133" y="3358878"/>
                  <a:pt x="6570133" y="3185342"/>
                </a:cubicBezTo>
                <a:lnTo>
                  <a:pt x="6570133" y="1928525"/>
                </a:lnTo>
                <a:cubicBezTo>
                  <a:pt x="6570133" y="1754989"/>
                  <a:pt x="6429455" y="1614311"/>
                  <a:pt x="6255919" y="1614311"/>
                </a:cubicBezTo>
                <a:close/>
                <a:moveTo>
                  <a:pt x="0" y="0"/>
                </a:moveTo>
                <a:lnTo>
                  <a:pt x="7044266" y="0"/>
                </a:lnTo>
                <a:lnTo>
                  <a:pt x="7044266" y="5170311"/>
                </a:lnTo>
                <a:lnTo>
                  <a:pt x="0" y="5170311"/>
                </a:lnTo>
                <a:close/>
              </a:path>
            </a:pathLst>
          </a:cu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96806" y="1023056"/>
            <a:ext cx="1198387" cy="11983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626159" y="1980142"/>
            <a:ext cx="93968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138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26175" y="4402665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1" t="28479" r="15860" b="40077"/>
          <a:stretch>
            <a:fillRect/>
          </a:stretch>
        </p:blipFill>
        <p:spPr>
          <a:xfrm>
            <a:off x="3239911" y="2088444"/>
            <a:ext cx="5678311" cy="1952978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 flipV="1">
            <a:off x="3431822" y="4244622"/>
            <a:ext cx="5328356" cy="112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96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8301" y="-90311"/>
            <a:ext cx="5132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373" y="2357727"/>
            <a:ext cx="3859254" cy="2571757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3607916" y="2168855"/>
            <a:ext cx="770554" cy="498434"/>
            <a:chOff x="3334470" y="1893904"/>
            <a:chExt cx="770554" cy="498434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4470" y="1893904"/>
              <a:ext cx="770554" cy="498434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3402404" y="1935372"/>
              <a:ext cx="63468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en-US" altLang="zh-CN" sz="1400" b="0" dirty="0">
                  <a:solidFill>
                    <a:srgbClr val="74C4C2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798640" y="3398734"/>
            <a:ext cx="770554" cy="498434"/>
            <a:chOff x="2631850" y="3116078"/>
            <a:chExt cx="770554" cy="498434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1850" y="3116078"/>
              <a:ext cx="770554" cy="498434"/>
            </a:xfrm>
            <a:prstGeom prst="rect">
              <a:avLst/>
            </a:prstGeom>
          </p:spPr>
        </p:pic>
        <p:sp>
          <p:nvSpPr>
            <p:cNvPr id="37" name="文本框 36"/>
            <p:cNvSpPr txBox="1"/>
            <p:nvPr/>
          </p:nvSpPr>
          <p:spPr>
            <a:xfrm>
              <a:off x="2699784" y="3157546"/>
              <a:ext cx="634686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en-US" altLang="zh-CN" sz="1400" b="0" dirty="0">
                  <a:solidFill>
                    <a:srgbClr val="74C4C2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312219" y="4836144"/>
            <a:ext cx="770554" cy="498434"/>
            <a:chOff x="2631850" y="3116078"/>
            <a:chExt cx="770554" cy="498434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1850" y="3116078"/>
              <a:ext cx="770554" cy="498434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2699784" y="3157546"/>
              <a:ext cx="634686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en-US" altLang="zh-CN" sz="1400" b="0" dirty="0">
                  <a:solidFill>
                    <a:srgbClr val="74C4C2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137378" y="4836144"/>
            <a:ext cx="770554" cy="498434"/>
            <a:chOff x="2631850" y="3116078"/>
            <a:chExt cx="770554" cy="498434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1850" y="3116078"/>
              <a:ext cx="770554" cy="498434"/>
            </a:xfrm>
            <a:prstGeom prst="rect">
              <a:avLst/>
            </a:prstGeom>
          </p:spPr>
        </p:pic>
        <p:sp>
          <p:nvSpPr>
            <p:cNvPr id="43" name="文本框 42"/>
            <p:cNvSpPr txBox="1"/>
            <p:nvPr/>
          </p:nvSpPr>
          <p:spPr>
            <a:xfrm>
              <a:off x="2699784" y="3157546"/>
              <a:ext cx="634686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en-US" altLang="zh-CN" sz="1400" b="0" dirty="0">
                  <a:solidFill>
                    <a:srgbClr val="74C4C2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649632" y="3394388"/>
            <a:ext cx="770554" cy="498434"/>
            <a:chOff x="2631850" y="3116078"/>
            <a:chExt cx="770554" cy="498434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1850" y="3116078"/>
              <a:ext cx="770554" cy="498434"/>
            </a:xfrm>
            <a:prstGeom prst="rect">
              <a:avLst/>
            </a:prstGeom>
          </p:spPr>
        </p:pic>
        <p:sp>
          <p:nvSpPr>
            <p:cNvPr id="46" name="文本框 45"/>
            <p:cNvSpPr txBox="1"/>
            <p:nvPr/>
          </p:nvSpPr>
          <p:spPr>
            <a:xfrm>
              <a:off x="2699784" y="3157546"/>
              <a:ext cx="634686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en-US" altLang="zh-CN" sz="1400" b="0" dirty="0">
                  <a:solidFill>
                    <a:srgbClr val="74C4C2"/>
                  </a:solidFill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25627" y="2168855"/>
            <a:ext cx="770554" cy="498434"/>
            <a:chOff x="2631850" y="3116078"/>
            <a:chExt cx="770554" cy="498434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1850" y="3116078"/>
              <a:ext cx="770554" cy="498434"/>
            </a:xfrm>
            <a:prstGeom prst="rect">
              <a:avLst/>
            </a:prstGeom>
          </p:spPr>
        </p:pic>
        <p:sp>
          <p:nvSpPr>
            <p:cNvPr id="49" name="文本框 48"/>
            <p:cNvSpPr txBox="1"/>
            <p:nvPr/>
          </p:nvSpPr>
          <p:spPr>
            <a:xfrm>
              <a:off x="2699784" y="3157546"/>
              <a:ext cx="634686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en-US" altLang="zh-CN" sz="1400" b="0" dirty="0">
                  <a:solidFill>
                    <a:srgbClr val="74C4C2"/>
                  </a:solidFill>
                  <a:latin typeface="微软雅黑" panose="020B0503020204020204" charset="-122"/>
                  <a:ea typeface="微软雅黑" panose="020B0503020204020204" charset="-122"/>
                </a:rPr>
                <a:t>06</a:t>
              </a: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1045889" y="2122785"/>
            <a:ext cx="2553082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</a:t>
            </a:r>
            <a:endParaRPr lang="en-US" altLang="zh-CN" sz="105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的说明和描述文字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245515" y="3369331"/>
            <a:ext cx="2553082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</a:t>
            </a:r>
            <a:endParaRPr lang="en-US" altLang="zh-CN" sz="105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的说明和描述文字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759094" y="4811087"/>
            <a:ext cx="2553082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</a:t>
            </a:r>
            <a:endParaRPr lang="en-US" altLang="zh-CN" sz="105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的说明和描述文字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9019784" y="4786030"/>
            <a:ext cx="2553082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</a:t>
            </a:r>
            <a:endParaRPr lang="en-US" altLang="zh-CN" sz="105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的说明和描述文字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9533363" y="3363915"/>
            <a:ext cx="2553082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</a:t>
            </a:r>
            <a:endParaRPr lang="en-US" altLang="zh-CN" sz="105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的说明和描述文字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8912615" y="2149939"/>
            <a:ext cx="255308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</a:t>
            </a:r>
            <a:endParaRPr lang="en-US" altLang="zh-CN" sz="105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的说明和描述文字</a:t>
            </a:r>
          </a:p>
        </p:txBody>
      </p:sp>
    </p:spTree>
  </p:cSld>
  <p:clrMapOvr>
    <a:masterClrMapping/>
  </p:clrMapOvr>
  <p:transition advTm="917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132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304448" y="3341289"/>
            <a:ext cx="3859831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此处添加详细具体的说明和描述文字。此处添加详细具体的说明和描述文字。此处添加详细具体的说明和描述文字。此处添加详细具体的说明和描述文字。此处添加详细具体的说明和描述文字。此处添加详细具体的说明和描述文字。此处添加详细具体的说明和描述文字。此处添加详细具体的说明和描述文字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304447" y="1876784"/>
            <a:ext cx="3859832" cy="743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3200" b="0" dirty="0"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en-US" altLang="zh-CN" sz="3200" b="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631342" y="2354724"/>
            <a:ext cx="3364170" cy="3077035"/>
            <a:chOff x="1631342" y="2354724"/>
            <a:chExt cx="3364170" cy="3077035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1704" y="2354724"/>
              <a:ext cx="3013808" cy="3077035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1938" y="2955406"/>
              <a:ext cx="801843" cy="815986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1342" y="2663990"/>
              <a:ext cx="3034165" cy="1635726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900" y="1964877"/>
            <a:ext cx="1301275" cy="191032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6405143" y="2774393"/>
            <a:ext cx="1699328" cy="369332"/>
            <a:chOff x="6405143" y="2774393"/>
            <a:chExt cx="1699328" cy="369332"/>
          </a:xfrm>
        </p:grpSpPr>
        <p:sp>
          <p:nvSpPr>
            <p:cNvPr id="8" name="矩形 7"/>
            <p:cNvSpPr/>
            <p:nvPr/>
          </p:nvSpPr>
          <p:spPr>
            <a:xfrm>
              <a:off x="6405143" y="2790606"/>
              <a:ext cx="1699328" cy="34421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563959" y="2774393"/>
              <a:ext cx="13816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en-US" altLang="zh-CN" sz="1200" b="0" dirty="0">
                  <a:latin typeface="微软雅黑" panose="020B0503020204020204" charset="-122"/>
                  <a:ea typeface="微软雅黑" panose="020B0503020204020204" charset="-122"/>
                </a:rPr>
                <a:t>CHAPTER 01</a:t>
              </a:r>
              <a:endParaRPr lang="zh-CN" altLang="en-US" sz="1200" b="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316227" y="2774393"/>
            <a:ext cx="1699328" cy="360427"/>
            <a:chOff x="8316227" y="2774393"/>
            <a:chExt cx="1699328" cy="360427"/>
          </a:xfrm>
        </p:grpSpPr>
        <p:sp>
          <p:nvSpPr>
            <p:cNvPr id="14" name="矩形 13"/>
            <p:cNvSpPr/>
            <p:nvPr/>
          </p:nvSpPr>
          <p:spPr>
            <a:xfrm>
              <a:off x="8316227" y="2790606"/>
              <a:ext cx="1699328" cy="3442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69165" y="2774393"/>
              <a:ext cx="1593451" cy="336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1200" b="0" dirty="0">
                  <a:solidFill>
                    <a:srgbClr val="74C4C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单击此处添加标题</a:t>
              </a:r>
            </a:p>
          </p:txBody>
        </p:sp>
      </p:grpSp>
    </p:spTree>
  </p:cSld>
  <p:clrMapOvr>
    <a:masterClrMapping/>
  </p:clrMapOvr>
  <p:transition advTm="697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132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658206" y="2856564"/>
            <a:ext cx="1777508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此处添加详细具体的说明和描述文字。此处添加详细具体的说明和描述文字。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3546304" y="3198335"/>
            <a:ext cx="1777508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此处添加详细具体的说明和描述文字。此处添加详细具体的说明和描述文字。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5431926" y="2710197"/>
            <a:ext cx="1777508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此处添加详细具体的说明和描述文字。此处添加详细具体的说明和描述文字。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7317548" y="2173825"/>
            <a:ext cx="1777508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此处添加详细具体的说明和描述文字。此处添加详细具体的说明和描述文字。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9706649" y="2526379"/>
            <a:ext cx="991303" cy="879699"/>
          </a:xfrm>
          <a:prstGeom prst="rect">
            <a:avLst/>
          </a:prstGeom>
        </p:spPr>
      </p:pic>
      <p:sp>
        <p:nvSpPr>
          <p:cNvPr id="55" name="任意多边形 54"/>
          <p:cNvSpPr/>
          <p:nvPr/>
        </p:nvSpPr>
        <p:spPr>
          <a:xfrm>
            <a:off x="-9329" y="3209731"/>
            <a:ext cx="9787812" cy="1677968"/>
          </a:xfrm>
          <a:custGeom>
            <a:avLst/>
            <a:gdLst>
              <a:gd name="connsiteX0" fmla="*/ 0 w 9951057"/>
              <a:gd name="connsiteY0" fmla="*/ 1186542 h 1739735"/>
              <a:gd name="connsiteX1" fmla="*/ 2575249 w 9951057"/>
              <a:gd name="connsiteY1" fmla="*/ 1429138 h 1739735"/>
              <a:gd name="connsiteX2" fmla="*/ 4460032 w 9951057"/>
              <a:gd name="connsiteY2" fmla="*/ 1737048 h 1739735"/>
              <a:gd name="connsiteX3" fmla="*/ 6354147 w 9951057"/>
              <a:gd name="connsiteY3" fmla="*/ 1242526 h 1739735"/>
              <a:gd name="connsiteX4" fmla="*/ 8229600 w 9951057"/>
              <a:gd name="connsiteY4" fmla="*/ 729342 h 1739735"/>
              <a:gd name="connsiteX5" fmla="*/ 9797143 w 9951057"/>
              <a:gd name="connsiteY5" fmla="*/ 66869 h 1739735"/>
              <a:gd name="connsiteX6" fmla="*/ 9806473 w 9951057"/>
              <a:gd name="connsiteY6" fmla="*/ 57538 h 1739735"/>
              <a:gd name="connsiteX0-1" fmla="*/ 0 w 9951057"/>
              <a:gd name="connsiteY0-2" fmla="*/ 1186542 h 1738196"/>
              <a:gd name="connsiteX1-3" fmla="*/ 2565919 w 9951057"/>
              <a:gd name="connsiteY1-4" fmla="*/ 1373155 h 1738196"/>
              <a:gd name="connsiteX2-5" fmla="*/ 4460032 w 9951057"/>
              <a:gd name="connsiteY2-6" fmla="*/ 1737048 h 1738196"/>
              <a:gd name="connsiteX3-7" fmla="*/ 6354147 w 9951057"/>
              <a:gd name="connsiteY3-8" fmla="*/ 1242526 h 1738196"/>
              <a:gd name="connsiteX4-9" fmla="*/ 8229600 w 9951057"/>
              <a:gd name="connsiteY4-10" fmla="*/ 729342 h 1738196"/>
              <a:gd name="connsiteX5-11" fmla="*/ 9797143 w 9951057"/>
              <a:gd name="connsiteY5-12" fmla="*/ 66869 h 1738196"/>
              <a:gd name="connsiteX6-13" fmla="*/ 9806473 w 9951057"/>
              <a:gd name="connsiteY6-14" fmla="*/ 57538 h 1738196"/>
              <a:gd name="connsiteX0-15" fmla="*/ 0 w 9951057"/>
              <a:gd name="connsiteY0-16" fmla="*/ 1186542 h 1738196"/>
              <a:gd name="connsiteX1-17" fmla="*/ 2565919 w 9951057"/>
              <a:gd name="connsiteY1-18" fmla="*/ 1373155 h 1738196"/>
              <a:gd name="connsiteX2-19" fmla="*/ 4460032 w 9951057"/>
              <a:gd name="connsiteY2-20" fmla="*/ 1737048 h 1738196"/>
              <a:gd name="connsiteX3-21" fmla="*/ 6354147 w 9951057"/>
              <a:gd name="connsiteY3-22" fmla="*/ 1242526 h 1738196"/>
              <a:gd name="connsiteX4-23" fmla="*/ 8229600 w 9951057"/>
              <a:gd name="connsiteY4-24" fmla="*/ 729342 h 1738196"/>
              <a:gd name="connsiteX5-25" fmla="*/ 9797143 w 9951057"/>
              <a:gd name="connsiteY5-26" fmla="*/ 66869 h 1738196"/>
              <a:gd name="connsiteX6-27" fmla="*/ 9806473 w 9951057"/>
              <a:gd name="connsiteY6-28" fmla="*/ 57538 h 1738196"/>
              <a:gd name="connsiteX0-29" fmla="*/ 0 w 9951057"/>
              <a:gd name="connsiteY0-30" fmla="*/ 1186542 h 1738196"/>
              <a:gd name="connsiteX1-31" fmla="*/ 2565919 w 9951057"/>
              <a:gd name="connsiteY1-32" fmla="*/ 1373155 h 1738196"/>
              <a:gd name="connsiteX2-33" fmla="*/ 4460032 w 9951057"/>
              <a:gd name="connsiteY2-34" fmla="*/ 1737048 h 1738196"/>
              <a:gd name="connsiteX3-35" fmla="*/ 6326155 w 9951057"/>
              <a:gd name="connsiteY3-36" fmla="*/ 1242526 h 1738196"/>
              <a:gd name="connsiteX4-37" fmla="*/ 8229600 w 9951057"/>
              <a:gd name="connsiteY4-38" fmla="*/ 729342 h 1738196"/>
              <a:gd name="connsiteX5-39" fmla="*/ 9797143 w 9951057"/>
              <a:gd name="connsiteY5-40" fmla="*/ 66869 h 1738196"/>
              <a:gd name="connsiteX6-41" fmla="*/ 9806473 w 9951057"/>
              <a:gd name="connsiteY6-42" fmla="*/ 57538 h 1738196"/>
              <a:gd name="connsiteX0-43" fmla="*/ 0 w 9797143"/>
              <a:gd name="connsiteY0-44" fmla="*/ 1119673 h 1671327"/>
              <a:gd name="connsiteX1-45" fmla="*/ 2565919 w 9797143"/>
              <a:gd name="connsiteY1-46" fmla="*/ 1306286 h 1671327"/>
              <a:gd name="connsiteX2-47" fmla="*/ 4460032 w 9797143"/>
              <a:gd name="connsiteY2-48" fmla="*/ 1670179 h 1671327"/>
              <a:gd name="connsiteX3-49" fmla="*/ 6326155 w 9797143"/>
              <a:gd name="connsiteY3-50" fmla="*/ 1175657 h 1671327"/>
              <a:gd name="connsiteX4-51" fmla="*/ 8229600 w 9797143"/>
              <a:gd name="connsiteY4-52" fmla="*/ 662473 h 1671327"/>
              <a:gd name="connsiteX5-53" fmla="*/ 9797143 w 9797143"/>
              <a:gd name="connsiteY5-54" fmla="*/ 0 h 1671327"/>
              <a:gd name="connsiteX0-55" fmla="*/ 0 w 9787812"/>
              <a:gd name="connsiteY0-56" fmla="*/ 774440 h 1671583"/>
              <a:gd name="connsiteX1-57" fmla="*/ 2556588 w 9787812"/>
              <a:gd name="connsiteY1-58" fmla="*/ 1306286 h 1671583"/>
              <a:gd name="connsiteX2-59" fmla="*/ 4450701 w 9787812"/>
              <a:gd name="connsiteY2-60" fmla="*/ 1670179 h 1671583"/>
              <a:gd name="connsiteX3-61" fmla="*/ 6316824 w 9787812"/>
              <a:gd name="connsiteY3-62" fmla="*/ 1175657 h 1671583"/>
              <a:gd name="connsiteX4-63" fmla="*/ 8220269 w 9787812"/>
              <a:gd name="connsiteY4-64" fmla="*/ 662473 h 1671583"/>
              <a:gd name="connsiteX5-65" fmla="*/ 9787812 w 9787812"/>
              <a:gd name="connsiteY5-66" fmla="*/ 0 h 1671583"/>
              <a:gd name="connsiteX0-67" fmla="*/ 0 w 9787812"/>
              <a:gd name="connsiteY0-68" fmla="*/ 774440 h 1671488"/>
              <a:gd name="connsiteX1-69" fmla="*/ 2556588 w 9787812"/>
              <a:gd name="connsiteY1-70" fmla="*/ 1306286 h 1671488"/>
              <a:gd name="connsiteX2-71" fmla="*/ 4450701 w 9787812"/>
              <a:gd name="connsiteY2-72" fmla="*/ 1670179 h 1671488"/>
              <a:gd name="connsiteX3-73" fmla="*/ 6316824 w 9787812"/>
              <a:gd name="connsiteY3-74" fmla="*/ 1175657 h 1671488"/>
              <a:gd name="connsiteX4-75" fmla="*/ 8220269 w 9787812"/>
              <a:gd name="connsiteY4-76" fmla="*/ 662473 h 1671488"/>
              <a:gd name="connsiteX5-77" fmla="*/ 9787812 w 9787812"/>
              <a:gd name="connsiteY5-78" fmla="*/ 0 h 1671488"/>
              <a:gd name="connsiteX0-79" fmla="*/ 0 w 9787812"/>
              <a:gd name="connsiteY0-80" fmla="*/ 774440 h 1677968"/>
              <a:gd name="connsiteX1-81" fmla="*/ 2556588 w 9787812"/>
              <a:gd name="connsiteY1-82" fmla="*/ 1306286 h 1677968"/>
              <a:gd name="connsiteX2-83" fmla="*/ 4450701 w 9787812"/>
              <a:gd name="connsiteY2-84" fmla="*/ 1670179 h 1677968"/>
              <a:gd name="connsiteX3-85" fmla="*/ 6316824 w 9787812"/>
              <a:gd name="connsiteY3-86" fmla="*/ 1175657 h 1677968"/>
              <a:gd name="connsiteX4-87" fmla="*/ 8220269 w 9787812"/>
              <a:gd name="connsiteY4-88" fmla="*/ 662473 h 1677968"/>
              <a:gd name="connsiteX5-89" fmla="*/ 9787812 w 9787812"/>
              <a:gd name="connsiteY5-90" fmla="*/ 0 h 1677968"/>
              <a:gd name="connsiteX0-91" fmla="*/ 0 w 9787812"/>
              <a:gd name="connsiteY0-92" fmla="*/ 774440 h 1677968"/>
              <a:gd name="connsiteX1-93" fmla="*/ 2556588 w 9787812"/>
              <a:gd name="connsiteY1-94" fmla="*/ 1306286 h 1677968"/>
              <a:gd name="connsiteX2-95" fmla="*/ 4450701 w 9787812"/>
              <a:gd name="connsiteY2-96" fmla="*/ 1670179 h 1677968"/>
              <a:gd name="connsiteX3-97" fmla="*/ 6316824 w 9787812"/>
              <a:gd name="connsiteY3-98" fmla="*/ 1175657 h 1677968"/>
              <a:gd name="connsiteX4-99" fmla="*/ 8220269 w 9787812"/>
              <a:gd name="connsiteY4-100" fmla="*/ 662473 h 1677968"/>
              <a:gd name="connsiteX5-101" fmla="*/ 9787812 w 9787812"/>
              <a:gd name="connsiteY5-102" fmla="*/ 0 h 1677968"/>
              <a:gd name="connsiteX0-103" fmla="*/ 0 w 9787812"/>
              <a:gd name="connsiteY0-104" fmla="*/ 774440 h 1677968"/>
              <a:gd name="connsiteX1-105" fmla="*/ 2556588 w 9787812"/>
              <a:gd name="connsiteY1-106" fmla="*/ 1306286 h 1677968"/>
              <a:gd name="connsiteX2-107" fmla="*/ 4450701 w 9787812"/>
              <a:gd name="connsiteY2-108" fmla="*/ 1670179 h 1677968"/>
              <a:gd name="connsiteX3-109" fmla="*/ 6316824 w 9787812"/>
              <a:gd name="connsiteY3-110" fmla="*/ 1175657 h 1677968"/>
              <a:gd name="connsiteX4-111" fmla="*/ 8220269 w 9787812"/>
              <a:gd name="connsiteY4-112" fmla="*/ 662473 h 1677968"/>
              <a:gd name="connsiteX5-113" fmla="*/ 9787812 w 9787812"/>
              <a:gd name="connsiteY5-114" fmla="*/ 0 h 1677968"/>
              <a:gd name="connsiteX0-115" fmla="*/ 0 w 9787812"/>
              <a:gd name="connsiteY0-116" fmla="*/ 774440 h 1677968"/>
              <a:gd name="connsiteX1-117" fmla="*/ 2556588 w 9787812"/>
              <a:gd name="connsiteY1-118" fmla="*/ 1306286 h 1677968"/>
              <a:gd name="connsiteX2-119" fmla="*/ 4450701 w 9787812"/>
              <a:gd name="connsiteY2-120" fmla="*/ 1670179 h 1677968"/>
              <a:gd name="connsiteX3-121" fmla="*/ 6316824 w 9787812"/>
              <a:gd name="connsiteY3-122" fmla="*/ 1175657 h 1677968"/>
              <a:gd name="connsiteX4-123" fmla="*/ 8220269 w 9787812"/>
              <a:gd name="connsiteY4-124" fmla="*/ 662473 h 1677968"/>
              <a:gd name="connsiteX5-125" fmla="*/ 9787812 w 9787812"/>
              <a:gd name="connsiteY5-126" fmla="*/ 0 h 1677968"/>
              <a:gd name="connsiteX0-127" fmla="*/ 0 w 9787812"/>
              <a:gd name="connsiteY0-128" fmla="*/ 774440 h 1677968"/>
              <a:gd name="connsiteX1-129" fmla="*/ 2556588 w 9787812"/>
              <a:gd name="connsiteY1-130" fmla="*/ 1306286 h 1677968"/>
              <a:gd name="connsiteX2-131" fmla="*/ 4450701 w 9787812"/>
              <a:gd name="connsiteY2-132" fmla="*/ 1670179 h 1677968"/>
              <a:gd name="connsiteX3-133" fmla="*/ 6316824 w 9787812"/>
              <a:gd name="connsiteY3-134" fmla="*/ 1175657 h 1677968"/>
              <a:gd name="connsiteX4-135" fmla="*/ 8220269 w 9787812"/>
              <a:gd name="connsiteY4-136" fmla="*/ 662473 h 1677968"/>
              <a:gd name="connsiteX5-137" fmla="*/ 9787812 w 9787812"/>
              <a:gd name="connsiteY5-138" fmla="*/ 0 h 1677968"/>
              <a:gd name="connsiteX0-139" fmla="*/ 0 w 9787812"/>
              <a:gd name="connsiteY0-140" fmla="*/ 774440 h 1677968"/>
              <a:gd name="connsiteX1-141" fmla="*/ 2556588 w 9787812"/>
              <a:gd name="connsiteY1-142" fmla="*/ 1306286 h 1677968"/>
              <a:gd name="connsiteX2-143" fmla="*/ 4450701 w 9787812"/>
              <a:gd name="connsiteY2-144" fmla="*/ 1670179 h 1677968"/>
              <a:gd name="connsiteX3-145" fmla="*/ 6316824 w 9787812"/>
              <a:gd name="connsiteY3-146" fmla="*/ 1175657 h 1677968"/>
              <a:gd name="connsiteX4-147" fmla="*/ 8220269 w 9787812"/>
              <a:gd name="connsiteY4-148" fmla="*/ 662473 h 1677968"/>
              <a:gd name="connsiteX5-149" fmla="*/ 9787812 w 9787812"/>
              <a:gd name="connsiteY5-150" fmla="*/ 0 h 1677968"/>
              <a:gd name="connsiteX0-151" fmla="*/ 0 w 9787812"/>
              <a:gd name="connsiteY0-152" fmla="*/ 774440 h 1677968"/>
              <a:gd name="connsiteX1-153" fmla="*/ 2556588 w 9787812"/>
              <a:gd name="connsiteY1-154" fmla="*/ 1306286 h 1677968"/>
              <a:gd name="connsiteX2-155" fmla="*/ 4450701 w 9787812"/>
              <a:gd name="connsiteY2-156" fmla="*/ 1670179 h 1677968"/>
              <a:gd name="connsiteX3-157" fmla="*/ 6316824 w 9787812"/>
              <a:gd name="connsiteY3-158" fmla="*/ 1175657 h 1677968"/>
              <a:gd name="connsiteX4-159" fmla="*/ 8220269 w 9787812"/>
              <a:gd name="connsiteY4-160" fmla="*/ 662473 h 1677968"/>
              <a:gd name="connsiteX5-161" fmla="*/ 9787812 w 9787812"/>
              <a:gd name="connsiteY5-162" fmla="*/ 0 h 1677968"/>
              <a:gd name="connsiteX0-163" fmla="*/ 0 w 9787812"/>
              <a:gd name="connsiteY0-164" fmla="*/ 774440 h 1677968"/>
              <a:gd name="connsiteX1-165" fmla="*/ 2556588 w 9787812"/>
              <a:gd name="connsiteY1-166" fmla="*/ 1306286 h 1677968"/>
              <a:gd name="connsiteX2-167" fmla="*/ 4450701 w 9787812"/>
              <a:gd name="connsiteY2-168" fmla="*/ 1670179 h 1677968"/>
              <a:gd name="connsiteX3-169" fmla="*/ 6316824 w 9787812"/>
              <a:gd name="connsiteY3-170" fmla="*/ 1175657 h 1677968"/>
              <a:gd name="connsiteX4-171" fmla="*/ 8220269 w 9787812"/>
              <a:gd name="connsiteY4-172" fmla="*/ 662473 h 1677968"/>
              <a:gd name="connsiteX5-173" fmla="*/ 9787812 w 9787812"/>
              <a:gd name="connsiteY5-174" fmla="*/ 0 h 16779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787812" h="1677968">
                <a:moveTo>
                  <a:pt x="0" y="774440"/>
                </a:moveTo>
                <a:cubicBezTo>
                  <a:pt x="915955" y="849862"/>
                  <a:pt x="2318658" y="1175657"/>
                  <a:pt x="2556588" y="1306286"/>
                </a:cubicBezTo>
                <a:cubicBezTo>
                  <a:pt x="2794518" y="1436915"/>
                  <a:pt x="3404117" y="1729273"/>
                  <a:pt x="4450701" y="1670179"/>
                </a:cubicBezTo>
                <a:cubicBezTo>
                  <a:pt x="5497285" y="1611085"/>
                  <a:pt x="6060569" y="1259398"/>
                  <a:pt x="6316824" y="1175657"/>
                </a:cubicBezTo>
                <a:cubicBezTo>
                  <a:pt x="6473907" y="1124324"/>
                  <a:pt x="7875036" y="699795"/>
                  <a:pt x="8220269" y="662473"/>
                </a:cubicBezTo>
                <a:cubicBezTo>
                  <a:pt x="8565502" y="625151"/>
                  <a:pt x="9291734" y="447869"/>
                  <a:pt x="9787812" y="0"/>
                </a:cubicBezTo>
              </a:path>
            </a:pathLst>
          </a:cu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7821025" y="3594976"/>
            <a:ext cx="770554" cy="498434"/>
            <a:chOff x="3334470" y="1893904"/>
            <a:chExt cx="770554" cy="498434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4470" y="1893904"/>
              <a:ext cx="770554" cy="498434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3402404" y="1935372"/>
              <a:ext cx="63468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en-US" altLang="zh-CN" sz="1400" b="0" dirty="0">
                  <a:solidFill>
                    <a:srgbClr val="74C4C2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35403" y="4112072"/>
            <a:ext cx="770554" cy="498434"/>
            <a:chOff x="2631850" y="3116078"/>
            <a:chExt cx="770554" cy="49843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1850" y="3116078"/>
              <a:ext cx="770554" cy="498434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2699784" y="3157546"/>
              <a:ext cx="63468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en-US" altLang="zh-CN" sz="1400" b="0" dirty="0">
                  <a:solidFill>
                    <a:srgbClr val="74C4C2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49781" y="4613749"/>
            <a:ext cx="770554" cy="498434"/>
            <a:chOff x="2631850" y="3116078"/>
            <a:chExt cx="770554" cy="498434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1850" y="3116078"/>
              <a:ext cx="770554" cy="498434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2699784" y="3157546"/>
              <a:ext cx="63468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en-US" altLang="zh-CN" sz="1400" b="0" dirty="0">
                  <a:solidFill>
                    <a:srgbClr val="74C4C2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164159" y="4268755"/>
            <a:ext cx="770554" cy="498434"/>
            <a:chOff x="2631850" y="3116078"/>
            <a:chExt cx="770554" cy="498434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1850" y="3116078"/>
              <a:ext cx="770554" cy="498434"/>
            </a:xfrm>
            <a:prstGeom prst="rect">
              <a:avLst/>
            </a:prstGeom>
          </p:spPr>
        </p:pic>
        <p:sp>
          <p:nvSpPr>
            <p:cNvPr id="41" name="文本框 40"/>
            <p:cNvSpPr txBox="1"/>
            <p:nvPr/>
          </p:nvSpPr>
          <p:spPr>
            <a:xfrm>
              <a:off x="2699784" y="3157546"/>
              <a:ext cx="634686" cy="377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en-US" altLang="zh-CN" sz="1400" b="0" dirty="0">
                  <a:solidFill>
                    <a:srgbClr val="74C4C2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</p:grpSp>
    </p:spTree>
  </p:cSld>
  <p:clrMapOvr>
    <a:masterClrMapping/>
  </p:clrMapOvr>
  <p:transition advTm="702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3" grpId="0"/>
      <p:bldP spid="46" grpId="0"/>
      <p:bldP spid="47" grpId="0"/>
      <p:bldP spid="5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132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402" y="1863550"/>
            <a:ext cx="1648068" cy="49944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4562849" y="2381446"/>
            <a:ext cx="418277" cy="553595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5289361" y="2313960"/>
            <a:ext cx="37282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此处添加详细具体的说明和描述文字。此处添加详细具体的说明和描述文字。此处添加详细具体的说明和描述文字。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5201886" y="3517716"/>
            <a:ext cx="418277" cy="55359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5928398" y="3450230"/>
            <a:ext cx="37282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此处添加详细具体的说明和描述文字。此处添加详细具体的说明和描述文字。此处添加详细具体的说明和描述文字。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6051289" y="4658154"/>
            <a:ext cx="418277" cy="55359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6777801" y="4590668"/>
            <a:ext cx="372827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此处添加详细具体的说明和描述文字。此处添加详细具体的说明和描述文字。此处添加详细具体的说明和描述文字。</a:t>
            </a:r>
          </a:p>
        </p:txBody>
      </p:sp>
    </p:spTree>
  </p:cSld>
  <p:clrMapOvr>
    <a:masterClrMapping/>
  </p:clrMapOvr>
  <p:transition advTm="631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132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878" y="2698668"/>
            <a:ext cx="2532224" cy="253222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759" y="2383631"/>
            <a:ext cx="739908" cy="73990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759" y="4726016"/>
            <a:ext cx="739908" cy="73990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332" y="2386030"/>
            <a:ext cx="739908" cy="73990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332" y="4728415"/>
            <a:ext cx="739908" cy="739908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533833" y="2464247"/>
            <a:ext cx="27986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</a:t>
            </a:r>
            <a:endParaRPr lang="en-US" altLang="zh-CN" sz="105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33833" y="4821696"/>
            <a:ext cx="27986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</a:t>
            </a:r>
            <a:endParaRPr lang="en-US" altLang="zh-CN" sz="105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857240" y="2464247"/>
            <a:ext cx="27986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</a:t>
            </a:r>
            <a:endParaRPr lang="en-US" altLang="zh-CN" sz="105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857240" y="4821696"/>
            <a:ext cx="27986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</a:t>
            </a:r>
            <a:endParaRPr lang="en-US" altLang="zh-CN" sz="105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</a:t>
            </a:r>
          </a:p>
        </p:txBody>
      </p:sp>
    </p:spTree>
  </p:cSld>
  <p:clrMapOvr>
    <a:masterClrMapping/>
  </p:clrMapOvr>
  <p:transition advTm="383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8560" r="16855" b="16049"/>
          <a:stretch>
            <a:fillRect/>
          </a:stretch>
        </p:blipFill>
        <p:spPr>
          <a:xfrm>
            <a:off x="2652891" y="564444"/>
            <a:ext cx="7044266" cy="5170311"/>
          </a:xfrm>
          <a:custGeom>
            <a:avLst/>
            <a:gdLst>
              <a:gd name="connsiteX0" fmla="*/ 1431814 w 7044266"/>
              <a:gd name="connsiteY0" fmla="*/ 1614311 h 5170311"/>
              <a:gd name="connsiteX1" fmla="*/ 1117600 w 7044266"/>
              <a:gd name="connsiteY1" fmla="*/ 1928525 h 5170311"/>
              <a:gd name="connsiteX2" fmla="*/ 1117600 w 7044266"/>
              <a:gd name="connsiteY2" fmla="*/ 3185342 h 5170311"/>
              <a:gd name="connsiteX3" fmla="*/ 1431814 w 7044266"/>
              <a:gd name="connsiteY3" fmla="*/ 3499556 h 5170311"/>
              <a:gd name="connsiteX4" fmla="*/ 6255919 w 7044266"/>
              <a:gd name="connsiteY4" fmla="*/ 3499556 h 5170311"/>
              <a:gd name="connsiteX5" fmla="*/ 6570133 w 7044266"/>
              <a:gd name="connsiteY5" fmla="*/ 3185342 h 5170311"/>
              <a:gd name="connsiteX6" fmla="*/ 6570133 w 7044266"/>
              <a:gd name="connsiteY6" fmla="*/ 1928525 h 5170311"/>
              <a:gd name="connsiteX7" fmla="*/ 6255919 w 7044266"/>
              <a:gd name="connsiteY7" fmla="*/ 1614311 h 5170311"/>
              <a:gd name="connsiteX8" fmla="*/ 0 w 7044266"/>
              <a:gd name="connsiteY8" fmla="*/ 0 h 5170311"/>
              <a:gd name="connsiteX9" fmla="*/ 7044266 w 7044266"/>
              <a:gd name="connsiteY9" fmla="*/ 0 h 5170311"/>
              <a:gd name="connsiteX10" fmla="*/ 7044266 w 7044266"/>
              <a:gd name="connsiteY10" fmla="*/ 5170311 h 5170311"/>
              <a:gd name="connsiteX11" fmla="*/ 0 w 7044266"/>
              <a:gd name="connsiteY11" fmla="*/ 5170311 h 517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44266" h="5170311">
                <a:moveTo>
                  <a:pt x="1431814" y="1614311"/>
                </a:moveTo>
                <a:cubicBezTo>
                  <a:pt x="1258278" y="1614311"/>
                  <a:pt x="1117600" y="1754989"/>
                  <a:pt x="1117600" y="1928525"/>
                </a:cubicBezTo>
                <a:lnTo>
                  <a:pt x="1117600" y="3185342"/>
                </a:lnTo>
                <a:cubicBezTo>
                  <a:pt x="1117600" y="3358878"/>
                  <a:pt x="1258278" y="3499556"/>
                  <a:pt x="1431814" y="3499556"/>
                </a:cubicBezTo>
                <a:lnTo>
                  <a:pt x="6255919" y="3499556"/>
                </a:lnTo>
                <a:cubicBezTo>
                  <a:pt x="6429455" y="3499556"/>
                  <a:pt x="6570133" y="3358878"/>
                  <a:pt x="6570133" y="3185342"/>
                </a:cubicBezTo>
                <a:lnTo>
                  <a:pt x="6570133" y="1928525"/>
                </a:lnTo>
                <a:cubicBezTo>
                  <a:pt x="6570133" y="1754989"/>
                  <a:pt x="6429455" y="1614311"/>
                  <a:pt x="6255919" y="1614311"/>
                </a:cubicBezTo>
                <a:close/>
                <a:moveTo>
                  <a:pt x="0" y="0"/>
                </a:moveTo>
                <a:lnTo>
                  <a:pt x="7044266" y="0"/>
                </a:lnTo>
                <a:lnTo>
                  <a:pt x="7044266" y="5170311"/>
                </a:lnTo>
                <a:lnTo>
                  <a:pt x="0" y="5170311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1" t="28479" r="15860" b="40077"/>
          <a:stretch>
            <a:fillRect/>
          </a:stretch>
        </p:blipFill>
        <p:spPr>
          <a:xfrm>
            <a:off x="3239911" y="2088444"/>
            <a:ext cx="5678311" cy="19529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96806" y="1023056"/>
            <a:ext cx="1198387" cy="11983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42803" y="1980142"/>
            <a:ext cx="110639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138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26175" y="4402665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3431822" y="4244622"/>
            <a:ext cx="5328356" cy="112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63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854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087" y="4588044"/>
            <a:ext cx="1041545" cy="92710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945" y="2307192"/>
            <a:ext cx="1061151" cy="106115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748" y="4640710"/>
            <a:ext cx="1041545" cy="87444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087" y="2403815"/>
            <a:ext cx="1041545" cy="867904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5095462" y="2909345"/>
            <a:ext cx="2003653" cy="2003653"/>
            <a:chOff x="5470560" y="3014026"/>
            <a:chExt cx="1250302" cy="125030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2861" y="3132717"/>
              <a:ext cx="485700" cy="1012921"/>
            </a:xfrm>
            <a:prstGeom prst="rect">
              <a:avLst/>
            </a:prstGeom>
          </p:spPr>
        </p:pic>
        <p:sp>
          <p:nvSpPr>
            <p:cNvPr id="27" name="圆角矩形 26"/>
            <p:cNvSpPr/>
            <p:nvPr/>
          </p:nvSpPr>
          <p:spPr>
            <a:xfrm>
              <a:off x="5470560" y="3014026"/>
              <a:ext cx="1250302" cy="1250302"/>
            </a:xfrm>
            <a:prstGeom prst="round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560042" y="2422268"/>
            <a:ext cx="1617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en-US" altLang="zh-CN" sz="3200" b="0" dirty="0">
                <a:latin typeface="微软雅黑" panose="020B0503020204020204" charset="-122"/>
                <a:ea typeface="微软雅黑" panose="020B0503020204020204" charset="-122"/>
              </a:rPr>
              <a:t>45.6%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560042" y="4620021"/>
            <a:ext cx="1617438" cy="743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en-US" altLang="zh-CN" sz="3200" b="0" dirty="0">
                <a:latin typeface="微软雅黑" panose="020B0503020204020204" charset="-122"/>
                <a:ea typeface="微软雅黑" panose="020B0503020204020204" charset="-122"/>
              </a:rPr>
              <a:t>14.4%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9024532" y="4620021"/>
            <a:ext cx="1617438" cy="743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3200" b="0" dirty="0">
                <a:latin typeface="微软雅黑" panose="020B0503020204020204" charset="-122"/>
                <a:ea typeface="微软雅黑" panose="020B0503020204020204" charset="-122"/>
              </a:rPr>
              <a:t>15.8%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9024532" y="2509279"/>
            <a:ext cx="1617438" cy="743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3200" b="0" dirty="0">
                <a:latin typeface="微软雅黑" panose="020B0503020204020204" charset="-122"/>
                <a:ea typeface="微软雅黑" panose="020B0503020204020204" charset="-122"/>
              </a:rPr>
              <a:t>24.2%</a:t>
            </a:r>
          </a:p>
        </p:txBody>
      </p:sp>
    </p:spTree>
  </p:cSld>
  <p:clrMapOvr>
    <a:masterClrMapping/>
  </p:clrMapOvr>
  <p:transition advTm="800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5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854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pic>
        <p:nvPicPr>
          <p:cNvPr id="14" name="图片 13" descr="C:\Users\Administrator\Desktop\卡通\QQ截图20170511120638.jpgQQ截图2017051112063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143125" y="1654175"/>
            <a:ext cx="3107690" cy="2852420"/>
          </a:xfrm>
          <a:custGeom>
            <a:avLst/>
            <a:gdLst>
              <a:gd name="connsiteX0" fmla="*/ 0 w 3107553"/>
              <a:gd name="connsiteY0" fmla="*/ 0 h 4442207"/>
              <a:gd name="connsiteX1" fmla="*/ 3107553 w 3107553"/>
              <a:gd name="connsiteY1" fmla="*/ 0 h 4442207"/>
              <a:gd name="connsiteX2" fmla="*/ 3107553 w 3107553"/>
              <a:gd name="connsiteY2" fmla="*/ 4442207 h 4442207"/>
              <a:gd name="connsiteX3" fmla="*/ 0 w 3107553"/>
              <a:gd name="connsiteY3" fmla="*/ 4442207 h 444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553" h="4442207">
                <a:moveTo>
                  <a:pt x="0" y="0"/>
                </a:moveTo>
                <a:lnTo>
                  <a:pt x="3107553" y="0"/>
                </a:lnTo>
                <a:lnTo>
                  <a:pt x="3107553" y="4442207"/>
                </a:lnTo>
                <a:lnTo>
                  <a:pt x="0" y="4442207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20" name="图片 19" descr="C:\Users\Administrator\Desktop\卡通\QQ截图20170511121305.jpgQQ截图2017051112130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929120" y="1641475"/>
            <a:ext cx="3121025" cy="2865120"/>
          </a:xfrm>
          <a:custGeom>
            <a:avLst/>
            <a:gdLst>
              <a:gd name="connsiteX0" fmla="*/ 0 w 3120969"/>
              <a:gd name="connsiteY0" fmla="*/ 0 h 4442207"/>
              <a:gd name="connsiteX1" fmla="*/ 3120969 w 3120969"/>
              <a:gd name="connsiteY1" fmla="*/ 0 h 4442207"/>
              <a:gd name="connsiteX2" fmla="*/ 3120969 w 3120969"/>
              <a:gd name="connsiteY2" fmla="*/ 4442207 h 4442207"/>
              <a:gd name="connsiteX3" fmla="*/ 0 w 3120969"/>
              <a:gd name="connsiteY3" fmla="*/ 4442207 h 444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0969" h="4442207">
                <a:moveTo>
                  <a:pt x="0" y="0"/>
                </a:moveTo>
                <a:lnTo>
                  <a:pt x="3120969" y="0"/>
                </a:lnTo>
                <a:lnTo>
                  <a:pt x="3120969" y="4442207"/>
                </a:lnTo>
                <a:lnTo>
                  <a:pt x="0" y="4442207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</p:pic>
      <p:sp>
        <p:nvSpPr>
          <p:cNvPr id="17" name="矩形 16"/>
          <p:cNvSpPr/>
          <p:nvPr/>
        </p:nvSpPr>
        <p:spPr>
          <a:xfrm>
            <a:off x="2142931" y="4506686"/>
            <a:ext cx="3107553" cy="1577016"/>
          </a:xfrm>
          <a:prstGeom prst="rect">
            <a:avLst/>
          </a:prstGeom>
          <a:solidFill>
            <a:srgbClr val="74C4C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929220" y="4506685"/>
            <a:ext cx="3120969" cy="1577016"/>
          </a:xfrm>
          <a:prstGeom prst="rect">
            <a:avLst/>
          </a:prstGeom>
          <a:solidFill>
            <a:srgbClr val="74C4C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2297405" y="4885465"/>
            <a:ext cx="279860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200" b="0" dirty="0"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en-US" altLang="zh-CN" sz="12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</a:t>
            </a:r>
            <a:endParaRPr lang="en-US" altLang="zh-CN" sz="105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090402" y="4885465"/>
            <a:ext cx="279860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200" b="0" dirty="0"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en-US" altLang="zh-CN" sz="12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</a:t>
            </a:r>
            <a:endParaRPr lang="en-US" altLang="zh-CN" sz="105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6067622" y="5600259"/>
            <a:ext cx="448434" cy="48344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6067622" y="4310731"/>
            <a:ext cx="448434" cy="48344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 flipH="1">
            <a:off x="5707096" y="4953619"/>
            <a:ext cx="448434" cy="48344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6067622" y="3021202"/>
            <a:ext cx="448434" cy="48344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 flipH="1">
            <a:off x="5707096" y="3664090"/>
            <a:ext cx="448434" cy="483441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6067622" y="1733549"/>
            <a:ext cx="448434" cy="483441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 flipH="1">
            <a:off x="5707096" y="2376437"/>
            <a:ext cx="448434" cy="483441"/>
          </a:xfrm>
          <a:prstGeom prst="rect">
            <a:avLst/>
          </a:prstGeom>
        </p:spPr>
      </p:pic>
    </p:spTree>
  </p:cSld>
  <p:clrMapOvr>
    <a:masterClrMapping/>
  </p:clrMapOvr>
  <p:transition advTm="557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2" grpId="0" bldLvl="0" animBg="1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854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000">
            <a:off x="6352845" y="3821238"/>
            <a:ext cx="1124417" cy="1211443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 flipH="1">
            <a:off x="4723463" y="4551830"/>
            <a:ext cx="1124417" cy="121144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000">
            <a:off x="6352844" y="1778242"/>
            <a:ext cx="1124417" cy="121144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 flipH="1">
            <a:off x="4723462" y="2508834"/>
            <a:ext cx="1124417" cy="1211443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1557510" y="4747823"/>
            <a:ext cx="279860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400" b="0" dirty="0"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en-US" altLang="zh-CN" sz="14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</a:t>
            </a:r>
            <a:endParaRPr lang="en-US" altLang="zh-CN" sz="105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7903244" y="4017231"/>
            <a:ext cx="279860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400" b="0" dirty="0"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en-US" altLang="zh-CN" sz="14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</a:t>
            </a:r>
            <a:endParaRPr lang="en-US" altLang="zh-CN" sz="105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557508" y="2704827"/>
            <a:ext cx="279860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400" b="0" dirty="0"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en-US" altLang="zh-CN" sz="14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</a:t>
            </a:r>
            <a:endParaRPr lang="en-US" altLang="zh-CN" sz="105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903244" y="1974236"/>
            <a:ext cx="279860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400" b="0" dirty="0"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en-US" altLang="zh-CN" sz="140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</a:t>
            </a:r>
            <a:endParaRPr lang="en-US" altLang="zh-CN" sz="1050" b="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</a:t>
            </a:r>
          </a:p>
        </p:txBody>
      </p:sp>
      <p:cxnSp>
        <p:nvCxnSpPr>
          <p:cNvPr id="8" name="肘形连接符 7"/>
          <p:cNvCxnSpPr/>
          <p:nvPr/>
        </p:nvCxnSpPr>
        <p:spPr>
          <a:xfrm>
            <a:off x="3833547" y="4973316"/>
            <a:ext cx="1333500" cy="520138"/>
          </a:xfrm>
          <a:prstGeom prst="bentConnector3">
            <a:avLst>
              <a:gd name="adj1" fmla="val 4785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肘形连接符 46"/>
          <p:cNvCxnSpPr/>
          <p:nvPr/>
        </p:nvCxnSpPr>
        <p:spPr>
          <a:xfrm>
            <a:off x="3833547" y="2923456"/>
            <a:ext cx="1333500" cy="520138"/>
          </a:xfrm>
          <a:prstGeom prst="bentConnector3">
            <a:avLst>
              <a:gd name="adj1" fmla="val 4785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肘形连接符 47"/>
          <p:cNvCxnSpPr/>
          <p:nvPr/>
        </p:nvCxnSpPr>
        <p:spPr>
          <a:xfrm flipV="1">
            <a:off x="7026454" y="4227318"/>
            <a:ext cx="1333500" cy="520138"/>
          </a:xfrm>
          <a:prstGeom prst="bentConnector3">
            <a:avLst>
              <a:gd name="adj1" fmla="val 4785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肘形连接符 48"/>
          <p:cNvCxnSpPr/>
          <p:nvPr/>
        </p:nvCxnSpPr>
        <p:spPr>
          <a:xfrm flipV="1">
            <a:off x="7026454" y="2189068"/>
            <a:ext cx="1333500" cy="520138"/>
          </a:xfrm>
          <a:prstGeom prst="bentConnector3">
            <a:avLst>
              <a:gd name="adj1" fmla="val 47857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884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854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233" y="2971799"/>
            <a:ext cx="2749065" cy="274906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8196">
            <a:off x="3785087" y="1781175"/>
            <a:ext cx="1882287" cy="188228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223">
            <a:off x="7795804" y="3663462"/>
            <a:ext cx="1882287" cy="1882287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986">
            <a:off x="3707268" y="3895728"/>
            <a:ext cx="1248466" cy="1248466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9092">
            <a:off x="7362825" y="2548435"/>
            <a:ext cx="1096704" cy="1096704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8634926" y="2668892"/>
            <a:ext cx="24975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此处添加详细具体的说明和描述文字。此处添加详细具体的说明和描述文字。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5669624" y="3976999"/>
            <a:ext cx="1408282" cy="731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400" b="0" dirty="0"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0" dirty="0"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069335" y="4194877"/>
            <a:ext cx="24975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050" b="0" dirty="0">
                <a:latin typeface="微软雅黑" panose="020B0503020204020204" charset="-122"/>
                <a:ea typeface="微软雅黑" panose="020B0503020204020204" charset="-122"/>
              </a:rPr>
              <a:t>此处添加详细具体的说明和描述文字。此处添加详细具体的说明和描述文字。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478" y="4364551"/>
            <a:ext cx="324047" cy="3108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764" y="2449239"/>
            <a:ext cx="562932" cy="54615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31677" y="4363139"/>
            <a:ext cx="610540" cy="48293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945" y="2905201"/>
            <a:ext cx="232464" cy="383173"/>
          </a:xfrm>
          <a:prstGeom prst="rect">
            <a:avLst/>
          </a:prstGeom>
        </p:spPr>
      </p:pic>
    </p:spTree>
  </p:cSld>
  <p:clrMapOvr>
    <a:masterClrMapping/>
  </p:clrMapOvr>
  <p:transition advTm="720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5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58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6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6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854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4098" name="TextBox 21"/>
          <p:cNvSpPr txBox="1">
            <a:spLocks noChangeArrowheads="1"/>
          </p:cNvSpPr>
          <p:nvPr/>
        </p:nvSpPr>
        <p:spPr bwMode="auto">
          <a:xfrm>
            <a:off x="1858611" y="1792288"/>
            <a:ext cx="345440" cy="4438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065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100" name="矩形 4"/>
          <p:cNvSpPr>
            <a:spLocks noChangeArrowheads="1"/>
          </p:cNvSpPr>
          <p:nvPr/>
        </p:nvSpPr>
        <p:spPr bwMode="auto">
          <a:xfrm>
            <a:off x="3929663" y="4171951"/>
            <a:ext cx="7396163" cy="144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/>
          <a:p>
            <a:pPr ea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934426" y="3557591"/>
            <a:ext cx="3919855" cy="417830"/>
            <a:chOff x="3933825" y="3557588"/>
            <a:chExt cx="3919854" cy="417830"/>
          </a:xfrm>
        </p:grpSpPr>
        <p:sp>
          <p:nvSpPr>
            <p:cNvPr id="4099" name="矩形 3"/>
            <p:cNvSpPr>
              <a:spLocks noChangeArrowheads="1"/>
            </p:cNvSpPr>
            <p:nvPr/>
          </p:nvSpPr>
          <p:spPr bwMode="auto">
            <a:xfrm>
              <a:off x="3933825" y="3557588"/>
              <a:ext cx="2214879" cy="417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altLang="zh-CN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  <p:sp>
          <p:nvSpPr>
            <p:cNvPr id="4101" name="矩形 5"/>
            <p:cNvSpPr>
              <a:spLocks noChangeArrowheads="1"/>
            </p:cNvSpPr>
            <p:nvPr/>
          </p:nvSpPr>
          <p:spPr bwMode="auto">
            <a:xfrm>
              <a:off x="6023609" y="3611245"/>
              <a:ext cx="1830070" cy="287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ADD YOUR TEXT HERE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102" name="组合 7"/>
          <p:cNvGrpSpPr/>
          <p:nvPr/>
        </p:nvGrpSpPr>
        <p:grpSpPr bwMode="auto">
          <a:xfrm>
            <a:off x="3993164" y="2019301"/>
            <a:ext cx="1050925" cy="1033463"/>
            <a:chOff x="0" y="0"/>
            <a:chExt cx="871174" cy="874617"/>
          </a:xfrm>
        </p:grpSpPr>
        <p:sp>
          <p:nvSpPr>
            <p:cNvPr id="4205" name="Freeform 6">
              <a:hlinkClick r:id="rId4"/>
            </p:cNvPr>
            <p:cNvSpPr>
              <a:spLocks noEditPoints="1" noChangeArrowheads="1"/>
            </p:cNvSpPr>
            <p:nvPr/>
          </p:nvSpPr>
          <p:spPr bwMode="auto">
            <a:xfrm>
              <a:off x="218689" y="168226"/>
              <a:ext cx="503237" cy="538163"/>
            </a:xfrm>
            <a:custGeom>
              <a:avLst/>
              <a:gdLst>
                <a:gd name="T0" fmla="*/ 2147483647 w 134"/>
                <a:gd name="T1" fmla="*/ 2147483647 h 143"/>
                <a:gd name="T2" fmla="*/ 2147483647 w 134"/>
                <a:gd name="T3" fmla="*/ 2147483647 h 143"/>
                <a:gd name="T4" fmla="*/ 2147483647 w 134"/>
                <a:gd name="T5" fmla="*/ 2147483647 h 143"/>
                <a:gd name="T6" fmla="*/ 2147483647 w 134"/>
                <a:gd name="T7" fmla="*/ 2147483647 h 143"/>
                <a:gd name="T8" fmla="*/ 2147483647 w 134"/>
                <a:gd name="T9" fmla="*/ 2147483647 h 143"/>
                <a:gd name="T10" fmla="*/ 2147483647 w 134"/>
                <a:gd name="T11" fmla="*/ 2147483647 h 143"/>
                <a:gd name="T12" fmla="*/ 2147483647 w 134"/>
                <a:gd name="T13" fmla="*/ 2147483647 h 143"/>
                <a:gd name="T14" fmla="*/ 2147483647 w 134"/>
                <a:gd name="T15" fmla="*/ 2147483647 h 143"/>
                <a:gd name="T16" fmla="*/ 2147483647 w 134"/>
                <a:gd name="T17" fmla="*/ 2147483647 h 143"/>
                <a:gd name="T18" fmla="*/ 2147483647 w 134"/>
                <a:gd name="T19" fmla="*/ 2147483647 h 143"/>
                <a:gd name="T20" fmla="*/ 2147483647 w 134"/>
                <a:gd name="T21" fmla="*/ 2147483647 h 143"/>
                <a:gd name="T22" fmla="*/ 2147483647 w 134"/>
                <a:gd name="T23" fmla="*/ 2147483647 h 143"/>
                <a:gd name="T24" fmla="*/ 2147483647 w 134"/>
                <a:gd name="T25" fmla="*/ 2147483647 h 143"/>
                <a:gd name="T26" fmla="*/ 2147483647 w 134"/>
                <a:gd name="T27" fmla="*/ 2147483647 h 143"/>
                <a:gd name="T28" fmla="*/ 2147483647 w 134"/>
                <a:gd name="T29" fmla="*/ 2147483647 h 143"/>
                <a:gd name="T30" fmla="*/ 2147483647 w 134"/>
                <a:gd name="T31" fmla="*/ 2147483647 h 143"/>
                <a:gd name="T32" fmla="*/ 2147483647 w 134"/>
                <a:gd name="T33" fmla="*/ 2147483647 h 143"/>
                <a:gd name="T34" fmla="*/ 2147483647 w 134"/>
                <a:gd name="T35" fmla="*/ 2147483647 h 143"/>
                <a:gd name="T36" fmla="*/ 2147483647 w 134"/>
                <a:gd name="T37" fmla="*/ 2147483647 h 143"/>
                <a:gd name="T38" fmla="*/ 2147483647 w 134"/>
                <a:gd name="T39" fmla="*/ 2147483647 h 143"/>
                <a:gd name="T40" fmla="*/ 2147483647 w 134"/>
                <a:gd name="T41" fmla="*/ 2147483647 h 143"/>
                <a:gd name="T42" fmla="*/ 2147483647 w 134"/>
                <a:gd name="T43" fmla="*/ 2147483647 h 143"/>
                <a:gd name="T44" fmla="*/ 2147483647 w 134"/>
                <a:gd name="T45" fmla="*/ 2147483647 h 143"/>
                <a:gd name="T46" fmla="*/ 2147483647 w 134"/>
                <a:gd name="T47" fmla="*/ 2147483647 h 143"/>
                <a:gd name="T48" fmla="*/ 2147483647 w 134"/>
                <a:gd name="T49" fmla="*/ 2147483647 h 143"/>
                <a:gd name="T50" fmla="*/ 2147483647 w 134"/>
                <a:gd name="T51" fmla="*/ 2147483647 h 143"/>
                <a:gd name="T52" fmla="*/ 2147483647 w 134"/>
                <a:gd name="T53" fmla="*/ 2147483647 h 143"/>
                <a:gd name="T54" fmla="*/ 2147483647 w 134"/>
                <a:gd name="T55" fmla="*/ 2147483647 h 143"/>
                <a:gd name="T56" fmla="*/ 2147483647 w 134"/>
                <a:gd name="T57" fmla="*/ 2147483647 h 143"/>
                <a:gd name="T58" fmla="*/ 2147483647 w 134"/>
                <a:gd name="T59" fmla="*/ 2147483647 h 143"/>
                <a:gd name="T60" fmla="*/ 2147483647 w 134"/>
                <a:gd name="T61" fmla="*/ 2147483647 h 143"/>
                <a:gd name="T62" fmla="*/ 2147483647 w 134"/>
                <a:gd name="T63" fmla="*/ 2147483647 h 143"/>
                <a:gd name="T64" fmla="*/ 2147483647 w 134"/>
                <a:gd name="T65" fmla="*/ 2147483647 h 143"/>
                <a:gd name="T66" fmla="*/ 2147483647 w 134"/>
                <a:gd name="T67" fmla="*/ 2147483647 h 143"/>
                <a:gd name="T68" fmla="*/ 2147483647 w 134"/>
                <a:gd name="T69" fmla="*/ 2147483647 h 143"/>
                <a:gd name="T70" fmla="*/ 2147483647 w 134"/>
                <a:gd name="T71" fmla="*/ 2147483647 h 143"/>
                <a:gd name="T72" fmla="*/ 2147483647 w 134"/>
                <a:gd name="T73" fmla="*/ 2147483647 h 143"/>
                <a:gd name="T74" fmla="*/ 2147483647 w 134"/>
                <a:gd name="T75" fmla="*/ 2147483647 h 143"/>
                <a:gd name="T76" fmla="*/ 2147483647 w 134"/>
                <a:gd name="T77" fmla="*/ 2147483647 h 143"/>
                <a:gd name="T78" fmla="*/ 2147483647 w 134"/>
                <a:gd name="T79" fmla="*/ 2147483647 h 143"/>
                <a:gd name="T80" fmla="*/ 2147483647 w 134"/>
                <a:gd name="T81" fmla="*/ 2147483647 h 143"/>
                <a:gd name="T82" fmla="*/ 2147483647 w 134"/>
                <a:gd name="T83" fmla="*/ 2147483647 h 143"/>
                <a:gd name="T84" fmla="*/ 2147483647 w 134"/>
                <a:gd name="T85" fmla="*/ 2147483647 h 143"/>
                <a:gd name="T86" fmla="*/ 2147483647 w 134"/>
                <a:gd name="T87" fmla="*/ 2147483647 h 143"/>
                <a:gd name="T88" fmla="*/ 2147483647 w 134"/>
                <a:gd name="T89" fmla="*/ 2147483647 h 143"/>
                <a:gd name="T90" fmla="*/ 2147483647 w 134"/>
                <a:gd name="T91" fmla="*/ 2147483647 h 143"/>
                <a:gd name="T92" fmla="*/ 2147483647 w 134"/>
                <a:gd name="T93" fmla="*/ 2147483647 h 143"/>
                <a:gd name="T94" fmla="*/ 2147483647 w 134"/>
                <a:gd name="T95" fmla="*/ 2147483647 h 143"/>
                <a:gd name="T96" fmla="*/ 2147483647 w 134"/>
                <a:gd name="T97" fmla="*/ 2147483647 h 143"/>
                <a:gd name="T98" fmla="*/ 2147483647 w 134"/>
                <a:gd name="T99" fmla="*/ 2147483647 h 143"/>
                <a:gd name="T100" fmla="*/ 2147483647 w 134"/>
                <a:gd name="T101" fmla="*/ 2147483647 h 143"/>
                <a:gd name="T102" fmla="*/ 2147483647 w 134"/>
                <a:gd name="T103" fmla="*/ 2147483647 h 143"/>
                <a:gd name="T104" fmla="*/ 2147483647 w 134"/>
                <a:gd name="T105" fmla="*/ 2147483647 h 143"/>
                <a:gd name="T106" fmla="*/ 2147483647 w 134"/>
                <a:gd name="T107" fmla="*/ 2147483647 h 143"/>
                <a:gd name="T108" fmla="*/ 2147483647 w 134"/>
                <a:gd name="T109" fmla="*/ 2147483647 h 143"/>
                <a:gd name="T110" fmla="*/ 2147483647 w 134"/>
                <a:gd name="T111" fmla="*/ 2147483647 h 143"/>
                <a:gd name="T112" fmla="*/ 2147483647 w 134"/>
                <a:gd name="T113" fmla="*/ 2147483647 h 143"/>
                <a:gd name="T114" fmla="*/ 2147483647 w 134"/>
                <a:gd name="T115" fmla="*/ 2147483647 h 143"/>
                <a:gd name="T116" fmla="*/ 2147483647 w 134"/>
                <a:gd name="T117" fmla="*/ 2147483647 h 143"/>
                <a:gd name="T118" fmla="*/ 2147483647 w 134"/>
                <a:gd name="T119" fmla="*/ 2147483647 h 14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34"/>
                <a:gd name="T181" fmla="*/ 0 h 143"/>
                <a:gd name="T182" fmla="*/ 134 w 134"/>
                <a:gd name="T183" fmla="*/ 143 h 14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34" h="143">
                  <a:moveTo>
                    <a:pt x="134" y="130"/>
                  </a:moveTo>
                  <a:cubicBezTo>
                    <a:pt x="134" y="128"/>
                    <a:pt x="133" y="126"/>
                    <a:pt x="130" y="125"/>
                  </a:cubicBezTo>
                  <a:cubicBezTo>
                    <a:pt x="126" y="125"/>
                    <a:pt x="122" y="128"/>
                    <a:pt x="119" y="132"/>
                  </a:cubicBezTo>
                  <a:cubicBezTo>
                    <a:pt x="118" y="133"/>
                    <a:pt x="118" y="133"/>
                    <a:pt x="118" y="134"/>
                  </a:cubicBezTo>
                  <a:cubicBezTo>
                    <a:pt x="116" y="134"/>
                    <a:pt x="115" y="134"/>
                    <a:pt x="114" y="134"/>
                  </a:cubicBezTo>
                  <a:cubicBezTo>
                    <a:pt x="111" y="133"/>
                    <a:pt x="109" y="132"/>
                    <a:pt x="109" y="130"/>
                  </a:cubicBezTo>
                  <a:cubicBezTo>
                    <a:pt x="110" y="130"/>
                    <a:pt x="111" y="130"/>
                    <a:pt x="113" y="129"/>
                  </a:cubicBezTo>
                  <a:cubicBezTo>
                    <a:pt x="120" y="127"/>
                    <a:pt x="123" y="123"/>
                    <a:pt x="123" y="119"/>
                  </a:cubicBezTo>
                  <a:cubicBezTo>
                    <a:pt x="122" y="118"/>
                    <a:pt x="120" y="116"/>
                    <a:pt x="116" y="117"/>
                  </a:cubicBezTo>
                  <a:cubicBezTo>
                    <a:pt x="111" y="117"/>
                    <a:pt x="107" y="122"/>
                    <a:pt x="106" y="126"/>
                  </a:cubicBezTo>
                  <a:cubicBezTo>
                    <a:pt x="103" y="125"/>
                    <a:pt x="100" y="122"/>
                    <a:pt x="98" y="120"/>
                  </a:cubicBezTo>
                  <a:cubicBezTo>
                    <a:pt x="101" y="118"/>
                    <a:pt x="103" y="117"/>
                    <a:pt x="106" y="115"/>
                  </a:cubicBezTo>
                  <a:cubicBezTo>
                    <a:pt x="116" y="107"/>
                    <a:pt x="108" y="94"/>
                    <a:pt x="105" y="91"/>
                  </a:cubicBezTo>
                  <a:cubicBezTo>
                    <a:pt x="94" y="79"/>
                    <a:pt x="77" y="81"/>
                    <a:pt x="76" y="83"/>
                  </a:cubicBezTo>
                  <a:cubicBezTo>
                    <a:pt x="75" y="84"/>
                    <a:pt x="75" y="85"/>
                    <a:pt x="74" y="86"/>
                  </a:cubicBezTo>
                  <a:cubicBezTo>
                    <a:pt x="78" y="85"/>
                    <a:pt x="89" y="85"/>
                    <a:pt x="97" y="93"/>
                  </a:cubicBezTo>
                  <a:cubicBezTo>
                    <a:pt x="98" y="94"/>
                    <a:pt x="99" y="95"/>
                    <a:pt x="99" y="97"/>
                  </a:cubicBezTo>
                  <a:cubicBezTo>
                    <a:pt x="99" y="96"/>
                    <a:pt x="98" y="95"/>
                    <a:pt x="97" y="95"/>
                  </a:cubicBezTo>
                  <a:cubicBezTo>
                    <a:pt x="88" y="86"/>
                    <a:pt x="75" y="87"/>
                    <a:pt x="71" y="89"/>
                  </a:cubicBezTo>
                  <a:cubicBezTo>
                    <a:pt x="70" y="90"/>
                    <a:pt x="69" y="90"/>
                    <a:pt x="67" y="90"/>
                  </a:cubicBezTo>
                  <a:cubicBezTo>
                    <a:pt x="64" y="90"/>
                    <a:pt x="54" y="79"/>
                    <a:pt x="49" y="73"/>
                  </a:cubicBezTo>
                  <a:cubicBezTo>
                    <a:pt x="45" y="68"/>
                    <a:pt x="35" y="56"/>
                    <a:pt x="36" y="52"/>
                  </a:cubicBezTo>
                  <a:cubicBezTo>
                    <a:pt x="37" y="46"/>
                    <a:pt x="43" y="48"/>
                    <a:pt x="46" y="46"/>
                  </a:cubicBezTo>
                  <a:cubicBezTo>
                    <a:pt x="50" y="43"/>
                    <a:pt x="50" y="11"/>
                    <a:pt x="29" y="1"/>
                  </a:cubicBezTo>
                  <a:cubicBezTo>
                    <a:pt x="28" y="0"/>
                    <a:pt x="26" y="0"/>
                    <a:pt x="24" y="1"/>
                  </a:cubicBezTo>
                  <a:cubicBezTo>
                    <a:pt x="23" y="2"/>
                    <a:pt x="22" y="3"/>
                    <a:pt x="20" y="4"/>
                  </a:cubicBezTo>
                  <a:cubicBezTo>
                    <a:pt x="32" y="10"/>
                    <a:pt x="38" y="25"/>
                    <a:pt x="38" y="32"/>
                  </a:cubicBezTo>
                  <a:cubicBezTo>
                    <a:pt x="34" y="23"/>
                    <a:pt x="27" y="12"/>
                    <a:pt x="16" y="7"/>
                  </a:cubicBezTo>
                  <a:cubicBezTo>
                    <a:pt x="12" y="11"/>
                    <a:pt x="8" y="15"/>
                    <a:pt x="6" y="22"/>
                  </a:cubicBezTo>
                  <a:cubicBezTo>
                    <a:pt x="4" y="31"/>
                    <a:pt x="0" y="45"/>
                    <a:pt x="23" y="78"/>
                  </a:cubicBezTo>
                  <a:cubicBezTo>
                    <a:pt x="24" y="81"/>
                    <a:pt x="27" y="85"/>
                    <a:pt x="32" y="90"/>
                  </a:cubicBezTo>
                  <a:cubicBezTo>
                    <a:pt x="32" y="91"/>
                    <a:pt x="33" y="91"/>
                    <a:pt x="34" y="92"/>
                  </a:cubicBezTo>
                  <a:cubicBezTo>
                    <a:pt x="63" y="124"/>
                    <a:pt x="78" y="123"/>
                    <a:pt x="87" y="123"/>
                  </a:cubicBezTo>
                  <a:cubicBezTo>
                    <a:pt x="90" y="122"/>
                    <a:pt x="92" y="122"/>
                    <a:pt x="95" y="121"/>
                  </a:cubicBezTo>
                  <a:cubicBezTo>
                    <a:pt x="97" y="125"/>
                    <a:pt x="101" y="128"/>
                    <a:pt x="106" y="130"/>
                  </a:cubicBezTo>
                  <a:cubicBezTo>
                    <a:pt x="106" y="132"/>
                    <a:pt x="107" y="136"/>
                    <a:pt x="114" y="137"/>
                  </a:cubicBezTo>
                  <a:cubicBezTo>
                    <a:pt x="115" y="137"/>
                    <a:pt x="116" y="137"/>
                    <a:pt x="116" y="137"/>
                  </a:cubicBezTo>
                  <a:cubicBezTo>
                    <a:pt x="116" y="138"/>
                    <a:pt x="117" y="139"/>
                    <a:pt x="117" y="140"/>
                  </a:cubicBezTo>
                  <a:cubicBezTo>
                    <a:pt x="118" y="142"/>
                    <a:pt x="120" y="143"/>
                    <a:pt x="124" y="143"/>
                  </a:cubicBezTo>
                  <a:cubicBezTo>
                    <a:pt x="127" y="143"/>
                    <a:pt x="130" y="142"/>
                    <a:pt x="131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3" y="141"/>
                    <a:pt x="133" y="140"/>
                    <a:pt x="133" y="139"/>
                  </a:cubicBezTo>
                  <a:cubicBezTo>
                    <a:pt x="133" y="138"/>
                    <a:pt x="132" y="138"/>
                    <a:pt x="131" y="138"/>
                  </a:cubicBezTo>
                  <a:cubicBezTo>
                    <a:pt x="130" y="138"/>
                    <a:pt x="130" y="138"/>
                    <a:pt x="130" y="138"/>
                  </a:cubicBezTo>
                  <a:cubicBezTo>
                    <a:pt x="129" y="139"/>
                    <a:pt x="127" y="140"/>
                    <a:pt x="124" y="140"/>
                  </a:cubicBezTo>
                  <a:cubicBezTo>
                    <a:pt x="122" y="140"/>
                    <a:pt x="120" y="139"/>
                    <a:pt x="120" y="138"/>
                  </a:cubicBezTo>
                  <a:cubicBezTo>
                    <a:pt x="120" y="138"/>
                    <a:pt x="120" y="138"/>
                    <a:pt x="120" y="137"/>
                  </a:cubicBezTo>
                  <a:cubicBezTo>
                    <a:pt x="128" y="137"/>
                    <a:pt x="133" y="133"/>
                    <a:pt x="134" y="130"/>
                  </a:cubicBezTo>
                  <a:close/>
                  <a:moveTo>
                    <a:pt x="116" y="120"/>
                  </a:moveTo>
                  <a:cubicBezTo>
                    <a:pt x="117" y="120"/>
                    <a:pt x="117" y="120"/>
                    <a:pt x="117" y="120"/>
                  </a:cubicBezTo>
                  <a:cubicBezTo>
                    <a:pt x="119" y="120"/>
                    <a:pt x="119" y="120"/>
                    <a:pt x="119" y="120"/>
                  </a:cubicBezTo>
                  <a:cubicBezTo>
                    <a:pt x="120" y="121"/>
                    <a:pt x="118" y="124"/>
                    <a:pt x="112" y="126"/>
                  </a:cubicBezTo>
                  <a:cubicBezTo>
                    <a:pt x="111" y="127"/>
                    <a:pt x="110" y="127"/>
                    <a:pt x="109" y="127"/>
                  </a:cubicBezTo>
                  <a:cubicBezTo>
                    <a:pt x="110" y="124"/>
                    <a:pt x="113" y="120"/>
                    <a:pt x="116" y="120"/>
                  </a:cubicBezTo>
                  <a:close/>
                  <a:moveTo>
                    <a:pt x="121" y="134"/>
                  </a:moveTo>
                  <a:cubicBezTo>
                    <a:pt x="121" y="134"/>
                    <a:pt x="121" y="134"/>
                    <a:pt x="121" y="134"/>
                  </a:cubicBezTo>
                  <a:cubicBezTo>
                    <a:pt x="124" y="131"/>
                    <a:pt x="127" y="128"/>
                    <a:pt x="129" y="128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30" y="129"/>
                    <a:pt x="131" y="129"/>
                    <a:pt x="131" y="129"/>
                  </a:cubicBezTo>
                  <a:cubicBezTo>
                    <a:pt x="130" y="131"/>
                    <a:pt x="127" y="133"/>
                    <a:pt x="121" y="1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  <p:sp>
          <p:nvSpPr>
            <p:cNvPr id="4206" name="Oval 9"/>
            <p:cNvSpPr>
              <a:spLocks noChangeArrowheads="1"/>
            </p:cNvSpPr>
            <p:nvPr/>
          </p:nvSpPr>
          <p:spPr bwMode="auto">
            <a:xfrm>
              <a:off x="0" y="0"/>
              <a:ext cx="871174" cy="87461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zh-CN" altLang="zh-CN" sz="100">
                <a:solidFill>
                  <a:schemeClr val="bg1"/>
                </a:solidFill>
                <a:latin typeface="Arial" panose="020B0604020202020204" pitchFamily="3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4103" name="组合 10"/>
          <p:cNvGrpSpPr/>
          <p:nvPr/>
        </p:nvGrpSpPr>
        <p:grpSpPr bwMode="auto">
          <a:xfrm>
            <a:off x="8144475" y="2019300"/>
            <a:ext cx="1011239" cy="1011239"/>
            <a:chOff x="0" y="0"/>
            <a:chExt cx="871174" cy="874617"/>
          </a:xfrm>
        </p:grpSpPr>
        <p:sp>
          <p:nvSpPr>
            <p:cNvPr id="4198" name="Oval 9"/>
            <p:cNvSpPr>
              <a:spLocks noChangeArrowheads="1"/>
            </p:cNvSpPr>
            <p:nvPr/>
          </p:nvSpPr>
          <p:spPr bwMode="auto">
            <a:xfrm>
              <a:off x="0" y="0"/>
              <a:ext cx="871174" cy="87461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zh-CN" altLang="zh-CN" sz="100">
                <a:solidFill>
                  <a:schemeClr val="bg1"/>
                </a:solidFill>
                <a:latin typeface="Arial" panose="020B0604020202020204" pitchFamily="34" charset="0"/>
                <a:sym typeface="宋体" panose="02010600030101010101" pitchFamily="2" charset="-122"/>
              </a:endParaRPr>
            </a:p>
          </p:txBody>
        </p:sp>
        <p:grpSp>
          <p:nvGrpSpPr>
            <p:cNvPr id="4199" name="组合 12"/>
            <p:cNvGrpSpPr/>
            <p:nvPr/>
          </p:nvGrpSpPr>
          <p:grpSpPr bwMode="auto">
            <a:xfrm>
              <a:off x="195874" y="184101"/>
              <a:ext cx="455613" cy="500063"/>
              <a:chOff x="0" y="0"/>
              <a:chExt cx="455613" cy="500063"/>
            </a:xfrm>
          </p:grpSpPr>
          <p:sp>
            <p:nvSpPr>
              <p:cNvPr id="4200" name="Freeform 19">
                <a:hlinkClick r:id="rId4"/>
              </p:cNvPr>
              <p:cNvSpPr>
                <a:spLocks noChangeArrowheads="1"/>
              </p:cNvSpPr>
              <p:nvPr/>
            </p:nvSpPr>
            <p:spPr bwMode="auto">
              <a:xfrm>
                <a:off x="323850" y="95250"/>
                <a:ext cx="131763" cy="320675"/>
              </a:xfrm>
              <a:custGeom>
                <a:avLst/>
                <a:gdLst>
                  <a:gd name="T0" fmla="*/ 2147483647 w 83"/>
                  <a:gd name="T1" fmla="*/ 2147483647 h 202"/>
                  <a:gd name="T2" fmla="*/ 2147483647 w 83"/>
                  <a:gd name="T3" fmla="*/ 2147483647 h 202"/>
                  <a:gd name="T4" fmla="*/ 0 w 83"/>
                  <a:gd name="T5" fmla="*/ 2147483647 h 202"/>
                  <a:gd name="T6" fmla="*/ 0 w 83"/>
                  <a:gd name="T7" fmla="*/ 2147483647 h 202"/>
                  <a:gd name="T8" fmla="*/ 2147483647 w 83"/>
                  <a:gd name="T9" fmla="*/ 2147483647 h 202"/>
                  <a:gd name="T10" fmla="*/ 2147483647 w 83"/>
                  <a:gd name="T11" fmla="*/ 0 h 202"/>
                  <a:gd name="T12" fmla="*/ 2147483647 w 83"/>
                  <a:gd name="T13" fmla="*/ 2147483647 h 20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202"/>
                  <a:gd name="T23" fmla="*/ 83 w 83"/>
                  <a:gd name="T24" fmla="*/ 202 h 20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202">
                    <a:moveTo>
                      <a:pt x="71" y="38"/>
                    </a:moveTo>
                    <a:lnTo>
                      <a:pt x="42" y="9"/>
                    </a:lnTo>
                    <a:lnTo>
                      <a:pt x="0" y="52"/>
                    </a:lnTo>
                    <a:lnTo>
                      <a:pt x="0" y="202"/>
                    </a:lnTo>
                    <a:lnTo>
                      <a:pt x="83" y="202"/>
                    </a:lnTo>
                    <a:lnTo>
                      <a:pt x="83" y="0"/>
                    </a:lnTo>
                    <a:lnTo>
                      <a:pt x="71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  <p:sp>
            <p:nvSpPr>
              <p:cNvPr id="4201" name="Freeform 20">
                <a:hlinkClick r:id="rId4"/>
              </p:cNvPr>
              <p:cNvSpPr>
                <a:spLocks noChangeArrowheads="1"/>
              </p:cNvSpPr>
              <p:nvPr/>
            </p:nvSpPr>
            <p:spPr bwMode="auto">
              <a:xfrm>
                <a:off x="161925" y="204788"/>
                <a:ext cx="131763" cy="211138"/>
              </a:xfrm>
              <a:custGeom>
                <a:avLst/>
                <a:gdLst>
                  <a:gd name="T0" fmla="*/ 2147483647 w 35"/>
                  <a:gd name="T1" fmla="*/ 2147483647 h 56"/>
                  <a:gd name="T2" fmla="*/ 0 w 35"/>
                  <a:gd name="T3" fmla="*/ 2147483647 h 56"/>
                  <a:gd name="T4" fmla="*/ 0 w 35"/>
                  <a:gd name="T5" fmla="*/ 2147483647 h 56"/>
                  <a:gd name="T6" fmla="*/ 2147483647 w 35"/>
                  <a:gd name="T7" fmla="*/ 2147483647 h 56"/>
                  <a:gd name="T8" fmla="*/ 2147483647 w 35"/>
                  <a:gd name="T9" fmla="*/ 0 h 56"/>
                  <a:gd name="T10" fmla="*/ 2147483647 w 35"/>
                  <a:gd name="T11" fmla="*/ 2147483647 h 56"/>
                  <a:gd name="T12" fmla="*/ 2147483647 w 35"/>
                  <a:gd name="T13" fmla="*/ 2147483647 h 56"/>
                  <a:gd name="T14" fmla="*/ 2147483647 w 35"/>
                  <a:gd name="T15" fmla="*/ 2147483647 h 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"/>
                  <a:gd name="T25" fmla="*/ 0 h 56"/>
                  <a:gd name="T26" fmla="*/ 35 w 35"/>
                  <a:gd name="T27" fmla="*/ 56 h 5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" h="56">
                    <a:moveTo>
                      <a:pt x="11" y="9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4" y="10"/>
                      <a:pt x="21" y="11"/>
                      <a:pt x="17" y="11"/>
                    </a:cubicBezTo>
                    <a:cubicBezTo>
                      <a:pt x="15" y="11"/>
                      <a:pt x="13" y="11"/>
                      <a:pt x="11" y="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  <p:sp>
            <p:nvSpPr>
              <p:cNvPr id="4202" name="Freeform 21">
                <a:hlinkClick r:id="rId4"/>
              </p:cNvPr>
              <p:cNvSpPr>
                <a:spLocks noChangeArrowheads="1"/>
              </p:cNvSpPr>
              <p:nvPr/>
            </p:nvSpPr>
            <p:spPr bwMode="auto">
              <a:xfrm>
                <a:off x="0" y="174625"/>
                <a:ext cx="131763" cy="241300"/>
              </a:xfrm>
              <a:custGeom>
                <a:avLst/>
                <a:gdLst>
                  <a:gd name="T0" fmla="*/ 2147483647 w 83"/>
                  <a:gd name="T1" fmla="*/ 2147483647 h 152"/>
                  <a:gd name="T2" fmla="*/ 2147483647 w 83"/>
                  <a:gd name="T3" fmla="*/ 0 h 152"/>
                  <a:gd name="T4" fmla="*/ 0 w 83"/>
                  <a:gd name="T5" fmla="*/ 2147483647 h 152"/>
                  <a:gd name="T6" fmla="*/ 0 w 83"/>
                  <a:gd name="T7" fmla="*/ 2147483647 h 152"/>
                  <a:gd name="T8" fmla="*/ 2147483647 w 83"/>
                  <a:gd name="T9" fmla="*/ 2147483647 h 152"/>
                  <a:gd name="T10" fmla="*/ 2147483647 w 83"/>
                  <a:gd name="T11" fmla="*/ 2147483647 h 1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152"/>
                  <a:gd name="T20" fmla="*/ 83 w 83"/>
                  <a:gd name="T21" fmla="*/ 152 h 15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152">
                    <a:moveTo>
                      <a:pt x="83" y="14"/>
                    </a:moveTo>
                    <a:lnTo>
                      <a:pt x="64" y="0"/>
                    </a:lnTo>
                    <a:lnTo>
                      <a:pt x="0" y="55"/>
                    </a:lnTo>
                    <a:lnTo>
                      <a:pt x="0" y="152"/>
                    </a:lnTo>
                    <a:lnTo>
                      <a:pt x="83" y="152"/>
                    </a:lnTo>
                    <a:lnTo>
                      <a:pt x="83" y="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  <p:sp>
            <p:nvSpPr>
              <p:cNvPr id="4203" name="Rectangle 22">
                <a:hlinkClick r:id="rId4"/>
              </p:cNvPr>
              <p:cNvSpPr>
                <a:spLocks noChangeArrowheads="1"/>
              </p:cNvSpPr>
              <p:nvPr/>
            </p:nvSpPr>
            <p:spPr bwMode="auto">
              <a:xfrm>
                <a:off x="0" y="450850"/>
                <a:ext cx="455613" cy="492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/>
                <a:endParaRPr lang="zh-CN" altLang="zh-CN" sz="100">
                  <a:solidFill>
                    <a:schemeClr val="bg1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4204" name="Freeform 23">
                <a:hlinkClick r:id="rId4"/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450850" cy="223838"/>
              </a:xfrm>
              <a:custGeom>
                <a:avLst/>
                <a:gdLst>
                  <a:gd name="T0" fmla="*/ 2147483647 w 120"/>
                  <a:gd name="T1" fmla="*/ 2147483647 h 59"/>
                  <a:gd name="T2" fmla="*/ 2147483647 w 120"/>
                  <a:gd name="T3" fmla="*/ 2147483647 h 59"/>
                  <a:gd name="T4" fmla="*/ 2147483647 w 120"/>
                  <a:gd name="T5" fmla="*/ 2147483647 h 59"/>
                  <a:gd name="T6" fmla="*/ 2147483647 w 120"/>
                  <a:gd name="T7" fmla="*/ 2147483647 h 59"/>
                  <a:gd name="T8" fmla="*/ 2147483647 w 120"/>
                  <a:gd name="T9" fmla="*/ 2147483647 h 59"/>
                  <a:gd name="T10" fmla="*/ 2147483647 w 120"/>
                  <a:gd name="T11" fmla="*/ 2147483647 h 59"/>
                  <a:gd name="T12" fmla="*/ 2147483647 w 120"/>
                  <a:gd name="T13" fmla="*/ 2147483647 h 59"/>
                  <a:gd name="T14" fmla="*/ 2147483647 w 120"/>
                  <a:gd name="T15" fmla="*/ 0 h 59"/>
                  <a:gd name="T16" fmla="*/ 2147483647 w 120"/>
                  <a:gd name="T17" fmla="*/ 2147483647 h 59"/>
                  <a:gd name="T18" fmla="*/ 2147483647 w 120"/>
                  <a:gd name="T19" fmla="*/ 2147483647 h 59"/>
                  <a:gd name="T20" fmla="*/ 2147483647 w 120"/>
                  <a:gd name="T21" fmla="*/ 2147483647 h 59"/>
                  <a:gd name="T22" fmla="*/ 2147483647 w 120"/>
                  <a:gd name="T23" fmla="*/ 2147483647 h 59"/>
                  <a:gd name="T24" fmla="*/ 2147483647 w 120"/>
                  <a:gd name="T25" fmla="*/ 2147483647 h 59"/>
                  <a:gd name="T26" fmla="*/ 2147483647 w 120"/>
                  <a:gd name="T27" fmla="*/ 2147483647 h 59"/>
                  <a:gd name="T28" fmla="*/ 2147483647 w 120"/>
                  <a:gd name="T29" fmla="*/ 2147483647 h 59"/>
                  <a:gd name="T30" fmla="*/ 2147483647 w 120"/>
                  <a:gd name="T31" fmla="*/ 2147483647 h 5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20"/>
                  <a:gd name="T49" fmla="*/ 0 h 59"/>
                  <a:gd name="T50" fmla="*/ 120 w 120"/>
                  <a:gd name="T51" fmla="*/ 59 h 5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20" h="59">
                    <a:moveTo>
                      <a:pt x="9" y="53"/>
                    </a:moveTo>
                    <a:cubicBezTo>
                      <a:pt x="26" y="38"/>
                      <a:pt x="26" y="38"/>
                      <a:pt x="26" y="38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59" y="59"/>
                      <a:pt x="60" y="59"/>
                      <a:pt x="60" y="59"/>
                    </a:cubicBezTo>
                    <a:cubicBezTo>
                      <a:pt x="62" y="59"/>
                      <a:pt x="63" y="59"/>
                      <a:pt x="64" y="58"/>
                    </a:cubicBezTo>
                    <a:cubicBezTo>
                      <a:pt x="105" y="20"/>
                      <a:pt x="105" y="20"/>
                      <a:pt x="105" y="20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6" y="26"/>
                      <a:pt x="24" y="26"/>
                      <a:pt x="22" y="28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0" y="47"/>
                      <a:pt x="0" y="50"/>
                      <a:pt x="2" y="52"/>
                    </a:cubicBezTo>
                    <a:cubicBezTo>
                      <a:pt x="3" y="54"/>
                      <a:pt x="7" y="55"/>
                      <a:pt x="9" y="5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</p:grpSp>
      </p:grpSp>
      <p:grpSp>
        <p:nvGrpSpPr>
          <p:cNvPr id="4104" name="组合 18"/>
          <p:cNvGrpSpPr/>
          <p:nvPr/>
        </p:nvGrpSpPr>
        <p:grpSpPr bwMode="auto">
          <a:xfrm>
            <a:off x="6118826" y="2019300"/>
            <a:ext cx="1012825" cy="1011239"/>
            <a:chOff x="0" y="0"/>
            <a:chExt cx="871174" cy="874617"/>
          </a:xfrm>
        </p:grpSpPr>
        <p:sp>
          <p:nvSpPr>
            <p:cNvPr id="4196" name="Oval 9"/>
            <p:cNvSpPr>
              <a:spLocks noChangeArrowheads="1"/>
            </p:cNvSpPr>
            <p:nvPr/>
          </p:nvSpPr>
          <p:spPr bwMode="auto">
            <a:xfrm>
              <a:off x="0" y="0"/>
              <a:ext cx="871174" cy="87461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zh-CN" altLang="zh-CN" sz="100">
                <a:solidFill>
                  <a:schemeClr val="bg1"/>
                </a:solidFill>
                <a:latin typeface="Arial" panose="020B060402020202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4197" name="Freeform 24">
              <a:hlinkClick r:id="rId4"/>
            </p:cNvPr>
            <p:cNvSpPr>
              <a:spLocks noEditPoints="1" noChangeArrowheads="1"/>
            </p:cNvSpPr>
            <p:nvPr/>
          </p:nvSpPr>
          <p:spPr bwMode="auto">
            <a:xfrm>
              <a:off x="111555" y="267445"/>
              <a:ext cx="687388" cy="414338"/>
            </a:xfrm>
            <a:custGeom>
              <a:avLst/>
              <a:gdLst>
                <a:gd name="T0" fmla="*/ 2147483647 w 183"/>
                <a:gd name="T1" fmla="*/ 2147483647 h 110"/>
                <a:gd name="T2" fmla="*/ 2147483647 w 183"/>
                <a:gd name="T3" fmla="*/ 2147483647 h 110"/>
                <a:gd name="T4" fmla="*/ 2147483647 w 183"/>
                <a:gd name="T5" fmla="*/ 2147483647 h 110"/>
                <a:gd name="T6" fmla="*/ 2147483647 w 183"/>
                <a:gd name="T7" fmla="*/ 2147483647 h 110"/>
                <a:gd name="T8" fmla="*/ 2147483647 w 183"/>
                <a:gd name="T9" fmla="*/ 2147483647 h 110"/>
                <a:gd name="T10" fmla="*/ 2147483647 w 183"/>
                <a:gd name="T11" fmla="*/ 2147483647 h 110"/>
                <a:gd name="T12" fmla="*/ 2147483647 w 183"/>
                <a:gd name="T13" fmla="*/ 2147483647 h 110"/>
                <a:gd name="T14" fmla="*/ 2147483647 w 183"/>
                <a:gd name="T15" fmla="*/ 2147483647 h 110"/>
                <a:gd name="T16" fmla="*/ 2147483647 w 183"/>
                <a:gd name="T17" fmla="*/ 2147483647 h 110"/>
                <a:gd name="T18" fmla="*/ 2147483647 w 183"/>
                <a:gd name="T19" fmla="*/ 2147483647 h 110"/>
                <a:gd name="T20" fmla="*/ 2147483647 w 183"/>
                <a:gd name="T21" fmla="*/ 2147483647 h 110"/>
                <a:gd name="T22" fmla="*/ 2147483647 w 183"/>
                <a:gd name="T23" fmla="*/ 2147483647 h 110"/>
                <a:gd name="T24" fmla="*/ 2147483647 w 183"/>
                <a:gd name="T25" fmla="*/ 2147483647 h 110"/>
                <a:gd name="T26" fmla="*/ 2147483647 w 183"/>
                <a:gd name="T27" fmla="*/ 2147483647 h 110"/>
                <a:gd name="T28" fmla="*/ 2147483647 w 183"/>
                <a:gd name="T29" fmla="*/ 2147483647 h 110"/>
                <a:gd name="T30" fmla="*/ 2147483647 w 183"/>
                <a:gd name="T31" fmla="*/ 2147483647 h 110"/>
                <a:gd name="T32" fmla="*/ 2147483647 w 183"/>
                <a:gd name="T33" fmla="*/ 2147483647 h 110"/>
                <a:gd name="T34" fmla="*/ 2147483647 w 183"/>
                <a:gd name="T35" fmla="*/ 2147483647 h 110"/>
                <a:gd name="T36" fmla="*/ 2147483647 w 183"/>
                <a:gd name="T37" fmla="*/ 2147483647 h 110"/>
                <a:gd name="T38" fmla="*/ 2147483647 w 183"/>
                <a:gd name="T39" fmla="*/ 2147483647 h 110"/>
                <a:gd name="T40" fmla="*/ 2147483647 w 183"/>
                <a:gd name="T41" fmla="*/ 2147483647 h 110"/>
                <a:gd name="T42" fmla="*/ 2147483647 w 183"/>
                <a:gd name="T43" fmla="*/ 2147483647 h 110"/>
                <a:gd name="T44" fmla="*/ 2147483647 w 183"/>
                <a:gd name="T45" fmla="*/ 2147483647 h 110"/>
                <a:gd name="T46" fmla="*/ 2147483647 w 183"/>
                <a:gd name="T47" fmla="*/ 2147483647 h 110"/>
                <a:gd name="T48" fmla="*/ 2147483647 w 183"/>
                <a:gd name="T49" fmla="*/ 2147483647 h 110"/>
                <a:gd name="T50" fmla="*/ 2147483647 w 183"/>
                <a:gd name="T51" fmla="*/ 2147483647 h 110"/>
                <a:gd name="T52" fmla="*/ 2147483647 w 183"/>
                <a:gd name="T53" fmla="*/ 2147483647 h 110"/>
                <a:gd name="T54" fmla="*/ 2147483647 w 183"/>
                <a:gd name="T55" fmla="*/ 2147483647 h 110"/>
                <a:gd name="T56" fmla="*/ 2147483647 w 183"/>
                <a:gd name="T57" fmla="*/ 2147483647 h 110"/>
                <a:gd name="T58" fmla="*/ 2147483647 w 183"/>
                <a:gd name="T59" fmla="*/ 2147483647 h 110"/>
                <a:gd name="T60" fmla="*/ 2147483647 w 183"/>
                <a:gd name="T61" fmla="*/ 2147483647 h 110"/>
                <a:gd name="T62" fmla="*/ 2147483647 w 183"/>
                <a:gd name="T63" fmla="*/ 2147483647 h 110"/>
                <a:gd name="T64" fmla="*/ 2147483647 w 183"/>
                <a:gd name="T65" fmla="*/ 2147483647 h 110"/>
                <a:gd name="T66" fmla="*/ 2147483647 w 183"/>
                <a:gd name="T67" fmla="*/ 2147483647 h 110"/>
                <a:gd name="T68" fmla="*/ 2147483647 w 183"/>
                <a:gd name="T69" fmla="*/ 2147483647 h 110"/>
                <a:gd name="T70" fmla="*/ 2147483647 w 183"/>
                <a:gd name="T71" fmla="*/ 2147483647 h 110"/>
                <a:gd name="T72" fmla="*/ 2147483647 w 183"/>
                <a:gd name="T73" fmla="*/ 2147483647 h 110"/>
                <a:gd name="T74" fmla="*/ 2147483647 w 183"/>
                <a:gd name="T75" fmla="*/ 2147483647 h 110"/>
                <a:gd name="T76" fmla="*/ 2147483647 w 183"/>
                <a:gd name="T77" fmla="*/ 2147483647 h 110"/>
                <a:gd name="T78" fmla="*/ 2147483647 w 183"/>
                <a:gd name="T79" fmla="*/ 2147483647 h 110"/>
                <a:gd name="T80" fmla="*/ 2147483647 w 183"/>
                <a:gd name="T81" fmla="*/ 2147483647 h 110"/>
                <a:gd name="T82" fmla="*/ 2147483647 w 183"/>
                <a:gd name="T83" fmla="*/ 2147483647 h 110"/>
                <a:gd name="T84" fmla="*/ 2147483647 w 183"/>
                <a:gd name="T85" fmla="*/ 2147483647 h 1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83"/>
                <a:gd name="T130" fmla="*/ 0 h 110"/>
                <a:gd name="T131" fmla="*/ 183 w 183"/>
                <a:gd name="T132" fmla="*/ 110 h 11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83" h="110">
                  <a:moveTo>
                    <a:pt x="145" y="68"/>
                  </a:moveTo>
                  <a:cubicBezTo>
                    <a:pt x="146" y="67"/>
                    <a:pt x="146" y="66"/>
                    <a:pt x="147" y="65"/>
                  </a:cubicBezTo>
                  <a:cubicBezTo>
                    <a:pt x="151" y="73"/>
                    <a:pt x="151" y="73"/>
                    <a:pt x="151" y="73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6" y="18"/>
                    <a:pt x="126" y="18"/>
                    <a:pt x="126" y="18"/>
                  </a:cubicBezTo>
                  <a:cubicBezTo>
                    <a:pt x="121" y="17"/>
                    <a:pt x="121" y="17"/>
                    <a:pt x="121" y="17"/>
                  </a:cubicBezTo>
                  <a:cubicBezTo>
                    <a:pt x="121" y="17"/>
                    <a:pt x="121" y="17"/>
                    <a:pt x="121" y="17"/>
                  </a:cubicBezTo>
                  <a:cubicBezTo>
                    <a:pt x="121" y="17"/>
                    <a:pt x="120" y="17"/>
                    <a:pt x="120" y="17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06" y="14"/>
                    <a:pt x="91" y="13"/>
                    <a:pt x="81" y="20"/>
                  </a:cubicBezTo>
                  <a:cubicBezTo>
                    <a:pt x="80" y="20"/>
                    <a:pt x="79" y="21"/>
                    <a:pt x="78" y="22"/>
                  </a:cubicBezTo>
                  <a:cubicBezTo>
                    <a:pt x="75" y="20"/>
                    <a:pt x="72" y="19"/>
                    <a:pt x="69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7" y="68"/>
                    <a:pt x="39" y="70"/>
                    <a:pt x="41" y="72"/>
                  </a:cubicBezTo>
                  <a:cubicBezTo>
                    <a:pt x="40" y="74"/>
                    <a:pt x="39" y="76"/>
                    <a:pt x="39" y="79"/>
                  </a:cubicBezTo>
                  <a:cubicBezTo>
                    <a:pt x="40" y="83"/>
                    <a:pt x="44" y="87"/>
                    <a:pt x="49" y="87"/>
                  </a:cubicBezTo>
                  <a:cubicBezTo>
                    <a:pt x="49" y="87"/>
                    <a:pt x="49" y="87"/>
                    <a:pt x="50" y="87"/>
                  </a:cubicBezTo>
                  <a:cubicBezTo>
                    <a:pt x="51" y="86"/>
                    <a:pt x="51" y="86"/>
                    <a:pt x="52" y="86"/>
                  </a:cubicBezTo>
                  <a:cubicBezTo>
                    <a:pt x="52" y="87"/>
                    <a:pt x="52" y="87"/>
                    <a:pt x="52" y="88"/>
                  </a:cubicBezTo>
                  <a:cubicBezTo>
                    <a:pt x="53" y="92"/>
                    <a:pt x="57" y="96"/>
                    <a:pt x="61" y="96"/>
                  </a:cubicBezTo>
                  <a:cubicBezTo>
                    <a:pt x="62" y="96"/>
                    <a:pt x="62" y="96"/>
                    <a:pt x="63" y="96"/>
                  </a:cubicBezTo>
                  <a:cubicBezTo>
                    <a:pt x="63" y="96"/>
                    <a:pt x="64" y="95"/>
                    <a:pt x="65" y="95"/>
                  </a:cubicBezTo>
                  <a:cubicBezTo>
                    <a:pt x="65" y="96"/>
                    <a:pt x="65" y="96"/>
                    <a:pt x="65" y="97"/>
                  </a:cubicBezTo>
                  <a:cubicBezTo>
                    <a:pt x="66" y="101"/>
                    <a:pt x="69" y="105"/>
                    <a:pt x="74" y="105"/>
                  </a:cubicBezTo>
                  <a:cubicBezTo>
                    <a:pt x="74" y="105"/>
                    <a:pt x="75" y="105"/>
                    <a:pt x="75" y="105"/>
                  </a:cubicBezTo>
                  <a:cubicBezTo>
                    <a:pt x="78" y="104"/>
                    <a:pt x="80" y="103"/>
                    <a:pt x="82" y="100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8" y="110"/>
                    <a:pt x="102" y="109"/>
                    <a:pt x="104" y="106"/>
                  </a:cubicBezTo>
                  <a:cubicBezTo>
                    <a:pt x="106" y="103"/>
                    <a:pt x="105" y="99"/>
                    <a:pt x="102" y="97"/>
                  </a:cubicBezTo>
                  <a:cubicBezTo>
                    <a:pt x="101" y="97"/>
                    <a:pt x="101" y="97"/>
                    <a:pt x="101" y="97"/>
                  </a:cubicBezTo>
                  <a:cubicBezTo>
                    <a:pt x="102" y="97"/>
                    <a:pt x="103" y="96"/>
                    <a:pt x="104" y="96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1" y="101"/>
                    <a:pt x="113" y="101"/>
                    <a:pt x="114" y="101"/>
                  </a:cubicBezTo>
                  <a:cubicBezTo>
                    <a:pt x="116" y="101"/>
                    <a:pt x="118" y="100"/>
                    <a:pt x="119" y="98"/>
                  </a:cubicBezTo>
                  <a:cubicBezTo>
                    <a:pt x="120" y="96"/>
                    <a:pt x="121" y="94"/>
                    <a:pt x="120" y="93"/>
                  </a:cubicBezTo>
                  <a:cubicBezTo>
                    <a:pt x="120" y="91"/>
                    <a:pt x="119" y="89"/>
                    <a:pt x="117" y="89"/>
                  </a:cubicBezTo>
                  <a:cubicBezTo>
                    <a:pt x="116" y="88"/>
                    <a:pt x="116" y="88"/>
                    <a:pt x="116" y="88"/>
                  </a:cubicBezTo>
                  <a:cubicBezTo>
                    <a:pt x="116" y="87"/>
                    <a:pt x="117" y="87"/>
                    <a:pt x="117" y="86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4" y="91"/>
                    <a:pt x="125" y="91"/>
                    <a:pt x="127" y="91"/>
                  </a:cubicBezTo>
                  <a:cubicBezTo>
                    <a:pt x="129" y="91"/>
                    <a:pt x="131" y="90"/>
                    <a:pt x="132" y="88"/>
                  </a:cubicBezTo>
                  <a:cubicBezTo>
                    <a:pt x="134" y="85"/>
                    <a:pt x="133" y="81"/>
                    <a:pt x="130" y="79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35" y="79"/>
                    <a:pt x="135" y="79"/>
                    <a:pt x="135" y="79"/>
                  </a:cubicBezTo>
                  <a:cubicBezTo>
                    <a:pt x="136" y="80"/>
                    <a:pt x="137" y="80"/>
                    <a:pt x="138" y="80"/>
                  </a:cubicBezTo>
                  <a:cubicBezTo>
                    <a:pt x="140" y="80"/>
                    <a:pt x="143" y="79"/>
                    <a:pt x="144" y="77"/>
                  </a:cubicBezTo>
                  <a:cubicBezTo>
                    <a:pt x="145" y="75"/>
                    <a:pt x="145" y="72"/>
                    <a:pt x="143" y="70"/>
                  </a:cubicBezTo>
                  <a:cubicBezTo>
                    <a:pt x="144" y="69"/>
                    <a:pt x="144" y="69"/>
                    <a:pt x="144" y="69"/>
                  </a:cubicBezTo>
                  <a:lnTo>
                    <a:pt x="145" y="68"/>
                  </a:lnTo>
                  <a:close/>
                  <a:moveTo>
                    <a:pt x="29" y="66"/>
                  </a:moveTo>
                  <a:cubicBezTo>
                    <a:pt x="8" y="56"/>
                    <a:pt x="8" y="56"/>
                    <a:pt x="8" y="5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51" y="17"/>
                    <a:pt x="51" y="17"/>
                    <a:pt x="51" y="17"/>
                  </a:cubicBezTo>
                  <a:lnTo>
                    <a:pt x="29" y="66"/>
                  </a:lnTo>
                  <a:close/>
                  <a:moveTo>
                    <a:pt x="153" y="7"/>
                  </a:moveTo>
                  <a:cubicBezTo>
                    <a:pt x="175" y="56"/>
                    <a:pt x="175" y="56"/>
                    <a:pt x="175" y="56"/>
                  </a:cubicBezTo>
                  <a:cubicBezTo>
                    <a:pt x="154" y="66"/>
                    <a:pt x="154" y="66"/>
                    <a:pt x="154" y="66"/>
                  </a:cubicBezTo>
                  <a:cubicBezTo>
                    <a:pt x="132" y="17"/>
                    <a:pt x="132" y="17"/>
                    <a:pt x="132" y="17"/>
                  </a:cubicBezTo>
                  <a:lnTo>
                    <a:pt x="153" y="7"/>
                  </a:lnTo>
                  <a:close/>
                  <a:moveTo>
                    <a:pt x="85" y="23"/>
                  </a:moveTo>
                  <a:cubicBezTo>
                    <a:pt x="86" y="23"/>
                    <a:pt x="87" y="23"/>
                    <a:pt x="87" y="23"/>
                  </a:cubicBezTo>
                  <a:cubicBezTo>
                    <a:pt x="88" y="22"/>
                    <a:pt x="89" y="22"/>
                    <a:pt x="89" y="22"/>
                  </a:cubicBezTo>
                  <a:cubicBezTo>
                    <a:pt x="90" y="22"/>
                    <a:pt x="91" y="21"/>
                    <a:pt x="91" y="21"/>
                  </a:cubicBezTo>
                  <a:cubicBezTo>
                    <a:pt x="92" y="21"/>
                    <a:pt x="93" y="21"/>
                    <a:pt x="94" y="21"/>
                  </a:cubicBezTo>
                  <a:cubicBezTo>
                    <a:pt x="95" y="21"/>
                    <a:pt x="95" y="21"/>
                    <a:pt x="96" y="21"/>
                  </a:cubicBezTo>
                  <a:cubicBezTo>
                    <a:pt x="97" y="21"/>
                    <a:pt x="98" y="20"/>
                    <a:pt x="100" y="20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5" y="20"/>
                    <a:pt x="110" y="21"/>
                    <a:pt x="114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6" y="22"/>
                    <a:pt x="118" y="22"/>
                    <a:pt x="119" y="23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44" y="59"/>
                    <a:pt x="144" y="59"/>
                    <a:pt x="144" y="59"/>
                  </a:cubicBezTo>
                  <a:cubicBezTo>
                    <a:pt x="143" y="61"/>
                    <a:pt x="142" y="63"/>
                    <a:pt x="140" y="64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39" y="65"/>
                    <a:pt x="139" y="66"/>
                    <a:pt x="138" y="66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8" y="42"/>
                    <a:pt x="98" y="41"/>
                    <a:pt x="97" y="41"/>
                  </a:cubicBezTo>
                  <a:cubicBezTo>
                    <a:pt x="96" y="41"/>
                    <a:pt x="95" y="40"/>
                    <a:pt x="94" y="40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2" y="40"/>
                    <a:pt x="91" y="40"/>
                    <a:pt x="91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9" y="40"/>
                    <a:pt x="89" y="40"/>
                    <a:pt x="88" y="40"/>
                  </a:cubicBezTo>
                  <a:cubicBezTo>
                    <a:pt x="88" y="40"/>
                    <a:pt x="88" y="40"/>
                    <a:pt x="87" y="40"/>
                  </a:cubicBezTo>
                  <a:cubicBezTo>
                    <a:pt x="86" y="40"/>
                    <a:pt x="84" y="40"/>
                    <a:pt x="83" y="40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2" y="41"/>
                    <a:pt x="82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0" y="42"/>
                    <a:pt x="80" y="42"/>
                    <a:pt x="79" y="42"/>
                  </a:cubicBezTo>
                  <a:cubicBezTo>
                    <a:pt x="79" y="42"/>
                    <a:pt x="78" y="43"/>
                    <a:pt x="77" y="43"/>
                  </a:cubicBezTo>
                  <a:cubicBezTo>
                    <a:pt x="71" y="46"/>
                    <a:pt x="66" y="46"/>
                    <a:pt x="63" y="45"/>
                  </a:cubicBezTo>
                  <a:cubicBezTo>
                    <a:pt x="62" y="44"/>
                    <a:pt x="62" y="44"/>
                    <a:pt x="61" y="44"/>
                  </a:cubicBezTo>
                  <a:cubicBezTo>
                    <a:pt x="61" y="43"/>
                    <a:pt x="61" y="43"/>
                    <a:pt x="61" y="43"/>
                  </a:cubicBezTo>
                  <a:cubicBezTo>
                    <a:pt x="61" y="43"/>
                    <a:pt x="61" y="43"/>
                    <a:pt x="60" y="43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41"/>
                    <a:pt x="58" y="35"/>
                    <a:pt x="61" y="34"/>
                  </a:cubicBezTo>
                  <a:cubicBezTo>
                    <a:pt x="63" y="34"/>
                    <a:pt x="73" y="31"/>
                    <a:pt x="82" y="25"/>
                  </a:cubicBezTo>
                  <a:cubicBezTo>
                    <a:pt x="83" y="24"/>
                    <a:pt x="84" y="24"/>
                    <a:pt x="85" y="23"/>
                  </a:cubicBezTo>
                  <a:close/>
                  <a:moveTo>
                    <a:pt x="49" y="82"/>
                  </a:moveTo>
                  <a:cubicBezTo>
                    <a:pt x="47" y="83"/>
                    <a:pt x="44" y="81"/>
                    <a:pt x="44" y="78"/>
                  </a:cubicBezTo>
                  <a:cubicBezTo>
                    <a:pt x="43" y="77"/>
                    <a:pt x="44" y="76"/>
                    <a:pt x="45" y="74"/>
                  </a:cubicBezTo>
                  <a:cubicBezTo>
                    <a:pt x="45" y="73"/>
                    <a:pt x="47" y="73"/>
                    <a:pt x="48" y="73"/>
                  </a:cubicBezTo>
                  <a:cubicBezTo>
                    <a:pt x="48" y="73"/>
                    <a:pt x="48" y="72"/>
                    <a:pt x="49" y="72"/>
                  </a:cubicBezTo>
                  <a:cubicBezTo>
                    <a:pt x="51" y="72"/>
                    <a:pt x="53" y="74"/>
                    <a:pt x="53" y="77"/>
                  </a:cubicBezTo>
                  <a:cubicBezTo>
                    <a:pt x="54" y="79"/>
                    <a:pt x="52" y="82"/>
                    <a:pt x="49" y="82"/>
                  </a:cubicBezTo>
                  <a:close/>
                  <a:moveTo>
                    <a:pt x="62" y="91"/>
                  </a:moveTo>
                  <a:cubicBezTo>
                    <a:pt x="59" y="92"/>
                    <a:pt x="57" y="90"/>
                    <a:pt x="56" y="87"/>
                  </a:cubicBezTo>
                  <a:cubicBezTo>
                    <a:pt x="56" y="86"/>
                    <a:pt x="57" y="85"/>
                    <a:pt x="57" y="84"/>
                  </a:cubicBezTo>
                  <a:cubicBezTo>
                    <a:pt x="58" y="82"/>
                    <a:pt x="59" y="82"/>
                    <a:pt x="61" y="82"/>
                  </a:cubicBezTo>
                  <a:cubicBezTo>
                    <a:pt x="61" y="82"/>
                    <a:pt x="61" y="82"/>
                    <a:pt x="61" y="82"/>
                  </a:cubicBezTo>
                  <a:cubicBezTo>
                    <a:pt x="64" y="82"/>
                    <a:pt x="66" y="83"/>
                    <a:pt x="66" y="86"/>
                  </a:cubicBezTo>
                  <a:cubicBezTo>
                    <a:pt x="67" y="89"/>
                    <a:pt x="65" y="91"/>
                    <a:pt x="62" y="91"/>
                  </a:cubicBezTo>
                  <a:close/>
                  <a:moveTo>
                    <a:pt x="75" y="100"/>
                  </a:moveTo>
                  <a:cubicBezTo>
                    <a:pt x="72" y="101"/>
                    <a:pt x="70" y="99"/>
                    <a:pt x="69" y="96"/>
                  </a:cubicBezTo>
                  <a:cubicBezTo>
                    <a:pt x="69" y="95"/>
                    <a:pt x="69" y="94"/>
                    <a:pt x="70" y="93"/>
                  </a:cubicBezTo>
                  <a:cubicBezTo>
                    <a:pt x="71" y="92"/>
                    <a:pt x="72" y="91"/>
                    <a:pt x="73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6" y="91"/>
                    <a:pt x="79" y="92"/>
                    <a:pt x="79" y="95"/>
                  </a:cubicBezTo>
                  <a:cubicBezTo>
                    <a:pt x="79" y="98"/>
                    <a:pt x="77" y="100"/>
                    <a:pt x="75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</p:grpSp>
      <p:grpSp>
        <p:nvGrpSpPr>
          <p:cNvPr id="4105" name="组合 21"/>
          <p:cNvGrpSpPr/>
          <p:nvPr/>
        </p:nvGrpSpPr>
        <p:grpSpPr bwMode="auto">
          <a:xfrm>
            <a:off x="10066939" y="2019300"/>
            <a:ext cx="1031875" cy="1011239"/>
            <a:chOff x="0" y="0"/>
            <a:chExt cx="871174" cy="874617"/>
          </a:xfrm>
        </p:grpSpPr>
        <p:sp>
          <p:nvSpPr>
            <p:cNvPr id="4194" name="Freeform 9">
              <a:hlinkClick r:id="rId4"/>
            </p:cNvPr>
            <p:cNvSpPr>
              <a:spLocks noEditPoints="1" noChangeArrowheads="1"/>
            </p:cNvSpPr>
            <p:nvPr/>
          </p:nvSpPr>
          <p:spPr bwMode="auto">
            <a:xfrm>
              <a:off x="225243" y="285318"/>
              <a:ext cx="454025" cy="395288"/>
            </a:xfrm>
            <a:custGeom>
              <a:avLst/>
              <a:gdLst>
                <a:gd name="T0" fmla="*/ 2147483647 w 121"/>
                <a:gd name="T1" fmla="*/ 0 h 105"/>
                <a:gd name="T2" fmla="*/ 2147483647 w 121"/>
                <a:gd name="T3" fmla="*/ 0 h 105"/>
                <a:gd name="T4" fmla="*/ 0 w 121"/>
                <a:gd name="T5" fmla="*/ 2147483647 h 105"/>
                <a:gd name="T6" fmla="*/ 0 w 121"/>
                <a:gd name="T7" fmla="*/ 2147483647 h 105"/>
                <a:gd name="T8" fmla="*/ 2147483647 w 121"/>
                <a:gd name="T9" fmla="*/ 2147483647 h 105"/>
                <a:gd name="T10" fmla="*/ 2147483647 w 121"/>
                <a:gd name="T11" fmla="*/ 2147483647 h 105"/>
                <a:gd name="T12" fmla="*/ 2147483647 w 121"/>
                <a:gd name="T13" fmla="*/ 2147483647 h 105"/>
                <a:gd name="T14" fmla="*/ 2147483647 w 121"/>
                <a:gd name="T15" fmla="*/ 2147483647 h 105"/>
                <a:gd name="T16" fmla="*/ 2147483647 w 121"/>
                <a:gd name="T17" fmla="*/ 2147483647 h 105"/>
                <a:gd name="T18" fmla="*/ 2147483647 w 121"/>
                <a:gd name="T19" fmla="*/ 2147483647 h 105"/>
                <a:gd name="T20" fmla="*/ 2147483647 w 121"/>
                <a:gd name="T21" fmla="*/ 2147483647 h 105"/>
                <a:gd name="T22" fmla="*/ 2147483647 w 121"/>
                <a:gd name="T23" fmla="*/ 0 h 105"/>
                <a:gd name="T24" fmla="*/ 2147483647 w 121"/>
                <a:gd name="T25" fmla="*/ 2147483647 h 105"/>
                <a:gd name="T26" fmla="*/ 2147483647 w 121"/>
                <a:gd name="T27" fmla="*/ 2147483647 h 105"/>
                <a:gd name="T28" fmla="*/ 2147483647 w 121"/>
                <a:gd name="T29" fmla="*/ 2147483647 h 105"/>
                <a:gd name="T30" fmla="*/ 2147483647 w 121"/>
                <a:gd name="T31" fmla="*/ 2147483647 h 105"/>
                <a:gd name="T32" fmla="*/ 2147483647 w 121"/>
                <a:gd name="T33" fmla="*/ 2147483647 h 105"/>
                <a:gd name="T34" fmla="*/ 2147483647 w 121"/>
                <a:gd name="T35" fmla="*/ 2147483647 h 105"/>
                <a:gd name="T36" fmla="*/ 2147483647 w 121"/>
                <a:gd name="T37" fmla="*/ 2147483647 h 105"/>
                <a:gd name="T38" fmla="*/ 2147483647 w 121"/>
                <a:gd name="T39" fmla="*/ 2147483647 h 105"/>
                <a:gd name="T40" fmla="*/ 2147483647 w 121"/>
                <a:gd name="T41" fmla="*/ 2147483647 h 105"/>
                <a:gd name="T42" fmla="*/ 2147483647 w 121"/>
                <a:gd name="T43" fmla="*/ 2147483647 h 105"/>
                <a:gd name="T44" fmla="*/ 2147483647 w 121"/>
                <a:gd name="T45" fmla="*/ 2147483647 h 105"/>
                <a:gd name="T46" fmla="*/ 2147483647 w 121"/>
                <a:gd name="T47" fmla="*/ 2147483647 h 105"/>
                <a:gd name="T48" fmla="*/ 2147483647 w 121"/>
                <a:gd name="T49" fmla="*/ 2147483647 h 105"/>
                <a:gd name="T50" fmla="*/ 2147483647 w 121"/>
                <a:gd name="T51" fmla="*/ 2147483647 h 105"/>
                <a:gd name="T52" fmla="*/ 2147483647 w 121"/>
                <a:gd name="T53" fmla="*/ 2147483647 h 10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1"/>
                <a:gd name="T82" fmla="*/ 0 h 105"/>
                <a:gd name="T83" fmla="*/ 121 w 121"/>
                <a:gd name="T84" fmla="*/ 105 h 10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1" h="105">
                  <a:moveTo>
                    <a:pt x="10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72"/>
                    <a:pt x="8" y="80"/>
                    <a:pt x="17" y="80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104" y="80"/>
                    <a:pt x="104" y="80"/>
                    <a:pt x="104" y="80"/>
                  </a:cubicBezTo>
                  <a:cubicBezTo>
                    <a:pt x="113" y="80"/>
                    <a:pt x="121" y="72"/>
                    <a:pt x="121" y="63"/>
                  </a:cubicBezTo>
                  <a:cubicBezTo>
                    <a:pt x="121" y="17"/>
                    <a:pt x="121" y="17"/>
                    <a:pt x="121" y="17"/>
                  </a:cubicBezTo>
                  <a:cubicBezTo>
                    <a:pt x="121" y="8"/>
                    <a:pt x="113" y="0"/>
                    <a:pt x="104" y="0"/>
                  </a:cubicBezTo>
                  <a:close/>
                  <a:moveTo>
                    <a:pt x="35" y="48"/>
                  </a:moveTo>
                  <a:cubicBezTo>
                    <a:pt x="31" y="48"/>
                    <a:pt x="28" y="44"/>
                    <a:pt x="28" y="40"/>
                  </a:cubicBezTo>
                  <a:cubicBezTo>
                    <a:pt x="28" y="36"/>
                    <a:pt x="31" y="33"/>
                    <a:pt x="35" y="33"/>
                  </a:cubicBezTo>
                  <a:cubicBezTo>
                    <a:pt x="39" y="33"/>
                    <a:pt x="42" y="36"/>
                    <a:pt x="42" y="40"/>
                  </a:cubicBezTo>
                  <a:cubicBezTo>
                    <a:pt x="42" y="44"/>
                    <a:pt x="39" y="48"/>
                    <a:pt x="35" y="48"/>
                  </a:cubicBezTo>
                  <a:close/>
                  <a:moveTo>
                    <a:pt x="61" y="48"/>
                  </a:moveTo>
                  <a:cubicBezTo>
                    <a:pt x="57" y="48"/>
                    <a:pt x="53" y="44"/>
                    <a:pt x="53" y="40"/>
                  </a:cubicBezTo>
                  <a:cubicBezTo>
                    <a:pt x="53" y="36"/>
                    <a:pt x="57" y="33"/>
                    <a:pt x="61" y="33"/>
                  </a:cubicBezTo>
                  <a:cubicBezTo>
                    <a:pt x="65" y="33"/>
                    <a:pt x="68" y="36"/>
                    <a:pt x="68" y="40"/>
                  </a:cubicBezTo>
                  <a:cubicBezTo>
                    <a:pt x="68" y="44"/>
                    <a:pt x="65" y="48"/>
                    <a:pt x="61" y="48"/>
                  </a:cubicBezTo>
                  <a:close/>
                  <a:moveTo>
                    <a:pt x="86" y="48"/>
                  </a:moveTo>
                  <a:cubicBezTo>
                    <a:pt x="82" y="48"/>
                    <a:pt x="79" y="44"/>
                    <a:pt x="79" y="40"/>
                  </a:cubicBezTo>
                  <a:cubicBezTo>
                    <a:pt x="79" y="36"/>
                    <a:pt x="82" y="33"/>
                    <a:pt x="86" y="33"/>
                  </a:cubicBezTo>
                  <a:cubicBezTo>
                    <a:pt x="90" y="33"/>
                    <a:pt x="94" y="36"/>
                    <a:pt x="94" y="40"/>
                  </a:cubicBezTo>
                  <a:cubicBezTo>
                    <a:pt x="94" y="44"/>
                    <a:pt x="90" y="48"/>
                    <a:pt x="86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  <p:sp>
          <p:nvSpPr>
            <p:cNvPr id="4195" name="Oval 9"/>
            <p:cNvSpPr>
              <a:spLocks noChangeArrowheads="1"/>
            </p:cNvSpPr>
            <p:nvPr/>
          </p:nvSpPr>
          <p:spPr bwMode="auto">
            <a:xfrm>
              <a:off x="0" y="0"/>
              <a:ext cx="871174" cy="87461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1" hangingPunct="1"/>
              <a:endParaRPr lang="zh-CN" altLang="zh-CN" sz="100">
                <a:solidFill>
                  <a:schemeClr val="bg1"/>
                </a:solidFill>
                <a:latin typeface="Arial" panose="020B0604020202020204" pitchFamily="34" charset="0"/>
                <a:sym typeface="宋体" panose="02010600030101010101" pitchFamily="2" charset="-122"/>
              </a:endParaRPr>
            </a:p>
          </p:txBody>
        </p:sp>
      </p:grpSp>
      <p:sp>
        <p:nvSpPr>
          <p:cNvPr id="111" name="矩形 1"/>
          <p:cNvSpPr>
            <a:spLocks noChangeArrowheads="1"/>
          </p:cNvSpPr>
          <p:nvPr/>
        </p:nvSpPr>
        <p:spPr bwMode="auto">
          <a:xfrm>
            <a:off x="674878" y="1935163"/>
            <a:ext cx="2914651" cy="3879851"/>
          </a:xfrm>
          <a:prstGeom prst="rect">
            <a:avLst/>
          </a:prstGeom>
          <a:blipFill dpi="0" rotWithShape="1">
            <a:blip r:embed="rId5" cstate="email"/>
            <a:srcRect/>
            <a:stretch>
              <a:fillRect/>
            </a:stretch>
          </a:blipFill>
          <a:ln w="9525">
            <a:solidFill>
              <a:schemeClr val="bg1">
                <a:lumMod val="95000"/>
              </a:schemeClr>
            </a:solidFill>
            <a:miter lim="800000"/>
          </a:ln>
        </p:spPr>
        <p:txBody>
          <a:bodyPr lIns="91440" tIns="45720" rIns="91440" bIns="45720" anchor="ctr"/>
          <a:lstStyle/>
          <a:p>
            <a:pPr algn="ctr" eaLnBrk="1" hangingPunct="1"/>
            <a:endParaRPr lang="zh-CN" altLang="en-US" sz="1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advTm="669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111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8560" r="16855" b="16049"/>
          <a:stretch>
            <a:fillRect/>
          </a:stretch>
        </p:blipFill>
        <p:spPr>
          <a:xfrm>
            <a:off x="2652891" y="564444"/>
            <a:ext cx="7044266" cy="5170311"/>
          </a:xfrm>
          <a:custGeom>
            <a:avLst/>
            <a:gdLst>
              <a:gd name="connsiteX0" fmla="*/ 1431814 w 7044266"/>
              <a:gd name="connsiteY0" fmla="*/ 1614311 h 5170311"/>
              <a:gd name="connsiteX1" fmla="*/ 1117600 w 7044266"/>
              <a:gd name="connsiteY1" fmla="*/ 1928525 h 5170311"/>
              <a:gd name="connsiteX2" fmla="*/ 1117600 w 7044266"/>
              <a:gd name="connsiteY2" fmla="*/ 3185342 h 5170311"/>
              <a:gd name="connsiteX3" fmla="*/ 1431814 w 7044266"/>
              <a:gd name="connsiteY3" fmla="*/ 3499556 h 5170311"/>
              <a:gd name="connsiteX4" fmla="*/ 6255919 w 7044266"/>
              <a:gd name="connsiteY4" fmla="*/ 3499556 h 5170311"/>
              <a:gd name="connsiteX5" fmla="*/ 6570133 w 7044266"/>
              <a:gd name="connsiteY5" fmla="*/ 3185342 h 5170311"/>
              <a:gd name="connsiteX6" fmla="*/ 6570133 w 7044266"/>
              <a:gd name="connsiteY6" fmla="*/ 1928525 h 5170311"/>
              <a:gd name="connsiteX7" fmla="*/ 6255919 w 7044266"/>
              <a:gd name="connsiteY7" fmla="*/ 1614311 h 5170311"/>
              <a:gd name="connsiteX8" fmla="*/ 0 w 7044266"/>
              <a:gd name="connsiteY8" fmla="*/ 0 h 5170311"/>
              <a:gd name="connsiteX9" fmla="*/ 7044266 w 7044266"/>
              <a:gd name="connsiteY9" fmla="*/ 0 h 5170311"/>
              <a:gd name="connsiteX10" fmla="*/ 7044266 w 7044266"/>
              <a:gd name="connsiteY10" fmla="*/ 5170311 h 5170311"/>
              <a:gd name="connsiteX11" fmla="*/ 0 w 7044266"/>
              <a:gd name="connsiteY11" fmla="*/ 5170311 h 517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44266" h="5170311">
                <a:moveTo>
                  <a:pt x="1431814" y="1614311"/>
                </a:moveTo>
                <a:cubicBezTo>
                  <a:pt x="1258278" y="1614311"/>
                  <a:pt x="1117600" y="1754989"/>
                  <a:pt x="1117600" y="1928525"/>
                </a:cubicBezTo>
                <a:lnTo>
                  <a:pt x="1117600" y="3185342"/>
                </a:lnTo>
                <a:cubicBezTo>
                  <a:pt x="1117600" y="3358878"/>
                  <a:pt x="1258278" y="3499556"/>
                  <a:pt x="1431814" y="3499556"/>
                </a:cubicBezTo>
                <a:lnTo>
                  <a:pt x="6255919" y="3499556"/>
                </a:lnTo>
                <a:cubicBezTo>
                  <a:pt x="6429455" y="3499556"/>
                  <a:pt x="6570133" y="3358878"/>
                  <a:pt x="6570133" y="3185342"/>
                </a:cubicBezTo>
                <a:lnTo>
                  <a:pt x="6570133" y="1928525"/>
                </a:lnTo>
                <a:cubicBezTo>
                  <a:pt x="6570133" y="1754989"/>
                  <a:pt x="6429455" y="1614311"/>
                  <a:pt x="6255919" y="1614311"/>
                </a:cubicBezTo>
                <a:close/>
                <a:moveTo>
                  <a:pt x="0" y="0"/>
                </a:moveTo>
                <a:lnTo>
                  <a:pt x="7044266" y="0"/>
                </a:lnTo>
                <a:lnTo>
                  <a:pt x="7044266" y="5170311"/>
                </a:lnTo>
                <a:lnTo>
                  <a:pt x="0" y="5170311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1" t="28479" r="15860" b="40077"/>
          <a:stretch>
            <a:fillRect/>
          </a:stretch>
        </p:blipFill>
        <p:spPr>
          <a:xfrm>
            <a:off x="3239911" y="2088444"/>
            <a:ext cx="5678311" cy="19529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96806" y="1023056"/>
            <a:ext cx="1198387" cy="11983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81275" y="1980142"/>
            <a:ext cx="1029449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138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26175" y="4402665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3431822" y="4244622"/>
            <a:ext cx="5328356" cy="112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96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517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14" name="椭圆 1"/>
          <p:cNvSpPr>
            <a:spLocks noChangeArrowheads="1"/>
          </p:cNvSpPr>
          <p:nvPr/>
        </p:nvSpPr>
        <p:spPr bwMode="auto">
          <a:xfrm>
            <a:off x="1238851" y="1816100"/>
            <a:ext cx="2335213" cy="2495551"/>
          </a:xfrm>
          <a:custGeom>
            <a:avLst/>
            <a:gdLst>
              <a:gd name="T0" fmla="*/ 2219463 w 1751265"/>
              <a:gd name="T1" fmla="*/ 0 h 1872208"/>
              <a:gd name="T2" fmla="*/ 4152177 w 1751265"/>
              <a:gd name="T3" fmla="*/ 1129198 h 1872208"/>
              <a:gd name="T4" fmla="*/ 3843390 w 1751265"/>
              <a:gd name="T5" fmla="*/ 2253202 h 1872208"/>
              <a:gd name="T6" fmla="*/ 4130143 w 1751265"/>
              <a:gd name="T7" fmla="*/ 3340978 h 1872208"/>
              <a:gd name="T8" fmla="*/ 2219463 w 1751265"/>
              <a:gd name="T9" fmla="*/ 4433949 h 1872208"/>
              <a:gd name="T10" fmla="*/ 0 w 1751265"/>
              <a:gd name="T11" fmla="*/ 2216974 h 1872208"/>
              <a:gd name="T12" fmla="*/ 2219463 w 1751265"/>
              <a:gd name="T13" fmla="*/ 0 h 18722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51265"/>
              <a:gd name="T22" fmla="*/ 0 h 1872208"/>
              <a:gd name="T23" fmla="*/ 1751265 w 1751265"/>
              <a:gd name="T24" fmla="*/ 1872208 h 18722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chemeClr val="bg1">
              <a:alpha val="3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lIns="91440" tIns="45720" rIns="91440" bIns="45720" anchor="ctr"/>
          <a:lstStyle/>
          <a:p>
            <a:endParaRPr lang="zh-CN" altLang="en-US" sz="1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椭圆 11"/>
          <p:cNvSpPr>
            <a:spLocks noChangeArrowheads="1"/>
          </p:cNvSpPr>
          <p:nvPr/>
        </p:nvSpPr>
        <p:spPr bwMode="auto">
          <a:xfrm>
            <a:off x="8247664" y="1836737"/>
            <a:ext cx="2497137" cy="2495551"/>
          </a:xfrm>
          <a:prstGeom prst="ellipse">
            <a:avLst/>
          </a:prstGeom>
          <a:solidFill>
            <a:schemeClr val="bg1">
              <a:alpha val="3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lIns="91440" tIns="45720" rIns="91440" bIns="45720" anchor="ctr"/>
          <a:lstStyle/>
          <a:p>
            <a:pPr algn="ctr" eaLnBrk="1" hangingPunct="1"/>
            <a:endParaRPr lang="zh-CN" altLang="zh-CN" sz="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6" name="椭圆 1"/>
          <p:cNvSpPr>
            <a:spLocks noChangeArrowheads="1"/>
          </p:cNvSpPr>
          <p:nvPr/>
        </p:nvSpPr>
        <p:spPr bwMode="auto">
          <a:xfrm>
            <a:off x="3574063" y="1836737"/>
            <a:ext cx="2336800" cy="2495551"/>
          </a:xfrm>
          <a:custGeom>
            <a:avLst/>
            <a:gdLst>
              <a:gd name="T0" fmla="*/ 2223991 w 1751265"/>
              <a:gd name="T1" fmla="*/ 0 h 1872208"/>
              <a:gd name="T2" fmla="*/ 4160647 w 1751265"/>
              <a:gd name="T3" fmla="*/ 1129198 h 1872208"/>
              <a:gd name="T4" fmla="*/ 3851231 w 1751265"/>
              <a:gd name="T5" fmla="*/ 2253202 h 1872208"/>
              <a:gd name="T6" fmla="*/ 4138570 w 1751265"/>
              <a:gd name="T7" fmla="*/ 3340978 h 1872208"/>
              <a:gd name="T8" fmla="*/ 2223991 w 1751265"/>
              <a:gd name="T9" fmla="*/ 4433949 h 1872208"/>
              <a:gd name="T10" fmla="*/ 0 w 1751265"/>
              <a:gd name="T11" fmla="*/ 2216974 h 1872208"/>
              <a:gd name="T12" fmla="*/ 2223991 w 1751265"/>
              <a:gd name="T13" fmla="*/ 0 h 18722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51265"/>
              <a:gd name="T22" fmla="*/ 0 h 1872208"/>
              <a:gd name="T23" fmla="*/ 1751265 w 1751265"/>
              <a:gd name="T24" fmla="*/ 1872208 h 18722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chemeClr val="bg1">
              <a:alpha val="3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lIns="91440" tIns="45720" rIns="91440" bIns="45720" anchor="ctr"/>
          <a:lstStyle/>
          <a:p>
            <a:endParaRPr lang="zh-CN" altLang="en-US" sz="1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椭圆 1"/>
          <p:cNvSpPr>
            <a:spLocks noChangeArrowheads="1"/>
          </p:cNvSpPr>
          <p:nvPr/>
        </p:nvSpPr>
        <p:spPr bwMode="auto">
          <a:xfrm>
            <a:off x="5910864" y="1836737"/>
            <a:ext cx="2333625" cy="2495551"/>
          </a:xfrm>
          <a:custGeom>
            <a:avLst/>
            <a:gdLst>
              <a:gd name="T0" fmla="*/ 2214939 w 1751265"/>
              <a:gd name="T1" fmla="*/ 0 h 1872208"/>
              <a:gd name="T2" fmla="*/ 4143711 w 1751265"/>
              <a:gd name="T3" fmla="*/ 1129198 h 1872208"/>
              <a:gd name="T4" fmla="*/ 3835554 w 1751265"/>
              <a:gd name="T5" fmla="*/ 2253202 h 1872208"/>
              <a:gd name="T6" fmla="*/ 4121723 w 1751265"/>
              <a:gd name="T7" fmla="*/ 3340978 h 1872208"/>
              <a:gd name="T8" fmla="*/ 2214939 w 1751265"/>
              <a:gd name="T9" fmla="*/ 4433949 h 1872208"/>
              <a:gd name="T10" fmla="*/ 0 w 1751265"/>
              <a:gd name="T11" fmla="*/ 2216974 h 1872208"/>
              <a:gd name="T12" fmla="*/ 2214939 w 1751265"/>
              <a:gd name="T13" fmla="*/ 0 h 18722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51265"/>
              <a:gd name="T22" fmla="*/ 0 h 1872208"/>
              <a:gd name="T23" fmla="*/ 1751265 w 1751265"/>
              <a:gd name="T24" fmla="*/ 1872208 h 18722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chemeClr val="bg1">
              <a:alpha val="3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lIns="91440" tIns="45720" rIns="91440" bIns="45720" anchor="ctr"/>
          <a:lstStyle/>
          <a:p>
            <a:endParaRPr lang="zh-CN" altLang="en-US" sz="1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4"/>
          <p:cNvSpPr>
            <a:spLocks noChangeArrowheads="1"/>
          </p:cNvSpPr>
          <p:nvPr/>
        </p:nvSpPr>
        <p:spPr bwMode="auto">
          <a:xfrm>
            <a:off x="2053239" y="1830388"/>
            <a:ext cx="852170" cy="7880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6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兰亭粗黑_GBK" pitchFamily="2" charset="-122"/>
              </a:rPr>
              <a:t>01</a:t>
            </a:r>
          </a:p>
        </p:txBody>
      </p:sp>
      <p:sp>
        <p:nvSpPr>
          <p:cNvPr id="19" name="TextBox 15"/>
          <p:cNvSpPr>
            <a:spLocks noChangeArrowheads="1"/>
          </p:cNvSpPr>
          <p:nvPr/>
        </p:nvSpPr>
        <p:spPr bwMode="auto">
          <a:xfrm>
            <a:off x="4428139" y="1830388"/>
            <a:ext cx="852170" cy="7880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兰亭粗黑_GBK" pitchFamily="2" charset="-122"/>
              </a:rPr>
              <a:t>02</a:t>
            </a:r>
          </a:p>
        </p:txBody>
      </p:sp>
      <p:sp>
        <p:nvSpPr>
          <p:cNvPr id="20" name="TextBox 16"/>
          <p:cNvSpPr>
            <a:spLocks noChangeArrowheads="1"/>
          </p:cNvSpPr>
          <p:nvPr/>
        </p:nvSpPr>
        <p:spPr bwMode="auto">
          <a:xfrm>
            <a:off x="6710964" y="1830388"/>
            <a:ext cx="852170" cy="7880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兰亭粗黑_GBK" pitchFamily="2" charset="-122"/>
              </a:rPr>
              <a:t>03</a:t>
            </a:r>
          </a:p>
        </p:txBody>
      </p:sp>
      <p:sp>
        <p:nvSpPr>
          <p:cNvPr id="21" name="TextBox 17"/>
          <p:cNvSpPr>
            <a:spLocks noChangeArrowheads="1"/>
          </p:cNvSpPr>
          <p:nvPr/>
        </p:nvSpPr>
        <p:spPr bwMode="auto">
          <a:xfrm>
            <a:off x="9130314" y="1830388"/>
            <a:ext cx="852170" cy="7880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方正兰亭粗黑_GBK" pitchFamily="2" charset="-122"/>
              </a:rPr>
              <a:t>04</a:t>
            </a:r>
          </a:p>
        </p:txBody>
      </p:sp>
      <p:sp>
        <p:nvSpPr>
          <p:cNvPr id="22" name="直接连接符 18"/>
          <p:cNvSpPr>
            <a:spLocks noChangeShapeType="1"/>
          </p:cNvSpPr>
          <p:nvPr/>
        </p:nvSpPr>
        <p:spPr bwMode="auto">
          <a:xfrm>
            <a:off x="1526188" y="2609851"/>
            <a:ext cx="1714500" cy="1588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1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直接连接符 19"/>
          <p:cNvSpPr>
            <a:spLocks noChangeShapeType="1"/>
          </p:cNvSpPr>
          <p:nvPr/>
        </p:nvSpPr>
        <p:spPr bwMode="auto">
          <a:xfrm>
            <a:off x="3885214" y="2609851"/>
            <a:ext cx="1714500" cy="1588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1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直接连接符 20"/>
          <p:cNvSpPr>
            <a:spLocks noChangeShapeType="1"/>
          </p:cNvSpPr>
          <p:nvPr/>
        </p:nvSpPr>
        <p:spPr bwMode="auto">
          <a:xfrm>
            <a:off x="6218839" y="2609851"/>
            <a:ext cx="1714500" cy="1588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1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直接连接符 21"/>
          <p:cNvSpPr>
            <a:spLocks noChangeShapeType="1"/>
          </p:cNvSpPr>
          <p:nvPr/>
        </p:nvSpPr>
        <p:spPr bwMode="auto">
          <a:xfrm>
            <a:off x="8566750" y="2609851"/>
            <a:ext cx="1912939" cy="1588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1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22"/>
          <p:cNvSpPr>
            <a:spLocks noChangeArrowheads="1"/>
          </p:cNvSpPr>
          <p:nvPr/>
        </p:nvSpPr>
        <p:spPr bwMode="auto">
          <a:xfrm>
            <a:off x="1575400" y="2767013"/>
            <a:ext cx="2330451" cy="447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40" tIns="45720" rIns="91440" bIns="45720">
            <a:spAutoFit/>
          </a:bodyPr>
          <a:lstStyle/>
          <a:p>
            <a:pPr algn="just" eaLnBrk="1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点此输入标题</a:t>
            </a:r>
          </a:p>
        </p:txBody>
      </p:sp>
      <p:sp>
        <p:nvSpPr>
          <p:cNvPr id="28" name="TextBox 24"/>
          <p:cNvSpPr>
            <a:spLocks noChangeArrowheads="1"/>
          </p:cNvSpPr>
          <p:nvPr/>
        </p:nvSpPr>
        <p:spPr bwMode="auto">
          <a:xfrm>
            <a:off x="3958238" y="2767013"/>
            <a:ext cx="2328863" cy="447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40" tIns="45720" rIns="91440" bIns="45720">
            <a:spAutoFit/>
          </a:bodyPr>
          <a:lstStyle/>
          <a:p>
            <a:pPr algn="just" eaLnBrk="1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点此输入标题</a:t>
            </a:r>
          </a:p>
        </p:txBody>
      </p:sp>
      <p:sp>
        <p:nvSpPr>
          <p:cNvPr id="30" name="TextBox 26"/>
          <p:cNvSpPr>
            <a:spLocks noChangeArrowheads="1"/>
          </p:cNvSpPr>
          <p:nvPr/>
        </p:nvSpPr>
        <p:spPr bwMode="auto">
          <a:xfrm>
            <a:off x="6242650" y="2767013"/>
            <a:ext cx="2330451" cy="447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40" tIns="45720" rIns="91440" bIns="45720">
            <a:spAutoFit/>
          </a:bodyPr>
          <a:lstStyle/>
          <a:p>
            <a:pPr algn="just" eaLnBrk="1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点此输入标题</a:t>
            </a:r>
          </a:p>
        </p:txBody>
      </p:sp>
      <p:sp>
        <p:nvSpPr>
          <p:cNvPr id="32" name="TextBox 28"/>
          <p:cNvSpPr>
            <a:spLocks noChangeArrowheads="1"/>
          </p:cNvSpPr>
          <p:nvPr/>
        </p:nvSpPr>
        <p:spPr bwMode="auto">
          <a:xfrm>
            <a:off x="8720738" y="2768600"/>
            <a:ext cx="2328863" cy="447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40" tIns="45720" rIns="91440" bIns="45720">
            <a:spAutoFit/>
          </a:bodyPr>
          <a:lstStyle/>
          <a:p>
            <a:pPr algn="just" eaLnBrk="1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点此输入标题</a:t>
            </a:r>
          </a:p>
        </p:txBody>
      </p:sp>
      <p:grpSp>
        <p:nvGrpSpPr>
          <p:cNvPr id="6162" name="组合 23"/>
          <p:cNvGrpSpPr/>
          <p:nvPr/>
        </p:nvGrpSpPr>
        <p:grpSpPr bwMode="auto">
          <a:xfrm>
            <a:off x="1238850" y="4292600"/>
            <a:ext cx="2381251" cy="1316722"/>
            <a:chOff x="609271" y="1168971"/>
            <a:chExt cx="2311699" cy="1794133"/>
          </a:xfrm>
        </p:grpSpPr>
        <p:sp>
          <p:nvSpPr>
            <p:cNvPr id="6255" name="矩形 24"/>
            <p:cNvSpPr>
              <a:spLocks noChangeArrowheads="1"/>
            </p:cNvSpPr>
            <p:nvPr/>
          </p:nvSpPr>
          <p:spPr bwMode="auto">
            <a:xfrm>
              <a:off x="714348" y="1168971"/>
              <a:ext cx="2206622" cy="480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endParaRPr lang="zh-CN" altLang="en-US" sz="1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56" name="矩形 25"/>
            <p:cNvSpPr>
              <a:spLocks noChangeArrowheads="1"/>
            </p:cNvSpPr>
            <p:nvPr/>
          </p:nvSpPr>
          <p:spPr bwMode="auto">
            <a:xfrm>
              <a:off x="609271" y="1818398"/>
              <a:ext cx="2311699" cy="1144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</p:grpSp>
      <p:sp>
        <p:nvSpPr>
          <p:cNvPr id="6163" name="矩形 25"/>
          <p:cNvSpPr>
            <a:spLocks noChangeArrowheads="1"/>
          </p:cNvSpPr>
          <p:nvPr/>
        </p:nvSpPr>
        <p:spPr bwMode="auto">
          <a:xfrm>
            <a:off x="3715350" y="4768851"/>
            <a:ext cx="2381251" cy="84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/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164" name="矩形 25"/>
          <p:cNvSpPr>
            <a:spLocks noChangeArrowheads="1"/>
          </p:cNvSpPr>
          <p:nvPr/>
        </p:nvSpPr>
        <p:spPr bwMode="auto">
          <a:xfrm>
            <a:off x="6096600" y="4768851"/>
            <a:ext cx="2381251" cy="84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/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165" name="矩形 25"/>
          <p:cNvSpPr>
            <a:spLocks noChangeArrowheads="1"/>
          </p:cNvSpPr>
          <p:nvPr/>
        </p:nvSpPr>
        <p:spPr bwMode="auto">
          <a:xfrm>
            <a:off x="8382600" y="4768851"/>
            <a:ext cx="2381251" cy="84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/>
          <a:p>
            <a:pPr eaLnBrk="1" hangingPunct="1"/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pic>
        <p:nvPicPr>
          <p:cNvPr id="6166" name="图片 53" descr="34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850" y="3238500"/>
            <a:ext cx="1011239" cy="1011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7" name="图片 54" descr="45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100" y="3143251"/>
            <a:ext cx="1165225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8" name="图片 55" descr="54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602" y="3036888"/>
            <a:ext cx="1439863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9" name="图片 56" descr="589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102" y="2952751"/>
            <a:ext cx="1439863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290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9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6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5" grpId="0" bldLvl="0" animBg="1" autoUpdateAnimBg="0"/>
      <p:bldP spid="16" grpId="0" bldLvl="0" animBg="1"/>
      <p:bldP spid="17" grpId="0" bldLvl="0" animBg="1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utoUpdateAnimBg="0"/>
      <p:bldP spid="28" grpId="0" bldLvl="0" autoUpdateAnimBg="0"/>
      <p:bldP spid="30" grpId="0" bldLvl="0" autoUpdateAnimBg="0"/>
      <p:bldP spid="32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517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6763351" y="1238251"/>
            <a:ext cx="4191000" cy="958533"/>
            <a:chOff x="6762750" y="1238250"/>
            <a:chExt cx="4191000" cy="958533"/>
          </a:xfrm>
        </p:grpSpPr>
        <p:sp>
          <p:nvSpPr>
            <p:cNvPr id="8198" name="矩形 16"/>
            <p:cNvSpPr>
              <a:spLocks noChangeArrowheads="1"/>
            </p:cNvSpPr>
            <p:nvPr/>
          </p:nvSpPr>
          <p:spPr bwMode="auto">
            <a:xfrm>
              <a:off x="7334250" y="1617663"/>
              <a:ext cx="3619500" cy="579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600">
                  <a:solidFill>
                    <a:schemeClr val="bg1"/>
                  </a:solidFill>
                  <a:sym typeface="+mn-ea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8199" name="矩形 9"/>
            <p:cNvSpPr>
              <a:spLocks noChangeArrowheads="1"/>
            </p:cNvSpPr>
            <p:nvPr/>
          </p:nvSpPr>
          <p:spPr bwMode="auto">
            <a:xfrm>
              <a:off x="7373938" y="1238250"/>
              <a:ext cx="2919412" cy="384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  <p:grpSp>
          <p:nvGrpSpPr>
            <p:cNvPr id="8204" name="组合 16"/>
            <p:cNvGrpSpPr/>
            <p:nvPr/>
          </p:nvGrpSpPr>
          <p:grpSpPr bwMode="auto">
            <a:xfrm>
              <a:off x="6762750" y="1238250"/>
              <a:ext cx="571500" cy="428625"/>
              <a:chOff x="3000364" y="642924"/>
              <a:chExt cx="428628" cy="321471"/>
            </a:xfrm>
          </p:grpSpPr>
          <p:sp>
            <p:nvSpPr>
              <p:cNvPr id="15" name="等腰三角形 14"/>
              <p:cNvSpPr/>
              <p:nvPr/>
            </p:nvSpPr>
            <p:spPr>
              <a:xfrm rot="5400000">
                <a:off x="3125380" y="660784"/>
                <a:ext cx="321471" cy="285752"/>
              </a:xfrm>
              <a:prstGeom prst="triangl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rot="5400000">
                <a:off x="2982504" y="696503"/>
                <a:ext cx="250033" cy="214314"/>
              </a:xfrm>
              <a:prstGeom prst="triangl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572100" y="3810000"/>
            <a:ext cx="4095751" cy="975678"/>
            <a:chOff x="571500" y="3810000"/>
            <a:chExt cx="4095750" cy="975678"/>
          </a:xfrm>
        </p:grpSpPr>
        <p:sp>
          <p:nvSpPr>
            <p:cNvPr id="8202" name="矩形 16"/>
            <p:cNvSpPr>
              <a:spLocks noChangeArrowheads="1"/>
            </p:cNvSpPr>
            <p:nvPr/>
          </p:nvSpPr>
          <p:spPr bwMode="auto">
            <a:xfrm>
              <a:off x="1047751" y="4189413"/>
              <a:ext cx="3619499" cy="596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8203" name="矩形 13"/>
            <p:cNvSpPr>
              <a:spLocks noChangeArrowheads="1"/>
            </p:cNvSpPr>
            <p:nvPr/>
          </p:nvSpPr>
          <p:spPr bwMode="auto">
            <a:xfrm>
              <a:off x="1087439" y="3810000"/>
              <a:ext cx="2919412" cy="384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  <p:grpSp>
          <p:nvGrpSpPr>
            <p:cNvPr id="8205" name="组合 17"/>
            <p:cNvGrpSpPr/>
            <p:nvPr/>
          </p:nvGrpSpPr>
          <p:grpSpPr bwMode="auto">
            <a:xfrm>
              <a:off x="571500" y="3810000"/>
              <a:ext cx="571500" cy="428625"/>
              <a:chOff x="3000364" y="642924"/>
              <a:chExt cx="428628" cy="321471"/>
            </a:xfrm>
          </p:grpSpPr>
          <p:sp>
            <p:nvSpPr>
              <p:cNvPr id="19" name="等腰三角形 18"/>
              <p:cNvSpPr/>
              <p:nvPr/>
            </p:nvSpPr>
            <p:spPr>
              <a:xfrm rot="5400000">
                <a:off x="3125380" y="660784"/>
                <a:ext cx="321471" cy="285752"/>
              </a:xfrm>
              <a:prstGeom prst="triangl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2982504" y="696503"/>
                <a:ext cx="250033" cy="214314"/>
              </a:xfrm>
              <a:prstGeom prst="triangl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7525350" y="4572000"/>
            <a:ext cx="4095751" cy="975678"/>
            <a:chOff x="7524750" y="4572000"/>
            <a:chExt cx="4095750" cy="975678"/>
          </a:xfrm>
        </p:grpSpPr>
        <p:sp>
          <p:nvSpPr>
            <p:cNvPr id="8200" name="矩形 16"/>
            <p:cNvSpPr>
              <a:spLocks noChangeArrowheads="1"/>
            </p:cNvSpPr>
            <p:nvPr/>
          </p:nvSpPr>
          <p:spPr bwMode="auto">
            <a:xfrm>
              <a:off x="8001001" y="4951413"/>
              <a:ext cx="3619499" cy="596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8201" name="矩形 11"/>
            <p:cNvSpPr>
              <a:spLocks noChangeArrowheads="1"/>
            </p:cNvSpPr>
            <p:nvPr/>
          </p:nvSpPr>
          <p:spPr bwMode="auto">
            <a:xfrm>
              <a:off x="8040689" y="4572000"/>
              <a:ext cx="2919412" cy="384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  <p:grpSp>
          <p:nvGrpSpPr>
            <p:cNvPr id="8206" name="组合 20"/>
            <p:cNvGrpSpPr/>
            <p:nvPr/>
          </p:nvGrpSpPr>
          <p:grpSpPr bwMode="auto">
            <a:xfrm>
              <a:off x="7524750" y="4667250"/>
              <a:ext cx="571500" cy="428625"/>
              <a:chOff x="3000364" y="642924"/>
              <a:chExt cx="428628" cy="321471"/>
            </a:xfrm>
          </p:grpSpPr>
          <p:sp>
            <p:nvSpPr>
              <p:cNvPr id="22" name="等腰三角形 21"/>
              <p:cNvSpPr/>
              <p:nvPr/>
            </p:nvSpPr>
            <p:spPr>
              <a:xfrm rot="5400000">
                <a:off x="3125380" y="660784"/>
                <a:ext cx="321471" cy="285752"/>
              </a:xfrm>
              <a:prstGeom prst="triangl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等腰三角形 22"/>
              <p:cNvSpPr/>
              <p:nvPr/>
            </p:nvSpPr>
            <p:spPr>
              <a:xfrm rot="5400000">
                <a:off x="2982504" y="696503"/>
                <a:ext cx="250033" cy="214314"/>
              </a:xfrm>
              <a:prstGeom prst="triangl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001100" y="1714500"/>
            <a:ext cx="3905251" cy="4005263"/>
            <a:chOff x="4000500" y="1714500"/>
            <a:chExt cx="3905250" cy="4005263"/>
          </a:xfrm>
        </p:grpSpPr>
        <p:grpSp>
          <p:nvGrpSpPr>
            <p:cNvPr id="8194" name="组合 4"/>
            <p:cNvGrpSpPr/>
            <p:nvPr/>
          </p:nvGrpSpPr>
          <p:grpSpPr bwMode="auto">
            <a:xfrm>
              <a:off x="4000500" y="1714500"/>
              <a:ext cx="3905250" cy="4005263"/>
              <a:chOff x="857223" y="954920"/>
              <a:chExt cx="3357586" cy="3406892"/>
            </a:xfrm>
          </p:grpSpPr>
          <p:sp>
            <p:nvSpPr>
              <p:cNvPr id="7" name="椭圆 6"/>
              <p:cNvSpPr/>
              <p:nvPr/>
            </p:nvSpPr>
            <p:spPr>
              <a:xfrm rot="1906325">
                <a:off x="2063770" y="954920"/>
                <a:ext cx="1029114" cy="3356929"/>
              </a:xfrm>
              <a:prstGeom prst="ellipse">
                <a:avLst/>
              </a:prstGeom>
              <a:noFill/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 rot="19526860">
                <a:off x="2108811" y="1004883"/>
                <a:ext cx="1030478" cy="3356929"/>
              </a:xfrm>
              <a:prstGeom prst="ellipse">
                <a:avLst/>
              </a:prstGeom>
              <a:noFill/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2035717" y="964719"/>
                <a:ext cx="1000598" cy="3357586"/>
              </a:xfrm>
              <a:prstGeom prst="ellipse">
                <a:avLst/>
              </a:prstGeom>
              <a:noFill/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3" name="椭圆 12"/>
            <p:cNvSpPr/>
            <p:nvPr/>
          </p:nvSpPr>
          <p:spPr>
            <a:xfrm>
              <a:off x="6191250" y="2286000"/>
              <a:ext cx="190500" cy="19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7143750" y="4762500"/>
              <a:ext cx="190500" cy="19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4270375" y="3933825"/>
              <a:ext cx="190500" cy="190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8207" name="图片 23" descr="hs 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0" y="3333750"/>
              <a:ext cx="890588" cy="681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advTm="477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517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128" name="矩形 127"/>
          <p:cNvSpPr/>
          <p:nvPr/>
        </p:nvSpPr>
        <p:spPr>
          <a:xfrm>
            <a:off x="746719" y="3406825"/>
            <a:ext cx="3497501" cy="100139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altLang="zh-CN" sz="14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29" name="TextBox 28"/>
          <p:cNvSpPr txBox="1"/>
          <p:nvPr/>
        </p:nvSpPr>
        <p:spPr>
          <a:xfrm>
            <a:off x="1006337" y="2837179"/>
            <a:ext cx="2895600" cy="526415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en-US" altLang="zh-CN" sz="266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grpSp>
        <p:nvGrpSpPr>
          <p:cNvPr id="130" name="组合 129"/>
          <p:cNvGrpSpPr/>
          <p:nvPr/>
        </p:nvGrpSpPr>
        <p:grpSpPr>
          <a:xfrm>
            <a:off x="5741362" y="4766479"/>
            <a:ext cx="1187451" cy="1174749"/>
            <a:chOff x="4305571" y="3574858"/>
            <a:chExt cx="890588" cy="881062"/>
          </a:xfrm>
          <a:solidFill>
            <a:srgbClr val="FFFFFF">
              <a:alpha val="20000"/>
            </a:srgbClr>
          </a:solidFill>
        </p:grpSpPr>
        <p:sp>
          <p:nvSpPr>
            <p:cNvPr id="131" name="Freeform 15"/>
            <p:cNvSpPr>
              <a:spLocks noEditPoints="1"/>
            </p:cNvSpPr>
            <p:nvPr/>
          </p:nvSpPr>
          <p:spPr bwMode="auto">
            <a:xfrm>
              <a:off x="4305571" y="3574858"/>
              <a:ext cx="890588" cy="881062"/>
            </a:xfrm>
            <a:custGeom>
              <a:avLst/>
              <a:gdLst>
                <a:gd name="T0" fmla="*/ 54 w 95"/>
                <a:gd name="T1" fmla="*/ 94 h 94"/>
                <a:gd name="T2" fmla="*/ 56 w 95"/>
                <a:gd name="T3" fmla="*/ 81 h 94"/>
                <a:gd name="T4" fmla="*/ 66 w 95"/>
                <a:gd name="T5" fmla="*/ 78 h 94"/>
                <a:gd name="T6" fmla="*/ 76 w 95"/>
                <a:gd name="T7" fmla="*/ 85 h 94"/>
                <a:gd name="T8" fmla="*/ 86 w 95"/>
                <a:gd name="T9" fmla="*/ 75 h 94"/>
                <a:gd name="T10" fmla="*/ 78 w 95"/>
                <a:gd name="T11" fmla="*/ 65 h 94"/>
                <a:gd name="T12" fmla="*/ 82 w 95"/>
                <a:gd name="T13" fmla="*/ 56 h 94"/>
                <a:gd name="T14" fmla="*/ 95 w 95"/>
                <a:gd name="T15" fmla="*/ 54 h 94"/>
                <a:gd name="T16" fmla="*/ 95 w 95"/>
                <a:gd name="T17" fmla="*/ 40 h 94"/>
                <a:gd name="T18" fmla="*/ 82 w 95"/>
                <a:gd name="T19" fmla="*/ 38 h 94"/>
                <a:gd name="T20" fmla="*/ 82 w 95"/>
                <a:gd name="T21" fmla="*/ 37 h 94"/>
                <a:gd name="T22" fmla="*/ 82 w 95"/>
                <a:gd name="T23" fmla="*/ 37 h 94"/>
                <a:gd name="T24" fmla="*/ 80 w 95"/>
                <a:gd name="T25" fmla="*/ 33 h 94"/>
                <a:gd name="T26" fmla="*/ 80 w 95"/>
                <a:gd name="T27" fmla="*/ 31 h 94"/>
                <a:gd name="T28" fmla="*/ 80 w 95"/>
                <a:gd name="T29" fmla="*/ 31 h 94"/>
                <a:gd name="T30" fmla="*/ 78 w 95"/>
                <a:gd name="T31" fmla="*/ 29 h 94"/>
                <a:gd name="T32" fmla="*/ 86 w 95"/>
                <a:gd name="T33" fmla="*/ 18 h 94"/>
                <a:gd name="T34" fmla="*/ 76 w 95"/>
                <a:gd name="T35" fmla="*/ 9 h 94"/>
                <a:gd name="T36" fmla="*/ 66 w 95"/>
                <a:gd name="T37" fmla="*/ 16 h 94"/>
                <a:gd name="T38" fmla="*/ 56 w 95"/>
                <a:gd name="T39" fmla="*/ 12 h 94"/>
                <a:gd name="T40" fmla="*/ 54 w 95"/>
                <a:gd name="T41" fmla="*/ 0 h 94"/>
                <a:gd name="T42" fmla="*/ 41 w 95"/>
                <a:gd name="T43" fmla="*/ 0 h 94"/>
                <a:gd name="T44" fmla="*/ 38 w 95"/>
                <a:gd name="T45" fmla="*/ 12 h 94"/>
                <a:gd name="T46" fmla="*/ 29 w 95"/>
                <a:gd name="T47" fmla="*/ 16 h 94"/>
                <a:gd name="T48" fmla="*/ 19 w 95"/>
                <a:gd name="T49" fmla="*/ 9 h 94"/>
                <a:gd name="T50" fmla="*/ 9 w 95"/>
                <a:gd name="T51" fmla="*/ 18 h 94"/>
                <a:gd name="T52" fmla="*/ 17 w 95"/>
                <a:gd name="T53" fmla="*/ 29 h 94"/>
                <a:gd name="T54" fmla="*/ 13 w 95"/>
                <a:gd name="T55" fmla="*/ 38 h 94"/>
                <a:gd name="T56" fmla="*/ 0 w 95"/>
                <a:gd name="T57" fmla="*/ 40 h 94"/>
                <a:gd name="T58" fmla="*/ 0 w 95"/>
                <a:gd name="T59" fmla="*/ 54 h 94"/>
                <a:gd name="T60" fmla="*/ 13 w 95"/>
                <a:gd name="T61" fmla="*/ 56 h 94"/>
                <a:gd name="T62" fmla="*/ 16 w 95"/>
                <a:gd name="T63" fmla="*/ 65 h 94"/>
                <a:gd name="T64" fmla="*/ 9 w 95"/>
                <a:gd name="T65" fmla="*/ 75 h 94"/>
                <a:gd name="T66" fmla="*/ 19 w 95"/>
                <a:gd name="T67" fmla="*/ 85 h 94"/>
                <a:gd name="T68" fmla="*/ 29 w 95"/>
                <a:gd name="T69" fmla="*/ 78 h 94"/>
                <a:gd name="T70" fmla="*/ 38 w 95"/>
                <a:gd name="T71" fmla="*/ 82 h 94"/>
                <a:gd name="T72" fmla="*/ 41 w 95"/>
                <a:gd name="T73" fmla="*/ 94 h 94"/>
                <a:gd name="T74" fmla="*/ 54 w 95"/>
                <a:gd name="T75" fmla="*/ 94 h 94"/>
                <a:gd name="T76" fmla="*/ 72 w 95"/>
                <a:gd name="T77" fmla="*/ 43 h 94"/>
                <a:gd name="T78" fmla="*/ 51 w 95"/>
                <a:gd name="T79" fmla="*/ 72 h 94"/>
                <a:gd name="T80" fmla="*/ 22 w 95"/>
                <a:gd name="T81" fmla="*/ 50 h 94"/>
                <a:gd name="T82" fmla="*/ 44 w 95"/>
                <a:gd name="T83" fmla="*/ 22 h 94"/>
                <a:gd name="T84" fmla="*/ 56 w 95"/>
                <a:gd name="T85" fmla="*/ 23 h 94"/>
                <a:gd name="T86" fmla="*/ 56 w 95"/>
                <a:gd name="T87" fmla="*/ 23 h 94"/>
                <a:gd name="T88" fmla="*/ 65 w 95"/>
                <a:gd name="T89" fmla="*/ 29 h 94"/>
                <a:gd name="T90" fmla="*/ 69 w 95"/>
                <a:gd name="T91" fmla="*/ 34 h 94"/>
                <a:gd name="T92" fmla="*/ 72 w 95"/>
                <a:gd name="T93" fmla="*/ 4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5" h="94">
                  <a:moveTo>
                    <a:pt x="54" y="94"/>
                  </a:moveTo>
                  <a:cubicBezTo>
                    <a:pt x="56" y="81"/>
                    <a:pt x="56" y="81"/>
                    <a:pt x="56" y="81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86" y="75"/>
                    <a:pt x="86" y="75"/>
                    <a:pt x="86" y="75"/>
                  </a:cubicBezTo>
                  <a:cubicBezTo>
                    <a:pt x="78" y="65"/>
                    <a:pt x="78" y="65"/>
                    <a:pt x="78" y="65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5" y="54"/>
                    <a:pt x="95" y="54"/>
                    <a:pt x="95" y="54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54" y="94"/>
                    <a:pt x="54" y="94"/>
                    <a:pt x="54" y="94"/>
                  </a:cubicBezTo>
                  <a:close/>
                  <a:moveTo>
                    <a:pt x="72" y="43"/>
                  </a:moveTo>
                  <a:cubicBezTo>
                    <a:pt x="74" y="57"/>
                    <a:pt x="65" y="70"/>
                    <a:pt x="51" y="72"/>
                  </a:cubicBezTo>
                  <a:cubicBezTo>
                    <a:pt x="37" y="74"/>
                    <a:pt x="24" y="64"/>
                    <a:pt x="22" y="50"/>
                  </a:cubicBezTo>
                  <a:cubicBezTo>
                    <a:pt x="21" y="36"/>
                    <a:pt x="30" y="24"/>
                    <a:pt x="44" y="22"/>
                  </a:cubicBezTo>
                  <a:cubicBezTo>
                    <a:pt x="48" y="21"/>
                    <a:pt x="52" y="22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9" y="24"/>
                    <a:pt x="63" y="26"/>
                    <a:pt x="65" y="29"/>
                  </a:cubicBezTo>
                  <a:cubicBezTo>
                    <a:pt x="67" y="30"/>
                    <a:pt x="68" y="32"/>
                    <a:pt x="69" y="34"/>
                  </a:cubicBezTo>
                  <a:cubicBezTo>
                    <a:pt x="71" y="37"/>
                    <a:pt x="72" y="40"/>
                    <a:pt x="72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62560" tIns="81280" rIns="162560" bIns="81280" numCol="1" anchor="t" anchorCtr="0" compatLnSpc="1"/>
            <a:lstStyle/>
            <a:p>
              <a:endParaRPr lang="zh-CN" altLang="en-US" sz="3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2" name="Freeform 16"/>
            <p:cNvSpPr>
              <a:spLocks noEditPoints="1"/>
            </p:cNvSpPr>
            <p:nvPr/>
          </p:nvSpPr>
          <p:spPr bwMode="auto">
            <a:xfrm>
              <a:off x="4605608" y="3836795"/>
              <a:ext cx="290513" cy="328612"/>
            </a:xfrm>
            <a:custGeom>
              <a:avLst/>
              <a:gdLst>
                <a:gd name="T0" fmla="*/ 15 w 31"/>
                <a:gd name="T1" fmla="*/ 0 h 35"/>
                <a:gd name="T2" fmla="*/ 24 w 31"/>
                <a:gd name="T3" fmla="*/ 8 h 35"/>
                <a:gd name="T4" fmla="*/ 15 w 31"/>
                <a:gd name="T5" fmla="*/ 17 h 35"/>
                <a:gd name="T6" fmla="*/ 7 w 31"/>
                <a:gd name="T7" fmla="*/ 8 h 35"/>
                <a:gd name="T8" fmla="*/ 15 w 31"/>
                <a:gd name="T9" fmla="*/ 0 h 35"/>
                <a:gd name="T10" fmla="*/ 6 w 31"/>
                <a:gd name="T11" fmla="*/ 19 h 35"/>
                <a:gd name="T12" fmla="*/ 10 w 31"/>
                <a:gd name="T13" fmla="*/ 19 h 35"/>
                <a:gd name="T14" fmla="*/ 14 w 31"/>
                <a:gd name="T15" fmla="*/ 24 h 35"/>
                <a:gd name="T16" fmla="*/ 17 w 31"/>
                <a:gd name="T17" fmla="*/ 24 h 35"/>
                <a:gd name="T18" fmla="*/ 21 w 31"/>
                <a:gd name="T19" fmla="*/ 19 h 35"/>
                <a:gd name="T20" fmla="*/ 24 w 31"/>
                <a:gd name="T21" fmla="*/ 19 h 35"/>
                <a:gd name="T22" fmla="*/ 31 w 31"/>
                <a:gd name="T23" fmla="*/ 25 h 35"/>
                <a:gd name="T24" fmla="*/ 31 w 31"/>
                <a:gd name="T25" fmla="*/ 35 h 35"/>
                <a:gd name="T26" fmla="*/ 0 w 31"/>
                <a:gd name="T27" fmla="*/ 35 h 35"/>
                <a:gd name="T28" fmla="*/ 0 w 31"/>
                <a:gd name="T29" fmla="*/ 25 h 35"/>
                <a:gd name="T30" fmla="*/ 6 w 31"/>
                <a:gd name="T31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35">
                  <a:moveTo>
                    <a:pt x="15" y="0"/>
                  </a:moveTo>
                  <a:cubicBezTo>
                    <a:pt x="20" y="0"/>
                    <a:pt x="24" y="4"/>
                    <a:pt x="24" y="8"/>
                  </a:cubicBezTo>
                  <a:cubicBezTo>
                    <a:pt x="24" y="13"/>
                    <a:pt x="20" y="17"/>
                    <a:pt x="15" y="17"/>
                  </a:cubicBezTo>
                  <a:cubicBezTo>
                    <a:pt x="11" y="17"/>
                    <a:pt x="7" y="13"/>
                    <a:pt x="7" y="8"/>
                  </a:cubicBezTo>
                  <a:cubicBezTo>
                    <a:pt x="7" y="4"/>
                    <a:pt x="11" y="0"/>
                    <a:pt x="15" y="0"/>
                  </a:cubicBezTo>
                  <a:close/>
                  <a:moveTo>
                    <a:pt x="6" y="19"/>
                  </a:moveTo>
                  <a:cubicBezTo>
                    <a:pt x="10" y="19"/>
                    <a:pt x="10" y="19"/>
                    <a:pt x="10" y="19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6"/>
                    <a:pt x="16" y="26"/>
                    <a:pt x="17" y="2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8" y="19"/>
                    <a:pt x="31" y="21"/>
                    <a:pt x="31" y="2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6" y="35"/>
                    <a:pt x="5" y="35"/>
                    <a:pt x="0" y="3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1"/>
                    <a:pt x="3" y="19"/>
                    <a:pt x="6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62560" tIns="81280" rIns="162560" bIns="81280" numCol="1" anchor="t" anchorCtr="0" compatLnSpc="1"/>
            <a:lstStyle/>
            <a:p>
              <a:endParaRPr lang="zh-CN" altLang="en-US" sz="3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5741363" y="2088895"/>
            <a:ext cx="1174751" cy="1189567"/>
            <a:chOff x="4305571" y="1566670"/>
            <a:chExt cx="881063" cy="892175"/>
          </a:xfrm>
          <a:solidFill>
            <a:srgbClr val="FFFFFF">
              <a:alpha val="20000"/>
            </a:srgbClr>
          </a:solidFill>
        </p:grpSpPr>
        <p:sp>
          <p:nvSpPr>
            <p:cNvPr id="134" name="Freeform 17"/>
            <p:cNvSpPr>
              <a:spLocks noEditPoints="1"/>
            </p:cNvSpPr>
            <p:nvPr/>
          </p:nvSpPr>
          <p:spPr bwMode="auto">
            <a:xfrm>
              <a:off x="4305571" y="1566670"/>
              <a:ext cx="881063" cy="892175"/>
            </a:xfrm>
            <a:custGeom>
              <a:avLst/>
              <a:gdLst>
                <a:gd name="T0" fmla="*/ 54 w 94"/>
                <a:gd name="T1" fmla="*/ 95 h 95"/>
                <a:gd name="T2" fmla="*/ 56 w 94"/>
                <a:gd name="T3" fmla="*/ 82 h 95"/>
                <a:gd name="T4" fmla="*/ 65 w 94"/>
                <a:gd name="T5" fmla="*/ 78 h 95"/>
                <a:gd name="T6" fmla="*/ 75 w 94"/>
                <a:gd name="T7" fmla="*/ 86 h 95"/>
                <a:gd name="T8" fmla="*/ 85 w 94"/>
                <a:gd name="T9" fmla="*/ 76 h 95"/>
                <a:gd name="T10" fmla="*/ 78 w 94"/>
                <a:gd name="T11" fmla="*/ 66 h 95"/>
                <a:gd name="T12" fmla="*/ 82 w 94"/>
                <a:gd name="T13" fmla="*/ 56 h 95"/>
                <a:gd name="T14" fmla="*/ 94 w 94"/>
                <a:gd name="T15" fmla="*/ 54 h 95"/>
                <a:gd name="T16" fmla="*/ 94 w 94"/>
                <a:gd name="T17" fmla="*/ 41 h 95"/>
                <a:gd name="T18" fmla="*/ 82 w 94"/>
                <a:gd name="T19" fmla="*/ 38 h 95"/>
                <a:gd name="T20" fmla="*/ 81 w 94"/>
                <a:gd name="T21" fmla="*/ 37 h 95"/>
                <a:gd name="T22" fmla="*/ 81 w 94"/>
                <a:gd name="T23" fmla="*/ 37 h 95"/>
                <a:gd name="T24" fmla="*/ 80 w 94"/>
                <a:gd name="T25" fmla="*/ 34 h 95"/>
                <a:gd name="T26" fmla="*/ 79 w 94"/>
                <a:gd name="T27" fmla="*/ 32 h 95"/>
                <a:gd name="T28" fmla="*/ 79 w 94"/>
                <a:gd name="T29" fmla="*/ 32 h 95"/>
                <a:gd name="T30" fmla="*/ 78 w 94"/>
                <a:gd name="T31" fmla="*/ 29 h 95"/>
                <a:gd name="T32" fmla="*/ 85 w 94"/>
                <a:gd name="T33" fmla="*/ 19 h 95"/>
                <a:gd name="T34" fmla="*/ 75 w 94"/>
                <a:gd name="T35" fmla="*/ 9 h 95"/>
                <a:gd name="T36" fmla="*/ 65 w 94"/>
                <a:gd name="T37" fmla="*/ 16 h 95"/>
                <a:gd name="T38" fmla="*/ 56 w 94"/>
                <a:gd name="T39" fmla="*/ 13 h 95"/>
                <a:gd name="T40" fmla="*/ 54 w 94"/>
                <a:gd name="T41" fmla="*/ 0 h 95"/>
                <a:gd name="T42" fmla="*/ 40 w 94"/>
                <a:gd name="T43" fmla="*/ 0 h 95"/>
                <a:gd name="T44" fmla="*/ 38 w 94"/>
                <a:gd name="T45" fmla="*/ 13 h 95"/>
                <a:gd name="T46" fmla="*/ 29 w 94"/>
                <a:gd name="T47" fmla="*/ 16 h 95"/>
                <a:gd name="T48" fmla="*/ 18 w 94"/>
                <a:gd name="T49" fmla="*/ 9 h 95"/>
                <a:gd name="T50" fmla="*/ 9 w 94"/>
                <a:gd name="T51" fmla="*/ 19 h 95"/>
                <a:gd name="T52" fmla="*/ 16 w 94"/>
                <a:gd name="T53" fmla="*/ 29 h 95"/>
                <a:gd name="T54" fmla="*/ 12 w 94"/>
                <a:gd name="T55" fmla="*/ 38 h 95"/>
                <a:gd name="T56" fmla="*/ 0 w 94"/>
                <a:gd name="T57" fmla="*/ 41 h 95"/>
                <a:gd name="T58" fmla="*/ 0 w 94"/>
                <a:gd name="T59" fmla="*/ 54 h 95"/>
                <a:gd name="T60" fmla="*/ 12 w 94"/>
                <a:gd name="T61" fmla="*/ 56 h 95"/>
                <a:gd name="T62" fmla="*/ 16 w 94"/>
                <a:gd name="T63" fmla="*/ 66 h 95"/>
                <a:gd name="T64" fmla="*/ 9 w 94"/>
                <a:gd name="T65" fmla="*/ 76 h 95"/>
                <a:gd name="T66" fmla="*/ 18 w 94"/>
                <a:gd name="T67" fmla="*/ 86 h 95"/>
                <a:gd name="T68" fmla="*/ 29 w 94"/>
                <a:gd name="T69" fmla="*/ 78 h 95"/>
                <a:gd name="T70" fmla="*/ 38 w 94"/>
                <a:gd name="T71" fmla="*/ 82 h 95"/>
                <a:gd name="T72" fmla="*/ 40 w 94"/>
                <a:gd name="T73" fmla="*/ 95 h 95"/>
                <a:gd name="T74" fmla="*/ 54 w 94"/>
                <a:gd name="T75" fmla="*/ 95 h 95"/>
                <a:gd name="T76" fmla="*/ 72 w 94"/>
                <a:gd name="T77" fmla="*/ 44 h 95"/>
                <a:gd name="T78" fmla="*/ 50 w 94"/>
                <a:gd name="T79" fmla="*/ 72 h 95"/>
                <a:gd name="T80" fmla="*/ 22 w 94"/>
                <a:gd name="T81" fmla="*/ 51 h 95"/>
                <a:gd name="T82" fmla="*/ 44 w 94"/>
                <a:gd name="T83" fmla="*/ 22 h 95"/>
                <a:gd name="T84" fmla="*/ 55 w 94"/>
                <a:gd name="T85" fmla="*/ 24 h 95"/>
                <a:gd name="T86" fmla="*/ 55 w 94"/>
                <a:gd name="T87" fmla="*/ 24 h 95"/>
                <a:gd name="T88" fmla="*/ 65 w 94"/>
                <a:gd name="T89" fmla="*/ 30 h 95"/>
                <a:gd name="T90" fmla="*/ 69 w 94"/>
                <a:gd name="T91" fmla="*/ 35 h 95"/>
                <a:gd name="T92" fmla="*/ 72 w 94"/>
                <a:gd name="T93" fmla="*/ 4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4" h="95">
                  <a:moveTo>
                    <a:pt x="54" y="95"/>
                  </a:moveTo>
                  <a:cubicBezTo>
                    <a:pt x="56" y="82"/>
                    <a:pt x="56" y="82"/>
                    <a:pt x="56" y="82"/>
                  </a:cubicBezTo>
                  <a:cubicBezTo>
                    <a:pt x="65" y="78"/>
                    <a:pt x="65" y="78"/>
                    <a:pt x="65" y="78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4" y="54"/>
                    <a:pt x="94" y="54"/>
                    <a:pt x="94" y="54"/>
                  </a:cubicBezTo>
                  <a:cubicBezTo>
                    <a:pt x="94" y="41"/>
                    <a:pt x="94" y="41"/>
                    <a:pt x="94" y="41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40" y="95"/>
                    <a:pt x="40" y="95"/>
                    <a:pt x="40" y="95"/>
                  </a:cubicBezTo>
                  <a:cubicBezTo>
                    <a:pt x="54" y="95"/>
                    <a:pt x="54" y="95"/>
                    <a:pt x="54" y="95"/>
                  </a:cubicBezTo>
                  <a:close/>
                  <a:moveTo>
                    <a:pt x="72" y="44"/>
                  </a:moveTo>
                  <a:cubicBezTo>
                    <a:pt x="74" y="58"/>
                    <a:pt x="64" y="71"/>
                    <a:pt x="50" y="72"/>
                  </a:cubicBezTo>
                  <a:cubicBezTo>
                    <a:pt x="37" y="74"/>
                    <a:pt x="24" y="65"/>
                    <a:pt x="22" y="51"/>
                  </a:cubicBezTo>
                  <a:cubicBezTo>
                    <a:pt x="20" y="37"/>
                    <a:pt x="30" y="24"/>
                    <a:pt x="44" y="22"/>
                  </a:cubicBezTo>
                  <a:cubicBezTo>
                    <a:pt x="48" y="22"/>
                    <a:pt x="52" y="22"/>
                    <a:pt x="55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9" y="25"/>
                    <a:pt x="62" y="27"/>
                    <a:pt x="65" y="30"/>
                  </a:cubicBezTo>
                  <a:cubicBezTo>
                    <a:pt x="66" y="31"/>
                    <a:pt x="68" y="33"/>
                    <a:pt x="69" y="35"/>
                  </a:cubicBezTo>
                  <a:cubicBezTo>
                    <a:pt x="70" y="38"/>
                    <a:pt x="72" y="41"/>
                    <a:pt x="72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62560" tIns="81280" rIns="162560" bIns="81280" numCol="1" anchor="t" anchorCtr="0" compatLnSpc="1"/>
            <a:lstStyle/>
            <a:p>
              <a:endParaRPr lang="zh-CN" altLang="en-US" sz="3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5" name="Freeform 18"/>
            <p:cNvSpPr>
              <a:spLocks noEditPoints="1"/>
            </p:cNvSpPr>
            <p:nvPr/>
          </p:nvSpPr>
          <p:spPr bwMode="auto">
            <a:xfrm>
              <a:off x="4605608" y="1839720"/>
              <a:ext cx="280988" cy="327025"/>
            </a:xfrm>
            <a:custGeom>
              <a:avLst/>
              <a:gdLst>
                <a:gd name="T0" fmla="*/ 15 w 30"/>
                <a:gd name="T1" fmla="*/ 0 h 35"/>
                <a:gd name="T2" fmla="*/ 23 w 30"/>
                <a:gd name="T3" fmla="*/ 8 h 35"/>
                <a:gd name="T4" fmla="*/ 15 w 30"/>
                <a:gd name="T5" fmla="*/ 16 h 35"/>
                <a:gd name="T6" fmla="*/ 7 w 30"/>
                <a:gd name="T7" fmla="*/ 8 h 35"/>
                <a:gd name="T8" fmla="*/ 15 w 30"/>
                <a:gd name="T9" fmla="*/ 0 h 35"/>
                <a:gd name="T10" fmla="*/ 6 w 30"/>
                <a:gd name="T11" fmla="*/ 18 h 35"/>
                <a:gd name="T12" fmla="*/ 10 w 30"/>
                <a:gd name="T13" fmla="*/ 18 h 35"/>
                <a:gd name="T14" fmla="*/ 13 w 30"/>
                <a:gd name="T15" fmla="*/ 24 h 35"/>
                <a:gd name="T16" fmla="*/ 17 w 30"/>
                <a:gd name="T17" fmla="*/ 24 h 35"/>
                <a:gd name="T18" fmla="*/ 20 w 30"/>
                <a:gd name="T19" fmla="*/ 18 h 35"/>
                <a:gd name="T20" fmla="*/ 24 w 30"/>
                <a:gd name="T21" fmla="*/ 18 h 35"/>
                <a:gd name="T22" fmla="*/ 30 w 30"/>
                <a:gd name="T23" fmla="*/ 25 h 35"/>
                <a:gd name="T24" fmla="*/ 30 w 30"/>
                <a:gd name="T25" fmla="*/ 35 h 35"/>
                <a:gd name="T26" fmla="*/ 0 w 30"/>
                <a:gd name="T27" fmla="*/ 35 h 35"/>
                <a:gd name="T28" fmla="*/ 0 w 30"/>
                <a:gd name="T29" fmla="*/ 25 h 35"/>
                <a:gd name="T30" fmla="*/ 6 w 30"/>
                <a:gd name="T31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35">
                  <a:moveTo>
                    <a:pt x="15" y="0"/>
                  </a:moveTo>
                  <a:cubicBezTo>
                    <a:pt x="20" y="0"/>
                    <a:pt x="23" y="3"/>
                    <a:pt x="23" y="8"/>
                  </a:cubicBezTo>
                  <a:cubicBezTo>
                    <a:pt x="23" y="13"/>
                    <a:pt x="20" y="16"/>
                    <a:pt x="15" y="16"/>
                  </a:cubicBezTo>
                  <a:cubicBezTo>
                    <a:pt x="10" y="16"/>
                    <a:pt x="7" y="13"/>
                    <a:pt x="7" y="8"/>
                  </a:cubicBezTo>
                  <a:cubicBezTo>
                    <a:pt x="7" y="3"/>
                    <a:pt x="10" y="0"/>
                    <a:pt x="15" y="0"/>
                  </a:cubicBezTo>
                  <a:close/>
                  <a:moveTo>
                    <a:pt x="6" y="18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6"/>
                    <a:pt x="16" y="26"/>
                    <a:pt x="17" y="24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7" y="18"/>
                    <a:pt x="30" y="21"/>
                    <a:pt x="30" y="2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5" y="35"/>
                    <a:pt x="5" y="35"/>
                    <a:pt x="0" y="3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1"/>
                    <a:pt x="3" y="18"/>
                    <a:pt x="6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62560" tIns="81280" rIns="162560" bIns="81280" numCol="1" anchor="t" anchorCtr="0" compatLnSpc="1"/>
            <a:lstStyle/>
            <a:p>
              <a:endParaRPr lang="zh-CN" altLang="en-US" sz="3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4508746" y="3039279"/>
            <a:ext cx="1949451" cy="1951567"/>
            <a:chOff x="3381108" y="2279458"/>
            <a:chExt cx="1462088" cy="1463675"/>
          </a:xfrm>
          <a:solidFill>
            <a:srgbClr val="FFFFFF">
              <a:alpha val="50196"/>
            </a:srgbClr>
          </a:solidFill>
        </p:grpSpPr>
        <p:sp>
          <p:nvSpPr>
            <p:cNvPr id="137" name="Freeform 19"/>
            <p:cNvSpPr>
              <a:spLocks noEditPoints="1"/>
            </p:cNvSpPr>
            <p:nvPr/>
          </p:nvSpPr>
          <p:spPr bwMode="auto">
            <a:xfrm>
              <a:off x="3381108" y="2279458"/>
              <a:ext cx="1462088" cy="1463675"/>
            </a:xfrm>
            <a:custGeom>
              <a:avLst/>
              <a:gdLst>
                <a:gd name="T0" fmla="*/ 89 w 156"/>
                <a:gd name="T1" fmla="*/ 156 h 156"/>
                <a:gd name="T2" fmla="*/ 93 w 156"/>
                <a:gd name="T3" fmla="*/ 135 h 156"/>
                <a:gd name="T4" fmla="*/ 108 w 156"/>
                <a:gd name="T5" fmla="*/ 129 h 156"/>
                <a:gd name="T6" fmla="*/ 125 w 156"/>
                <a:gd name="T7" fmla="*/ 141 h 156"/>
                <a:gd name="T8" fmla="*/ 141 w 156"/>
                <a:gd name="T9" fmla="*/ 125 h 156"/>
                <a:gd name="T10" fmla="*/ 129 w 156"/>
                <a:gd name="T11" fmla="*/ 108 h 156"/>
                <a:gd name="T12" fmla="*/ 135 w 156"/>
                <a:gd name="T13" fmla="*/ 93 h 156"/>
                <a:gd name="T14" fmla="*/ 156 w 156"/>
                <a:gd name="T15" fmla="*/ 89 h 156"/>
                <a:gd name="T16" fmla="*/ 156 w 156"/>
                <a:gd name="T17" fmla="*/ 67 h 156"/>
                <a:gd name="T18" fmla="*/ 135 w 156"/>
                <a:gd name="T19" fmla="*/ 63 h 156"/>
                <a:gd name="T20" fmla="*/ 135 w 156"/>
                <a:gd name="T21" fmla="*/ 62 h 156"/>
                <a:gd name="T22" fmla="*/ 135 w 156"/>
                <a:gd name="T23" fmla="*/ 62 h 156"/>
                <a:gd name="T24" fmla="*/ 132 w 156"/>
                <a:gd name="T25" fmla="*/ 56 h 156"/>
                <a:gd name="T26" fmla="*/ 131 w 156"/>
                <a:gd name="T27" fmla="*/ 53 h 156"/>
                <a:gd name="T28" fmla="*/ 131 w 156"/>
                <a:gd name="T29" fmla="*/ 53 h 156"/>
                <a:gd name="T30" fmla="*/ 129 w 156"/>
                <a:gd name="T31" fmla="*/ 48 h 156"/>
                <a:gd name="T32" fmla="*/ 141 w 156"/>
                <a:gd name="T33" fmla="*/ 31 h 156"/>
                <a:gd name="T34" fmla="*/ 125 w 156"/>
                <a:gd name="T35" fmla="*/ 15 h 156"/>
                <a:gd name="T36" fmla="*/ 108 w 156"/>
                <a:gd name="T37" fmla="*/ 27 h 156"/>
                <a:gd name="T38" fmla="*/ 93 w 156"/>
                <a:gd name="T39" fmla="*/ 21 h 156"/>
                <a:gd name="T40" fmla="*/ 89 w 156"/>
                <a:gd name="T41" fmla="*/ 0 h 156"/>
                <a:gd name="T42" fmla="*/ 67 w 156"/>
                <a:gd name="T43" fmla="*/ 0 h 156"/>
                <a:gd name="T44" fmla="*/ 63 w 156"/>
                <a:gd name="T45" fmla="*/ 21 h 156"/>
                <a:gd name="T46" fmla="*/ 48 w 156"/>
                <a:gd name="T47" fmla="*/ 27 h 156"/>
                <a:gd name="T48" fmla="*/ 31 w 156"/>
                <a:gd name="T49" fmla="*/ 15 h 156"/>
                <a:gd name="T50" fmla="*/ 15 w 156"/>
                <a:gd name="T51" fmla="*/ 31 h 156"/>
                <a:gd name="T52" fmla="*/ 27 w 156"/>
                <a:gd name="T53" fmla="*/ 48 h 156"/>
                <a:gd name="T54" fmla="*/ 21 w 156"/>
                <a:gd name="T55" fmla="*/ 63 h 156"/>
                <a:gd name="T56" fmla="*/ 0 w 156"/>
                <a:gd name="T57" fmla="*/ 67 h 156"/>
                <a:gd name="T58" fmla="*/ 0 w 156"/>
                <a:gd name="T59" fmla="*/ 89 h 156"/>
                <a:gd name="T60" fmla="*/ 21 w 156"/>
                <a:gd name="T61" fmla="*/ 93 h 156"/>
                <a:gd name="T62" fmla="*/ 27 w 156"/>
                <a:gd name="T63" fmla="*/ 108 h 156"/>
                <a:gd name="T64" fmla="*/ 15 w 156"/>
                <a:gd name="T65" fmla="*/ 125 h 156"/>
                <a:gd name="T66" fmla="*/ 31 w 156"/>
                <a:gd name="T67" fmla="*/ 141 h 156"/>
                <a:gd name="T68" fmla="*/ 48 w 156"/>
                <a:gd name="T69" fmla="*/ 129 h 156"/>
                <a:gd name="T70" fmla="*/ 63 w 156"/>
                <a:gd name="T71" fmla="*/ 135 h 156"/>
                <a:gd name="T72" fmla="*/ 67 w 156"/>
                <a:gd name="T73" fmla="*/ 156 h 156"/>
                <a:gd name="T74" fmla="*/ 89 w 156"/>
                <a:gd name="T75" fmla="*/ 156 h 156"/>
                <a:gd name="T76" fmla="*/ 119 w 156"/>
                <a:gd name="T77" fmla="*/ 72 h 156"/>
                <a:gd name="T78" fmla="*/ 84 w 156"/>
                <a:gd name="T79" fmla="*/ 119 h 156"/>
                <a:gd name="T80" fmla="*/ 37 w 156"/>
                <a:gd name="T81" fmla="*/ 84 h 156"/>
                <a:gd name="T82" fmla="*/ 72 w 156"/>
                <a:gd name="T83" fmla="*/ 37 h 156"/>
                <a:gd name="T84" fmla="*/ 92 w 156"/>
                <a:gd name="T85" fmla="*/ 39 h 156"/>
                <a:gd name="T86" fmla="*/ 92 w 156"/>
                <a:gd name="T87" fmla="*/ 39 h 156"/>
                <a:gd name="T88" fmla="*/ 107 w 156"/>
                <a:gd name="T89" fmla="*/ 49 h 156"/>
                <a:gd name="T90" fmla="*/ 114 w 156"/>
                <a:gd name="T91" fmla="*/ 57 h 156"/>
                <a:gd name="T92" fmla="*/ 119 w 156"/>
                <a:gd name="T93" fmla="*/ 7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6" h="156">
                  <a:moveTo>
                    <a:pt x="89" y="156"/>
                  </a:moveTo>
                  <a:cubicBezTo>
                    <a:pt x="93" y="135"/>
                    <a:pt x="93" y="135"/>
                    <a:pt x="93" y="135"/>
                  </a:cubicBezTo>
                  <a:cubicBezTo>
                    <a:pt x="108" y="129"/>
                    <a:pt x="108" y="129"/>
                    <a:pt x="108" y="129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6" y="67"/>
                    <a:pt x="156" y="67"/>
                    <a:pt x="156" y="67"/>
                  </a:cubicBezTo>
                  <a:cubicBezTo>
                    <a:pt x="135" y="63"/>
                    <a:pt x="135" y="63"/>
                    <a:pt x="135" y="63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1" y="53"/>
                    <a:pt x="131" y="53"/>
                    <a:pt x="131" y="53"/>
                  </a:cubicBezTo>
                  <a:cubicBezTo>
                    <a:pt x="131" y="53"/>
                    <a:pt x="131" y="53"/>
                    <a:pt x="131" y="53"/>
                  </a:cubicBezTo>
                  <a:cubicBezTo>
                    <a:pt x="129" y="48"/>
                    <a:pt x="129" y="48"/>
                    <a:pt x="129" y="48"/>
                  </a:cubicBezTo>
                  <a:cubicBezTo>
                    <a:pt x="141" y="31"/>
                    <a:pt x="141" y="31"/>
                    <a:pt x="141" y="31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08" y="27"/>
                    <a:pt x="108" y="27"/>
                    <a:pt x="108" y="27"/>
                  </a:cubicBezTo>
                  <a:cubicBezTo>
                    <a:pt x="93" y="21"/>
                    <a:pt x="93" y="21"/>
                    <a:pt x="93" y="21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15" y="125"/>
                    <a:pt x="15" y="125"/>
                    <a:pt x="15" y="125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48" y="129"/>
                    <a:pt x="48" y="129"/>
                    <a:pt x="48" y="129"/>
                  </a:cubicBezTo>
                  <a:cubicBezTo>
                    <a:pt x="63" y="135"/>
                    <a:pt x="63" y="135"/>
                    <a:pt x="63" y="135"/>
                  </a:cubicBezTo>
                  <a:cubicBezTo>
                    <a:pt x="67" y="156"/>
                    <a:pt x="67" y="156"/>
                    <a:pt x="67" y="156"/>
                  </a:cubicBezTo>
                  <a:cubicBezTo>
                    <a:pt x="89" y="156"/>
                    <a:pt x="89" y="156"/>
                    <a:pt x="89" y="156"/>
                  </a:cubicBezTo>
                  <a:close/>
                  <a:moveTo>
                    <a:pt x="119" y="72"/>
                  </a:moveTo>
                  <a:cubicBezTo>
                    <a:pt x="122" y="95"/>
                    <a:pt x="106" y="116"/>
                    <a:pt x="84" y="119"/>
                  </a:cubicBezTo>
                  <a:cubicBezTo>
                    <a:pt x="61" y="122"/>
                    <a:pt x="40" y="106"/>
                    <a:pt x="37" y="84"/>
                  </a:cubicBezTo>
                  <a:cubicBezTo>
                    <a:pt x="34" y="61"/>
                    <a:pt x="50" y="40"/>
                    <a:pt x="72" y="37"/>
                  </a:cubicBezTo>
                  <a:cubicBezTo>
                    <a:pt x="79" y="36"/>
                    <a:pt x="86" y="37"/>
                    <a:pt x="92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98" y="41"/>
                    <a:pt x="103" y="44"/>
                    <a:pt x="107" y="49"/>
                  </a:cubicBezTo>
                  <a:cubicBezTo>
                    <a:pt x="110" y="51"/>
                    <a:pt x="112" y="54"/>
                    <a:pt x="114" y="57"/>
                  </a:cubicBezTo>
                  <a:cubicBezTo>
                    <a:pt x="117" y="62"/>
                    <a:pt x="119" y="67"/>
                    <a:pt x="119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62560" tIns="81280" rIns="162560" bIns="81280" numCol="1" anchor="t" anchorCtr="0" compatLnSpc="1"/>
            <a:lstStyle/>
            <a:p>
              <a:endParaRPr lang="zh-CN" altLang="en-US" sz="3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8" name="Freeform 20"/>
            <p:cNvSpPr>
              <a:spLocks noEditPoints="1"/>
            </p:cNvSpPr>
            <p:nvPr/>
          </p:nvSpPr>
          <p:spPr bwMode="auto">
            <a:xfrm>
              <a:off x="3877996" y="2720783"/>
              <a:ext cx="468313" cy="544512"/>
            </a:xfrm>
            <a:custGeom>
              <a:avLst/>
              <a:gdLst>
                <a:gd name="T0" fmla="*/ 25 w 50"/>
                <a:gd name="T1" fmla="*/ 0 h 58"/>
                <a:gd name="T2" fmla="*/ 39 w 50"/>
                <a:gd name="T3" fmla="*/ 14 h 58"/>
                <a:gd name="T4" fmla="*/ 25 w 50"/>
                <a:gd name="T5" fmla="*/ 28 h 58"/>
                <a:gd name="T6" fmla="*/ 11 w 50"/>
                <a:gd name="T7" fmla="*/ 14 h 58"/>
                <a:gd name="T8" fmla="*/ 25 w 50"/>
                <a:gd name="T9" fmla="*/ 0 h 58"/>
                <a:gd name="T10" fmla="*/ 10 w 50"/>
                <a:gd name="T11" fmla="*/ 31 h 58"/>
                <a:gd name="T12" fmla="*/ 16 w 50"/>
                <a:gd name="T13" fmla="*/ 31 h 58"/>
                <a:gd name="T14" fmla="*/ 22 w 50"/>
                <a:gd name="T15" fmla="*/ 40 h 58"/>
                <a:gd name="T16" fmla="*/ 28 w 50"/>
                <a:gd name="T17" fmla="*/ 40 h 58"/>
                <a:gd name="T18" fmla="*/ 34 w 50"/>
                <a:gd name="T19" fmla="*/ 31 h 58"/>
                <a:gd name="T20" fmla="*/ 40 w 50"/>
                <a:gd name="T21" fmla="*/ 31 h 58"/>
                <a:gd name="T22" fmla="*/ 50 w 50"/>
                <a:gd name="T23" fmla="*/ 41 h 58"/>
                <a:gd name="T24" fmla="*/ 50 w 50"/>
                <a:gd name="T25" fmla="*/ 58 h 58"/>
                <a:gd name="T26" fmla="*/ 0 w 50"/>
                <a:gd name="T27" fmla="*/ 58 h 58"/>
                <a:gd name="T28" fmla="*/ 0 w 50"/>
                <a:gd name="T29" fmla="*/ 41 h 58"/>
                <a:gd name="T30" fmla="*/ 10 w 50"/>
                <a:gd name="T31" fmla="*/ 3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58">
                  <a:moveTo>
                    <a:pt x="25" y="0"/>
                  </a:moveTo>
                  <a:cubicBezTo>
                    <a:pt x="33" y="0"/>
                    <a:pt x="39" y="6"/>
                    <a:pt x="39" y="14"/>
                  </a:cubicBezTo>
                  <a:cubicBezTo>
                    <a:pt x="39" y="21"/>
                    <a:pt x="33" y="28"/>
                    <a:pt x="25" y="28"/>
                  </a:cubicBezTo>
                  <a:cubicBezTo>
                    <a:pt x="17" y="28"/>
                    <a:pt x="11" y="21"/>
                    <a:pt x="11" y="14"/>
                  </a:cubicBezTo>
                  <a:cubicBezTo>
                    <a:pt x="11" y="6"/>
                    <a:pt x="17" y="0"/>
                    <a:pt x="25" y="0"/>
                  </a:cubicBezTo>
                  <a:close/>
                  <a:moveTo>
                    <a:pt x="10" y="31"/>
                  </a:moveTo>
                  <a:cubicBezTo>
                    <a:pt x="16" y="31"/>
                    <a:pt x="16" y="31"/>
                    <a:pt x="16" y="31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4" y="43"/>
                    <a:pt x="26" y="43"/>
                    <a:pt x="28" y="4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5" y="31"/>
                    <a:pt x="50" y="36"/>
                    <a:pt x="50" y="41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42" y="58"/>
                    <a:pt x="8" y="58"/>
                    <a:pt x="0" y="58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6"/>
                    <a:pt x="5" y="31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62560" tIns="81280" rIns="162560" bIns="81280" numCol="1" anchor="t" anchorCtr="0" compatLnSpc="1"/>
            <a:lstStyle/>
            <a:p>
              <a:endParaRPr lang="zh-CN" altLang="en-US" sz="320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39" name="任意多边形 138"/>
          <p:cNvSpPr/>
          <p:nvPr/>
        </p:nvSpPr>
        <p:spPr>
          <a:xfrm>
            <a:off x="6834256" y="2888568"/>
            <a:ext cx="3774847" cy="302509"/>
          </a:xfrm>
          <a:custGeom>
            <a:avLst/>
            <a:gdLst>
              <a:gd name="connsiteX0" fmla="*/ 0 w 3575098"/>
              <a:gd name="connsiteY0" fmla="*/ 0 h 226882"/>
              <a:gd name="connsiteX1" fmla="*/ 226882 w 3575098"/>
              <a:gd name="connsiteY1" fmla="*/ 226882 h 226882"/>
              <a:gd name="connsiteX2" fmla="*/ 3575098 w 3575098"/>
              <a:gd name="connsiteY2" fmla="*/ 226882 h 22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5098" h="226882">
                <a:moveTo>
                  <a:pt x="0" y="0"/>
                </a:moveTo>
                <a:lnTo>
                  <a:pt x="226882" y="226882"/>
                </a:lnTo>
                <a:lnTo>
                  <a:pt x="3575098" y="226882"/>
                </a:lnTo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0" name="任意多边形 139"/>
          <p:cNvSpPr/>
          <p:nvPr/>
        </p:nvSpPr>
        <p:spPr>
          <a:xfrm>
            <a:off x="6834256" y="5786440"/>
            <a:ext cx="3774847" cy="302509"/>
          </a:xfrm>
          <a:custGeom>
            <a:avLst/>
            <a:gdLst>
              <a:gd name="connsiteX0" fmla="*/ 0 w 3575098"/>
              <a:gd name="connsiteY0" fmla="*/ 0 h 226882"/>
              <a:gd name="connsiteX1" fmla="*/ 226882 w 3575098"/>
              <a:gd name="connsiteY1" fmla="*/ 226882 h 226882"/>
              <a:gd name="connsiteX2" fmla="*/ 3575098 w 3575098"/>
              <a:gd name="connsiteY2" fmla="*/ 226882 h 22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5098" h="226882">
                <a:moveTo>
                  <a:pt x="0" y="0"/>
                </a:moveTo>
                <a:lnTo>
                  <a:pt x="226882" y="226882"/>
                </a:lnTo>
                <a:lnTo>
                  <a:pt x="3575098" y="226882"/>
                </a:lnTo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1" name="任意多边形 140"/>
          <p:cNvSpPr/>
          <p:nvPr/>
        </p:nvSpPr>
        <p:spPr>
          <a:xfrm flipH="1">
            <a:off x="864199" y="4294568"/>
            <a:ext cx="3838036" cy="340864"/>
          </a:xfrm>
          <a:custGeom>
            <a:avLst/>
            <a:gdLst>
              <a:gd name="connsiteX0" fmla="*/ 0 w 3575098"/>
              <a:gd name="connsiteY0" fmla="*/ 0 h 226882"/>
              <a:gd name="connsiteX1" fmla="*/ 226882 w 3575098"/>
              <a:gd name="connsiteY1" fmla="*/ 226882 h 226882"/>
              <a:gd name="connsiteX2" fmla="*/ 3575098 w 3575098"/>
              <a:gd name="connsiteY2" fmla="*/ 226882 h 226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5098" h="226882">
                <a:moveTo>
                  <a:pt x="0" y="0"/>
                </a:moveTo>
                <a:lnTo>
                  <a:pt x="226882" y="226882"/>
                </a:lnTo>
                <a:lnTo>
                  <a:pt x="3575098" y="226882"/>
                </a:lnTo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2" name="矩形 141"/>
          <p:cNvSpPr/>
          <p:nvPr/>
        </p:nvSpPr>
        <p:spPr>
          <a:xfrm>
            <a:off x="7196944" y="1960092"/>
            <a:ext cx="3497501" cy="100139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altLang="zh-CN" sz="14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43" name="TextBox 54"/>
          <p:cNvSpPr txBox="1"/>
          <p:nvPr/>
        </p:nvSpPr>
        <p:spPr>
          <a:xfrm>
            <a:off x="7456564" y="1390445"/>
            <a:ext cx="2895600" cy="526415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en-US" altLang="zh-CN" sz="266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144" name="矩形 143"/>
          <p:cNvSpPr/>
          <p:nvPr/>
        </p:nvSpPr>
        <p:spPr>
          <a:xfrm>
            <a:off x="7179988" y="4845216"/>
            <a:ext cx="3497501" cy="100139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altLang="zh-CN" sz="14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45" name="TextBox 54"/>
          <p:cNvSpPr txBox="1"/>
          <p:nvPr/>
        </p:nvSpPr>
        <p:spPr>
          <a:xfrm>
            <a:off x="7439608" y="4275569"/>
            <a:ext cx="2895600" cy="526415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en-US" altLang="zh-CN" sz="266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</p:spTree>
  </p:cSld>
  <p:clrMapOvr>
    <a:masterClrMapping/>
  </p:clrMapOvr>
  <p:transition advTm="533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bldLvl="0" animBg="1"/>
      <p:bldP spid="140" grpId="0" bldLvl="0" animBg="1"/>
      <p:bldP spid="141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517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pic>
        <p:nvPicPr>
          <p:cNvPr id="113" name="图片 2" descr="C:\Users\Administrator\Desktop\卡通\QQ截图20170511120220.jpgQQ截图201705111202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8326" y="1946117"/>
            <a:ext cx="6502400" cy="211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7692039" y="4621213"/>
            <a:ext cx="1912937" cy="1073151"/>
            <a:chOff x="7691438" y="4621213"/>
            <a:chExt cx="1912937" cy="1073150"/>
          </a:xfrm>
        </p:grpSpPr>
        <p:grpSp>
          <p:nvGrpSpPr>
            <p:cNvPr id="120" name="Donut 18"/>
            <p:cNvGrpSpPr/>
            <p:nvPr/>
          </p:nvGrpSpPr>
          <p:grpSpPr bwMode="auto">
            <a:xfrm>
              <a:off x="7691438" y="4627563"/>
              <a:ext cx="1060450" cy="1066800"/>
              <a:chOff x="0" y="0"/>
              <a:chExt cx="668" cy="672"/>
            </a:xfrm>
          </p:grpSpPr>
          <p:pic>
            <p:nvPicPr>
              <p:cNvPr id="121" name="Donut 18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68" cy="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2" name="Text Box 27"/>
              <p:cNvSpPr txBox="1">
                <a:spLocks noChangeArrowheads="1"/>
              </p:cNvSpPr>
              <p:nvPr/>
            </p:nvSpPr>
            <p:spPr bwMode="auto">
              <a:xfrm>
                <a:off x="103" y="103"/>
                <a:ext cx="460" cy="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id-ID" altLang="en-US" sz="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23" name="Block Arc 19"/>
            <p:cNvGrpSpPr/>
            <p:nvPr/>
          </p:nvGrpSpPr>
          <p:grpSpPr bwMode="auto">
            <a:xfrm>
              <a:off x="7691438" y="4621213"/>
              <a:ext cx="1060450" cy="1066800"/>
              <a:chOff x="0" y="0"/>
              <a:chExt cx="668" cy="672"/>
            </a:xfrm>
          </p:grpSpPr>
          <p:pic>
            <p:nvPicPr>
              <p:cNvPr id="124" name="Block Arc 19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68" cy="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5" name="Text Box 30"/>
              <p:cNvSpPr txBox="1">
                <a:spLocks noChangeArrowheads="1"/>
              </p:cNvSpPr>
              <p:nvPr/>
            </p:nvSpPr>
            <p:spPr bwMode="auto">
              <a:xfrm>
                <a:off x="8" y="12"/>
                <a:ext cx="650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id-ID" altLang="en-US" sz="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26" name="Text Placeholder 33"/>
            <p:cNvSpPr txBox="1">
              <a:spLocks noChangeArrowheads="1"/>
            </p:cNvSpPr>
            <p:nvPr/>
          </p:nvSpPr>
          <p:spPr bwMode="auto">
            <a:xfrm flipH="1">
              <a:off x="8912225" y="4840288"/>
              <a:ext cx="692150" cy="379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ts val="565"/>
                </a:spcBef>
              </a:pPr>
              <a:r>
                <a:rPr lang="en-AU" altLang="en-US" sz="100">
                  <a:solidFill>
                    <a:srgbClr val="FDFDFD"/>
                  </a:solidFill>
                  <a:latin typeface="微软雅黑" panose="020B0503020204020204" charset="-122"/>
                  <a:ea typeface="微软雅黑" panose="020B0503020204020204" charset="-122"/>
                </a:rPr>
                <a:t>78%</a:t>
              </a:r>
            </a:p>
          </p:txBody>
        </p:sp>
        <p:sp>
          <p:nvSpPr>
            <p:cNvPr id="127" name="Text Placeholder 32"/>
            <p:cNvSpPr txBox="1">
              <a:spLocks noChangeArrowheads="1"/>
            </p:cNvSpPr>
            <p:nvPr/>
          </p:nvSpPr>
          <p:spPr bwMode="auto">
            <a:xfrm flipH="1">
              <a:off x="8912225" y="5235575"/>
              <a:ext cx="692150" cy="298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ts val="565"/>
                </a:spcBef>
              </a:pPr>
              <a:r>
                <a:rPr lang="zh-CN" altLang="en-US" sz="1465" b="1">
                  <a:solidFill>
                    <a:srgbClr val="FDFDFD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  <a:endParaRPr lang="en-US" sz="1465" b="1">
                <a:solidFill>
                  <a:srgbClr val="FDFDFD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958988" y="4621213"/>
            <a:ext cx="1935163" cy="1066800"/>
            <a:chOff x="9958388" y="4621213"/>
            <a:chExt cx="1935162" cy="1066800"/>
          </a:xfrm>
        </p:grpSpPr>
        <p:grpSp>
          <p:nvGrpSpPr>
            <p:cNvPr id="128" name="Donut 23"/>
            <p:cNvGrpSpPr/>
            <p:nvPr/>
          </p:nvGrpSpPr>
          <p:grpSpPr bwMode="auto">
            <a:xfrm>
              <a:off x="9958388" y="4627563"/>
              <a:ext cx="1060450" cy="1060450"/>
              <a:chOff x="0" y="0"/>
              <a:chExt cx="668" cy="668"/>
            </a:xfrm>
          </p:grpSpPr>
          <p:pic>
            <p:nvPicPr>
              <p:cNvPr id="129" name="Donut 23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68" cy="6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0" name="Text Box 35"/>
              <p:cNvSpPr txBox="1">
                <a:spLocks noChangeArrowheads="1"/>
              </p:cNvSpPr>
              <p:nvPr/>
            </p:nvSpPr>
            <p:spPr bwMode="auto">
              <a:xfrm>
                <a:off x="103" y="103"/>
                <a:ext cx="460" cy="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id-ID" altLang="en-US" sz="1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1" name="Block Arc 24"/>
            <p:cNvGrpSpPr/>
            <p:nvPr/>
          </p:nvGrpSpPr>
          <p:grpSpPr bwMode="auto">
            <a:xfrm>
              <a:off x="9971088" y="4621213"/>
              <a:ext cx="1047750" cy="1066800"/>
              <a:chOff x="0" y="0"/>
              <a:chExt cx="660" cy="672"/>
            </a:xfrm>
          </p:grpSpPr>
          <p:pic>
            <p:nvPicPr>
              <p:cNvPr id="132" name="Block Arc 24"/>
              <p:cNvPicPr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60" cy="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" name="Text Box 38"/>
              <p:cNvSpPr txBox="1">
                <a:spLocks noChangeArrowheads="1"/>
              </p:cNvSpPr>
              <p:nvPr/>
            </p:nvSpPr>
            <p:spPr bwMode="auto">
              <a:xfrm>
                <a:off x="10" y="11"/>
                <a:ext cx="640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id-ID" altLang="en-US" sz="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34" name="Text Placeholder 33"/>
            <p:cNvSpPr txBox="1">
              <a:spLocks noChangeArrowheads="1"/>
            </p:cNvSpPr>
            <p:nvPr/>
          </p:nvSpPr>
          <p:spPr bwMode="auto">
            <a:xfrm flipH="1">
              <a:off x="11202988" y="4840288"/>
              <a:ext cx="690562" cy="379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ts val="565"/>
                </a:spcBef>
              </a:pPr>
              <a:r>
                <a:rPr lang="en-AU" altLang="en-US" sz="100">
                  <a:solidFill>
                    <a:srgbClr val="FDFDFD"/>
                  </a:solidFill>
                  <a:latin typeface="微软雅黑" panose="020B0503020204020204" charset="-122"/>
                  <a:ea typeface="微软雅黑" panose="020B0503020204020204" charset="-122"/>
                </a:rPr>
                <a:t>78%</a:t>
              </a:r>
            </a:p>
          </p:txBody>
        </p:sp>
        <p:sp>
          <p:nvSpPr>
            <p:cNvPr id="135" name="Text Placeholder 32"/>
            <p:cNvSpPr txBox="1">
              <a:spLocks noChangeArrowheads="1"/>
            </p:cNvSpPr>
            <p:nvPr/>
          </p:nvSpPr>
          <p:spPr bwMode="auto">
            <a:xfrm flipH="1">
              <a:off x="11202988" y="5235575"/>
              <a:ext cx="690562" cy="298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ts val="565"/>
                </a:spcBef>
              </a:pPr>
              <a:r>
                <a:rPr lang="zh-CN" altLang="en-US" sz="1065" b="1">
                  <a:solidFill>
                    <a:srgbClr val="FDFDFD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  <a:endParaRPr lang="en-US" sz="1065" b="1">
                <a:solidFill>
                  <a:srgbClr val="FDFDFD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36" name="TextBox 15"/>
          <p:cNvSpPr txBox="1">
            <a:spLocks noChangeArrowheads="1"/>
          </p:cNvSpPr>
          <p:nvPr/>
        </p:nvSpPr>
        <p:spPr bwMode="auto">
          <a:xfrm>
            <a:off x="7704739" y="2143125"/>
            <a:ext cx="2005012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sz="100" b="1">
                <a:solidFill>
                  <a:srgbClr val="FDFDFD"/>
                </a:solidFill>
                <a:latin typeface="微软雅黑" panose="020B0503020204020204" charset="-122"/>
                <a:ea typeface="微软雅黑" panose="020B0503020204020204" charset="-122"/>
                <a:sym typeface="Gill Sans"/>
              </a:rPr>
              <a:t>单击编辑标题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834039" y="4157663"/>
            <a:ext cx="6510337" cy="1981200"/>
            <a:chOff x="833438" y="4157663"/>
            <a:chExt cx="6510337" cy="1981200"/>
          </a:xfrm>
        </p:grpSpPr>
        <p:grpSp>
          <p:nvGrpSpPr>
            <p:cNvPr id="114" name="Rectangle 66"/>
            <p:cNvGrpSpPr/>
            <p:nvPr/>
          </p:nvGrpSpPr>
          <p:grpSpPr bwMode="auto">
            <a:xfrm>
              <a:off x="833438" y="4175125"/>
              <a:ext cx="2193925" cy="1963738"/>
              <a:chOff x="0" y="0"/>
              <a:chExt cx="1382" cy="1237"/>
            </a:xfrm>
          </p:grpSpPr>
          <p:pic>
            <p:nvPicPr>
              <p:cNvPr id="115" name="Rectangle 66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382" cy="1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6" name="Text Box 21"/>
              <p:cNvSpPr txBox="1">
                <a:spLocks noChangeArrowheads="1"/>
              </p:cNvSpPr>
              <p:nvPr/>
            </p:nvSpPr>
            <p:spPr bwMode="auto">
              <a:xfrm>
                <a:off x="9" y="9"/>
                <a:ext cx="1360" cy="1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AU" altLang="en-US" sz="6665">
                    <a:solidFill>
                      <a:srgbClr val="FFFFFF"/>
                    </a:solidFill>
                  </a:rPr>
                  <a:t>01</a:t>
                </a:r>
                <a:endParaRPr lang="en-US" altLang="zh-CN" sz="6665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7" name="Rectangle 72"/>
            <p:cNvGrpSpPr/>
            <p:nvPr/>
          </p:nvGrpSpPr>
          <p:grpSpPr bwMode="auto">
            <a:xfrm>
              <a:off x="2997200" y="4157663"/>
              <a:ext cx="4346575" cy="1981200"/>
              <a:chOff x="0" y="0"/>
              <a:chExt cx="2738" cy="1248"/>
            </a:xfrm>
          </p:grpSpPr>
          <p:pic>
            <p:nvPicPr>
              <p:cNvPr id="118" name="Rectangle 72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738" cy="1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9" name="Text Box 24"/>
              <p:cNvSpPr txBox="1">
                <a:spLocks noChangeArrowheads="1"/>
              </p:cNvSpPr>
              <p:nvPr/>
            </p:nvSpPr>
            <p:spPr bwMode="auto">
              <a:xfrm>
                <a:off x="9" y="9"/>
                <a:ext cx="2719" cy="1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 sz="1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37" name="矩形 21"/>
            <p:cNvSpPr>
              <a:spLocks noChangeArrowheads="1"/>
            </p:cNvSpPr>
            <p:nvPr/>
          </p:nvSpPr>
          <p:spPr bwMode="auto">
            <a:xfrm>
              <a:off x="3348038" y="4711700"/>
              <a:ext cx="3567112" cy="134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65">
                  <a:solidFill>
                    <a:srgbClr val="FDFDFD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sz="1465">
                <a:solidFill>
                  <a:srgbClr val="FDFDFD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38" name="矩形 22"/>
          <p:cNvSpPr>
            <a:spLocks noChangeArrowheads="1"/>
          </p:cNvSpPr>
          <p:nvPr/>
        </p:nvSpPr>
        <p:spPr bwMode="auto">
          <a:xfrm>
            <a:off x="7796814" y="2647949"/>
            <a:ext cx="3567112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65">
                <a:solidFill>
                  <a:srgbClr val="FDFDFD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sz="1465">
              <a:solidFill>
                <a:srgbClr val="FDFDFD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Tm="58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517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grpSp>
        <p:nvGrpSpPr>
          <p:cNvPr id="14338" name="组合 43"/>
          <p:cNvGrpSpPr/>
          <p:nvPr/>
        </p:nvGrpSpPr>
        <p:grpSpPr bwMode="auto">
          <a:xfrm>
            <a:off x="624488" y="1643063"/>
            <a:ext cx="3856037" cy="1012793"/>
            <a:chOff x="344487" y="1202286"/>
            <a:chExt cx="2892425" cy="759064"/>
          </a:xfrm>
        </p:grpSpPr>
        <p:sp>
          <p:nvSpPr>
            <p:cNvPr id="14480" name="TextBox 19"/>
            <p:cNvSpPr>
              <a:spLocks noChangeArrowheads="1"/>
            </p:cNvSpPr>
            <p:nvPr/>
          </p:nvSpPr>
          <p:spPr bwMode="auto">
            <a:xfrm>
              <a:off x="344487" y="1514464"/>
              <a:ext cx="2892425" cy="446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357585" y="1202286"/>
              <a:ext cx="1768083" cy="3298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1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</p:grpSp>
      <p:grpSp>
        <p:nvGrpSpPr>
          <p:cNvPr id="14339" name="组合 46"/>
          <p:cNvGrpSpPr/>
          <p:nvPr/>
        </p:nvGrpSpPr>
        <p:grpSpPr bwMode="auto">
          <a:xfrm>
            <a:off x="640363" y="3087688"/>
            <a:ext cx="3892551" cy="1012793"/>
            <a:chOff x="344487" y="1202286"/>
            <a:chExt cx="2892425" cy="759064"/>
          </a:xfrm>
        </p:grpSpPr>
        <p:sp>
          <p:nvSpPr>
            <p:cNvPr id="14478" name="TextBox 19"/>
            <p:cNvSpPr>
              <a:spLocks noChangeArrowheads="1"/>
            </p:cNvSpPr>
            <p:nvPr/>
          </p:nvSpPr>
          <p:spPr bwMode="auto">
            <a:xfrm>
              <a:off x="344487" y="1514464"/>
              <a:ext cx="2892425" cy="446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357462" y="1202286"/>
              <a:ext cx="1751497" cy="3298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1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</p:grpSp>
      <p:grpSp>
        <p:nvGrpSpPr>
          <p:cNvPr id="14340" name="组合 55"/>
          <p:cNvGrpSpPr/>
          <p:nvPr/>
        </p:nvGrpSpPr>
        <p:grpSpPr bwMode="auto">
          <a:xfrm>
            <a:off x="640363" y="4532313"/>
            <a:ext cx="3857625" cy="1012793"/>
            <a:chOff x="344487" y="1202286"/>
            <a:chExt cx="2892425" cy="759064"/>
          </a:xfrm>
        </p:grpSpPr>
        <p:sp>
          <p:nvSpPr>
            <p:cNvPr id="14476" name="TextBox 19"/>
            <p:cNvSpPr>
              <a:spLocks noChangeArrowheads="1"/>
            </p:cNvSpPr>
            <p:nvPr/>
          </p:nvSpPr>
          <p:spPr bwMode="auto">
            <a:xfrm>
              <a:off x="344487" y="1514464"/>
              <a:ext cx="2892425" cy="446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357580" y="1202286"/>
              <a:ext cx="1767355" cy="3298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1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</p:grpSp>
      <p:grpSp>
        <p:nvGrpSpPr>
          <p:cNvPr id="14341" name="组合 62"/>
          <p:cNvGrpSpPr/>
          <p:nvPr/>
        </p:nvGrpSpPr>
        <p:grpSpPr bwMode="auto">
          <a:xfrm>
            <a:off x="7799671" y="1658939"/>
            <a:ext cx="3856039" cy="1012793"/>
            <a:chOff x="344487" y="1202286"/>
            <a:chExt cx="2892425" cy="759064"/>
          </a:xfrm>
        </p:grpSpPr>
        <p:sp>
          <p:nvSpPr>
            <p:cNvPr id="14474" name="TextBox 19"/>
            <p:cNvSpPr>
              <a:spLocks noChangeArrowheads="1"/>
            </p:cNvSpPr>
            <p:nvPr/>
          </p:nvSpPr>
          <p:spPr bwMode="auto">
            <a:xfrm>
              <a:off x="344487" y="1514464"/>
              <a:ext cx="2892425" cy="446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 eaLnBrk="1" hangingPunct="1"/>
              <a:r>
                <a:rPr lang="en-US" altLang="zh-CN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1468830" y="1202286"/>
              <a:ext cx="1768082" cy="3298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1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</p:grpSp>
      <p:grpSp>
        <p:nvGrpSpPr>
          <p:cNvPr id="14342" name="组合 65"/>
          <p:cNvGrpSpPr/>
          <p:nvPr/>
        </p:nvGrpSpPr>
        <p:grpSpPr bwMode="auto">
          <a:xfrm>
            <a:off x="7799671" y="4532313"/>
            <a:ext cx="3856039" cy="1012793"/>
            <a:chOff x="562163" y="1202286"/>
            <a:chExt cx="2892425" cy="759064"/>
          </a:xfrm>
        </p:grpSpPr>
        <p:sp>
          <p:nvSpPr>
            <p:cNvPr id="14472" name="TextBox 19"/>
            <p:cNvSpPr>
              <a:spLocks noChangeArrowheads="1"/>
            </p:cNvSpPr>
            <p:nvPr/>
          </p:nvSpPr>
          <p:spPr bwMode="auto">
            <a:xfrm>
              <a:off x="562163" y="1514464"/>
              <a:ext cx="2892425" cy="446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 eaLnBrk="1" hangingPunct="1"/>
              <a:r>
                <a:rPr lang="en-US" altLang="zh-CN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68" name="矩形 67"/>
            <p:cNvSpPr/>
            <p:nvPr/>
          </p:nvSpPr>
          <p:spPr>
            <a:xfrm>
              <a:off x="1686506" y="1202286"/>
              <a:ext cx="1768082" cy="3298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1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</p:grpSp>
      <p:grpSp>
        <p:nvGrpSpPr>
          <p:cNvPr id="14343" name="组合 68"/>
          <p:cNvGrpSpPr/>
          <p:nvPr/>
        </p:nvGrpSpPr>
        <p:grpSpPr bwMode="auto">
          <a:xfrm>
            <a:off x="7688058" y="3101976"/>
            <a:ext cx="3967652" cy="1012794"/>
            <a:chOff x="344487" y="1202286"/>
            <a:chExt cx="2892425" cy="759063"/>
          </a:xfrm>
        </p:grpSpPr>
        <p:sp>
          <p:nvSpPr>
            <p:cNvPr id="14470" name="TextBox 19"/>
            <p:cNvSpPr>
              <a:spLocks noChangeArrowheads="1"/>
            </p:cNvSpPr>
            <p:nvPr/>
          </p:nvSpPr>
          <p:spPr bwMode="auto">
            <a:xfrm>
              <a:off x="344487" y="1514464"/>
              <a:ext cx="2892425" cy="446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 eaLnBrk="1" hangingPunct="1"/>
              <a:r>
                <a:rPr lang="en-US" altLang="zh-CN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71" name="矩形 70"/>
            <p:cNvSpPr/>
            <p:nvPr/>
          </p:nvSpPr>
          <p:spPr>
            <a:xfrm>
              <a:off x="1518568" y="1202286"/>
              <a:ext cx="1718344" cy="3298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1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</p:grpSp>
      <p:grpSp>
        <p:nvGrpSpPr>
          <p:cNvPr id="14344" name="组合 56"/>
          <p:cNvGrpSpPr/>
          <p:nvPr/>
        </p:nvGrpSpPr>
        <p:grpSpPr bwMode="auto">
          <a:xfrm>
            <a:off x="4621814" y="1223964"/>
            <a:ext cx="2970212" cy="4651375"/>
            <a:chOff x="3357554" y="571486"/>
            <a:chExt cx="2165349" cy="3557586"/>
          </a:xfrm>
        </p:grpSpPr>
        <p:grpSp>
          <p:nvGrpSpPr>
            <p:cNvPr id="58" name="组合 208"/>
            <p:cNvGrpSpPr/>
            <p:nvPr/>
          </p:nvGrpSpPr>
          <p:grpSpPr bwMode="auto">
            <a:xfrm>
              <a:off x="4396006" y="2704762"/>
              <a:ext cx="120702" cy="431547"/>
              <a:chOff x="0" y="0"/>
              <a:chExt cx="184150" cy="644525"/>
            </a:xfrm>
            <a:solidFill>
              <a:schemeClr val="bg1">
                <a:alpha val="70000"/>
              </a:schemeClr>
            </a:solidFill>
          </p:grpSpPr>
          <p:sp>
            <p:nvSpPr>
              <p:cNvPr id="273" name="Freeform 101"/>
              <p:cNvSpPr>
                <a:spLocks noChangeArrowheads="1"/>
              </p:cNvSpPr>
              <p:nvPr/>
            </p:nvSpPr>
            <p:spPr bwMode="auto">
              <a:xfrm>
                <a:off x="9525" y="82550"/>
                <a:ext cx="174625" cy="519113"/>
              </a:xfrm>
              <a:custGeom>
                <a:avLst/>
                <a:gdLst>
                  <a:gd name="T0" fmla="*/ 34 w 110"/>
                  <a:gd name="T1" fmla="*/ 267 h 327"/>
                  <a:gd name="T2" fmla="*/ 67 w 110"/>
                  <a:gd name="T3" fmla="*/ 327 h 327"/>
                  <a:gd name="T4" fmla="*/ 95 w 110"/>
                  <a:gd name="T5" fmla="*/ 323 h 327"/>
                  <a:gd name="T6" fmla="*/ 110 w 110"/>
                  <a:gd name="T7" fmla="*/ 256 h 327"/>
                  <a:gd name="T8" fmla="*/ 76 w 110"/>
                  <a:gd name="T9" fmla="*/ 0 h 327"/>
                  <a:gd name="T10" fmla="*/ 0 w 110"/>
                  <a:gd name="T11" fmla="*/ 10 h 327"/>
                  <a:gd name="T12" fmla="*/ 34 w 110"/>
                  <a:gd name="T13" fmla="*/ 267 h 3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0"/>
                  <a:gd name="T22" fmla="*/ 0 h 327"/>
                  <a:gd name="T23" fmla="*/ 110 w 110"/>
                  <a:gd name="T24" fmla="*/ 327 h 3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0" h="327">
                    <a:moveTo>
                      <a:pt x="34" y="267"/>
                    </a:moveTo>
                    <a:lnTo>
                      <a:pt x="67" y="327"/>
                    </a:lnTo>
                    <a:lnTo>
                      <a:pt x="95" y="323"/>
                    </a:lnTo>
                    <a:lnTo>
                      <a:pt x="110" y="256"/>
                    </a:lnTo>
                    <a:lnTo>
                      <a:pt x="76" y="0"/>
                    </a:lnTo>
                    <a:lnTo>
                      <a:pt x="0" y="10"/>
                    </a:lnTo>
                    <a:lnTo>
                      <a:pt x="34" y="26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74" name="Freeform 102"/>
              <p:cNvSpPr>
                <a:spLocks noChangeArrowheads="1"/>
              </p:cNvSpPr>
              <p:nvPr/>
            </p:nvSpPr>
            <p:spPr bwMode="auto">
              <a:xfrm>
                <a:off x="1587" y="0"/>
                <a:ext cx="128588" cy="146050"/>
              </a:xfrm>
              <a:custGeom>
                <a:avLst/>
                <a:gdLst>
                  <a:gd name="T0" fmla="*/ 5 w 81"/>
                  <a:gd name="T1" fmla="*/ 58 h 92"/>
                  <a:gd name="T2" fmla="*/ 5 w 81"/>
                  <a:gd name="T3" fmla="*/ 58 h 92"/>
                  <a:gd name="T4" fmla="*/ 7 w 81"/>
                  <a:gd name="T5" fmla="*/ 66 h 92"/>
                  <a:gd name="T6" fmla="*/ 10 w 81"/>
                  <a:gd name="T7" fmla="*/ 73 h 92"/>
                  <a:gd name="T8" fmla="*/ 15 w 81"/>
                  <a:gd name="T9" fmla="*/ 78 h 92"/>
                  <a:gd name="T10" fmla="*/ 20 w 81"/>
                  <a:gd name="T11" fmla="*/ 84 h 92"/>
                  <a:gd name="T12" fmla="*/ 26 w 81"/>
                  <a:gd name="T13" fmla="*/ 88 h 92"/>
                  <a:gd name="T14" fmla="*/ 33 w 81"/>
                  <a:gd name="T15" fmla="*/ 90 h 92"/>
                  <a:gd name="T16" fmla="*/ 39 w 81"/>
                  <a:gd name="T17" fmla="*/ 92 h 92"/>
                  <a:gd name="T18" fmla="*/ 47 w 81"/>
                  <a:gd name="T19" fmla="*/ 90 h 92"/>
                  <a:gd name="T20" fmla="*/ 49 w 81"/>
                  <a:gd name="T21" fmla="*/ 90 h 92"/>
                  <a:gd name="T22" fmla="*/ 49 w 81"/>
                  <a:gd name="T23" fmla="*/ 90 h 92"/>
                  <a:gd name="T24" fmla="*/ 56 w 81"/>
                  <a:gd name="T25" fmla="*/ 89 h 92"/>
                  <a:gd name="T26" fmla="*/ 62 w 81"/>
                  <a:gd name="T27" fmla="*/ 86 h 92"/>
                  <a:gd name="T28" fmla="*/ 69 w 81"/>
                  <a:gd name="T29" fmla="*/ 81 h 92"/>
                  <a:gd name="T30" fmla="*/ 73 w 81"/>
                  <a:gd name="T31" fmla="*/ 77 h 92"/>
                  <a:gd name="T32" fmla="*/ 77 w 81"/>
                  <a:gd name="T33" fmla="*/ 70 h 92"/>
                  <a:gd name="T34" fmla="*/ 80 w 81"/>
                  <a:gd name="T35" fmla="*/ 63 h 92"/>
                  <a:gd name="T36" fmla="*/ 81 w 81"/>
                  <a:gd name="T37" fmla="*/ 56 h 92"/>
                  <a:gd name="T38" fmla="*/ 81 w 81"/>
                  <a:gd name="T39" fmla="*/ 48 h 92"/>
                  <a:gd name="T40" fmla="*/ 76 w 81"/>
                  <a:gd name="T41" fmla="*/ 13 h 92"/>
                  <a:gd name="T42" fmla="*/ 76 w 81"/>
                  <a:gd name="T43" fmla="*/ 13 h 92"/>
                  <a:gd name="T44" fmla="*/ 75 w 81"/>
                  <a:gd name="T45" fmla="*/ 8 h 92"/>
                  <a:gd name="T46" fmla="*/ 72 w 81"/>
                  <a:gd name="T47" fmla="*/ 2 h 92"/>
                  <a:gd name="T48" fmla="*/ 68 w 81"/>
                  <a:gd name="T49" fmla="*/ 1 h 92"/>
                  <a:gd name="T50" fmla="*/ 64 w 81"/>
                  <a:gd name="T51" fmla="*/ 0 h 92"/>
                  <a:gd name="T52" fmla="*/ 51 w 81"/>
                  <a:gd name="T53" fmla="*/ 0 h 92"/>
                  <a:gd name="T54" fmla="*/ 37 w 81"/>
                  <a:gd name="T55" fmla="*/ 2 h 92"/>
                  <a:gd name="T56" fmla="*/ 35 w 81"/>
                  <a:gd name="T57" fmla="*/ 2 h 92"/>
                  <a:gd name="T58" fmla="*/ 35 w 81"/>
                  <a:gd name="T59" fmla="*/ 2 h 92"/>
                  <a:gd name="T60" fmla="*/ 22 w 81"/>
                  <a:gd name="T61" fmla="*/ 4 h 92"/>
                  <a:gd name="T62" fmla="*/ 10 w 81"/>
                  <a:gd name="T63" fmla="*/ 6 h 92"/>
                  <a:gd name="T64" fmla="*/ 5 w 81"/>
                  <a:gd name="T65" fmla="*/ 9 h 92"/>
                  <a:gd name="T66" fmla="*/ 3 w 81"/>
                  <a:gd name="T67" fmla="*/ 12 h 92"/>
                  <a:gd name="T68" fmla="*/ 0 w 81"/>
                  <a:gd name="T69" fmla="*/ 17 h 92"/>
                  <a:gd name="T70" fmla="*/ 0 w 81"/>
                  <a:gd name="T71" fmla="*/ 24 h 92"/>
                  <a:gd name="T72" fmla="*/ 5 w 81"/>
                  <a:gd name="T73" fmla="*/ 58 h 9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1"/>
                  <a:gd name="T112" fmla="*/ 0 h 92"/>
                  <a:gd name="T113" fmla="*/ 81 w 81"/>
                  <a:gd name="T114" fmla="*/ 92 h 9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1" h="92">
                    <a:moveTo>
                      <a:pt x="5" y="58"/>
                    </a:moveTo>
                    <a:lnTo>
                      <a:pt x="5" y="58"/>
                    </a:lnTo>
                    <a:lnTo>
                      <a:pt x="7" y="66"/>
                    </a:lnTo>
                    <a:lnTo>
                      <a:pt x="10" y="73"/>
                    </a:lnTo>
                    <a:lnTo>
                      <a:pt x="15" y="78"/>
                    </a:lnTo>
                    <a:lnTo>
                      <a:pt x="20" y="84"/>
                    </a:lnTo>
                    <a:lnTo>
                      <a:pt x="26" y="88"/>
                    </a:lnTo>
                    <a:lnTo>
                      <a:pt x="33" y="90"/>
                    </a:lnTo>
                    <a:lnTo>
                      <a:pt x="39" y="92"/>
                    </a:lnTo>
                    <a:lnTo>
                      <a:pt x="47" y="90"/>
                    </a:lnTo>
                    <a:lnTo>
                      <a:pt x="49" y="90"/>
                    </a:lnTo>
                    <a:lnTo>
                      <a:pt x="49" y="90"/>
                    </a:lnTo>
                    <a:lnTo>
                      <a:pt x="56" y="89"/>
                    </a:lnTo>
                    <a:lnTo>
                      <a:pt x="62" y="86"/>
                    </a:lnTo>
                    <a:lnTo>
                      <a:pt x="69" y="81"/>
                    </a:lnTo>
                    <a:lnTo>
                      <a:pt x="73" y="77"/>
                    </a:lnTo>
                    <a:lnTo>
                      <a:pt x="77" y="70"/>
                    </a:lnTo>
                    <a:lnTo>
                      <a:pt x="80" y="63"/>
                    </a:lnTo>
                    <a:lnTo>
                      <a:pt x="81" y="56"/>
                    </a:lnTo>
                    <a:lnTo>
                      <a:pt x="81" y="48"/>
                    </a:lnTo>
                    <a:lnTo>
                      <a:pt x="76" y="13"/>
                    </a:lnTo>
                    <a:lnTo>
                      <a:pt x="76" y="13"/>
                    </a:lnTo>
                    <a:lnTo>
                      <a:pt x="75" y="8"/>
                    </a:lnTo>
                    <a:lnTo>
                      <a:pt x="72" y="2"/>
                    </a:lnTo>
                    <a:lnTo>
                      <a:pt x="68" y="1"/>
                    </a:lnTo>
                    <a:lnTo>
                      <a:pt x="64" y="0"/>
                    </a:lnTo>
                    <a:lnTo>
                      <a:pt x="51" y="0"/>
                    </a:lnTo>
                    <a:lnTo>
                      <a:pt x="37" y="2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22" y="4"/>
                    </a:lnTo>
                    <a:lnTo>
                      <a:pt x="10" y="6"/>
                    </a:lnTo>
                    <a:lnTo>
                      <a:pt x="5" y="9"/>
                    </a:lnTo>
                    <a:lnTo>
                      <a:pt x="3" y="12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5" y="58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75" name="Freeform 103"/>
              <p:cNvSpPr>
                <a:spLocks noChangeArrowheads="1"/>
              </p:cNvSpPr>
              <p:nvPr/>
            </p:nvSpPr>
            <p:spPr bwMode="auto">
              <a:xfrm>
                <a:off x="0" y="49212"/>
                <a:ext cx="149225" cy="142875"/>
              </a:xfrm>
              <a:custGeom>
                <a:avLst/>
                <a:gdLst>
                  <a:gd name="T0" fmla="*/ 11 w 94"/>
                  <a:gd name="T1" fmla="*/ 90 h 90"/>
                  <a:gd name="T2" fmla="*/ 94 w 94"/>
                  <a:gd name="T3" fmla="*/ 80 h 90"/>
                  <a:gd name="T4" fmla="*/ 84 w 94"/>
                  <a:gd name="T5" fmla="*/ 0 h 90"/>
                  <a:gd name="T6" fmla="*/ 0 w 94"/>
                  <a:gd name="T7" fmla="*/ 11 h 90"/>
                  <a:gd name="T8" fmla="*/ 11 w 94"/>
                  <a:gd name="T9" fmla="*/ 90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90"/>
                  <a:gd name="T17" fmla="*/ 94 w 94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90">
                    <a:moveTo>
                      <a:pt x="11" y="90"/>
                    </a:moveTo>
                    <a:lnTo>
                      <a:pt x="94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76" name="Freeform 104"/>
              <p:cNvSpPr>
                <a:spLocks noChangeArrowheads="1"/>
              </p:cNvSpPr>
              <p:nvPr/>
            </p:nvSpPr>
            <p:spPr bwMode="auto">
              <a:xfrm>
                <a:off x="115887" y="588962"/>
                <a:ext cx="44450" cy="55563"/>
              </a:xfrm>
              <a:custGeom>
                <a:avLst/>
                <a:gdLst>
                  <a:gd name="T0" fmla="*/ 28 w 28"/>
                  <a:gd name="T1" fmla="*/ 2 h 35"/>
                  <a:gd name="T2" fmla="*/ 28 w 28"/>
                  <a:gd name="T3" fmla="*/ 2 h 35"/>
                  <a:gd name="T4" fmla="*/ 27 w 28"/>
                  <a:gd name="T5" fmla="*/ 14 h 35"/>
                  <a:gd name="T6" fmla="*/ 21 w 28"/>
                  <a:gd name="T7" fmla="*/ 31 h 35"/>
                  <a:gd name="T8" fmla="*/ 21 w 28"/>
                  <a:gd name="T9" fmla="*/ 31 h 35"/>
                  <a:gd name="T10" fmla="*/ 20 w 28"/>
                  <a:gd name="T11" fmla="*/ 35 h 35"/>
                  <a:gd name="T12" fmla="*/ 19 w 28"/>
                  <a:gd name="T13" fmla="*/ 35 h 35"/>
                  <a:gd name="T14" fmla="*/ 16 w 28"/>
                  <a:gd name="T15" fmla="*/ 35 h 35"/>
                  <a:gd name="T16" fmla="*/ 13 w 28"/>
                  <a:gd name="T17" fmla="*/ 32 h 35"/>
                  <a:gd name="T18" fmla="*/ 11 w 28"/>
                  <a:gd name="T19" fmla="*/ 27 h 35"/>
                  <a:gd name="T20" fmla="*/ 0 w 28"/>
                  <a:gd name="T21" fmla="*/ 8 h 35"/>
                  <a:gd name="T22" fmla="*/ 0 w 28"/>
                  <a:gd name="T23" fmla="*/ 8 h 35"/>
                  <a:gd name="T24" fmla="*/ 3 w 28"/>
                  <a:gd name="T25" fmla="*/ 5 h 35"/>
                  <a:gd name="T26" fmla="*/ 8 w 28"/>
                  <a:gd name="T27" fmla="*/ 2 h 35"/>
                  <a:gd name="T28" fmla="*/ 12 w 28"/>
                  <a:gd name="T29" fmla="*/ 1 h 35"/>
                  <a:gd name="T30" fmla="*/ 16 w 28"/>
                  <a:gd name="T31" fmla="*/ 0 h 35"/>
                  <a:gd name="T32" fmla="*/ 23 w 28"/>
                  <a:gd name="T33" fmla="*/ 0 h 35"/>
                  <a:gd name="T34" fmla="*/ 28 w 28"/>
                  <a:gd name="T35" fmla="*/ 2 h 35"/>
                  <a:gd name="T36" fmla="*/ 28 w 28"/>
                  <a:gd name="T37" fmla="*/ 2 h 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8"/>
                  <a:gd name="T58" fmla="*/ 0 h 35"/>
                  <a:gd name="T59" fmla="*/ 28 w 28"/>
                  <a:gd name="T60" fmla="*/ 35 h 3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8" h="35">
                    <a:moveTo>
                      <a:pt x="28" y="2"/>
                    </a:moveTo>
                    <a:lnTo>
                      <a:pt x="28" y="2"/>
                    </a:lnTo>
                    <a:lnTo>
                      <a:pt x="27" y="14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20" y="35"/>
                    </a:lnTo>
                    <a:lnTo>
                      <a:pt x="19" y="35"/>
                    </a:lnTo>
                    <a:lnTo>
                      <a:pt x="16" y="35"/>
                    </a:lnTo>
                    <a:lnTo>
                      <a:pt x="13" y="32"/>
                    </a:lnTo>
                    <a:lnTo>
                      <a:pt x="11" y="2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59" name="组合 215"/>
            <p:cNvGrpSpPr/>
            <p:nvPr/>
          </p:nvGrpSpPr>
          <p:grpSpPr bwMode="auto">
            <a:xfrm>
              <a:off x="3996441" y="3096979"/>
              <a:ext cx="927115" cy="1032092"/>
              <a:chOff x="0" y="0"/>
              <a:chExt cx="1414463" cy="1541463"/>
            </a:xfrm>
            <a:solidFill>
              <a:schemeClr val="bg1">
                <a:alpha val="70000"/>
              </a:schemeClr>
            </a:solidFill>
          </p:grpSpPr>
          <p:sp>
            <p:nvSpPr>
              <p:cNvPr id="176" name="Freeform 5"/>
              <p:cNvSpPr>
                <a:spLocks noChangeArrowheads="1"/>
              </p:cNvSpPr>
              <p:nvPr/>
            </p:nvSpPr>
            <p:spPr bwMode="auto">
              <a:xfrm>
                <a:off x="0" y="152400"/>
                <a:ext cx="1414463" cy="1257300"/>
              </a:xfrm>
              <a:custGeom>
                <a:avLst/>
                <a:gdLst>
                  <a:gd name="T0" fmla="*/ 334 w 891"/>
                  <a:gd name="T1" fmla="*/ 790 h 792"/>
                  <a:gd name="T2" fmla="*/ 228 w 891"/>
                  <a:gd name="T3" fmla="*/ 775 h 792"/>
                  <a:gd name="T4" fmla="*/ 212 w 891"/>
                  <a:gd name="T5" fmla="*/ 764 h 792"/>
                  <a:gd name="T6" fmla="*/ 190 w 891"/>
                  <a:gd name="T7" fmla="*/ 734 h 792"/>
                  <a:gd name="T8" fmla="*/ 110 w 891"/>
                  <a:gd name="T9" fmla="*/ 683 h 792"/>
                  <a:gd name="T10" fmla="*/ 65 w 891"/>
                  <a:gd name="T11" fmla="*/ 631 h 792"/>
                  <a:gd name="T12" fmla="*/ 56 w 891"/>
                  <a:gd name="T13" fmla="*/ 597 h 792"/>
                  <a:gd name="T14" fmla="*/ 61 w 891"/>
                  <a:gd name="T15" fmla="*/ 560 h 792"/>
                  <a:gd name="T16" fmla="*/ 45 w 891"/>
                  <a:gd name="T17" fmla="*/ 545 h 792"/>
                  <a:gd name="T18" fmla="*/ 26 w 891"/>
                  <a:gd name="T19" fmla="*/ 528 h 792"/>
                  <a:gd name="T20" fmla="*/ 48 w 891"/>
                  <a:gd name="T21" fmla="*/ 513 h 792"/>
                  <a:gd name="T22" fmla="*/ 61 w 891"/>
                  <a:gd name="T23" fmla="*/ 501 h 792"/>
                  <a:gd name="T24" fmla="*/ 56 w 891"/>
                  <a:gd name="T25" fmla="*/ 465 h 792"/>
                  <a:gd name="T26" fmla="*/ 65 w 891"/>
                  <a:gd name="T27" fmla="*/ 442 h 792"/>
                  <a:gd name="T28" fmla="*/ 48 w 891"/>
                  <a:gd name="T29" fmla="*/ 435 h 792"/>
                  <a:gd name="T30" fmla="*/ 23 w 891"/>
                  <a:gd name="T31" fmla="*/ 425 h 792"/>
                  <a:gd name="T32" fmla="*/ 34 w 891"/>
                  <a:gd name="T33" fmla="*/ 405 h 792"/>
                  <a:gd name="T34" fmla="*/ 56 w 891"/>
                  <a:gd name="T35" fmla="*/ 393 h 792"/>
                  <a:gd name="T36" fmla="*/ 55 w 891"/>
                  <a:gd name="T37" fmla="*/ 365 h 792"/>
                  <a:gd name="T38" fmla="*/ 56 w 891"/>
                  <a:gd name="T39" fmla="*/ 343 h 792"/>
                  <a:gd name="T40" fmla="*/ 53 w 891"/>
                  <a:gd name="T41" fmla="*/ 320 h 792"/>
                  <a:gd name="T42" fmla="*/ 32 w 891"/>
                  <a:gd name="T43" fmla="*/ 310 h 792"/>
                  <a:gd name="T44" fmla="*/ 36 w 891"/>
                  <a:gd name="T45" fmla="*/ 291 h 792"/>
                  <a:gd name="T46" fmla="*/ 60 w 891"/>
                  <a:gd name="T47" fmla="*/ 281 h 792"/>
                  <a:gd name="T48" fmla="*/ 64 w 891"/>
                  <a:gd name="T49" fmla="*/ 262 h 792"/>
                  <a:gd name="T50" fmla="*/ 61 w 891"/>
                  <a:gd name="T51" fmla="*/ 245 h 792"/>
                  <a:gd name="T52" fmla="*/ 71 w 891"/>
                  <a:gd name="T53" fmla="*/ 218 h 792"/>
                  <a:gd name="T54" fmla="*/ 59 w 891"/>
                  <a:gd name="T55" fmla="*/ 214 h 792"/>
                  <a:gd name="T56" fmla="*/ 34 w 891"/>
                  <a:gd name="T57" fmla="*/ 203 h 792"/>
                  <a:gd name="T58" fmla="*/ 0 w 891"/>
                  <a:gd name="T59" fmla="*/ 0 h 792"/>
                  <a:gd name="T60" fmla="*/ 873 w 891"/>
                  <a:gd name="T61" fmla="*/ 147 h 792"/>
                  <a:gd name="T62" fmla="*/ 854 w 891"/>
                  <a:gd name="T63" fmla="*/ 164 h 792"/>
                  <a:gd name="T64" fmla="*/ 835 w 891"/>
                  <a:gd name="T65" fmla="*/ 168 h 792"/>
                  <a:gd name="T66" fmla="*/ 832 w 891"/>
                  <a:gd name="T67" fmla="*/ 180 h 792"/>
                  <a:gd name="T68" fmla="*/ 839 w 891"/>
                  <a:gd name="T69" fmla="*/ 205 h 792"/>
                  <a:gd name="T70" fmla="*/ 832 w 891"/>
                  <a:gd name="T71" fmla="*/ 228 h 792"/>
                  <a:gd name="T72" fmla="*/ 848 w 891"/>
                  <a:gd name="T73" fmla="*/ 237 h 792"/>
                  <a:gd name="T74" fmla="*/ 871 w 891"/>
                  <a:gd name="T75" fmla="*/ 254 h 792"/>
                  <a:gd name="T76" fmla="*/ 854 w 891"/>
                  <a:gd name="T77" fmla="*/ 271 h 792"/>
                  <a:gd name="T78" fmla="*/ 841 w 891"/>
                  <a:gd name="T79" fmla="*/ 281 h 792"/>
                  <a:gd name="T80" fmla="*/ 845 w 891"/>
                  <a:gd name="T81" fmla="*/ 310 h 792"/>
                  <a:gd name="T82" fmla="*/ 841 w 891"/>
                  <a:gd name="T83" fmla="*/ 336 h 792"/>
                  <a:gd name="T84" fmla="*/ 856 w 891"/>
                  <a:gd name="T85" fmla="*/ 355 h 792"/>
                  <a:gd name="T86" fmla="*/ 877 w 891"/>
                  <a:gd name="T87" fmla="*/ 369 h 792"/>
                  <a:gd name="T88" fmla="*/ 863 w 891"/>
                  <a:gd name="T89" fmla="*/ 386 h 792"/>
                  <a:gd name="T90" fmla="*/ 836 w 891"/>
                  <a:gd name="T91" fmla="*/ 390 h 792"/>
                  <a:gd name="T92" fmla="*/ 843 w 891"/>
                  <a:gd name="T93" fmla="*/ 411 h 792"/>
                  <a:gd name="T94" fmla="*/ 841 w 891"/>
                  <a:gd name="T95" fmla="*/ 435 h 792"/>
                  <a:gd name="T96" fmla="*/ 844 w 891"/>
                  <a:gd name="T97" fmla="*/ 463 h 792"/>
                  <a:gd name="T98" fmla="*/ 867 w 891"/>
                  <a:gd name="T99" fmla="*/ 474 h 792"/>
                  <a:gd name="T100" fmla="*/ 870 w 891"/>
                  <a:gd name="T101" fmla="*/ 490 h 792"/>
                  <a:gd name="T102" fmla="*/ 845 w 891"/>
                  <a:gd name="T103" fmla="*/ 503 h 792"/>
                  <a:gd name="T104" fmla="*/ 841 w 891"/>
                  <a:gd name="T105" fmla="*/ 535 h 792"/>
                  <a:gd name="T106" fmla="*/ 844 w 891"/>
                  <a:gd name="T107" fmla="*/ 554 h 792"/>
                  <a:gd name="T108" fmla="*/ 858 w 891"/>
                  <a:gd name="T109" fmla="*/ 572 h 792"/>
                  <a:gd name="T110" fmla="*/ 856 w 891"/>
                  <a:gd name="T111" fmla="*/ 595 h 792"/>
                  <a:gd name="T112" fmla="*/ 820 w 891"/>
                  <a:gd name="T113" fmla="*/ 653 h 792"/>
                  <a:gd name="T114" fmla="*/ 776 w 891"/>
                  <a:gd name="T115" fmla="*/ 695 h 792"/>
                  <a:gd name="T116" fmla="*/ 711 w 891"/>
                  <a:gd name="T117" fmla="*/ 742 h 792"/>
                  <a:gd name="T118" fmla="*/ 695 w 891"/>
                  <a:gd name="T119" fmla="*/ 764 h 792"/>
                  <a:gd name="T120" fmla="*/ 675 w 891"/>
                  <a:gd name="T121" fmla="*/ 775 h 792"/>
                  <a:gd name="T122" fmla="*/ 548 w 891"/>
                  <a:gd name="T123" fmla="*/ 790 h 79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891"/>
                  <a:gd name="T187" fmla="*/ 0 h 792"/>
                  <a:gd name="T188" fmla="*/ 891 w 891"/>
                  <a:gd name="T189" fmla="*/ 792 h 792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891" h="792">
                    <a:moveTo>
                      <a:pt x="435" y="792"/>
                    </a:moveTo>
                    <a:lnTo>
                      <a:pt x="435" y="792"/>
                    </a:lnTo>
                    <a:lnTo>
                      <a:pt x="370" y="791"/>
                    </a:lnTo>
                    <a:lnTo>
                      <a:pt x="334" y="790"/>
                    </a:lnTo>
                    <a:lnTo>
                      <a:pt x="298" y="787"/>
                    </a:lnTo>
                    <a:lnTo>
                      <a:pt x="266" y="783"/>
                    </a:lnTo>
                    <a:lnTo>
                      <a:pt x="237" y="778"/>
                    </a:lnTo>
                    <a:lnTo>
                      <a:pt x="228" y="775"/>
                    </a:lnTo>
                    <a:lnTo>
                      <a:pt x="220" y="772"/>
                    </a:lnTo>
                    <a:lnTo>
                      <a:pt x="213" y="768"/>
                    </a:lnTo>
                    <a:lnTo>
                      <a:pt x="212" y="764"/>
                    </a:lnTo>
                    <a:lnTo>
                      <a:pt x="212" y="764"/>
                    </a:lnTo>
                    <a:lnTo>
                      <a:pt x="209" y="756"/>
                    </a:lnTo>
                    <a:lnTo>
                      <a:pt x="205" y="749"/>
                    </a:lnTo>
                    <a:lnTo>
                      <a:pt x="198" y="741"/>
                    </a:lnTo>
                    <a:lnTo>
                      <a:pt x="190" y="734"/>
                    </a:lnTo>
                    <a:lnTo>
                      <a:pt x="164" y="717"/>
                    </a:lnTo>
                    <a:lnTo>
                      <a:pt x="129" y="695"/>
                    </a:lnTo>
                    <a:lnTo>
                      <a:pt x="129" y="695"/>
                    </a:lnTo>
                    <a:lnTo>
                      <a:pt x="110" y="683"/>
                    </a:lnTo>
                    <a:lnTo>
                      <a:pt x="95" y="669"/>
                    </a:lnTo>
                    <a:lnTo>
                      <a:pt x="82" y="657"/>
                    </a:lnTo>
                    <a:lnTo>
                      <a:pt x="72" y="643"/>
                    </a:lnTo>
                    <a:lnTo>
                      <a:pt x="65" y="631"/>
                    </a:lnTo>
                    <a:lnTo>
                      <a:pt x="60" y="619"/>
                    </a:lnTo>
                    <a:lnTo>
                      <a:pt x="57" y="608"/>
                    </a:lnTo>
                    <a:lnTo>
                      <a:pt x="56" y="597"/>
                    </a:lnTo>
                    <a:lnTo>
                      <a:pt x="56" y="597"/>
                    </a:lnTo>
                    <a:lnTo>
                      <a:pt x="57" y="589"/>
                    </a:lnTo>
                    <a:lnTo>
                      <a:pt x="59" y="581"/>
                    </a:lnTo>
                    <a:lnTo>
                      <a:pt x="61" y="566"/>
                    </a:lnTo>
                    <a:lnTo>
                      <a:pt x="61" y="560"/>
                    </a:lnTo>
                    <a:lnTo>
                      <a:pt x="59" y="554"/>
                    </a:lnTo>
                    <a:lnTo>
                      <a:pt x="55" y="549"/>
                    </a:lnTo>
                    <a:lnTo>
                      <a:pt x="45" y="545"/>
                    </a:lnTo>
                    <a:lnTo>
                      <a:pt x="45" y="545"/>
                    </a:lnTo>
                    <a:lnTo>
                      <a:pt x="36" y="541"/>
                    </a:lnTo>
                    <a:lnTo>
                      <a:pt x="30" y="537"/>
                    </a:lnTo>
                    <a:lnTo>
                      <a:pt x="28" y="532"/>
                    </a:lnTo>
                    <a:lnTo>
                      <a:pt x="26" y="528"/>
                    </a:lnTo>
                    <a:lnTo>
                      <a:pt x="29" y="524"/>
                    </a:lnTo>
                    <a:lnTo>
                      <a:pt x="33" y="522"/>
                    </a:lnTo>
                    <a:lnTo>
                      <a:pt x="40" y="518"/>
                    </a:lnTo>
                    <a:lnTo>
                      <a:pt x="48" y="513"/>
                    </a:lnTo>
                    <a:lnTo>
                      <a:pt x="48" y="513"/>
                    </a:lnTo>
                    <a:lnTo>
                      <a:pt x="55" y="511"/>
                    </a:lnTo>
                    <a:lnTo>
                      <a:pt x="59" y="505"/>
                    </a:lnTo>
                    <a:lnTo>
                      <a:pt x="61" y="501"/>
                    </a:lnTo>
                    <a:lnTo>
                      <a:pt x="61" y="496"/>
                    </a:lnTo>
                    <a:lnTo>
                      <a:pt x="59" y="482"/>
                    </a:lnTo>
                    <a:lnTo>
                      <a:pt x="57" y="474"/>
                    </a:lnTo>
                    <a:lnTo>
                      <a:pt x="56" y="465"/>
                    </a:lnTo>
                    <a:lnTo>
                      <a:pt x="56" y="465"/>
                    </a:lnTo>
                    <a:lnTo>
                      <a:pt x="57" y="457"/>
                    </a:lnTo>
                    <a:lnTo>
                      <a:pt x="60" y="450"/>
                    </a:lnTo>
                    <a:lnTo>
                      <a:pt x="65" y="442"/>
                    </a:lnTo>
                    <a:lnTo>
                      <a:pt x="65" y="439"/>
                    </a:lnTo>
                    <a:lnTo>
                      <a:pt x="64" y="436"/>
                    </a:lnTo>
                    <a:lnTo>
                      <a:pt x="59" y="435"/>
                    </a:lnTo>
                    <a:lnTo>
                      <a:pt x="48" y="435"/>
                    </a:lnTo>
                    <a:lnTo>
                      <a:pt x="48" y="435"/>
                    </a:lnTo>
                    <a:lnTo>
                      <a:pt x="36" y="432"/>
                    </a:lnTo>
                    <a:lnTo>
                      <a:pt x="28" y="430"/>
                    </a:lnTo>
                    <a:lnTo>
                      <a:pt x="23" y="425"/>
                    </a:lnTo>
                    <a:lnTo>
                      <a:pt x="22" y="420"/>
                    </a:lnTo>
                    <a:lnTo>
                      <a:pt x="23" y="415"/>
                    </a:lnTo>
                    <a:lnTo>
                      <a:pt x="28" y="409"/>
                    </a:lnTo>
                    <a:lnTo>
                      <a:pt x="34" y="405"/>
                    </a:lnTo>
                    <a:lnTo>
                      <a:pt x="42" y="401"/>
                    </a:lnTo>
                    <a:lnTo>
                      <a:pt x="42" y="401"/>
                    </a:lnTo>
                    <a:lnTo>
                      <a:pt x="51" y="397"/>
                    </a:lnTo>
                    <a:lnTo>
                      <a:pt x="56" y="393"/>
                    </a:lnTo>
                    <a:lnTo>
                      <a:pt x="59" y="389"/>
                    </a:lnTo>
                    <a:lnTo>
                      <a:pt x="59" y="384"/>
                    </a:lnTo>
                    <a:lnTo>
                      <a:pt x="56" y="371"/>
                    </a:lnTo>
                    <a:lnTo>
                      <a:pt x="55" y="365"/>
                    </a:lnTo>
                    <a:lnTo>
                      <a:pt x="55" y="356"/>
                    </a:lnTo>
                    <a:lnTo>
                      <a:pt x="55" y="356"/>
                    </a:lnTo>
                    <a:lnTo>
                      <a:pt x="55" y="350"/>
                    </a:lnTo>
                    <a:lnTo>
                      <a:pt x="56" y="343"/>
                    </a:lnTo>
                    <a:lnTo>
                      <a:pt x="59" y="332"/>
                    </a:lnTo>
                    <a:lnTo>
                      <a:pt x="59" y="328"/>
                    </a:lnTo>
                    <a:lnTo>
                      <a:pt x="57" y="324"/>
                    </a:lnTo>
                    <a:lnTo>
                      <a:pt x="53" y="320"/>
                    </a:lnTo>
                    <a:lnTo>
                      <a:pt x="45" y="317"/>
                    </a:lnTo>
                    <a:lnTo>
                      <a:pt x="45" y="317"/>
                    </a:lnTo>
                    <a:lnTo>
                      <a:pt x="37" y="314"/>
                    </a:lnTo>
                    <a:lnTo>
                      <a:pt x="32" y="310"/>
                    </a:lnTo>
                    <a:lnTo>
                      <a:pt x="29" y="305"/>
                    </a:lnTo>
                    <a:lnTo>
                      <a:pt x="29" y="301"/>
                    </a:lnTo>
                    <a:lnTo>
                      <a:pt x="30" y="296"/>
                    </a:lnTo>
                    <a:lnTo>
                      <a:pt x="36" y="291"/>
                    </a:lnTo>
                    <a:lnTo>
                      <a:pt x="42" y="287"/>
                    </a:lnTo>
                    <a:lnTo>
                      <a:pt x="52" y="283"/>
                    </a:lnTo>
                    <a:lnTo>
                      <a:pt x="52" y="283"/>
                    </a:lnTo>
                    <a:lnTo>
                      <a:pt x="60" y="281"/>
                    </a:lnTo>
                    <a:lnTo>
                      <a:pt x="65" y="278"/>
                    </a:lnTo>
                    <a:lnTo>
                      <a:pt x="68" y="275"/>
                    </a:lnTo>
                    <a:lnTo>
                      <a:pt x="68" y="271"/>
                    </a:lnTo>
                    <a:lnTo>
                      <a:pt x="64" y="262"/>
                    </a:lnTo>
                    <a:lnTo>
                      <a:pt x="63" y="256"/>
                    </a:lnTo>
                    <a:lnTo>
                      <a:pt x="61" y="251"/>
                    </a:lnTo>
                    <a:lnTo>
                      <a:pt x="61" y="251"/>
                    </a:lnTo>
                    <a:lnTo>
                      <a:pt x="61" y="245"/>
                    </a:lnTo>
                    <a:lnTo>
                      <a:pt x="63" y="239"/>
                    </a:lnTo>
                    <a:lnTo>
                      <a:pt x="68" y="228"/>
                    </a:lnTo>
                    <a:lnTo>
                      <a:pt x="70" y="222"/>
                    </a:lnTo>
                    <a:lnTo>
                      <a:pt x="71" y="218"/>
                    </a:lnTo>
                    <a:lnTo>
                      <a:pt x="70" y="216"/>
                    </a:lnTo>
                    <a:lnTo>
                      <a:pt x="65" y="216"/>
                    </a:lnTo>
                    <a:lnTo>
                      <a:pt x="65" y="216"/>
                    </a:lnTo>
                    <a:lnTo>
                      <a:pt x="59" y="214"/>
                    </a:lnTo>
                    <a:lnTo>
                      <a:pt x="53" y="213"/>
                    </a:lnTo>
                    <a:lnTo>
                      <a:pt x="46" y="210"/>
                    </a:lnTo>
                    <a:lnTo>
                      <a:pt x="40" y="207"/>
                    </a:lnTo>
                    <a:lnTo>
                      <a:pt x="34" y="203"/>
                    </a:lnTo>
                    <a:lnTo>
                      <a:pt x="30" y="198"/>
                    </a:lnTo>
                    <a:lnTo>
                      <a:pt x="28" y="193"/>
                    </a:lnTo>
                    <a:lnTo>
                      <a:pt x="25" y="187"/>
                    </a:lnTo>
                    <a:lnTo>
                      <a:pt x="0" y="0"/>
                    </a:lnTo>
                    <a:lnTo>
                      <a:pt x="891" y="0"/>
                    </a:lnTo>
                    <a:lnTo>
                      <a:pt x="874" y="140"/>
                    </a:lnTo>
                    <a:lnTo>
                      <a:pt x="874" y="140"/>
                    </a:lnTo>
                    <a:lnTo>
                      <a:pt x="873" y="147"/>
                    </a:lnTo>
                    <a:lnTo>
                      <a:pt x="870" y="152"/>
                    </a:lnTo>
                    <a:lnTo>
                      <a:pt x="864" y="157"/>
                    </a:lnTo>
                    <a:lnTo>
                      <a:pt x="859" y="161"/>
                    </a:lnTo>
                    <a:lnTo>
                      <a:pt x="854" y="164"/>
                    </a:lnTo>
                    <a:lnTo>
                      <a:pt x="847" y="167"/>
                    </a:lnTo>
                    <a:lnTo>
                      <a:pt x="840" y="168"/>
                    </a:lnTo>
                    <a:lnTo>
                      <a:pt x="835" y="168"/>
                    </a:lnTo>
                    <a:lnTo>
                      <a:pt x="835" y="168"/>
                    </a:lnTo>
                    <a:lnTo>
                      <a:pt x="831" y="170"/>
                    </a:lnTo>
                    <a:lnTo>
                      <a:pt x="829" y="172"/>
                    </a:lnTo>
                    <a:lnTo>
                      <a:pt x="829" y="176"/>
                    </a:lnTo>
                    <a:lnTo>
                      <a:pt x="832" y="180"/>
                    </a:lnTo>
                    <a:lnTo>
                      <a:pt x="837" y="193"/>
                    </a:lnTo>
                    <a:lnTo>
                      <a:pt x="839" y="198"/>
                    </a:lnTo>
                    <a:lnTo>
                      <a:pt x="839" y="205"/>
                    </a:lnTo>
                    <a:lnTo>
                      <a:pt x="839" y="205"/>
                    </a:lnTo>
                    <a:lnTo>
                      <a:pt x="837" y="210"/>
                    </a:lnTo>
                    <a:lnTo>
                      <a:pt x="835" y="216"/>
                    </a:lnTo>
                    <a:lnTo>
                      <a:pt x="832" y="224"/>
                    </a:lnTo>
                    <a:lnTo>
                      <a:pt x="832" y="228"/>
                    </a:lnTo>
                    <a:lnTo>
                      <a:pt x="833" y="232"/>
                    </a:lnTo>
                    <a:lnTo>
                      <a:pt x="839" y="235"/>
                    </a:lnTo>
                    <a:lnTo>
                      <a:pt x="848" y="237"/>
                    </a:lnTo>
                    <a:lnTo>
                      <a:pt x="848" y="237"/>
                    </a:lnTo>
                    <a:lnTo>
                      <a:pt x="858" y="240"/>
                    </a:lnTo>
                    <a:lnTo>
                      <a:pt x="864" y="244"/>
                    </a:lnTo>
                    <a:lnTo>
                      <a:pt x="868" y="249"/>
                    </a:lnTo>
                    <a:lnTo>
                      <a:pt x="871" y="254"/>
                    </a:lnTo>
                    <a:lnTo>
                      <a:pt x="870" y="259"/>
                    </a:lnTo>
                    <a:lnTo>
                      <a:pt x="867" y="263"/>
                    </a:lnTo>
                    <a:lnTo>
                      <a:pt x="862" y="267"/>
                    </a:lnTo>
                    <a:lnTo>
                      <a:pt x="854" y="271"/>
                    </a:lnTo>
                    <a:lnTo>
                      <a:pt x="854" y="271"/>
                    </a:lnTo>
                    <a:lnTo>
                      <a:pt x="847" y="274"/>
                    </a:lnTo>
                    <a:lnTo>
                      <a:pt x="843" y="277"/>
                    </a:lnTo>
                    <a:lnTo>
                      <a:pt x="841" y="281"/>
                    </a:lnTo>
                    <a:lnTo>
                      <a:pt x="840" y="286"/>
                    </a:lnTo>
                    <a:lnTo>
                      <a:pt x="843" y="297"/>
                    </a:lnTo>
                    <a:lnTo>
                      <a:pt x="844" y="304"/>
                    </a:lnTo>
                    <a:lnTo>
                      <a:pt x="845" y="310"/>
                    </a:lnTo>
                    <a:lnTo>
                      <a:pt x="845" y="310"/>
                    </a:lnTo>
                    <a:lnTo>
                      <a:pt x="844" y="317"/>
                    </a:lnTo>
                    <a:lnTo>
                      <a:pt x="843" y="324"/>
                    </a:lnTo>
                    <a:lnTo>
                      <a:pt x="841" y="336"/>
                    </a:lnTo>
                    <a:lnTo>
                      <a:pt x="841" y="342"/>
                    </a:lnTo>
                    <a:lnTo>
                      <a:pt x="844" y="347"/>
                    </a:lnTo>
                    <a:lnTo>
                      <a:pt x="848" y="351"/>
                    </a:lnTo>
                    <a:lnTo>
                      <a:pt x="856" y="355"/>
                    </a:lnTo>
                    <a:lnTo>
                      <a:pt x="856" y="355"/>
                    </a:lnTo>
                    <a:lnTo>
                      <a:pt x="866" y="359"/>
                    </a:lnTo>
                    <a:lnTo>
                      <a:pt x="873" y="363"/>
                    </a:lnTo>
                    <a:lnTo>
                      <a:pt x="877" y="369"/>
                    </a:lnTo>
                    <a:lnTo>
                      <a:pt x="878" y="374"/>
                    </a:lnTo>
                    <a:lnTo>
                      <a:pt x="877" y="378"/>
                    </a:lnTo>
                    <a:lnTo>
                      <a:pt x="871" y="384"/>
                    </a:lnTo>
                    <a:lnTo>
                      <a:pt x="863" y="386"/>
                    </a:lnTo>
                    <a:lnTo>
                      <a:pt x="852" y="388"/>
                    </a:lnTo>
                    <a:lnTo>
                      <a:pt x="852" y="388"/>
                    </a:lnTo>
                    <a:lnTo>
                      <a:pt x="841" y="389"/>
                    </a:lnTo>
                    <a:lnTo>
                      <a:pt x="836" y="390"/>
                    </a:lnTo>
                    <a:lnTo>
                      <a:pt x="833" y="392"/>
                    </a:lnTo>
                    <a:lnTo>
                      <a:pt x="835" y="396"/>
                    </a:lnTo>
                    <a:lnTo>
                      <a:pt x="840" y="404"/>
                    </a:lnTo>
                    <a:lnTo>
                      <a:pt x="843" y="411"/>
                    </a:lnTo>
                    <a:lnTo>
                      <a:pt x="843" y="419"/>
                    </a:lnTo>
                    <a:lnTo>
                      <a:pt x="843" y="419"/>
                    </a:lnTo>
                    <a:lnTo>
                      <a:pt x="843" y="428"/>
                    </a:lnTo>
                    <a:lnTo>
                      <a:pt x="841" y="435"/>
                    </a:lnTo>
                    <a:lnTo>
                      <a:pt x="839" y="449"/>
                    </a:lnTo>
                    <a:lnTo>
                      <a:pt x="839" y="455"/>
                    </a:lnTo>
                    <a:lnTo>
                      <a:pt x="840" y="459"/>
                    </a:lnTo>
                    <a:lnTo>
                      <a:pt x="844" y="463"/>
                    </a:lnTo>
                    <a:lnTo>
                      <a:pt x="852" y="467"/>
                    </a:lnTo>
                    <a:lnTo>
                      <a:pt x="852" y="467"/>
                    </a:lnTo>
                    <a:lnTo>
                      <a:pt x="860" y="472"/>
                    </a:lnTo>
                    <a:lnTo>
                      <a:pt x="867" y="474"/>
                    </a:lnTo>
                    <a:lnTo>
                      <a:pt x="871" y="478"/>
                    </a:lnTo>
                    <a:lnTo>
                      <a:pt x="873" y="482"/>
                    </a:lnTo>
                    <a:lnTo>
                      <a:pt x="873" y="486"/>
                    </a:lnTo>
                    <a:lnTo>
                      <a:pt x="870" y="490"/>
                    </a:lnTo>
                    <a:lnTo>
                      <a:pt x="863" y="495"/>
                    </a:lnTo>
                    <a:lnTo>
                      <a:pt x="854" y="499"/>
                    </a:lnTo>
                    <a:lnTo>
                      <a:pt x="854" y="499"/>
                    </a:lnTo>
                    <a:lnTo>
                      <a:pt x="845" y="503"/>
                    </a:lnTo>
                    <a:lnTo>
                      <a:pt x="840" y="508"/>
                    </a:lnTo>
                    <a:lnTo>
                      <a:pt x="839" y="513"/>
                    </a:lnTo>
                    <a:lnTo>
                      <a:pt x="837" y="520"/>
                    </a:lnTo>
                    <a:lnTo>
                      <a:pt x="841" y="535"/>
                    </a:lnTo>
                    <a:lnTo>
                      <a:pt x="843" y="543"/>
                    </a:lnTo>
                    <a:lnTo>
                      <a:pt x="843" y="551"/>
                    </a:lnTo>
                    <a:lnTo>
                      <a:pt x="843" y="551"/>
                    </a:lnTo>
                    <a:lnTo>
                      <a:pt x="844" y="554"/>
                    </a:lnTo>
                    <a:lnTo>
                      <a:pt x="845" y="557"/>
                    </a:lnTo>
                    <a:lnTo>
                      <a:pt x="852" y="564"/>
                    </a:lnTo>
                    <a:lnTo>
                      <a:pt x="855" y="568"/>
                    </a:lnTo>
                    <a:lnTo>
                      <a:pt x="858" y="572"/>
                    </a:lnTo>
                    <a:lnTo>
                      <a:pt x="859" y="576"/>
                    </a:lnTo>
                    <a:lnTo>
                      <a:pt x="859" y="581"/>
                    </a:lnTo>
                    <a:lnTo>
                      <a:pt x="859" y="581"/>
                    </a:lnTo>
                    <a:lnTo>
                      <a:pt x="856" y="595"/>
                    </a:lnTo>
                    <a:lnTo>
                      <a:pt x="850" y="610"/>
                    </a:lnTo>
                    <a:lnTo>
                      <a:pt x="841" y="625"/>
                    </a:lnTo>
                    <a:lnTo>
                      <a:pt x="832" y="638"/>
                    </a:lnTo>
                    <a:lnTo>
                      <a:pt x="820" y="653"/>
                    </a:lnTo>
                    <a:lnTo>
                      <a:pt x="806" y="668"/>
                    </a:lnTo>
                    <a:lnTo>
                      <a:pt x="793" y="681"/>
                    </a:lnTo>
                    <a:lnTo>
                      <a:pt x="776" y="695"/>
                    </a:lnTo>
                    <a:lnTo>
                      <a:pt x="776" y="695"/>
                    </a:lnTo>
                    <a:lnTo>
                      <a:pt x="761" y="707"/>
                    </a:lnTo>
                    <a:lnTo>
                      <a:pt x="747" y="718"/>
                    </a:lnTo>
                    <a:lnTo>
                      <a:pt x="722" y="734"/>
                    </a:lnTo>
                    <a:lnTo>
                      <a:pt x="711" y="742"/>
                    </a:lnTo>
                    <a:lnTo>
                      <a:pt x="703" y="749"/>
                    </a:lnTo>
                    <a:lnTo>
                      <a:pt x="698" y="756"/>
                    </a:lnTo>
                    <a:lnTo>
                      <a:pt x="695" y="764"/>
                    </a:lnTo>
                    <a:lnTo>
                      <a:pt x="695" y="764"/>
                    </a:lnTo>
                    <a:lnTo>
                      <a:pt x="694" y="765"/>
                    </a:lnTo>
                    <a:lnTo>
                      <a:pt x="692" y="768"/>
                    </a:lnTo>
                    <a:lnTo>
                      <a:pt x="686" y="772"/>
                    </a:lnTo>
                    <a:lnTo>
                      <a:pt x="675" y="775"/>
                    </a:lnTo>
                    <a:lnTo>
                      <a:pt x="663" y="778"/>
                    </a:lnTo>
                    <a:lnTo>
                      <a:pt x="629" y="783"/>
                    </a:lnTo>
                    <a:lnTo>
                      <a:pt x="590" y="787"/>
                    </a:lnTo>
                    <a:lnTo>
                      <a:pt x="548" y="790"/>
                    </a:lnTo>
                    <a:lnTo>
                      <a:pt x="504" y="791"/>
                    </a:lnTo>
                    <a:lnTo>
                      <a:pt x="435" y="792"/>
                    </a:lnTo>
                    <a:lnTo>
                      <a:pt x="435" y="79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77" name="Freeform 6"/>
              <p:cNvSpPr>
                <a:spLocks noChangeArrowheads="1"/>
              </p:cNvSpPr>
              <p:nvPr/>
            </p:nvSpPr>
            <p:spPr bwMode="auto">
              <a:xfrm>
                <a:off x="303212" y="152400"/>
                <a:ext cx="400050" cy="1257300"/>
              </a:xfrm>
              <a:custGeom>
                <a:avLst/>
                <a:gdLst>
                  <a:gd name="T0" fmla="*/ 92 w 252"/>
                  <a:gd name="T1" fmla="*/ 790 h 792"/>
                  <a:gd name="T2" fmla="*/ 59 w 252"/>
                  <a:gd name="T3" fmla="*/ 772 h 792"/>
                  <a:gd name="T4" fmla="*/ 55 w 252"/>
                  <a:gd name="T5" fmla="*/ 749 h 792"/>
                  <a:gd name="T6" fmla="*/ 33 w 252"/>
                  <a:gd name="T7" fmla="*/ 695 h 792"/>
                  <a:gd name="T8" fmla="*/ 14 w 252"/>
                  <a:gd name="T9" fmla="*/ 619 h 792"/>
                  <a:gd name="T10" fmla="*/ 14 w 252"/>
                  <a:gd name="T11" fmla="*/ 566 h 792"/>
                  <a:gd name="T12" fmla="*/ 10 w 252"/>
                  <a:gd name="T13" fmla="*/ 545 h 792"/>
                  <a:gd name="T14" fmla="*/ 10 w 252"/>
                  <a:gd name="T15" fmla="*/ 513 h 792"/>
                  <a:gd name="T16" fmla="*/ 14 w 252"/>
                  <a:gd name="T17" fmla="*/ 496 h 792"/>
                  <a:gd name="T18" fmla="*/ 14 w 252"/>
                  <a:gd name="T19" fmla="*/ 450 h 792"/>
                  <a:gd name="T20" fmla="*/ 13 w 252"/>
                  <a:gd name="T21" fmla="*/ 435 h 792"/>
                  <a:gd name="T22" fmla="*/ 4 w 252"/>
                  <a:gd name="T23" fmla="*/ 430 h 792"/>
                  <a:gd name="T24" fmla="*/ 6 w 252"/>
                  <a:gd name="T25" fmla="*/ 405 h 792"/>
                  <a:gd name="T26" fmla="*/ 13 w 252"/>
                  <a:gd name="T27" fmla="*/ 393 h 792"/>
                  <a:gd name="T28" fmla="*/ 13 w 252"/>
                  <a:gd name="T29" fmla="*/ 332 h 792"/>
                  <a:gd name="T30" fmla="*/ 10 w 252"/>
                  <a:gd name="T31" fmla="*/ 317 h 792"/>
                  <a:gd name="T32" fmla="*/ 6 w 252"/>
                  <a:gd name="T33" fmla="*/ 291 h 792"/>
                  <a:gd name="T34" fmla="*/ 14 w 252"/>
                  <a:gd name="T35" fmla="*/ 281 h 792"/>
                  <a:gd name="T36" fmla="*/ 14 w 252"/>
                  <a:gd name="T37" fmla="*/ 251 h 792"/>
                  <a:gd name="T38" fmla="*/ 17 w 252"/>
                  <a:gd name="T39" fmla="*/ 216 h 792"/>
                  <a:gd name="T40" fmla="*/ 7 w 252"/>
                  <a:gd name="T41" fmla="*/ 207 h 792"/>
                  <a:gd name="T42" fmla="*/ 4 w 252"/>
                  <a:gd name="T43" fmla="*/ 174 h 792"/>
                  <a:gd name="T44" fmla="*/ 7 w 252"/>
                  <a:gd name="T45" fmla="*/ 133 h 792"/>
                  <a:gd name="T46" fmla="*/ 7 w 252"/>
                  <a:gd name="T47" fmla="*/ 65 h 792"/>
                  <a:gd name="T48" fmla="*/ 252 w 252"/>
                  <a:gd name="T49" fmla="*/ 0 h 792"/>
                  <a:gd name="T50" fmla="*/ 250 w 252"/>
                  <a:gd name="T51" fmla="*/ 34 h 792"/>
                  <a:gd name="T52" fmla="*/ 244 w 252"/>
                  <a:gd name="T53" fmla="*/ 87 h 792"/>
                  <a:gd name="T54" fmla="*/ 247 w 252"/>
                  <a:gd name="T55" fmla="*/ 140 h 792"/>
                  <a:gd name="T56" fmla="*/ 240 w 252"/>
                  <a:gd name="T57" fmla="*/ 167 h 792"/>
                  <a:gd name="T58" fmla="*/ 235 w 252"/>
                  <a:gd name="T59" fmla="*/ 172 h 792"/>
                  <a:gd name="T60" fmla="*/ 237 w 252"/>
                  <a:gd name="T61" fmla="*/ 205 h 792"/>
                  <a:gd name="T62" fmla="*/ 240 w 252"/>
                  <a:gd name="T63" fmla="*/ 237 h 792"/>
                  <a:gd name="T64" fmla="*/ 247 w 252"/>
                  <a:gd name="T65" fmla="*/ 254 h 792"/>
                  <a:gd name="T66" fmla="*/ 241 w 252"/>
                  <a:gd name="T67" fmla="*/ 271 h 792"/>
                  <a:gd name="T68" fmla="*/ 239 w 252"/>
                  <a:gd name="T69" fmla="*/ 310 h 792"/>
                  <a:gd name="T70" fmla="*/ 240 w 252"/>
                  <a:gd name="T71" fmla="*/ 351 h 792"/>
                  <a:gd name="T72" fmla="*/ 247 w 252"/>
                  <a:gd name="T73" fmla="*/ 363 h 792"/>
                  <a:gd name="T74" fmla="*/ 244 w 252"/>
                  <a:gd name="T75" fmla="*/ 386 h 792"/>
                  <a:gd name="T76" fmla="*/ 236 w 252"/>
                  <a:gd name="T77" fmla="*/ 390 h 792"/>
                  <a:gd name="T78" fmla="*/ 239 w 252"/>
                  <a:gd name="T79" fmla="*/ 419 h 792"/>
                  <a:gd name="T80" fmla="*/ 237 w 252"/>
                  <a:gd name="T81" fmla="*/ 459 h 792"/>
                  <a:gd name="T82" fmla="*/ 245 w 252"/>
                  <a:gd name="T83" fmla="*/ 474 h 792"/>
                  <a:gd name="T84" fmla="*/ 241 w 252"/>
                  <a:gd name="T85" fmla="*/ 499 h 792"/>
                  <a:gd name="T86" fmla="*/ 237 w 252"/>
                  <a:gd name="T87" fmla="*/ 535 h 792"/>
                  <a:gd name="T88" fmla="*/ 241 w 252"/>
                  <a:gd name="T89" fmla="*/ 564 h 792"/>
                  <a:gd name="T90" fmla="*/ 240 w 252"/>
                  <a:gd name="T91" fmla="*/ 610 h 792"/>
                  <a:gd name="T92" fmla="*/ 220 w 252"/>
                  <a:gd name="T93" fmla="*/ 695 h 792"/>
                  <a:gd name="T94" fmla="*/ 197 w 252"/>
                  <a:gd name="T95" fmla="*/ 756 h 792"/>
                  <a:gd name="T96" fmla="*/ 193 w 252"/>
                  <a:gd name="T97" fmla="*/ 772 h 792"/>
                  <a:gd name="T98" fmla="*/ 166 w 252"/>
                  <a:gd name="T99" fmla="*/ 787 h 792"/>
                  <a:gd name="T100" fmla="*/ 121 w 252"/>
                  <a:gd name="T101" fmla="*/ 792 h 79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52"/>
                  <a:gd name="T154" fmla="*/ 0 h 792"/>
                  <a:gd name="T155" fmla="*/ 252 w 252"/>
                  <a:gd name="T156" fmla="*/ 792 h 79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52" h="792">
                    <a:moveTo>
                      <a:pt x="121" y="792"/>
                    </a:moveTo>
                    <a:lnTo>
                      <a:pt x="121" y="792"/>
                    </a:lnTo>
                    <a:lnTo>
                      <a:pt x="103" y="791"/>
                    </a:lnTo>
                    <a:lnTo>
                      <a:pt x="92" y="790"/>
                    </a:lnTo>
                    <a:lnTo>
                      <a:pt x="82" y="787"/>
                    </a:lnTo>
                    <a:lnTo>
                      <a:pt x="72" y="783"/>
                    </a:lnTo>
                    <a:lnTo>
                      <a:pt x="64" y="778"/>
                    </a:lnTo>
                    <a:lnTo>
                      <a:pt x="59" y="772"/>
                    </a:lnTo>
                    <a:lnTo>
                      <a:pt x="57" y="768"/>
                    </a:lnTo>
                    <a:lnTo>
                      <a:pt x="57" y="764"/>
                    </a:lnTo>
                    <a:lnTo>
                      <a:pt x="57" y="764"/>
                    </a:lnTo>
                    <a:lnTo>
                      <a:pt x="55" y="749"/>
                    </a:lnTo>
                    <a:lnTo>
                      <a:pt x="50" y="734"/>
                    </a:lnTo>
                    <a:lnTo>
                      <a:pt x="44" y="717"/>
                    </a:lnTo>
                    <a:lnTo>
                      <a:pt x="33" y="695"/>
                    </a:lnTo>
                    <a:lnTo>
                      <a:pt x="33" y="695"/>
                    </a:lnTo>
                    <a:lnTo>
                      <a:pt x="27" y="683"/>
                    </a:lnTo>
                    <a:lnTo>
                      <a:pt x="23" y="669"/>
                    </a:lnTo>
                    <a:lnTo>
                      <a:pt x="17" y="643"/>
                    </a:lnTo>
                    <a:lnTo>
                      <a:pt x="14" y="619"/>
                    </a:lnTo>
                    <a:lnTo>
                      <a:pt x="13" y="597"/>
                    </a:lnTo>
                    <a:lnTo>
                      <a:pt x="13" y="597"/>
                    </a:lnTo>
                    <a:lnTo>
                      <a:pt x="13" y="581"/>
                    </a:lnTo>
                    <a:lnTo>
                      <a:pt x="14" y="566"/>
                    </a:lnTo>
                    <a:lnTo>
                      <a:pt x="13" y="554"/>
                    </a:lnTo>
                    <a:lnTo>
                      <a:pt x="11" y="549"/>
                    </a:lnTo>
                    <a:lnTo>
                      <a:pt x="10" y="545"/>
                    </a:lnTo>
                    <a:lnTo>
                      <a:pt x="10" y="545"/>
                    </a:lnTo>
                    <a:lnTo>
                      <a:pt x="4" y="537"/>
                    </a:lnTo>
                    <a:lnTo>
                      <a:pt x="4" y="528"/>
                    </a:lnTo>
                    <a:lnTo>
                      <a:pt x="6" y="522"/>
                    </a:lnTo>
                    <a:lnTo>
                      <a:pt x="10" y="513"/>
                    </a:lnTo>
                    <a:lnTo>
                      <a:pt x="10" y="513"/>
                    </a:lnTo>
                    <a:lnTo>
                      <a:pt x="13" y="511"/>
                    </a:lnTo>
                    <a:lnTo>
                      <a:pt x="13" y="505"/>
                    </a:lnTo>
                    <a:lnTo>
                      <a:pt x="14" y="496"/>
                    </a:lnTo>
                    <a:lnTo>
                      <a:pt x="13" y="482"/>
                    </a:lnTo>
                    <a:lnTo>
                      <a:pt x="13" y="465"/>
                    </a:lnTo>
                    <a:lnTo>
                      <a:pt x="13" y="465"/>
                    </a:lnTo>
                    <a:lnTo>
                      <a:pt x="14" y="450"/>
                    </a:lnTo>
                    <a:lnTo>
                      <a:pt x="15" y="442"/>
                    </a:lnTo>
                    <a:lnTo>
                      <a:pt x="15" y="439"/>
                    </a:lnTo>
                    <a:lnTo>
                      <a:pt x="14" y="436"/>
                    </a:lnTo>
                    <a:lnTo>
                      <a:pt x="13" y="435"/>
                    </a:lnTo>
                    <a:lnTo>
                      <a:pt x="10" y="435"/>
                    </a:lnTo>
                    <a:lnTo>
                      <a:pt x="10" y="435"/>
                    </a:lnTo>
                    <a:lnTo>
                      <a:pt x="7" y="432"/>
                    </a:lnTo>
                    <a:lnTo>
                      <a:pt x="4" y="430"/>
                    </a:lnTo>
                    <a:lnTo>
                      <a:pt x="3" y="425"/>
                    </a:lnTo>
                    <a:lnTo>
                      <a:pt x="3" y="420"/>
                    </a:lnTo>
                    <a:lnTo>
                      <a:pt x="4" y="409"/>
                    </a:lnTo>
                    <a:lnTo>
                      <a:pt x="6" y="405"/>
                    </a:lnTo>
                    <a:lnTo>
                      <a:pt x="9" y="401"/>
                    </a:lnTo>
                    <a:lnTo>
                      <a:pt x="9" y="401"/>
                    </a:lnTo>
                    <a:lnTo>
                      <a:pt x="11" y="397"/>
                    </a:lnTo>
                    <a:lnTo>
                      <a:pt x="13" y="393"/>
                    </a:lnTo>
                    <a:lnTo>
                      <a:pt x="13" y="384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3" y="332"/>
                    </a:lnTo>
                    <a:lnTo>
                      <a:pt x="13" y="324"/>
                    </a:lnTo>
                    <a:lnTo>
                      <a:pt x="11" y="320"/>
                    </a:lnTo>
                    <a:lnTo>
                      <a:pt x="10" y="317"/>
                    </a:lnTo>
                    <a:lnTo>
                      <a:pt x="10" y="317"/>
                    </a:lnTo>
                    <a:lnTo>
                      <a:pt x="7" y="314"/>
                    </a:lnTo>
                    <a:lnTo>
                      <a:pt x="6" y="310"/>
                    </a:lnTo>
                    <a:lnTo>
                      <a:pt x="4" y="301"/>
                    </a:lnTo>
                    <a:lnTo>
                      <a:pt x="6" y="291"/>
                    </a:lnTo>
                    <a:lnTo>
                      <a:pt x="9" y="287"/>
                    </a:lnTo>
                    <a:lnTo>
                      <a:pt x="11" y="283"/>
                    </a:lnTo>
                    <a:lnTo>
                      <a:pt x="11" y="283"/>
                    </a:lnTo>
                    <a:lnTo>
                      <a:pt x="14" y="281"/>
                    </a:lnTo>
                    <a:lnTo>
                      <a:pt x="15" y="278"/>
                    </a:lnTo>
                    <a:lnTo>
                      <a:pt x="15" y="271"/>
                    </a:lnTo>
                    <a:lnTo>
                      <a:pt x="14" y="251"/>
                    </a:lnTo>
                    <a:lnTo>
                      <a:pt x="14" y="251"/>
                    </a:lnTo>
                    <a:lnTo>
                      <a:pt x="14" y="239"/>
                    </a:lnTo>
                    <a:lnTo>
                      <a:pt x="15" y="228"/>
                    </a:lnTo>
                    <a:lnTo>
                      <a:pt x="17" y="218"/>
                    </a:lnTo>
                    <a:lnTo>
                      <a:pt x="17" y="216"/>
                    </a:lnTo>
                    <a:lnTo>
                      <a:pt x="15" y="216"/>
                    </a:lnTo>
                    <a:lnTo>
                      <a:pt x="15" y="216"/>
                    </a:lnTo>
                    <a:lnTo>
                      <a:pt x="11" y="213"/>
                    </a:lnTo>
                    <a:lnTo>
                      <a:pt x="7" y="207"/>
                    </a:lnTo>
                    <a:lnTo>
                      <a:pt x="4" y="198"/>
                    </a:lnTo>
                    <a:lnTo>
                      <a:pt x="3" y="187"/>
                    </a:lnTo>
                    <a:lnTo>
                      <a:pt x="3" y="187"/>
                    </a:lnTo>
                    <a:lnTo>
                      <a:pt x="4" y="174"/>
                    </a:lnTo>
                    <a:lnTo>
                      <a:pt x="6" y="163"/>
                    </a:lnTo>
                    <a:lnTo>
                      <a:pt x="7" y="149"/>
                    </a:lnTo>
                    <a:lnTo>
                      <a:pt x="7" y="133"/>
                    </a:lnTo>
                    <a:lnTo>
                      <a:pt x="7" y="133"/>
                    </a:lnTo>
                    <a:lnTo>
                      <a:pt x="9" y="96"/>
                    </a:lnTo>
                    <a:lnTo>
                      <a:pt x="7" y="80"/>
                    </a:lnTo>
                    <a:lnTo>
                      <a:pt x="7" y="65"/>
                    </a:lnTo>
                    <a:lnTo>
                      <a:pt x="7" y="65"/>
                    </a:lnTo>
                    <a:lnTo>
                      <a:pt x="3" y="34"/>
                    </a:lnTo>
                    <a:lnTo>
                      <a:pt x="0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52" y="21"/>
                    </a:lnTo>
                    <a:lnTo>
                      <a:pt x="251" y="27"/>
                    </a:lnTo>
                    <a:lnTo>
                      <a:pt x="250" y="34"/>
                    </a:lnTo>
                    <a:lnTo>
                      <a:pt x="250" y="34"/>
                    </a:lnTo>
                    <a:lnTo>
                      <a:pt x="245" y="46"/>
                    </a:lnTo>
                    <a:lnTo>
                      <a:pt x="244" y="59"/>
                    </a:lnTo>
                    <a:lnTo>
                      <a:pt x="244" y="87"/>
                    </a:lnTo>
                    <a:lnTo>
                      <a:pt x="244" y="87"/>
                    </a:lnTo>
                    <a:lnTo>
                      <a:pt x="244" y="103"/>
                    </a:lnTo>
                    <a:lnTo>
                      <a:pt x="245" y="115"/>
                    </a:lnTo>
                    <a:lnTo>
                      <a:pt x="247" y="128"/>
                    </a:lnTo>
                    <a:lnTo>
                      <a:pt x="247" y="140"/>
                    </a:lnTo>
                    <a:lnTo>
                      <a:pt x="247" y="140"/>
                    </a:lnTo>
                    <a:lnTo>
                      <a:pt x="247" y="152"/>
                    </a:lnTo>
                    <a:lnTo>
                      <a:pt x="243" y="161"/>
                    </a:lnTo>
                    <a:lnTo>
                      <a:pt x="240" y="167"/>
                    </a:lnTo>
                    <a:lnTo>
                      <a:pt x="236" y="168"/>
                    </a:lnTo>
                    <a:lnTo>
                      <a:pt x="236" y="168"/>
                    </a:lnTo>
                    <a:lnTo>
                      <a:pt x="235" y="170"/>
                    </a:lnTo>
                    <a:lnTo>
                      <a:pt x="235" y="172"/>
                    </a:lnTo>
                    <a:lnTo>
                      <a:pt x="235" y="180"/>
                    </a:lnTo>
                    <a:lnTo>
                      <a:pt x="236" y="193"/>
                    </a:lnTo>
                    <a:lnTo>
                      <a:pt x="237" y="205"/>
                    </a:lnTo>
                    <a:lnTo>
                      <a:pt x="237" y="205"/>
                    </a:lnTo>
                    <a:lnTo>
                      <a:pt x="235" y="224"/>
                    </a:lnTo>
                    <a:lnTo>
                      <a:pt x="236" y="232"/>
                    </a:lnTo>
                    <a:lnTo>
                      <a:pt x="237" y="235"/>
                    </a:lnTo>
                    <a:lnTo>
                      <a:pt x="240" y="237"/>
                    </a:lnTo>
                    <a:lnTo>
                      <a:pt x="240" y="237"/>
                    </a:lnTo>
                    <a:lnTo>
                      <a:pt x="243" y="240"/>
                    </a:lnTo>
                    <a:lnTo>
                      <a:pt x="244" y="244"/>
                    </a:lnTo>
                    <a:lnTo>
                      <a:pt x="247" y="254"/>
                    </a:lnTo>
                    <a:lnTo>
                      <a:pt x="245" y="263"/>
                    </a:lnTo>
                    <a:lnTo>
                      <a:pt x="244" y="267"/>
                    </a:lnTo>
                    <a:lnTo>
                      <a:pt x="241" y="271"/>
                    </a:lnTo>
                    <a:lnTo>
                      <a:pt x="241" y="271"/>
                    </a:lnTo>
                    <a:lnTo>
                      <a:pt x="240" y="274"/>
                    </a:lnTo>
                    <a:lnTo>
                      <a:pt x="239" y="277"/>
                    </a:lnTo>
                    <a:lnTo>
                      <a:pt x="237" y="286"/>
                    </a:lnTo>
                    <a:lnTo>
                      <a:pt x="239" y="310"/>
                    </a:lnTo>
                    <a:lnTo>
                      <a:pt x="239" y="310"/>
                    </a:lnTo>
                    <a:lnTo>
                      <a:pt x="237" y="336"/>
                    </a:lnTo>
                    <a:lnTo>
                      <a:pt x="239" y="347"/>
                    </a:lnTo>
                    <a:lnTo>
                      <a:pt x="240" y="351"/>
                    </a:lnTo>
                    <a:lnTo>
                      <a:pt x="243" y="355"/>
                    </a:lnTo>
                    <a:lnTo>
                      <a:pt x="243" y="355"/>
                    </a:lnTo>
                    <a:lnTo>
                      <a:pt x="245" y="359"/>
                    </a:lnTo>
                    <a:lnTo>
                      <a:pt x="247" y="363"/>
                    </a:lnTo>
                    <a:lnTo>
                      <a:pt x="248" y="374"/>
                    </a:lnTo>
                    <a:lnTo>
                      <a:pt x="248" y="378"/>
                    </a:lnTo>
                    <a:lnTo>
                      <a:pt x="247" y="384"/>
                    </a:lnTo>
                    <a:lnTo>
                      <a:pt x="244" y="386"/>
                    </a:lnTo>
                    <a:lnTo>
                      <a:pt x="241" y="388"/>
                    </a:lnTo>
                    <a:lnTo>
                      <a:pt x="241" y="388"/>
                    </a:lnTo>
                    <a:lnTo>
                      <a:pt x="237" y="389"/>
                    </a:lnTo>
                    <a:lnTo>
                      <a:pt x="236" y="390"/>
                    </a:lnTo>
                    <a:lnTo>
                      <a:pt x="236" y="392"/>
                    </a:lnTo>
                    <a:lnTo>
                      <a:pt x="236" y="396"/>
                    </a:lnTo>
                    <a:lnTo>
                      <a:pt x="237" y="404"/>
                    </a:lnTo>
                    <a:lnTo>
                      <a:pt x="239" y="419"/>
                    </a:lnTo>
                    <a:lnTo>
                      <a:pt x="239" y="419"/>
                    </a:lnTo>
                    <a:lnTo>
                      <a:pt x="237" y="435"/>
                    </a:lnTo>
                    <a:lnTo>
                      <a:pt x="237" y="449"/>
                    </a:lnTo>
                    <a:lnTo>
                      <a:pt x="237" y="459"/>
                    </a:lnTo>
                    <a:lnTo>
                      <a:pt x="239" y="463"/>
                    </a:lnTo>
                    <a:lnTo>
                      <a:pt x="241" y="467"/>
                    </a:lnTo>
                    <a:lnTo>
                      <a:pt x="241" y="467"/>
                    </a:lnTo>
                    <a:lnTo>
                      <a:pt x="245" y="474"/>
                    </a:lnTo>
                    <a:lnTo>
                      <a:pt x="247" y="482"/>
                    </a:lnTo>
                    <a:lnTo>
                      <a:pt x="245" y="490"/>
                    </a:lnTo>
                    <a:lnTo>
                      <a:pt x="241" y="499"/>
                    </a:lnTo>
                    <a:lnTo>
                      <a:pt x="241" y="499"/>
                    </a:lnTo>
                    <a:lnTo>
                      <a:pt x="239" y="503"/>
                    </a:lnTo>
                    <a:lnTo>
                      <a:pt x="237" y="508"/>
                    </a:lnTo>
                    <a:lnTo>
                      <a:pt x="237" y="520"/>
                    </a:lnTo>
                    <a:lnTo>
                      <a:pt x="237" y="535"/>
                    </a:lnTo>
                    <a:lnTo>
                      <a:pt x="239" y="551"/>
                    </a:lnTo>
                    <a:lnTo>
                      <a:pt x="239" y="551"/>
                    </a:lnTo>
                    <a:lnTo>
                      <a:pt x="239" y="557"/>
                    </a:lnTo>
                    <a:lnTo>
                      <a:pt x="241" y="564"/>
                    </a:lnTo>
                    <a:lnTo>
                      <a:pt x="243" y="572"/>
                    </a:lnTo>
                    <a:lnTo>
                      <a:pt x="243" y="581"/>
                    </a:lnTo>
                    <a:lnTo>
                      <a:pt x="243" y="581"/>
                    </a:lnTo>
                    <a:lnTo>
                      <a:pt x="240" y="610"/>
                    </a:lnTo>
                    <a:lnTo>
                      <a:pt x="235" y="638"/>
                    </a:lnTo>
                    <a:lnTo>
                      <a:pt x="228" y="668"/>
                    </a:lnTo>
                    <a:lnTo>
                      <a:pt x="220" y="695"/>
                    </a:lnTo>
                    <a:lnTo>
                      <a:pt x="220" y="695"/>
                    </a:lnTo>
                    <a:lnTo>
                      <a:pt x="210" y="718"/>
                    </a:lnTo>
                    <a:lnTo>
                      <a:pt x="204" y="734"/>
                    </a:lnTo>
                    <a:lnTo>
                      <a:pt x="198" y="749"/>
                    </a:lnTo>
                    <a:lnTo>
                      <a:pt x="197" y="756"/>
                    </a:lnTo>
                    <a:lnTo>
                      <a:pt x="195" y="764"/>
                    </a:lnTo>
                    <a:lnTo>
                      <a:pt x="195" y="764"/>
                    </a:lnTo>
                    <a:lnTo>
                      <a:pt x="195" y="768"/>
                    </a:lnTo>
                    <a:lnTo>
                      <a:pt x="193" y="772"/>
                    </a:lnTo>
                    <a:lnTo>
                      <a:pt x="190" y="775"/>
                    </a:lnTo>
                    <a:lnTo>
                      <a:pt x="186" y="778"/>
                    </a:lnTo>
                    <a:lnTo>
                      <a:pt x="176" y="783"/>
                    </a:lnTo>
                    <a:lnTo>
                      <a:pt x="166" y="787"/>
                    </a:lnTo>
                    <a:lnTo>
                      <a:pt x="153" y="790"/>
                    </a:lnTo>
                    <a:lnTo>
                      <a:pt x="141" y="791"/>
                    </a:lnTo>
                    <a:lnTo>
                      <a:pt x="121" y="792"/>
                    </a:lnTo>
                    <a:lnTo>
                      <a:pt x="121" y="79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78" name="Freeform 7"/>
              <p:cNvSpPr>
                <a:spLocks noChangeArrowheads="1"/>
              </p:cNvSpPr>
              <p:nvPr/>
            </p:nvSpPr>
            <p:spPr bwMode="auto">
              <a:xfrm>
                <a:off x="557212" y="1400175"/>
                <a:ext cx="322263" cy="141288"/>
              </a:xfrm>
              <a:custGeom>
                <a:avLst/>
                <a:gdLst>
                  <a:gd name="T0" fmla="*/ 102 w 203"/>
                  <a:gd name="T1" fmla="*/ 0 h 89"/>
                  <a:gd name="T2" fmla="*/ 102 w 203"/>
                  <a:gd name="T3" fmla="*/ 0 h 89"/>
                  <a:gd name="T4" fmla="*/ 122 w 203"/>
                  <a:gd name="T5" fmla="*/ 1 h 89"/>
                  <a:gd name="T6" fmla="*/ 141 w 203"/>
                  <a:gd name="T7" fmla="*/ 4 h 89"/>
                  <a:gd name="T8" fmla="*/ 159 w 203"/>
                  <a:gd name="T9" fmla="*/ 8 h 89"/>
                  <a:gd name="T10" fmla="*/ 174 w 203"/>
                  <a:gd name="T11" fmla="*/ 13 h 89"/>
                  <a:gd name="T12" fmla="*/ 186 w 203"/>
                  <a:gd name="T13" fmla="*/ 20 h 89"/>
                  <a:gd name="T14" fmla="*/ 195 w 203"/>
                  <a:gd name="T15" fmla="*/ 27 h 89"/>
                  <a:gd name="T16" fmla="*/ 199 w 203"/>
                  <a:gd name="T17" fmla="*/ 31 h 89"/>
                  <a:gd name="T18" fmla="*/ 202 w 203"/>
                  <a:gd name="T19" fmla="*/ 36 h 89"/>
                  <a:gd name="T20" fmla="*/ 203 w 203"/>
                  <a:gd name="T21" fmla="*/ 40 h 89"/>
                  <a:gd name="T22" fmla="*/ 203 w 203"/>
                  <a:gd name="T23" fmla="*/ 44 h 89"/>
                  <a:gd name="T24" fmla="*/ 203 w 203"/>
                  <a:gd name="T25" fmla="*/ 44 h 89"/>
                  <a:gd name="T26" fmla="*/ 203 w 203"/>
                  <a:gd name="T27" fmla="*/ 50 h 89"/>
                  <a:gd name="T28" fmla="*/ 202 w 203"/>
                  <a:gd name="T29" fmla="*/ 54 h 89"/>
                  <a:gd name="T30" fmla="*/ 199 w 203"/>
                  <a:gd name="T31" fmla="*/ 58 h 89"/>
                  <a:gd name="T32" fmla="*/ 195 w 203"/>
                  <a:gd name="T33" fmla="*/ 62 h 89"/>
                  <a:gd name="T34" fmla="*/ 186 w 203"/>
                  <a:gd name="T35" fmla="*/ 70 h 89"/>
                  <a:gd name="T36" fmla="*/ 174 w 203"/>
                  <a:gd name="T37" fmla="*/ 77 h 89"/>
                  <a:gd name="T38" fmla="*/ 159 w 203"/>
                  <a:gd name="T39" fmla="*/ 82 h 89"/>
                  <a:gd name="T40" fmla="*/ 141 w 203"/>
                  <a:gd name="T41" fmla="*/ 86 h 89"/>
                  <a:gd name="T42" fmla="*/ 122 w 203"/>
                  <a:gd name="T43" fmla="*/ 89 h 89"/>
                  <a:gd name="T44" fmla="*/ 102 w 203"/>
                  <a:gd name="T45" fmla="*/ 89 h 89"/>
                  <a:gd name="T46" fmla="*/ 102 w 203"/>
                  <a:gd name="T47" fmla="*/ 89 h 89"/>
                  <a:gd name="T48" fmla="*/ 81 w 203"/>
                  <a:gd name="T49" fmla="*/ 89 h 89"/>
                  <a:gd name="T50" fmla="*/ 62 w 203"/>
                  <a:gd name="T51" fmla="*/ 86 h 89"/>
                  <a:gd name="T52" fmla="*/ 45 w 203"/>
                  <a:gd name="T53" fmla="*/ 82 h 89"/>
                  <a:gd name="T54" fmla="*/ 30 w 203"/>
                  <a:gd name="T55" fmla="*/ 77 h 89"/>
                  <a:gd name="T56" fmla="*/ 18 w 203"/>
                  <a:gd name="T57" fmla="*/ 70 h 89"/>
                  <a:gd name="T58" fmla="*/ 8 w 203"/>
                  <a:gd name="T59" fmla="*/ 62 h 89"/>
                  <a:gd name="T60" fmla="*/ 4 w 203"/>
                  <a:gd name="T61" fmla="*/ 58 h 89"/>
                  <a:gd name="T62" fmla="*/ 2 w 203"/>
                  <a:gd name="T63" fmla="*/ 54 h 89"/>
                  <a:gd name="T64" fmla="*/ 0 w 203"/>
                  <a:gd name="T65" fmla="*/ 50 h 89"/>
                  <a:gd name="T66" fmla="*/ 0 w 203"/>
                  <a:gd name="T67" fmla="*/ 44 h 89"/>
                  <a:gd name="T68" fmla="*/ 0 w 203"/>
                  <a:gd name="T69" fmla="*/ 44 h 89"/>
                  <a:gd name="T70" fmla="*/ 0 w 203"/>
                  <a:gd name="T71" fmla="*/ 40 h 89"/>
                  <a:gd name="T72" fmla="*/ 2 w 203"/>
                  <a:gd name="T73" fmla="*/ 36 h 89"/>
                  <a:gd name="T74" fmla="*/ 4 w 203"/>
                  <a:gd name="T75" fmla="*/ 31 h 89"/>
                  <a:gd name="T76" fmla="*/ 8 w 203"/>
                  <a:gd name="T77" fmla="*/ 27 h 89"/>
                  <a:gd name="T78" fmla="*/ 18 w 203"/>
                  <a:gd name="T79" fmla="*/ 20 h 89"/>
                  <a:gd name="T80" fmla="*/ 30 w 203"/>
                  <a:gd name="T81" fmla="*/ 13 h 89"/>
                  <a:gd name="T82" fmla="*/ 45 w 203"/>
                  <a:gd name="T83" fmla="*/ 8 h 89"/>
                  <a:gd name="T84" fmla="*/ 62 w 203"/>
                  <a:gd name="T85" fmla="*/ 4 h 89"/>
                  <a:gd name="T86" fmla="*/ 81 w 203"/>
                  <a:gd name="T87" fmla="*/ 1 h 89"/>
                  <a:gd name="T88" fmla="*/ 102 w 203"/>
                  <a:gd name="T89" fmla="*/ 0 h 89"/>
                  <a:gd name="T90" fmla="*/ 102 w 203"/>
                  <a:gd name="T91" fmla="*/ 0 h 8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03"/>
                  <a:gd name="T139" fmla="*/ 0 h 89"/>
                  <a:gd name="T140" fmla="*/ 203 w 203"/>
                  <a:gd name="T141" fmla="*/ 89 h 8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03" h="89">
                    <a:moveTo>
                      <a:pt x="102" y="0"/>
                    </a:moveTo>
                    <a:lnTo>
                      <a:pt x="102" y="0"/>
                    </a:lnTo>
                    <a:lnTo>
                      <a:pt x="122" y="1"/>
                    </a:lnTo>
                    <a:lnTo>
                      <a:pt x="141" y="4"/>
                    </a:lnTo>
                    <a:lnTo>
                      <a:pt x="159" y="8"/>
                    </a:lnTo>
                    <a:lnTo>
                      <a:pt x="174" y="13"/>
                    </a:lnTo>
                    <a:lnTo>
                      <a:pt x="186" y="20"/>
                    </a:lnTo>
                    <a:lnTo>
                      <a:pt x="195" y="27"/>
                    </a:lnTo>
                    <a:lnTo>
                      <a:pt x="199" y="31"/>
                    </a:lnTo>
                    <a:lnTo>
                      <a:pt x="202" y="36"/>
                    </a:lnTo>
                    <a:lnTo>
                      <a:pt x="203" y="40"/>
                    </a:lnTo>
                    <a:lnTo>
                      <a:pt x="203" y="44"/>
                    </a:lnTo>
                    <a:lnTo>
                      <a:pt x="203" y="44"/>
                    </a:lnTo>
                    <a:lnTo>
                      <a:pt x="203" y="50"/>
                    </a:lnTo>
                    <a:lnTo>
                      <a:pt x="202" y="54"/>
                    </a:lnTo>
                    <a:lnTo>
                      <a:pt x="199" y="58"/>
                    </a:lnTo>
                    <a:lnTo>
                      <a:pt x="195" y="62"/>
                    </a:lnTo>
                    <a:lnTo>
                      <a:pt x="186" y="70"/>
                    </a:lnTo>
                    <a:lnTo>
                      <a:pt x="174" y="77"/>
                    </a:lnTo>
                    <a:lnTo>
                      <a:pt x="159" y="82"/>
                    </a:lnTo>
                    <a:lnTo>
                      <a:pt x="141" y="86"/>
                    </a:lnTo>
                    <a:lnTo>
                      <a:pt x="122" y="89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81" y="89"/>
                    </a:lnTo>
                    <a:lnTo>
                      <a:pt x="62" y="86"/>
                    </a:lnTo>
                    <a:lnTo>
                      <a:pt x="45" y="82"/>
                    </a:lnTo>
                    <a:lnTo>
                      <a:pt x="30" y="77"/>
                    </a:lnTo>
                    <a:lnTo>
                      <a:pt x="18" y="70"/>
                    </a:lnTo>
                    <a:lnTo>
                      <a:pt x="8" y="62"/>
                    </a:lnTo>
                    <a:lnTo>
                      <a:pt x="4" y="58"/>
                    </a:lnTo>
                    <a:lnTo>
                      <a:pt x="2" y="54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40"/>
                    </a:lnTo>
                    <a:lnTo>
                      <a:pt x="2" y="36"/>
                    </a:lnTo>
                    <a:lnTo>
                      <a:pt x="4" y="31"/>
                    </a:lnTo>
                    <a:lnTo>
                      <a:pt x="8" y="27"/>
                    </a:lnTo>
                    <a:lnTo>
                      <a:pt x="18" y="20"/>
                    </a:lnTo>
                    <a:lnTo>
                      <a:pt x="30" y="13"/>
                    </a:lnTo>
                    <a:lnTo>
                      <a:pt x="45" y="8"/>
                    </a:lnTo>
                    <a:lnTo>
                      <a:pt x="62" y="4"/>
                    </a:lnTo>
                    <a:lnTo>
                      <a:pt x="81" y="1"/>
                    </a:lnTo>
                    <a:lnTo>
                      <a:pt x="102" y="0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79" name="Freeform 8"/>
              <p:cNvSpPr>
                <a:spLocks noChangeArrowheads="1"/>
              </p:cNvSpPr>
              <p:nvPr/>
            </p:nvSpPr>
            <p:spPr bwMode="auto">
              <a:xfrm>
                <a:off x="436562" y="1335088"/>
                <a:ext cx="563563" cy="157163"/>
              </a:xfrm>
              <a:custGeom>
                <a:avLst/>
                <a:gdLst>
                  <a:gd name="T0" fmla="*/ 178 w 355"/>
                  <a:gd name="T1" fmla="*/ 0 h 99"/>
                  <a:gd name="T2" fmla="*/ 178 w 355"/>
                  <a:gd name="T3" fmla="*/ 0 h 99"/>
                  <a:gd name="T4" fmla="*/ 213 w 355"/>
                  <a:gd name="T5" fmla="*/ 1 h 99"/>
                  <a:gd name="T6" fmla="*/ 247 w 355"/>
                  <a:gd name="T7" fmla="*/ 4 h 99"/>
                  <a:gd name="T8" fmla="*/ 277 w 355"/>
                  <a:gd name="T9" fmla="*/ 8 h 99"/>
                  <a:gd name="T10" fmla="*/ 302 w 355"/>
                  <a:gd name="T11" fmla="*/ 15 h 99"/>
                  <a:gd name="T12" fmla="*/ 324 w 355"/>
                  <a:gd name="T13" fmla="*/ 22 h 99"/>
                  <a:gd name="T14" fmla="*/ 333 w 355"/>
                  <a:gd name="T15" fmla="*/ 26 h 99"/>
                  <a:gd name="T16" fmla="*/ 340 w 355"/>
                  <a:gd name="T17" fmla="*/ 30 h 99"/>
                  <a:gd name="T18" fmla="*/ 347 w 355"/>
                  <a:gd name="T19" fmla="*/ 34 h 99"/>
                  <a:gd name="T20" fmla="*/ 351 w 355"/>
                  <a:gd name="T21" fmla="*/ 39 h 99"/>
                  <a:gd name="T22" fmla="*/ 354 w 355"/>
                  <a:gd name="T23" fmla="*/ 45 h 99"/>
                  <a:gd name="T24" fmla="*/ 355 w 355"/>
                  <a:gd name="T25" fmla="*/ 49 h 99"/>
                  <a:gd name="T26" fmla="*/ 355 w 355"/>
                  <a:gd name="T27" fmla="*/ 49 h 99"/>
                  <a:gd name="T28" fmla="*/ 354 w 355"/>
                  <a:gd name="T29" fmla="*/ 54 h 99"/>
                  <a:gd name="T30" fmla="*/ 351 w 355"/>
                  <a:gd name="T31" fmla="*/ 60 h 99"/>
                  <a:gd name="T32" fmla="*/ 347 w 355"/>
                  <a:gd name="T33" fmla="*/ 64 h 99"/>
                  <a:gd name="T34" fmla="*/ 340 w 355"/>
                  <a:gd name="T35" fmla="*/ 68 h 99"/>
                  <a:gd name="T36" fmla="*/ 333 w 355"/>
                  <a:gd name="T37" fmla="*/ 73 h 99"/>
                  <a:gd name="T38" fmla="*/ 324 w 355"/>
                  <a:gd name="T39" fmla="*/ 77 h 99"/>
                  <a:gd name="T40" fmla="*/ 302 w 355"/>
                  <a:gd name="T41" fmla="*/ 84 h 99"/>
                  <a:gd name="T42" fmla="*/ 277 w 355"/>
                  <a:gd name="T43" fmla="*/ 89 h 99"/>
                  <a:gd name="T44" fmla="*/ 247 w 355"/>
                  <a:gd name="T45" fmla="*/ 95 h 99"/>
                  <a:gd name="T46" fmla="*/ 213 w 355"/>
                  <a:gd name="T47" fmla="*/ 98 h 99"/>
                  <a:gd name="T48" fmla="*/ 178 w 355"/>
                  <a:gd name="T49" fmla="*/ 99 h 99"/>
                  <a:gd name="T50" fmla="*/ 178 w 355"/>
                  <a:gd name="T51" fmla="*/ 99 h 99"/>
                  <a:gd name="T52" fmla="*/ 143 w 355"/>
                  <a:gd name="T53" fmla="*/ 98 h 99"/>
                  <a:gd name="T54" fmla="*/ 109 w 355"/>
                  <a:gd name="T55" fmla="*/ 95 h 99"/>
                  <a:gd name="T56" fmla="*/ 79 w 355"/>
                  <a:gd name="T57" fmla="*/ 89 h 99"/>
                  <a:gd name="T58" fmla="*/ 53 w 355"/>
                  <a:gd name="T59" fmla="*/ 84 h 99"/>
                  <a:gd name="T60" fmla="*/ 31 w 355"/>
                  <a:gd name="T61" fmla="*/ 77 h 99"/>
                  <a:gd name="T62" fmla="*/ 22 w 355"/>
                  <a:gd name="T63" fmla="*/ 73 h 99"/>
                  <a:gd name="T64" fmla="*/ 15 w 355"/>
                  <a:gd name="T65" fmla="*/ 68 h 99"/>
                  <a:gd name="T66" fmla="*/ 8 w 355"/>
                  <a:gd name="T67" fmla="*/ 64 h 99"/>
                  <a:gd name="T68" fmla="*/ 4 w 355"/>
                  <a:gd name="T69" fmla="*/ 60 h 99"/>
                  <a:gd name="T70" fmla="*/ 2 w 355"/>
                  <a:gd name="T71" fmla="*/ 54 h 99"/>
                  <a:gd name="T72" fmla="*/ 0 w 355"/>
                  <a:gd name="T73" fmla="*/ 49 h 99"/>
                  <a:gd name="T74" fmla="*/ 0 w 355"/>
                  <a:gd name="T75" fmla="*/ 49 h 99"/>
                  <a:gd name="T76" fmla="*/ 2 w 355"/>
                  <a:gd name="T77" fmla="*/ 45 h 99"/>
                  <a:gd name="T78" fmla="*/ 4 w 355"/>
                  <a:gd name="T79" fmla="*/ 39 h 99"/>
                  <a:gd name="T80" fmla="*/ 8 w 355"/>
                  <a:gd name="T81" fmla="*/ 34 h 99"/>
                  <a:gd name="T82" fmla="*/ 15 w 355"/>
                  <a:gd name="T83" fmla="*/ 30 h 99"/>
                  <a:gd name="T84" fmla="*/ 22 w 355"/>
                  <a:gd name="T85" fmla="*/ 26 h 99"/>
                  <a:gd name="T86" fmla="*/ 31 w 355"/>
                  <a:gd name="T87" fmla="*/ 22 h 99"/>
                  <a:gd name="T88" fmla="*/ 53 w 355"/>
                  <a:gd name="T89" fmla="*/ 15 h 99"/>
                  <a:gd name="T90" fmla="*/ 79 w 355"/>
                  <a:gd name="T91" fmla="*/ 8 h 99"/>
                  <a:gd name="T92" fmla="*/ 109 w 355"/>
                  <a:gd name="T93" fmla="*/ 4 h 99"/>
                  <a:gd name="T94" fmla="*/ 143 w 355"/>
                  <a:gd name="T95" fmla="*/ 1 h 99"/>
                  <a:gd name="T96" fmla="*/ 178 w 355"/>
                  <a:gd name="T97" fmla="*/ 0 h 99"/>
                  <a:gd name="T98" fmla="*/ 178 w 355"/>
                  <a:gd name="T99" fmla="*/ 0 h 9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55"/>
                  <a:gd name="T151" fmla="*/ 0 h 99"/>
                  <a:gd name="T152" fmla="*/ 355 w 355"/>
                  <a:gd name="T153" fmla="*/ 99 h 9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55" h="99">
                    <a:moveTo>
                      <a:pt x="178" y="0"/>
                    </a:moveTo>
                    <a:lnTo>
                      <a:pt x="178" y="0"/>
                    </a:lnTo>
                    <a:lnTo>
                      <a:pt x="213" y="1"/>
                    </a:lnTo>
                    <a:lnTo>
                      <a:pt x="247" y="4"/>
                    </a:lnTo>
                    <a:lnTo>
                      <a:pt x="277" y="8"/>
                    </a:lnTo>
                    <a:lnTo>
                      <a:pt x="302" y="15"/>
                    </a:lnTo>
                    <a:lnTo>
                      <a:pt x="324" y="22"/>
                    </a:lnTo>
                    <a:lnTo>
                      <a:pt x="333" y="26"/>
                    </a:lnTo>
                    <a:lnTo>
                      <a:pt x="340" y="30"/>
                    </a:lnTo>
                    <a:lnTo>
                      <a:pt x="347" y="34"/>
                    </a:lnTo>
                    <a:lnTo>
                      <a:pt x="351" y="39"/>
                    </a:lnTo>
                    <a:lnTo>
                      <a:pt x="354" y="45"/>
                    </a:lnTo>
                    <a:lnTo>
                      <a:pt x="355" y="49"/>
                    </a:lnTo>
                    <a:lnTo>
                      <a:pt x="355" y="49"/>
                    </a:lnTo>
                    <a:lnTo>
                      <a:pt x="354" y="54"/>
                    </a:lnTo>
                    <a:lnTo>
                      <a:pt x="351" y="60"/>
                    </a:lnTo>
                    <a:lnTo>
                      <a:pt x="347" y="64"/>
                    </a:lnTo>
                    <a:lnTo>
                      <a:pt x="340" y="68"/>
                    </a:lnTo>
                    <a:lnTo>
                      <a:pt x="333" y="73"/>
                    </a:lnTo>
                    <a:lnTo>
                      <a:pt x="324" y="77"/>
                    </a:lnTo>
                    <a:lnTo>
                      <a:pt x="302" y="84"/>
                    </a:lnTo>
                    <a:lnTo>
                      <a:pt x="277" y="89"/>
                    </a:lnTo>
                    <a:lnTo>
                      <a:pt x="247" y="95"/>
                    </a:lnTo>
                    <a:lnTo>
                      <a:pt x="213" y="98"/>
                    </a:lnTo>
                    <a:lnTo>
                      <a:pt x="178" y="99"/>
                    </a:lnTo>
                    <a:lnTo>
                      <a:pt x="178" y="99"/>
                    </a:lnTo>
                    <a:lnTo>
                      <a:pt x="143" y="98"/>
                    </a:lnTo>
                    <a:lnTo>
                      <a:pt x="109" y="95"/>
                    </a:lnTo>
                    <a:lnTo>
                      <a:pt x="79" y="89"/>
                    </a:lnTo>
                    <a:lnTo>
                      <a:pt x="53" y="84"/>
                    </a:lnTo>
                    <a:lnTo>
                      <a:pt x="31" y="77"/>
                    </a:lnTo>
                    <a:lnTo>
                      <a:pt x="22" y="73"/>
                    </a:lnTo>
                    <a:lnTo>
                      <a:pt x="15" y="68"/>
                    </a:lnTo>
                    <a:lnTo>
                      <a:pt x="8" y="64"/>
                    </a:lnTo>
                    <a:lnTo>
                      <a:pt x="4" y="60"/>
                    </a:lnTo>
                    <a:lnTo>
                      <a:pt x="2" y="54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2" y="45"/>
                    </a:lnTo>
                    <a:lnTo>
                      <a:pt x="4" y="39"/>
                    </a:lnTo>
                    <a:lnTo>
                      <a:pt x="8" y="34"/>
                    </a:lnTo>
                    <a:lnTo>
                      <a:pt x="15" y="30"/>
                    </a:lnTo>
                    <a:lnTo>
                      <a:pt x="22" y="26"/>
                    </a:lnTo>
                    <a:lnTo>
                      <a:pt x="31" y="22"/>
                    </a:lnTo>
                    <a:lnTo>
                      <a:pt x="53" y="15"/>
                    </a:lnTo>
                    <a:lnTo>
                      <a:pt x="79" y="8"/>
                    </a:lnTo>
                    <a:lnTo>
                      <a:pt x="109" y="4"/>
                    </a:lnTo>
                    <a:lnTo>
                      <a:pt x="143" y="1"/>
                    </a:lnTo>
                    <a:lnTo>
                      <a:pt x="178" y="0"/>
                    </a:lnTo>
                    <a:lnTo>
                      <a:pt x="178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80" name="Freeform 9"/>
              <p:cNvSpPr>
                <a:spLocks noChangeArrowheads="1"/>
              </p:cNvSpPr>
              <p:nvPr/>
            </p:nvSpPr>
            <p:spPr bwMode="auto">
              <a:xfrm>
                <a:off x="361950" y="1379538"/>
                <a:ext cx="714375" cy="58738"/>
              </a:xfrm>
              <a:custGeom>
                <a:avLst/>
                <a:gdLst>
                  <a:gd name="T0" fmla="*/ 207 w 450"/>
                  <a:gd name="T1" fmla="*/ 37 h 37"/>
                  <a:gd name="T2" fmla="*/ 207 w 450"/>
                  <a:gd name="T3" fmla="*/ 37 h 37"/>
                  <a:gd name="T4" fmla="*/ 149 w 450"/>
                  <a:gd name="T5" fmla="*/ 37 h 37"/>
                  <a:gd name="T6" fmla="*/ 115 w 450"/>
                  <a:gd name="T7" fmla="*/ 34 h 37"/>
                  <a:gd name="T8" fmla="*/ 83 w 450"/>
                  <a:gd name="T9" fmla="*/ 32 h 37"/>
                  <a:gd name="T10" fmla="*/ 53 w 450"/>
                  <a:gd name="T11" fmla="*/ 29 h 37"/>
                  <a:gd name="T12" fmla="*/ 27 w 450"/>
                  <a:gd name="T13" fmla="*/ 23 h 37"/>
                  <a:gd name="T14" fmla="*/ 18 w 450"/>
                  <a:gd name="T15" fmla="*/ 21 h 37"/>
                  <a:gd name="T16" fmla="*/ 9 w 450"/>
                  <a:gd name="T17" fmla="*/ 18 h 37"/>
                  <a:gd name="T18" fmla="*/ 5 w 450"/>
                  <a:gd name="T19" fmla="*/ 15 h 37"/>
                  <a:gd name="T20" fmla="*/ 3 w 450"/>
                  <a:gd name="T21" fmla="*/ 11 h 37"/>
                  <a:gd name="T22" fmla="*/ 3 w 450"/>
                  <a:gd name="T23" fmla="*/ 11 h 37"/>
                  <a:gd name="T24" fmla="*/ 0 w 450"/>
                  <a:gd name="T25" fmla="*/ 2 h 37"/>
                  <a:gd name="T26" fmla="*/ 0 w 450"/>
                  <a:gd name="T27" fmla="*/ 2 h 37"/>
                  <a:gd name="T28" fmla="*/ 19 w 450"/>
                  <a:gd name="T29" fmla="*/ 7 h 37"/>
                  <a:gd name="T30" fmla="*/ 42 w 450"/>
                  <a:gd name="T31" fmla="*/ 10 h 37"/>
                  <a:gd name="T32" fmla="*/ 69 w 450"/>
                  <a:gd name="T33" fmla="*/ 14 h 37"/>
                  <a:gd name="T34" fmla="*/ 97 w 450"/>
                  <a:gd name="T35" fmla="*/ 15 h 37"/>
                  <a:gd name="T36" fmla="*/ 156 w 450"/>
                  <a:gd name="T37" fmla="*/ 19 h 37"/>
                  <a:gd name="T38" fmla="*/ 206 w 450"/>
                  <a:gd name="T39" fmla="*/ 19 h 37"/>
                  <a:gd name="T40" fmla="*/ 206 w 450"/>
                  <a:gd name="T41" fmla="*/ 19 h 37"/>
                  <a:gd name="T42" fmla="*/ 263 w 450"/>
                  <a:gd name="T43" fmla="*/ 18 h 37"/>
                  <a:gd name="T44" fmla="*/ 332 w 450"/>
                  <a:gd name="T45" fmla="*/ 15 h 37"/>
                  <a:gd name="T46" fmla="*/ 367 w 450"/>
                  <a:gd name="T47" fmla="*/ 13 h 37"/>
                  <a:gd name="T48" fmla="*/ 399 w 450"/>
                  <a:gd name="T49" fmla="*/ 10 h 37"/>
                  <a:gd name="T50" fmla="*/ 428 w 450"/>
                  <a:gd name="T51" fmla="*/ 6 h 37"/>
                  <a:gd name="T52" fmla="*/ 450 w 450"/>
                  <a:gd name="T53" fmla="*/ 0 h 37"/>
                  <a:gd name="T54" fmla="*/ 450 w 450"/>
                  <a:gd name="T55" fmla="*/ 0 h 37"/>
                  <a:gd name="T56" fmla="*/ 447 w 450"/>
                  <a:gd name="T57" fmla="*/ 11 h 37"/>
                  <a:gd name="T58" fmla="*/ 447 w 450"/>
                  <a:gd name="T59" fmla="*/ 11 h 37"/>
                  <a:gd name="T60" fmla="*/ 444 w 450"/>
                  <a:gd name="T61" fmla="*/ 15 h 37"/>
                  <a:gd name="T62" fmla="*/ 437 w 450"/>
                  <a:gd name="T63" fmla="*/ 18 h 37"/>
                  <a:gd name="T64" fmla="*/ 429 w 450"/>
                  <a:gd name="T65" fmla="*/ 21 h 37"/>
                  <a:gd name="T66" fmla="*/ 417 w 450"/>
                  <a:gd name="T67" fmla="*/ 23 h 37"/>
                  <a:gd name="T68" fmla="*/ 386 w 450"/>
                  <a:gd name="T69" fmla="*/ 29 h 37"/>
                  <a:gd name="T70" fmla="*/ 351 w 450"/>
                  <a:gd name="T71" fmla="*/ 32 h 37"/>
                  <a:gd name="T72" fmla="*/ 311 w 450"/>
                  <a:gd name="T73" fmla="*/ 34 h 37"/>
                  <a:gd name="T74" fmla="*/ 272 w 450"/>
                  <a:gd name="T75" fmla="*/ 37 h 37"/>
                  <a:gd name="T76" fmla="*/ 207 w 450"/>
                  <a:gd name="T77" fmla="*/ 37 h 37"/>
                  <a:gd name="T78" fmla="*/ 207 w 450"/>
                  <a:gd name="T79" fmla="*/ 37 h 3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450"/>
                  <a:gd name="T121" fmla="*/ 0 h 37"/>
                  <a:gd name="T122" fmla="*/ 450 w 450"/>
                  <a:gd name="T123" fmla="*/ 37 h 37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450" h="37">
                    <a:moveTo>
                      <a:pt x="207" y="37"/>
                    </a:moveTo>
                    <a:lnTo>
                      <a:pt x="207" y="37"/>
                    </a:lnTo>
                    <a:lnTo>
                      <a:pt x="149" y="37"/>
                    </a:lnTo>
                    <a:lnTo>
                      <a:pt x="115" y="34"/>
                    </a:lnTo>
                    <a:lnTo>
                      <a:pt x="83" y="32"/>
                    </a:lnTo>
                    <a:lnTo>
                      <a:pt x="53" y="29"/>
                    </a:lnTo>
                    <a:lnTo>
                      <a:pt x="27" y="23"/>
                    </a:lnTo>
                    <a:lnTo>
                      <a:pt x="18" y="21"/>
                    </a:lnTo>
                    <a:lnTo>
                      <a:pt x="9" y="18"/>
                    </a:lnTo>
                    <a:lnTo>
                      <a:pt x="5" y="15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9" y="7"/>
                    </a:lnTo>
                    <a:lnTo>
                      <a:pt x="42" y="10"/>
                    </a:lnTo>
                    <a:lnTo>
                      <a:pt x="69" y="14"/>
                    </a:lnTo>
                    <a:lnTo>
                      <a:pt x="97" y="15"/>
                    </a:lnTo>
                    <a:lnTo>
                      <a:pt x="156" y="19"/>
                    </a:lnTo>
                    <a:lnTo>
                      <a:pt x="206" y="19"/>
                    </a:lnTo>
                    <a:lnTo>
                      <a:pt x="206" y="19"/>
                    </a:lnTo>
                    <a:lnTo>
                      <a:pt x="263" y="18"/>
                    </a:lnTo>
                    <a:lnTo>
                      <a:pt x="332" y="15"/>
                    </a:lnTo>
                    <a:lnTo>
                      <a:pt x="367" y="13"/>
                    </a:lnTo>
                    <a:lnTo>
                      <a:pt x="399" y="10"/>
                    </a:lnTo>
                    <a:lnTo>
                      <a:pt x="428" y="6"/>
                    </a:lnTo>
                    <a:lnTo>
                      <a:pt x="450" y="0"/>
                    </a:lnTo>
                    <a:lnTo>
                      <a:pt x="450" y="0"/>
                    </a:lnTo>
                    <a:lnTo>
                      <a:pt x="447" y="11"/>
                    </a:lnTo>
                    <a:lnTo>
                      <a:pt x="447" y="11"/>
                    </a:lnTo>
                    <a:lnTo>
                      <a:pt x="444" y="15"/>
                    </a:lnTo>
                    <a:lnTo>
                      <a:pt x="437" y="18"/>
                    </a:lnTo>
                    <a:lnTo>
                      <a:pt x="429" y="21"/>
                    </a:lnTo>
                    <a:lnTo>
                      <a:pt x="417" y="23"/>
                    </a:lnTo>
                    <a:lnTo>
                      <a:pt x="386" y="29"/>
                    </a:lnTo>
                    <a:lnTo>
                      <a:pt x="351" y="32"/>
                    </a:lnTo>
                    <a:lnTo>
                      <a:pt x="311" y="34"/>
                    </a:lnTo>
                    <a:lnTo>
                      <a:pt x="272" y="37"/>
                    </a:lnTo>
                    <a:lnTo>
                      <a:pt x="207" y="37"/>
                    </a:lnTo>
                    <a:lnTo>
                      <a:pt x="207" y="3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81" name="Freeform 10"/>
              <p:cNvSpPr>
                <a:spLocks noChangeArrowheads="1"/>
              </p:cNvSpPr>
              <p:nvPr/>
            </p:nvSpPr>
            <p:spPr bwMode="auto">
              <a:xfrm>
                <a:off x="69850" y="509588"/>
                <a:ext cx="1306513" cy="96838"/>
              </a:xfrm>
              <a:custGeom>
                <a:avLst/>
                <a:gdLst>
                  <a:gd name="T0" fmla="*/ 20 w 823"/>
                  <a:gd name="T1" fmla="*/ 37 h 61"/>
                  <a:gd name="T2" fmla="*/ 788 w 823"/>
                  <a:gd name="T3" fmla="*/ 0 h 61"/>
                  <a:gd name="T4" fmla="*/ 788 w 823"/>
                  <a:gd name="T5" fmla="*/ 0 h 61"/>
                  <a:gd name="T6" fmla="*/ 788 w 823"/>
                  <a:gd name="T7" fmla="*/ 4 h 61"/>
                  <a:gd name="T8" fmla="*/ 791 w 823"/>
                  <a:gd name="T9" fmla="*/ 7 h 61"/>
                  <a:gd name="T10" fmla="*/ 795 w 823"/>
                  <a:gd name="T11" fmla="*/ 10 h 61"/>
                  <a:gd name="T12" fmla="*/ 804 w 823"/>
                  <a:gd name="T13" fmla="*/ 12 h 61"/>
                  <a:gd name="T14" fmla="*/ 804 w 823"/>
                  <a:gd name="T15" fmla="*/ 12 h 61"/>
                  <a:gd name="T16" fmla="*/ 810 w 823"/>
                  <a:gd name="T17" fmla="*/ 15 h 61"/>
                  <a:gd name="T18" fmla="*/ 816 w 823"/>
                  <a:gd name="T19" fmla="*/ 16 h 61"/>
                  <a:gd name="T20" fmla="*/ 820 w 823"/>
                  <a:gd name="T21" fmla="*/ 19 h 61"/>
                  <a:gd name="T22" fmla="*/ 823 w 823"/>
                  <a:gd name="T23" fmla="*/ 23 h 61"/>
                  <a:gd name="T24" fmla="*/ 0 w 823"/>
                  <a:gd name="T25" fmla="*/ 61 h 61"/>
                  <a:gd name="T26" fmla="*/ 0 w 823"/>
                  <a:gd name="T27" fmla="*/ 61 h 61"/>
                  <a:gd name="T28" fmla="*/ 8 w 823"/>
                  <a:gd name="T29" fmla="*/ 58 h 61"/>
                  <a:gd name="T30" fmla="*/ 8 w 823"/>
                  <a:gd name="T31" fmla="*/ 58 h 61"/>
                  <a:gd name="T32" fmla="*/ 15 w 823"/>
                  <a:gd name="T33" fmla="*/ 57 h 61"/>
                  <a:gd name="T34" fmla="*/ 20 w 823"/>
                  <a:gd name="T35" fmla="*/ 54 h 61"/>
                  <a:gd name="T36" fmla="*/ 23 w 823"/>
                  <a:gd name="T37" fmla="*/ 52 h 61"/>
                  <a:gd name="T38" fmla="*/ 24 w 823"/>
                  <a:gd name="T39" fmla="*/ 49 h 61"/>
                  <a:gd name="T40" fmla="*/ 24 w 823"/>
                  <a:gd name="T41" fmla="*/ 46 h 61"/>
                  <a:gd name="T42" fmla="*/ 23 w 823"/>
                  <a:gd name="T43" fmla="*/ 43 h 61"/>
                  <a:gd name="T44" fmla="*/ 20 w 823"/>
                  <a:gd name="T45" fmla="*/ 37 h 61"/>
                  <a:gd name="T46" fmla="*/ 20 w 823"/>
                  <a:gd name="T47" fmla="*/ 37 h 6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23"/>
                  <a:gd name="T73" fmla="*/ 0 h 61"/>
                  <a:gd name="T74" fmla="*/ 823 w 823"/>
                  <a:gd name="T75" fmla="*/ 61 h 6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23" h="61">
                    <a:moveTo>
                      <a:pt x="20" y="37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4"/>
                    </a:lnTo>
                    <a:lnTo>
                      <a:pt x="791" y="7"/>
                    </a:lnTo>
                    <a:lnTo>
                      <a:pt x="795" y="10"/>
                    </a:lnTo>
                    <a:lnTo>
                      <a:pt x="804" y="12"/>
                    </a:lnTo>
                    <a:lnTo>
                      <a:pt x="804" y="12"/>
                    </a:lnTo>
                    <a:lnTo>
                      <a:pt x="810" y="15"/>
                    </a:lnTo>
                    <a:lnTo>
                      <a:pt x="816" y="16"/>
                    </a:lnTo>
                    <a:lnTo>
                      <a:pt x="820" y="19"/>
                    </a:lnTo>
                    <a:lnTo>
                      <a:pt x="823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5" y="57"/>
                    </a:lnTo>
                    <a:lnTo>
                      <a:pt x="20" y="54"/>
                    </a:lnTo>
                    <a:lnTo>
                      <a:pt x="23" y="52"/>
                    </a:lnTo>
                    <a:lnTo>
                      <a:pt x="24" y="49"/>
                    </a:lnTo>
                    <a:lnTo>
                      <a:pt x="24" y="46"/>
                    </a:lnTo>
                    <a:lnTo>
                      <a:pt x="23" y="43"/>
                    </a:lnTo>
                    <a:lnTo>
                      <a:pt x="20" y="37"/>
                    </a:lnTo>
                    <a:lnTo>
                      <a:pt x="20" y="3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82" name="Freeform 11"/>
              <p:cNvSpPr>
                <a:spLocks noChangeArrowheads="1"/>
              </p:cNvSpPr>
              <p:nvPr/>
            </p:nvSpPr>
            <p:spPr bwMode="auto">
              <a:xfrm>
                <a:off x="46037" y="401638"/>
                <a:ext cx="1325563" cy="100013"/>
              </a:xfrm>
              <a:custGeom>
                <a:avLst/>
                <a:gdLst>
                  <a:gd name="T0" fmla="*/ 0 w 835"/>
                  <a:gd name="T1" fmla="*/ 40 h 63"/>
                  <a:gd name="T2" fmla="*/ 835 w 835"/>
                  <a:gd name="T3" fmla="*/ 0 h 63"/>
                  <a:gd name="T4" fmla="*/ 835 w 835"/>
                  <a:gd name="T5" fmla="*/ 0 h 63"/>
                  <a:gd name="T6" fmla="*/ 829 w 835"/>
                  <a:gd name="T7" fmla="*/ 6 h 63"/>
                  <a:gd name="T8" fmla="*/ 821 w 835"/>
                  <a:gd name="T9" fmla="*/ 9 h 63"/>
                  <a:gd name="T10" fmla="*/ 812 w 835"/>
                  <a:gd name="T11" fmla="*/ 11 h 63"/>
                  <a:gd name="T12" fmla="*/ 806 w 835"/>
                  <a:gd name="T13" fmla="*/ 11 h 63"/>
                  <a:gd name="T14" fmla="*/ 806 w 835"/>
                  <a:gd name="T15" fmla="*/ 11 h 63"/>
                  <a:gd name="T16" fmla="*/ 800 w 835"/>
                  <a:gd name="T17" fmla="*/ 13 h 63"/>
                  <a:gd name="T18" fmla="*/ 800 w 835"/>
                  <a:gd name="T19" fmla="*/ 14 h 63"/>
                  <a:gd name="T20" fmla="*/ 800 w 835"/>
                  <a:gd name="T21" fmla="*/ 17 h 63"/>
                  <a:gd name="T22" fmla="*/ 802 w 835"/>
                  <a:gd name="T23" fmla="*/ 21 h 63"/>
                  <a:gd name="T24" fmla="*/ 804 w 835"/>
                  <a:gd name="T25" fmla="*/ 26 h 63"/>
                  <a:gd name="T26" fmla="*/ 42 w 835"/>
                  <a:gd name="T27" fmla="*/ 63 h 63"/>
                  <a:gd name="T28" fmla="*/ 42 w 835"/>
                  <a:gd name="T29" fmla="*/ 63 h 63"/>
                  <a:gd name="T30" fmla="*/ 42 w 835"/>
                  <a:gd name="T31" fmla="*/ 60 h 63"/>
                  <a:gd name="T32" fmla="*/ 41 w 835"/>
                  <a:gd name="T33" fmla="*/ 60 h 63"/>
                  <a:gd name="T34" fmla="*/ 36 w 835"/>
                  <a:gd name="T35" fmla="*/ 59 h 63"/>
                  <a:gd name="T36" fmla="*/ 36 w 835"/>
                  <a:gd name="T37" fmla="*/ 59 h 63"/>
                  <a:gd name="T38" fmla="*/ 27 w 835"/>
                  <a:gd name="T39" fmla="*/ 57 h 63"/>
                  <a:gd name="T40" fmla="*/ 16 w 835"/>
                  <a:gd name="T41" fmla="*/ 53 h 63"/>
                  <a:gd name="T42" fmla="*/ 7 w 835"/>
                  <a:gd name="T43" fmla="*/ 48 h 63"/>
                  <a:gd name="T44" fmla="*/ 3 w 835"/>
                  <a:gd name="T45" fmla="*/ 44 h 63"/>
                  <a:gd name="T46" fmla="*/ 0 w 835"/>
                  <a:gd name="T47" fmla="*/ 40 h 63"/>
                  <a:gd name="T48" fmla="*/ 0 w 835"/>
                  <a:gd name="T49" fmla="*/ 40 h 6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5"/>
                  <a:gd name="T76" fmla="*/ 0 h 63"/>
                  <a:gd name="T77" fmla="*/ 835 w 835"/>
                  <a:gd name="T78" fmla="*/ 63 h 6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5" h="63">
                    <a:moveTo>
                      <a:pt x="0" y="40"/>
                    </a:moveTo>
                    <a:lnTo>
                      <a:pt x="835" y="0"/>
                    </a:lnTo>
                    <a:lnTo>
                      <a:pt x="835" y="0"/>
                    </a:lnTo>
                    <a:lnTo>
                      <a:pt x="829" y="6"/>
                    </a:lnTo>
                    <a:lnTo>
                      <a:pt x="821" y="9"/>
                    </a:lnTo>
                    <a:lnTo>
                      <a:pt x="812" y="11"/>
                    </a:lnTo>
                    <a:lnTo>
                      <a:pt x="806" y="11"/>
                    </a:lnTo>
                    <a:lnTo>
                      <a:pt x="806" y="11"/>
                    </a:lnTo>
                    <a:lnTo>
                      <a:pt x="800" y="13"/>
                    </a:lnTo>
                    <a:lnTo>
                      <a:pt x="800" y="14"/>
                    </a:lnTo>
                    <a:lnTo>
                      <a:pt x="800" y="17"/>
                    </a:lnTo>
                    <a:lnTo>
                      <a:pt x="802" y="21"/>
                    </a:lnTo>
                    <a:lnTo>
                      <a:pt x="804" y="26"/>
                    </a:lnTo>
                    <a:lnTo>
                      <a:pt x="42" y="63"/>
                    </a:lnTo>
                    <a:lnTo>
                      <a:pt x="42" y="63"/>
                    </a:lnTo>
                    <a:lnTo>
                      <a:pt x="42" y="60"/>
                    </a:lnTo>
                    <a:lnTo>
                      <a:pt x="41" y="60"/>
                    </a:lnTo>
                    <a:lnTo>
                      <a:pt x="36" y="59"/>
                    </a:lnTo>
                    <a:lnTo>
                      <a:pt x="36" y="59"/>
                    </a:lnTo>
                    <a:lnTo>
                      <a:pt x="27" y="57"/>
                    </a:lnTo>
                    <a:lnTo>
                      <a:pt x="16" y="53"/>
                    </a:lnTo>
                    <a:lnTo>
                      <a:pt x="7" y="48"/>
                    </a:lnTo>
                    <a:lnTo>
                      <a:pt x="3" y="44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83" name="Freeform 12"/>
              <p:cNvSpPr>
                <a:spLocks noChangeArrowheads="1"/>
              </p:cNvSpPr>
              <p:nvPr/>
            </p:nvSpPr>
            <p:spPr bwMode="auto">
              <a:xfrm>
                <a:off x="73025" y="598488"/>
                <a:ext cx="1268413" cy="96838"/>
              </a:xfrm>
              <a:custGeom>
                <a:avLst/>
                <a:gdLst>
                  <a:gd name="T0" fmla="*/ 0 w 799"/>
                  <a:gd name="T1" fmla="*/ 36 h 61"/>
                  <a:gd name="T2" fmla="*/ 795 w 799"/>
                  <a:gd name="T3" fmla="*/ 0 h 61"/>
                  <a:gd name="T4" fmla="*/ 795 w 799"/>
                  <a:gd name="T5" fmla="*/ 0 h 61"/>
                  <a:gd name="T6" fmla="*/ 794 w 799"/>
                  <a:gd name="T7" fmla="*/ 4 h 61"/>
                  <a:gd name="T8" fmla="*/ 795 w 799"/>
                  <a:gd name="T9" fmla="*/ 10 h 61"/>
                  <a:gd name="T10" fmla="*/ 799 w 799"/>
                  <a:gd name="T11" fmla="*/ 23 h 61"/>
                  <a:gd name="T12" fmla="*/ 11 w 799"/>
                  <a:gd name="T13" fmla="*/ 61 h 61"/>
                  <a:gd name="T14" fmla="*/ 11 w 799"/>
                  <a:gd name="T15" fmla="*/ 61 h 61"/>
                  <a:gd name="T16" fmla="*/ 13 w 799"/>
                  <a:gd name="T17" fmla="*/ 52 h 61"/>
                  <a:gd name="T18" fmla="*/ 13 w 799"/>
                  <a:gd name="T19" fmla="*/ 46 h 61"/>
                  <a:gd name="T20" fmla="*/ 11 w 799"/>
                  <a:gd name="T21" fmla="*/ 43 h 61"/>
                  <a:gd name="T22" fmla="*/ 10 w 799"/>
                  <a:gd name="T23" fmla="*/ 40 h 61"/>
                  <a:gd name="T24" fmla="*/ 6 w 799"/>
                  <a:gd name="T25" fmla="*/ 39 h 61"/>
                  <a:gd name="T26" fmla="*/ 0 w 799"/>
                  <a:gd name="T27" fmla="*/ 36 h 61"/>
                  <a:gd name="T28" fmla="*/ 0 w 799"/>
                  <a:gd name="T29" fmla="*/ 36 h 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99"/>
                  <a:gd name="T46" fmla="*/ 0 h 61"/>
                  <a:gd name="T47" fmla="*/ 799 w 799"/>
                  <a:gd name="T48" fmla="*/ 61 h 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99" h="61">
                    <a:moveTo>
                      <a:pt x="0" y="36"/>
                    </a:moveTo>
                    <a:lnTo>
                      <a:pt x="795" y="0"/>
                    </a:lnTo>
                    <a:lnTo>
                      <a:pt x="795" y="0"/>
                    </a:lnTo>
                    <a:lnTo>
                      <a:pt x="794" y="4"/>
                    </a:lnTo>
                    <a:lnTo>
                      <a:pt x="795" y="10"/>
                    </a:lnTo>
                    <a:lnTo>
                      <a:pt x="799" y="23"/>
                    </a:lnTo>
                    <a:lnTo>
                      <a:pt x="11" y="61"/>
                    </a:lnTo>
                    <a:lnTo>
                      <a:pt x="11" y="61"/>
                    </a:lnTo>
                    <a:lnTo>
                      <a:pt x="13" y="52"/>
                    </a:lnTo>
                    <a:lnTo>
                      <a:pt x="13" y="46"/>
                    </a:lnTo>
                    <a:lnTo>
                      <a:pt x="11" y="43"/>
                    </a:lnTo>
                    <a:lnTo>
                      <a:pt x="10" y="40"/>
                    </a:lnTo>
                    <a:lnTo>
                      <a:pt x="6" y="39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84" name="Freeform 13"/>
              <p:cNvSpPr>
                <a:spLocks noChangeArrowheads="1"/>
              </p:cNvSpPr>
              <p:nvPr/>
            </p:nvSpPr>
            <p:spPr bwMode="auto">
              <a:xfrm>
                <a:off x="84137" y="684213"/>
                <a:ext cx="1285875" cy="96838"/>
              </a:xfrm>
              <a:custGeom>
                <a:avLst/>
                <a:gdLst>
                  <a:gd name="T0" fmla="*/ 3 w 810"/>
                  <a:gd name="T1" fmla="*/ 36 h 61"/>
                  <a:gd name="T2" fmla="*/ 788 w 810"/>
                  <a:gd name="T3" fmla="*/ 0 h 61"/>
                  <a:gd name="T4" fmla="*/ 788 w 810"/>
                  <a:gd name="T5" fmla="*/ 0 h 61"/>
                  <a:gd name="T6" fmla="*/ 788 w 810"/>
                  <a:gd name="T7" fmla="*/ 5 h 61"/>
                  <a:gd name="T8" fmla="*/ 790 w 810"/>
                  <a:gd name="T9" fmla="*/ 11 h 61"/>
                  <a:gd name="T10" fmla="*/ 795 w 810"/>
                  <a:gd name="T11" fmla="*/ 16 h 61"/>
                  <a:gd name="T12" fmla="*/ 803 w 810"/>
                  <a:gd name="T13" fmla="*/ 20 h 61"/>
                  <a:gd name="T14" fmla="*/ 803 w 810"/>
                  <a:gd name="T15" fmla="*/ 20 h 61"/>
                  <a:gd name="T16" fmla="*/ 810 w 810"/>
                  <a:gd name="T17" fmla="*/ 23 h 61"/>
                  <a:gd name="T18" fmla="*/ 0 w 810"/>
                  <a:gd name="T19" fmla="*/ 61 h 61"/>
                  <a:gd name="T20" fmla="*/ 0 w 810"/>
                  <a:gd name="T21" fmla="*/ 61 h 61"/>
                  <a:gd name="T22" fmla="*/ 4 w 810"/>
                  <a:gd name="T23" fmla="*/ 55 h 61"/>
                  <a:gd name="T24" fmla="*/ 6 w 810"/>
                  <a:gd name="T25" fmla="*/ 50 h 61"/>
                  <a:gd name="T26" fmla="*/ 4 w 810"/>
                  <a:gd name="T27" fmla="*/ 43 h 61"/>
                  <a:gd name="T28" fmla="*/ 3 w 810"/>
                  <a:gd name="T29" fmla="*/ 36 h 61"/>
                  <a:gd name="T30" fmla="*/ 3 w 810"/>
                  <a:gd name="T31" fmla="*/ 36 h 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10"/>
                  <a:gd name="T49" fmla="*/ 0 h 61"/>
                  <a:gd name="T50" fmla="*/ 810 w 810"/>
                  <a:gd name="T51" fmla="*/ 61 h 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10" h="61">
                    <a:moveTo>
                      <a:pt x="3" y="36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5"/>
                    </a:lnTo>
                    <a:lnTo>
                      <a:pt x="790" y="11"/>
                    </a:lnTo>
                    <a:lnTo>
                      <a:pt x="795" y="16"/>
                    </a:lnTo>
                    <a:lnTo>
                      <a:pt x="803" y="20"/>
                    </a:lnTo>
                    <a:lnTo>
                      <a:pt x="803" y="20"/>
                    </a:lnTo>
                    <a:lnTo>
                      <a:pt x="810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4" y="55"/>
                    </a:lnTo>
                    <a:lnTo>
                      <a:pt x="6" y="50"/>
                    </a:lnTo>
                    <a:lnTo>
                      <a:pt x="4" y="43"/>
                    </a:lnTo>
                    <a:lnTo>
                      <a:pt x="3" y="36"/>
                    </a:lnTo>
                    <a:lnTo>
                      <a:pt x="3" y="3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85" name="Freeform 14"/>
              <p:cNvSpPr>
                <a:spLocks noChangeArrowheads="1"/>
              </p:cNvSpPr>
              <p:nvPr/>
            </p:nvSpPr>
            <p:spPr bwMode="auto">
              <a:xfrm>
                <a:off x="76200" y="782638"/>
                <a:ext cx="1262063" cy="96838"/>
              </a:xfrm>
              <a:custGeom>
                <a:avLst/>
                <a:gdLst>
                  <a:gd name="T0" fmla="*/ 0 w 795"/>
                  <a:gd name="T1" fmla="*/ 38 h 61"/>
                  <a:gd name="T2" fmla="*/ 788 w 795"/>
                  <a:gd name="T3" fmla="*/ 0 h 61"/>
                  <a:gd name="T4" fmla="*/ 788 w 795"/>
                  <a:gd name="T5" fmla="*/ 0 h 61"/>
                  <a:gd name="T6" fmla="*/ 792 w 795"/>
                  <a:gd name="T7" fmla="*/ 8 h 61"/>
                  <a:gd name="T8" fmla="*/ 795 w 795"/>
                  <a:gd name="T9" fmla="*/ 15 h 61"/>
                  <a:gd name="T10" fmla="*/ 795 w 795"/>
                  <a:gd name="T11" fmla="*/ 22 h 61"/>
                  <a:gd name="T12" fmla="*/ 795 w 795"/>
                  <a:gd name="T13" fmla="*/ 22 h 61"/>
                  <a:gd name="T14" fmla="*/ 795 w 795"/>
                  <a:gd name="T15" fmla="*/ 24 h 61"/>
                  <a:gd name="T16" fmla="*/ 9 w 795"/>
                  <a:gd name="T17" fmla="*/ 61 h 61"/>
                  <a:gd name="T18" fmla="*/ 9 w 795"/>
                  <a:gd name="T19" fmla="*/ 61 h 61"/>
                  <a:gd name="T20" fmla="*/ 11 w 795"/>
                  <a:gd name="T21" fmla="*/ 56 h 61"/>
                  <a:gd name="T22" fmla="*/ 13 w 795"/>
                  <a:gd name="T23" fmla="*/ 50 h 61"/>
                  <a:gd name="T24" fmla="*/ 17 w 795"/>
                  <a:gd name="T25" fmla="*/ 43 h 61"/>
                  <a:gd name="T26" fmla="*/ 17 w 795"/>
                  <a:gd name="T27" fmla="*/ 41 h 61"/>
                  <a:gd name="T28" fmla="*/ 15 w 795"/>
                  <a:gd name="T29" fmla="*/ 39 h 61"/>
                  <a:gd name="T30" fmla="*/ 9 w 795"/>
                  <a:gd name="T31" fmla="*/ 38 h 61"/>
                  <a:gd name="T32" fmla="*/ 0 w 795"/>
                  <a:gd name="T33" fmla="*/ 38 h 61"/>
                  <a:gd name="T34" fmla="*/ 0 w 795"/>
                  <a:gd name="T35" fmla="*/ 38 h 6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95"/>
                  <a:gd name="T55" fmla="*/ 0 h 61"/>
                  <a:gd name="T56" fmla="*/ 795 w 795"/>
                  <a:gd name="T57" fmla="*/ 61 h 6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95" h="61">
                    <a:moveTo>
                      <a:pt x="0" y="38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92" y="8"/>
                    </a:lnTo>
                    <a:lnTo>
                      <a:pt x="795" y="15"/>
                    </a:lnTo>
                    <a:lnTo>
                      <a:pt x="795" y="22"/>
                    </a:lnTo>
                    <a:lnTo>
                      <a:pt x="795" y="22"/>
                    </a:lnTo>
                    <a:lnTo>
                      <a:pt x="795" y="24"/>
                    </a:lnTo>
                    <a:lnTo>
                      <a:pt x="9" y="61"/>
                    </a:lnTo>
                    <a:lnTo>
                      <a:pt x="9" y="61"/>
                    </a:lnTo>
                    <a:lnTo>
                      <a:pt x="11" y="56"/>
                    </a:lnTo>
                    <a:lnTo>
                      <a:pt x="13" y="50"/>
                    </a:lnTo>
                    <a:lnTo>
                      <a:pt x="17" y="43"/>
                    </a:lnTo>
                    <a:lnTo>
                      <a:pt x="17" y="41"/>
                    </a:lnTo>
                    <a:lnTo>
                      <a:pt x="15" y="39"/>
                    </a:lnTo>
                    <a:lnTo>
                      <a:pt x="9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86" name="Freeform 15"/>
              <p:cNvSpPr>
                <a:spLocks noChangeArrowheads="1"/>
              </p:cNvSpPr>
              <p:nvPr/>
            </p:nvSpPr>
            <p:spPr bwMode="auto">
              <a:xfrm>
                <a:off x="71437" y="873125"/>
                <a:ext cx="1306513" cy="96838"/>
              </a:xfrm>
              <a:custGeom>
                <a:avLst/>
                <a:gdLst>
                  <a:gd name="T0" fmla="*/ 15 w 823"/>
                  <a:gd name="T1" fmla="*/ 36 h 61"/>
                  <a:gd name="T2" fmla="*/ 794 w 823"/>
                  <a:gd name="T3" fmla="*/ 0 h 61"/>
                  <a:gd name="T4" fmla="*/ 794 w 823"/>
                  <a:gd name="T5" fmla="*/ 0 h 61"/>
                  <a:gd name="T6" fmla="*/ 794 w 823"/>
                  <a:gd name="T7" fmla="*/ 4 h 61"/>
                  <a:gd name="T8" fmla="*/ 796 w 823"/>
                  <a:gd name="T9" fmla="*/ 7 h 61"/>
                  <a:gd name="T10" fmla="*/ 800 w 823"/>
                  <a:gd name="T11" fmla="*/ 11 h 61"/>
                  <a:gd name="T12" fmla="*/ 807 w 823"/>
                  <a:gd name="T13" fmla="*/ 13 h 61"/>
                  <a:gd name="T14" fmla="*/ 807 w 823"/>
                  <a:gd name="T15" fmla="*/ 13 h 61"/>
                  <a:gd name="T16" fmla="*/ 817 w 823"/>
                  <a:gd name="T17" fmla="*/ 18 h 61"/>
                  <a:gd name="T18" fmla="*/ 823 w 823"/>
                  <a:gd name="T19" fmla="*/ 22 h 61"/>
                  <a:gd name="T20" fmla="*/ 0 w 823"/>
                  <a:gd name="T21" fmla="*/ 61 h 61"/>
                  <a:gd name="T22" fmla="*/ 0 w 823"/>
                  <a:gd name="T23" fmla="*/ 61 h 61"/>
                  <a:gd name="T24" fmla="*/ 3 w 823"/>
                  <a:gd name="T25" fmla="*/ 59 h 61"/>
                  <a:gd name="T26" fmla="*/ 3 w 823"/>
                  <a:gd name="T27" fmla="*/ 59 h 61"/>
                  <a:gd name="T28" fmla="*/ 11 w 823"/>
                  <a:gd name="T29" fmla="*/ 55 h 61"/>
                  <a:gd name="T30" fmla="*/ 14 w 823"/>
                  <a:gd name="T31" fmla="*/ 53 h 61"/>
                  <a:gd name="T32" fmla="*/ 15 w 823"/>
                  <a:gd name="T33" fmla="*/ 50 h 61"/>
                  <a:gd name="T34" fmla="*/ 16 w 823"/>
                  <a:gd name="T35" fmla="*/ 43 h 61"/>
                  <a:gd name="T36" fmla="*/ 15 w 823"/>
                  <a:gd name="T37" fmla="*/ 36 h 61"/>
                  <a:gd name="T38" fmla="*/ 15 w 823"/>
                  <a:gd name="T39" fmla="*/ 36 h 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823"/>
                  <a:gd name="T61" fmla="*/ 0 h 61"/>
                  <a:gd name="T62" fmla="*/ 823 w 823"/>
                  <a:gd name="T63" fmla="*/ 61 h 6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823" h="61">
                    <a:moveTo>
                      <a:pt x="15" y="36"/>
                    </a:moveTo>
                    <a:lnTo>
                      <a:pt x="794" y="0"/>
                    </a:lnTo>
                    <a:lnTo>
                      <a:pt x="794" y="0"/>
                    </a:lnTo>
                    <a:lnTo>
                      <a:pt x="794" y="4"/>
                    </a:lnTo>
                    <a:lnTo>
                      <a:pt x="796" y="7"/>
                    </a:lnTo>
                    <a:lnTo>
                      <a:pt x="800" y="11"/>
                    </a:lnTo>
                    <a:lnTo>
                      <a:pt x="807" y="13"/>
                    </a:lnTo>
                    <a:lnTo>
                      <a:pt x="807" y="13"/>
                    </a:lnTo>
                    <a:lnTo>
                      <a:pt x="817" y="18"/>
                    </a:lnTo>
                    <a:lnTo>
                      <a:pt x="823" y="22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3" y="59"/>
                    </a:lnTo>
                    <a:lnTo>
                      <a:pt x="3" y="59"/>
                    </a:lnTo>
                    <a:lnTo>
                      <a:pt x="11" y="55"/>
                    </a:lnTo>
                    <a:lnTo>
                      <a:pt x="14" y="53"/>
                    </a:lnTo>
                    <a:lnTo>
                      <a:pt x="15" y="50"/>
                    </a:lnTo>
                    <a:lnTo>
                      <a:pt x="16" y="43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87" name="Freeform 16"/>
              <p:cNvSpPr>
                <a:spLocks noChangeArrowheads="1"/>
              </p:cNvSpPr>
              <p:nvPr/>
            </p:nvSpPr>
            <p:spPr bwMode="auto">
              <a:xfrm>
                <a:off x="84137" y="965200"/>
                <a:ext cx="1250950" cy="96838"/>
              </a:xfrm>
              <a:custGeom>
                <a:avLst/>
                <a:gdLst>
                  <a:gd name="T0" fmla="*/ 0 w 788"/>
                  <a:gd name="T1" fmla="*/ 37 h 61"/>
                  <a:gd name="T2" fmla="*/ 786 w 788"/>
                  <a:gd name="T3" fmla="*/ 0 h 61"/>
                  <a:gd name="T4" fmla="*/ 786 w 788"/>
                  <a:gd name="T5" fmla="*/ 0 h 61"/>
                  <a:gd name="T6" fmla="*/ 784 w 788"/>
                  <a:gd name="T7" fmla="*/ 6 h 61"/>
                  <a:gd name="T8" fmla="*/ 786 w 788"/>
                  <a:gd name="T9" fmla="*/ 11 h 61"/>
                  <a:gd name="T10" fmla="*/ 788 w 788"/>
                  <a:gd name="T11" fmla="*/ 25 h 61"/>
                  <a:gd name="T12" fmla="*/ 7 w 788"/>
                  <a:gd name="T13" fmla="*/ 61 h 61"/>
                  <a:gd name="T14" fmla="*/ 7 w 788"/>
                  <a:gd name="T15" fmla="*/ 61 h 61"/>
                  <a:gd name="T16" fmla="*/ 8 w 788"/>
                  <a:gd name="T17" fmla="*/ 54 h 61"/>
                  <a:gd name="T18" fmla="*/ 8 w 788"/>
                  <a:gd name="T19" fmla="*/ 48 h 61"/>
                  <a:gd name="T20" fmla="*/ 6 w 788"/>
                  <a:gd name="T21" fmla="*/ 42 h 61"/>
                  <a:gd name="T22" fmla="*/ 0 w 788"/>
                  <a:gd name="T23" fmla="*/ 37 h 61"/>
                  <a:gd name="T24" fmla="*/ 0 w 788"/>
                  <a:gd name="T25" fmla="*/ 37 h 6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88"/>
                  <a:gd name="T40" fmla="*/ 0 h 61"/>
                  <a:gd name="T41" fmla="*/ 788 w 788"/>
                  <a:gd name="T42" fmla="*/ 61 h 6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88" h="61">
                    <a:moveTo>
                      <a:pt x="0" y="37"/>
                    </a:moveTo>
                    <a:lnTo>
                      <a:pt x="786" y="0"/>
                    </a:lnTo>
                    <a:lnTo>
                      <a:pt x="786" y="0"/>
                    </a:lnTo>
                    <a:lnTo>
                      <a:pt x="784" y="6"/>
                    </a:lnTo>
                    <a:lnTo>
                      <a:pt x="786" y="11"/>
                    </a:lnTo>
                    <a:lnTo>
                      <a:pt x="788" y="25"/>
                    </a:lnTo>
                    <a:lnTo>
                      <a:pt x="7" y="61"/>
                    </a:lnTo>
                    <a:lnTo>
                      <a:pt x="7" y="61"/>
                    </a:lnTo>
                    <a:lnTo>
                      <a:pt x="8" y="54"/>
                    </a:lnTo>
                    <a:lnTo>
                      <a:pt x="8" y="48"/>
                    </a:lnTo>
                    <a:lnTo>
                      <a:pt x="6" y="42"/>
                    </a:lnTo>
                    <a:lnTo>
                      <a:pt x="0" y="37"/>
                    </a:lnTo>
                    <a:lnTo>
                      <a:pt x="0" y="3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88" name="Freeform 17"/>
              <p:cNvSpPr>
                <a:spLocks noChangeArrowheads="1"/>
              </p:cNvSpPr>
              <p:nvPr/>
            </p:nvSpPr>
            <p:spPr bwMode="auto">
              <a:xfrm>
                <a:off x="103187" y="1098550"/>
                <a:ext cx="1254125" cy="311150"/>
              </a:xfrm>
              <a:custGeom>
                <a:avLst/>
                <a:gdLst>
                  <a:gd name="T0" fmla="*/ 370 w 790"/>
                  <a:gd name="T1" fmla="*/ 196 h 196"/>
                  <a:gd name="T2" fmla="*/ 370 w 790"/>
                  <a:gd name="T3" fmla="*/ 196 h 196"/>
                  <a:gd name="T4" fmla="*/ 305 w 790"/>
                  <a:gd name="T5" fmla="*/ 195 h 196"/>
                  <a:gd name="T6" fmla="*/ 269 w 790"/>
                  <a:gd name="T7" fmla="*/ 194 h 196"/>
                  <a:gd name="T8" fmla="*/ 233 w 790"/>
                  <a:gd name="T9" fmla="*/ 191 h 196"/>
                  <a:gd name="T10" fmla="*/ 201 w 790"/>
                  <a:gd name="T11" fmla="*/ 187 h 196"/>
                  <a:gd name="T12" fmla="*/ 172 w 790"/>
                  <a:gd name="T13" fmla="*/ 182 h 196"/>
                  <a:gd name="T14" fmla="*/ 163 w 790"/>
                  <a:gd name="T15" fmla="*/ 179 h 196"/>
                  <a:gd name="T16" fmla="*/ 155 w 790"/>
                  <a:gd name="T17" fmla="*/ 176 h 196"/>
                  <a:gd name="T18" fmla="*/ 148 w 790"/>
                  <a:gd name="T19" fmla="*/ 172 h 196"/>
                  <a:gd name="T20" fmla="*/ 147 w 790"/>
                  <a:gd name="T21" fmla="*/ 168 h 196"/>
                  <a:gd name="T22" fmla="*/ 147 w 790"/>
                  <a:gd name="T23" fmla="*/ 168 h 196"/>
                  <a:gd name="T24" fmla="*/ 144 w 790"/>
                  <a:gd name="T25" fmla="*/ 160 h 196"/>
                  <a:gd name="T26" fmla="*/ 140 w 790"/>
                  <a:gd name="T27" fmla="*/ 153 h 196"/>
                  <a:gd name="T28" fmla="*/ 133 w 790"/>
                  <a:gd name="T29" fmla="*/ 145 h 196"/>
                  <a:gd name="T30" fmla="*/ 125 w 790"/>
                  <a:gd name="T31" fmla="*/ 138 h 196"/>
                  <a:gd name="T32" fmla="*/ 99 w 790"/>
                  <a:gd name="T33" fmla="*/ 121 h 196"/>
                  <a:gd name="T34" fmla="*/ 64 w 790"/>
                  <a:gd name="T35" fmla="*/ 99 h 196"/>
                  <a:gd name="T36" fmla="*/ 64 w 790"/>
                  <a:gd name="T37" fmla="*/ 99 h 196"/>
                  <a:gd name="T38" fmla="*/ 52 w 790"/>
                  <a:gd name="T39" fmla="*/ 92 h 196"/>
                  <a:gd name="T40" fmla="*/ 42 w 790"/>
                  <a:gd name="T41" fmla="*/ 84 h 196"/>
                  <a:gd name="T42" fmla="*/ 33 w 790"/>
                  <a:gd name="T43" fmla="*/ 76 h 196"/>
                  <a:gd name="T44" fmla="*/ 23 w 790"/>
                  <a:gd name="T45" fmla="*/ 68 h 196"/>
                  <a:gd name="T46" fmla="*/ 11 w 790"/>
                  <a:gd name="T47" fmla="*/ 53 h 196"/>
                  <a:gd name="T48" fmla="*/ 0 w 790"/>
                  <a:gd name="T49" fmla="*/ 37 h 196"/>
                  <a:gd name="T50" fmla="*/ 790 w 790"/>
                  <a:gd name="T51" fmla="*/ 0 h 196"/>
                  <a:gd name="T52" fmla="*/ 790 w 790"/>
                  <a:gd name="T53" fmla="*/ 0 h 196"/>
                  <a:gd name="T54" fmla="*/ 786 w 790"/>
                  <a:gd name="T55" fmla="*/ 12 h 196"/>
                  <a:gd name="T56" fmla="*/ 778 w 790"/>
                  <a:gd name="T57" fmla="*/ 24 h 196"/>
                  <a:gd name="T58" fmla="*/ 770 w 790"/>
                  <a:gd name="T59" fmla="*/ 38 h 196"/>
                  <a:gd name="T60" fmla="*/ 760 w 790"/>
                  <a:gd name="T61" fmla="*/ 50 h 196"/>
                  <a:gd name="T62" fmla="*/ 749 w 790"/>
                  <a:gd name="T63" fmla="*/ 62 h 196"/>
                  <a:gd name="T64" fmla="*/ 738 w 790"/>
                  <a:gd name="T65" fmla="*/ 76 h 196"/>
                  <a:gd name="T66" fmla="*/ 711 w 790"/>
                  <a:gd name="T67" fmla="*/ 99 h 196"/>
                  <a:gd name="T68" fmla="*/ 711 w 790"/>
                  <a:gd name="T69" fmla="*/ 99 h 196"/>
                  <a:gd name="T70" fmla="*/ 696 w 790"/>
                  <a:gd name="T71" fmla="*/ 111 h 196"/>
                  <a:gd name="T72" fmla="*/ 682 w 790"/>
                  <a:gd name="T73" fmla="*/ 122 h 196"/>
                  <a:gd name="T74" fmla="*/ 657 w 790"/>
                  <a:gd name="T75" fmla="*/ 138 h 196"/>
                  <a:gd name="T76" fmla="*/ 646 w 790"/>
                  <a:gd name="T77" fmla="*/ 146 h 196"/>
                  <a:gd name="T78" fmla="*/ 638 w 790"/>
                  <a:gd name="T79" fmla="*/ 153 h 196"/>
                  <a:gd name="T80" fmla="*/ 633 w 790"/>
                  <a:gd name="T81" fmla="*/ 160 h 196"/>
                  <a:gd name="T82" fmla="*/ 630 w 790"/>
                  <a:gd name="T83" fmla="*/ 168 h 196"/>
                  <a:gd name="T84" fmla="*/ 630 w 790"/>
                  <a:gd name="T85" fmla="*/ 168 h 196"/>
                  <a:gd name="T86" fmla="*/ 629 w 790"/>
                  <a:gd name="T87" fmla="*/ 169 h 196"/>
                  <a:gd name="T88" fmla="*/ 627 w 790"/>
                  <a:gd name="T89" fmla="*/ 172 h 196"/>
                  <a:gd name="T90" fmla="*/ 621 w 790"/>
                  <a:gd name="T91" fmla="*/ 176 h 196"/>
                  <a:gd name="T92" fmla="*/ 610 w 790"/>
                  <a:gd name="T93" fmla="*/ 179 h 196"/>
                  <a:gd name="T94" fmla="*/ 598 w 790"/>
                  <a:gd name="T95" fmla="*/ 182 h 196"/>
                  <a:gd name="T96" fmla="*/ 564 w 790"/>
                  <a:gd name="T97" fmla="*/ 187 h 196"/>
                  <a:gd name="T98" fmla="*/ 525 w 790"/>
                  <a:gd name="T99" fmla="*/ 191 h 196"/>
                  <a:gd name="T100" fmla="*/ 483 w 790"/>
                  <a:gd name="T101" fmla="*/ 194 h 196"/>
                  <a:gd name="T102" fmla="*/ 439 w 790"/>
                  <a:gd name="T103" fmla="*/ 195 h 196"/>
                  <a:gd name="T104" fmla="*/ 370 w 790"/>
                  <a:gd name="T105" fmla="*/ 196 h 196"/>
                  <a:gd name="T106" fmla="*/ 370 w 790"/>
                  <a:gd name="T107" fmla="*/ 196 h 19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790"/>
                  <a:gd name="T163" fmla="*/ 0 h 196"/>
                  <a:gd name="T164" fmla="*/ 790 w 790"/>
                  <a:gd name="T165" fmla="*/ 196 h 19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790" h="196">
                    <a:moveTo>
                      <a:pt x="370" y="196"/>
                    </a:moveTo>
                    <a:lnTo>
                      <a:pt x="370" y="196"/>
                    </a:lnTo>
                    <a:lnTo>
                      <a:pt x="305" y="195"/>
                    </a:lnTo>
                    <a:lnTo>
                      <a:pt x="269" y="194"/>
                    </a:lnTo>
                    <a:lnTo>
                      <a:pt x="233" y="191"/>
                    </a:lnTo>
                    <a:lnTo>
                      <a:pt x="201" y="187"/>
                    </a:lnTo>
                    <a:lnTo>
                      <a:pt x="172" y="182"/>
                    </a:lnTo>
                    <a:lnTo>
                      <a:pt x="163" y="179"/>
                    </a:lnTo>
                    <a:lnTo>
                      <a:pt x="155" y="176"/>
                    </a:lnTo>
                    <a:lnTo>
                      <a:pt x="148" y="172"/>
                    </a:lnTo>
                    <a:lnTo>
                      <a:pt x="147" y="168"/>
                    </a:lnTo>
                    <a:lnTo>
                      <a:pt x="147" y="168"/>
                    </a:lnTo>
                    <a:lnTo>
                      <a:pt x="144" y="160"/>
                    </a:lnTo>
                    <a:lnTo>
                      <a:pt x="140" y="153"/>
                    </a:lnTo>
                    <a:lnTo>
                      <a:pt x="133" y="145"/>
                    </a:lnTo>
                    <a:lnTo>
                      <a:pt x="125" y="138"/>
                    </a:lnTo>
                    <a:lnTo>
                      <a:pt x="99" y="121"/>
                    </a:lnTo>
                    <a:lnTo>
                      <a:pt x="64" y="99"/>
                    </a:lnTo>
                    <a:lnTo>
                      <a:pt x="64" y="99"/>
                    </a:lnTo>
                    <a:lnTo>
                      <a:pt x="52" y="92"/>
                    </a:lnTo>
                    <a:lnTo>
                      <a:pt x="42" y="84"/>
                    </a:lnTo>
                    <a:lnTo>
                      <a:pt x="33" y="76"/>
                    </a:lnTo>
                    <a:lnTo>
                      <a:pt x="23" y="68"/>
                    </a:lnTo>
                    <a:lnTo>
                      <a:pt x="11" y="53"/>
                    </a:lnTo>
                    <a:lnTo>
                      <a:pt x="0" y="37"/>
                    </a:lnTo>
                    <a:lnTo>
                      <a:pt x="790" y="0"/>
                    </a:lnTo>
                    <a:lnTo>
                      <a:pt x="790" y="0"/>
                    </a:lnTo>
                    <a:lnTo>
                      <a:pt x="786" y="12"/>
                    </a:lnTo>
                    <a:lnTo>
                      <a:pt x="778" y="24"/>
                    </a:lnTo>
                    <a:lnTo>
                      <a:pt x="770" y="38"/>
                    </a:lnTo>
                    <a:lnTo>
                      <a:pt x="760" y="50"/>
                    </a:lnTo>
                    <a:lnTo>
                      <a:pt x="749" y="62"/>
                    </a:lnTo>
                    <a:lnTo>
                      <a:pt x="738" y="76"/>
                    </a:lnTo>
                    <a:lnTo>
                      <a:pt x="711" y="99"/>
                    </a:lnTo>
                    <a:lnTo>
                      <a:pt x="711" y="99"/>
                    </a:lnTo>
                    <a:lnTo>
                      <a:pt x="696" y="111"/>
                    </a:lnTo>
                    <a:lnTo>
                      <a:pt x="682" y="122"/>
                    </a:lnTo>
                    <a:lnTo>
                      <a:pt x="657" y="138"/>
                    </a:lnTo>
                    <a:lnTo>
                      <a:pt x="646" y="146"/>
                    </a:lnTo>
                    <a:lnTo>
                      <a:pt x="638" y="153"/>
                    </a:lnTo>
                    <a:lnTo>
                      <a:pt x="633" y="160"/>
                    </a:lnTo>
                    <a:lnTo>
                      <a:pt x="630" y="168"/>
                    </a:lnTo>
                    <a:lnTo>
                      <a:pt x="630" y="168"/>
                    </a:lnTo>
                    <a:lnTo>
                      <a:pt x="629" y="169"/>
                    </a:lnTo>
                    <a:lnTo>
                      <a:pt x="627" y="172"/>
                    </a:lnTo>
                    <a:lnTo>
                      <a:pt x="621" y="176"/>
                    </a:lnTo>
                    <a:lnTo>
                      <a:pt x="610" y="179"/>
                    </a:lnTo>
                    <a:lnTo>
                      <a:pt x="598" y="182"/>
                    </a:lnTo>
                    <a:lnTo>
                      <a:pt x="564" y="187"/>
                    </a:lnTo>
                    <a:lnTo>
                      <a:pt x="525" y="191"/>
                    </a:lnTo>
                    <a:lnTo>
                      <a:pt x="483" y="194"/>
                    </a:lnTo>
                    <a:lnTo>
                      <a:pt x="439" y="195"/>
                    </a:lnTo>
                    <a:lnTo>
                      <a:pt x="370" y="196"/>
                    </a:lnTo>
                    <a:lnTo>
                      <a:pt x="370" y="19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89" name="Freeform 18"/>
              <p:cNvSpPr>
                <a:spLocks noChangeArrowheads="1"/>
              </p:cNvSpPr>
              <p:nvPr/>
            </p:nvSpPr>
            <p:spPr bwMode="auto">
              <a:xfrm>
                <a:off x="327025" y="1130300"/>
                <a:ext cx="361950" cy="279400"/>
              </a:xfrm>
              <a:custGeom>
                <a:avLst/>
                <a:gdLst>
                  <a:gd name="T0" fmla="*/ 82 w 228"/>
                  <a:gd name="T1" fmla="*/ 170 h 176"/>
                  <a:gd name="T2" fmla="*/ 82 w 228"/>
                  <a:gd name="T3" fmla="*/ 170 h 176"/>
                  <a:gd name="T4" fmla="*/ 73 w 228"/>
                  <a:gd name="T5" fmla="*/ 149 h 176"/>
                  <a:gd name="T6" fmla="*/ 65 w 228"/>
                  <a:gd name="T7" fmla="*/ 130 h 176"/>
                  <a:gd name="T8" fmla="*/ 52 w 228"/>
                  <a:gd name="T9" fmla="*/ 109 h 176"/>
                  <a:gd name="T10" fmla="*/ 34 w 228"/>
                  <a:gd name="T11" fmla="*/ 80 h 176"/>
                  <a:gd name="T12" fmla="*/ 34 w 228"/>
                  <a:gd name="T13" fmla="*/ 80 h 176"/>
                  <a:gd name="T14" fmla="*/ 25 w 228"/>
                  <a:gd name="T15" fmla="*/ 64 h 176"/>
                  <a:gd name="T16" fmla="*/ 15 w 228"/>
                  <a:gd name="T17" fmla="*/ 46 h 176"/>
                  <a:gd name="T18" fmla="*/ 0 w 228"/>
                  <a:gd name="T19" fmla="*/ 10 h 176"/>
                  <a:gd name="T20" fmla="*/ 225 w 228"/>
                  <a:gd name="T21" fmla="*/ 0 h 176"/>
                  <a:gd name="T22" fmla="*/ 225 w 228"/>
                  <a:gd name="T23" fmla="*/ 0 h 176"/>
                  <a:gd name="T24" fmla="*/ 228 w 228"/>
                  <a:gd name="T25" fmla="*/ 41 h 176"/>
                  <a:gd name="T26" fmla="*/ 228 w 228"/>
                  <a:gd name="T27" fmla="*/ 80 h 176"/>
                  <a:gd name="T28" fmla="*/ 228 w 228"/>
                  <a:gd name="T29" fmla="*/ 80 h 176"/>
                  <a:gd name="T30" fmla="*/ 226 w 228"/>
                  <a:gd name="T31" fmla="*/ 110 h 176"/>
                  <a:gd name="T32" fmla="*/ 224 w 228"/>
                  <a:gd name="T33" fmla="*/ 133 h 176"/>
                  <a:gd name="T34" fmla="*/ 224 w 228"/>
                  <a:gd name="T35" fmla="*/ 152 h 176"/>
                  <a:gd name="T36" fmla="*/ 224 w 228"/>
                  <a:gd name="T37" fmla="*/ 162 h 176"/>
                  <a:gd name="T38" fmla="*/ 226 w 228"/>
                  <a:gd name="T39" fmla="*/ 172 h 176"/>
                  <a:gd name="T40" fmla="*/ 226 w 228"/>
                  <a:gd name="T41" fmla="*/ 172 h 176"/>
                  <a:gd name="T42" fmla="*/ 226 w 228"/>
                  <a:gd name="T43" fmla="*/ 176 h 176"/>
                  <a:gd name="T44" fmla="*/ 226 w 228"/>
                  <a:gd name="T45" fmla="*/ 176 h 176"/>
                  <a:gd name="T46" fmla="*/ 157 w 228"/>
                  <a:gd name="T47" fmla="*/ 175 h 176"/>
                  <a:gd name="T48" fmla="*/ 118 w 228"/>
                  <a:gd name="T49" fmla="*/ 172 h 176"/>
                  <a:gd name="T50" fmla="*/ 82 w 228"/>
                  <a:gd name="T51" fmla="*/ 170 h 176"/>
                  <a:gd name="T52" fmla="*/ 82 w 228"/>
                  <a:gd name="T53" fmla="*/ 170 h 17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28"/>
                  <a:gd name="T82" fmla="*/ 0 h 176"/>
                  <a:gd name="T83" fmla="*/ 228 w 228"/>
                  <a:gd name="T84" fmla="*/ 176 h 17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28" h="176">
                    <a:moveTo>
                      <a:pt x="82" y="170"/>
                    </a:moveTo>
                    <a:lnTo>
                      <a:pt x="82" y="170"/>
                    </a:lnTo>
                    <a:lnTo>
                      <a:pt x="73" y="149"/>
                    </a:lnTo>
                    <a:lnTo>
                      <a:pt x="65" y="130"/>
                    </a:lnTo>
                    <a:lnTo>
                      <a:pt x="52" y="109"/>
                    </a:lnTo>
                    <a:lnTo>
                      <a:pt x="34" y="80"/>
                    </a:lnTo>
                    <a:lnTo>
                      <a:pt x="34" y="80"/>
                    </a:lnTo>
                    <a:lnTo>
                      <a:pt x="25" y="64"/>
                    </a:lnTo>
                    <a:lnTo>
                      <a:pt x="15" y="46"/>
                    </a:lnTo>
                    <a:lnTo>
                      <a:pt x="0" y="10"/>
                    </a:lnTo>
                    <a:lnTo>
                      <a:pt x="225" y="0"/>
                    </a:lnTo>
                    <a:lnTo>
                      <a:pt x="225" y="0"/>
                    </a:lnTo>
                    <a:lnTo>
                      <a:pt x="228" y="41"/>
                    </a:lnTo>
                    <a:lnTo>
                      <a:pt x="228" y="80"/>
                    </a:lnTo>
                    <a:lnTo>
                      <a:pt x="228" y="80"/>
                    </a:lnTo>
                    <a:lnTo>
                      <a:pt x="226" y="110"/>
                    </a:lnTo>
                    <a:lnTo>
                      <a:pt x="224" y="133"/>
                    </a:lnTo>
                    <a:lnTo>
                      <a:pt x="224" y="152"/>
                    </a:lnTo>
                    <a:lnTo>
                      <a:pt x="224" y="162"/>
                    </a:lnTo>
                    <a:lnTo>
                      <a:pt x="226" y="172"/>
                    </a:lnTo>
                    <a:lnTo>
                      <a:pt x="226" y="172"/>
                    </a:lnTo>
                    <a:lnTo>
                      <a:pt x="226" y="176"/>
                    </a:lnTo>
                    <a:lnTo>
                      <a:pt x="226" y="176"/>
                    </a:lnTo>
                    <a:lnTo>
                      <a:pt x="157" y="175"/>
                    </a:lnTo>
                    <a:lnTo>
                      <a:pt x="118" y="172"/>
                    </a:lnTo>
                    <a:lnTo>
                      <a:pt x="82" y="170"/>
                    </a:lnTo>
                    <a:lnTo>
                      <a:pt x="82" y="17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90" name="Freeform 19"/>
              <p:cNvSpPr>
                <a:spLocks noChangeArrowheads="1"/>
              </p:cNvSpPr>
              <p:nvPr/>
            </p:nvSpPr>
            <p:spPr bwMode="auto">
              <a:xfrm>
                <a:off x="901700" y="152400"/>
                <a:ext cx="512763" cy="271463"/>
              </a:xfrm>
              <a:custGeom>
                <a:avLst/>
                <a:gdLst>
                  <a:gd name="T0" fmla="*/ 0 w 323"/>
                  <a:gd name="T1" fmla="*/ 0 h 171"/>
                  <a:gd name="T2" fmla="*/ 323 w 323"/>
                  <a:gd name="T3" fmla="*/ 0 h 171"/>
                  <a:gd name="T4" fmla="*/ 306 w 323"/>
                  <a:gd name="T5" fmla="*/ 140 h 171"/>
                  <a:gd name="T6" fmla="*/ 306 w 323"/>
                  <a:gd name="T7" fmla="*/ 140 h 171"/>
                  <a:gd name="T8" fmla="*/ 305 w 323"/>
                  <a:gd name="T9" fmla="*/ 147 h 171"/>
                  <a:gd name="T10" fmla="*/ 302 w 323"/>
                  <a:gd name="T11" fmla="*/ 152 h 171"/>
                  <a:gd name="T12" fmla="*/ 296 w 323"/>
                  <a:gd name="T13" fmla="*/ 157 h 171"/>
                  <a:gd name="T14" fmla="*/ 291 w 323"/>
                  <a:gd name="T15" fmla="*/ 161 h 171"/>
                  <a:gd name="T16" fmla="*/ 286 w 323"/>
                  <a:gd name="T17" fmla="*/ 164 h 171"/>
                  <a:gd name="T18" fmla="*/ 279 w 323"/>
                  <a:gd name="T19" fmla="*/ 167 h 171"/>
                  <a:gd name="T20" fmla="*/ 272 w 323"/>
                  <a:gd name="T21" fmla="*/ 168 h 171"/>
                  <a:gd name="T22" fmla="*/ 267 w 323"/>
                  <a:gd name="T23" fmla="*/ 168 h 171"/>
                  <a:gd name="T24" fmla="*/ 0 w 323"/>
                  <a:gd name="T25" fmla="*/ 171 h 171"/>
                  <a:gd name="T26" fmla="*/ 0 w 323"/>
                  <a:gd name="T27" fmla="*/ 0 h 17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23"/>
                  <a:gd name="T43" fmla="*/ 0 h 171"/>
                  <a:gd name="T44" fmla="*/ 323 w 323"/>
                  <a:gd name="T45" fmla="*/ 171 h 17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23" h="171">
                    <a:moveTo>
                      <a:pt x="0" y="0"/>
                    </a:moveTo>
                    <a:lnTo>
                      <a:pt x="323" y="0"/>
                    </a:lnTo>
                    <a:lnTo>
                      <a:pt x="306" y="140"/>
                    </a:lnTo>
                    <a:lnTo>
                      <a:pt x="306" y="140"/>
                    </a:lnTo>
                    <a:lnTo>
                      <a:pt x="305" y="147"/>
                    </a:lnTo>
                    <a:lnTo>
                      <a:pt x="302" y="152"/>
                    </a:lnTo>
                    <a:lnTo>
                      <a:pt x="296" y="157"/>
                    </a:lnTo>
                    <a:lnTo>
                      <a:pt x="291" y="161"/>
                    </a:lnTo>
                    <a:lnTo>
                      <a:pt x="286" y="164"/>
                    </a:lnTo>
                    <a:lnTo>
                      <a:pt x="279" y="167"/>
                    </a:lnTo>
                    <a:lnTo>
                      <a:pt x="272" y="168"/>
                    </a:lnTo>
                    <a:lnTo>
                      <a:pt x="267" y="168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91" name="Freeform 20"/>
              <p:cNvSpPr>
                <a:spLocks noChangeArrowheads="1"/>
              </p:cNvSpPr>
              <p:nvPr/>
            </p:nvSpPr>
            <p:spPr bwMode="auto">
              <a:xfrm>
                <a:off x="906462" y="152400"/>
                <a:ext cx="508000" cy="269875"/>
              </a:xfrm>
              <a:custGeom>
                <a:avLst/>
                <a:gdLst>
                  <a:gd name="T0" fmla="*/ 0 w 320"/>
                  <a:gd name="T1" fmla="*/ 0 h 170"/>
                  <a:gd name="T2" fmla="*/ 0 w 320"/>
                  <a:gd name="T3" fmla="*/ 0 h 170"/>
                  <a:gd name="T4" fmla="*/ 320 w 320"/>
                  <a:gd name="T5" fmla="*/ 0 h 170"/>
                  <a:gd name="T6" fmla="*/ 320 w 320"/>
                  <a:gd name="T7" fmla="*/ 0 h 170"/>
                  <a:gd name="T8" fmla="*/ 303 w 320"/>
                  <a:gd name="T9" fmla="*/ 140 h 170"/>
                  <a:gd name="T10" fmla="*/ 303 w 320"/>
                  <a:gd name="T11" fmla="*/ 140 h 170"/>
                  <a:gd name="T12" fmla="*/ 302 w 320"/>
                  <a:gd name="T13" fmla="*/ 147 h 170"/>
                  <a:gd name="T14" fmla="*/ 299 w 320"/>
                  <a:gd name="T15" fmla="*/ 152 h 170"/>
                  <a:gd name="T16" fmla="*/ 293 w 320"/>
                  <a:gd name="T17" fmla="*/ 157 h 170"/>
                  <a:gd name="T18" fmla="*/ 288 w 320"/>
                  <a:gd name="T19" fmla="*/ 161 h 170"/>
                  <a:gd name="T20" fmla="*/ 283 w 320"/>
                  <a:gd name="T21" fmla="*/ 164 h 170"/>
                  <a:gd name="T22" fmla="*/ 276 w 320"/>
                  <a:gd name="T23" fmla="*/ 167 h 170"/>
                  <a:gd name="T24" fmla="*/ 269 w 320"/>
                  <a:gd name="T25" fmla="*/ 168 h 170"/>
                  <a:gd name="T26" fmla="*/ 264 w 320"/>
                  <a:gd name="T27" fmla="*/ 168 h 170"/>
                  <a:gd name="T28" fmla="*/ 264 w 320"/>
                  <a:gd name="T29" fmla="*/ 168 h 170"/>
                  <a:gd name="T30" fmla="*/ 1 w 320"/>
                  <a:gd name="T31" fmla="*/ 170 h 170"/>
                  <a:gd name="T32" fmla="*/ 1 w 320"/>
                  <a:gd name="T33" fmla="*/ 170 h 170"/>
                  <a:gd name="T34" fmla="*/ 0 w 320"/>
                  <a:gd name="T35" fmla="*/ 0 h 170"/>
                  <a:gd name="T36" fmla="*/ 0 w 320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20"/>
                  <a:gd name="T58" fmla="*/ 0 h 170"/>
                  <a:gd name="T59" fmla="*/ 320 w 320"/>
                  <a:gd name="T60" fmla="*/ 170 h 17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20" h="170">
                    <a:moveTo>
                      <a:pt x="0" y="0"/>
                    </a:moveTo>
                    <a:lnTo>
                      <a:pt x="0" y="0"/>
                    </a:lnTo>
                    <a:lnTo>
                      <a:pt x="320" y="0"/>
                    </a:lnTo>
                    <a:lnTo>
                      <a:pt x="320" y="0"/>
                    </a:lnTo>
                    <a:lnTo>
                      <a:pt x="303" y="140"/>
                    </a:lnTo>
                    <a:lnTo>
                      <a:pt x="303" y="140"/>
                    </a:lnTo>
                    <a:lnTo>
                      <a:pt x="302" y="147"/>
                    </a:lnTo>
                    <a:lnTo>
                      <a:pt x="299" y="152"/>
                    </a:lnTo>
                    <a:lnTo>
                      <a:pt x="293" y="157"/>
                    </a:lnTo>
                    <a:lnTo>
                      <a:pt x="288" y="161"/>
                    </a:lnTo>
                    <a:lnTo>
                      <a:pt x="283" y="164"/>
                    </a:lnTo>
                    <a:lnTo>
                      <a:pt x="276" y="167"/>
                    </a:lnTo>
                    <a:lnTo>
                      <a:pt x="269" y="168"/>
                    </a:lnTo>
                    <a:lnTo>
                      <a:pt x="264" y="168"/>
                    </a:lnTo>
                    <a:lnTo>
                      <a:pt x="264" y="168"/>
                    </a:lnTo>
                    <a:lnTo>
                      <a:pt x="1" y="170"/>
                    </a:lnTo>
                    <a:lnTo>
                      <a:pt x="1" y="1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92" name="Freeform 21"/>
              <p:cNvSpPr>
                <a:spLocks noChangeArrowheads="1"/>
              </p:cNvSpPr>
              <p:nvPr/>
            </p:nvSpPr>
            <p:spPr bwMode="auto">
              <a:xfrm>
                <a:off x="912812" y="152400"/>
                <a:ext cx="501650" cy="269875"/>
              </a:xfrm>
              <a:custGeom>
                <a:avLst/>
                <a:gdLst>
                  <a:gd name="T0" fmla="*/ 0 w 316"/>
                  <a:gd name="T1" fmla="*/ 0 h 170"/>
                  <a:gd name="T2" fmla="*/ 0 w 316"/>
                  <a:gd name="T3" fmla="*/ 0 h 170"/>
                  <a:gd name="T4" fmla="*/ 316 w 316"/>
                  <a:gd name="T5" fmla="*/ 0 h 170"/>
                  <a:gd name="T6" fmla="*/ 316 w 316"/>
                  <a:gd name="T7" fmla="*/ 0 h 170"/>
                  <a:gd name="T8" fmla="*/ 299 w 316"/>
                  <a:gd name="T9" fmla="*/ 140 h 170"/>
                  <a:gd name="T10" fmla="*/ 299 w 316"/>
                  <a:gd name="T11" fmla="*/ 140 h 170"/>
                  <a:gd name="T12" fmla="*/ 298 w 316"/>
                  <a:gd name="T13" fmla="*/ 147 h 170"/>
                  <a:gd name="T14" fmla="*/ 295 w 316"/>
                  <a:gd name="T15" fmla="*/ 152 h 170"/>
                  <a:gd name="T16" fmla="*/ 289 w 316"/>
                  <a:gd name="T17" fmla="*/ 156 h 170"/>
                  <a:gd name="T18" fmla="*/ 284 w 316"/>
                  <a:gd name="T19" fmla="*/ 160 h 170"/>
                  <a:gd name="T20" fmla="*/ 279 w 316"/>
                  <a:gd name="T21" fmla="*/ 164 h 170"/>
                  <a:gd name="T22" fmla="*/ 272 w 316"/>
                  <a:gd name="T23" fmla="*/ 167 h 170"/>
                  <a:gd name="T24" fmla="*/ 266 w 316"/>
                  <a:gd name="T25" fmla="*/ 168 h 170"/>
                  <a:gd name="T26" fmla="*/ 260 w 316"/>
                  <a:gd name="T27" fmla="*/ 168 h 170"/>
                  <a:gd name="T28" fmla="*/ 260 w 316"/>
                  <a:gd name="T29" fmla="*/ 168 h 170"/>
                  <a:gd name="T30" fmla="*/ 1 w 316"/>
                  <a:gd name="T31" fmla="*/ 170 h 170"/>
                  <a:gd name="T32" fmla="*/ 1 w 316"/>
                  <a:gd name="T33" fmla="*/ 170 h 170"/>
                  <a:gd name="T34" fmla="*/ 0 w 316"/>
                  <a:gd name="T35" fmla="*/ 0 h 170"/>
                  <a:gd name="T36" fmla="*/ 0 w 316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16"/>
                  <a:gd name="T58" fmla="*/ 0 h 170"/>
                  <a:gd name="T59" fmla="*/ 316 w 316"/>
                  <a:gd name="T60" fmla="*/ 170 h 17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16" h="170">
                    <a:moveTo>
                      <a:pt x="0" y="0"/>
                    </a:moveTo>
                    <a:lnTo>
                      <a:pt x="0" y="0"/>
                    </a:lnTo>
                    <a:lnTo>
                      <a:pt x="316" y="0"/>
                    </a:lnTo>
                    <a:lnTo>
                      <a:pt x="316" y="0"/>
                    </a:lnTo>
                    <a:lnTo>
                      <a:pt x="299" y="140"/>
                    </a:lnTo>
                    <a:lnTo>
                      <a:pt x="299" y="140"/>
                    </a:lnTo>
                    <a:lnTo>
                      <a:pt x="298" y="147"/>
                    </a:lnTo>
                    <a:lnTo>
                      <a:pt x="295" y="152"/>
                    </a:lnTo>
                    <a:lnTo>
                      <a:pt x="289" y="156"/>
                    </a:lnTo>
                    <a:lnTo>
                      <a:pt x="284" y="160"/>
                    </a:lnTo>
                    <a:lnTo>
                      <a:pt x="279" y="164"/>
                    </a:lnTo>
                    <a:lnTo>
                      <a:pt x="272" y="167"/>
                    </a:lnTo>
                    <a:lnTo>
                      <a:pt x="266" y="168"/>
                    </a:lnTo>
                    <a:lnTo>
                      <a:pt x="260" y="168"/>
                    </a:lnTo>
                    <a:lnTo>
                      <a:pt x="260" y="168"/>
                    </a:lnTo>
                    <a:lnTo>
                      <a:pt x="1" y="170"/>
                    </a:lnTo>
                    <a:lnTo>
                      <a:pt x="1" y="1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93" name="Freeform 22"/>
              <p:cNvSpPr>
                <a:spLocks noChangeArrowheads="1"/>
              </p:cNvSpPr>
              <p:nvPr/>
            </p:nvSpPr>
            <p:spPr bwMode="auto">
              <a:xfrm>
                <a:off x="919162" y="152400"/>
                <a:ext cx="495300" cy="266700"/>
              </a:xfrm>
              <a:custGeom>
                <a:avLst/>
                <a:gdLst>
                  <a:gd name="T0" fmla="*/ 0 w 312"/>
                  <a:gd name="T1" fmla="*/ 0 h 168"/>
                  <a:gd name="T2" fmla="*/ 0 w 312"/>
                  <a:gd name="T3" fmla="*/ 0 h 168"/>
                  <a:gd name="T4" fmla="*/ 312 w 312"/>
                  <a:gd name="T5" fmla="*/ 0 h 168"/>
                  <a:gd name="T6" fmla="*/ 312 w 312"/>
                  <a:gd name="T7" fmla="*/ 0 h 168"/>
                  <a:gd name="T8" fmla="*/ 295 w 312"/>
                  <a:gd name="T9" fmla="*/ 140 h 168"/>
                  <a:gd name="T10" fmla="*/ 295 w 312"/>
                  <a:gd name="T11" fmla="*/ 140 h 168"/>
                  <a:gd name="T12" fmla="*/ 294 w 312"/>
                  <a:gd name="T13" fmla="*/ 147 h 168"/>
                  <a:gd name="T14" fmla="*/ 291 w 312"/>
                  <a:gd name="T15" fmla="*/ 152 h 168"/>
                  <a:gd name="T16" fmla="*/ 285 w 312"/>
                  <a:gd name="T17" fmla="*/ 156 h 168"/>
                  <a:gd name="T18" fmla="*/ 280 w 312"/>
                  <a:gd name="T19" fmla="*/ 160 h 168"/>
                  <a:gd name="T20" fmla="*/ 275 w 312"/>
                  <a:gd name="T21" fmla="*/ 164 h 168"/>
                  <a:gd name="T22" fmla="*/ 269 w 312"/>
                  <a:gd name="T23" fmla="*/ 167 h 168"/>
                  <a:gd name="T24" fmla="*/ 262 w 312"/>
                  <a:gd name="T25" fmla="*/ 168 h 168"/>
                  <a:gd name="T26" fmla="*/ 257 w 312"/>
                  <a:gd name="T27" fmla="*/ 168 h 168"/>
                  <a:gd name="T28" fmla="*/ 257 w 312"/>
                  <a:gd name="T29" fmla="*/ 168 h 168"/>
                  <a:gd name="T30" fmla="*/ 0 w 312"/>
                  <a:gd name="T31" fmla="*/ 168 h 168"/>
                  <a:gd name="T32" fmla="*/ 0 w 312"/>
                  <a:gd name="T33" fmla="*/ 168 h 168"/>
                  <a:gd name="T34" fmla="*/ 0 w 312"/>
                  <a:gd name="T35" fmla="*/ 0 h 168"/>
                  <a:gd name="T36" fmla="*/ 0 w 312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12"/>
                  <a:gd name="T58" fmla="*/ 0 h 168"/>
                  <a:gd name="T59" fmla="*/ 312 w 312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12" h="168">
                    <a:moveTo>
                      <a:pt x="0" y="0"/>
                    </a:moveTo>
                    <a:lnTo>
                      <a:pt x="0" y="0"/>
                    </a:lnTo>
                    <a:lnTo>
                      <a:pt x="312" y="0"/>
                    </a:lnTo>
                    <a:lnTo>
                      <a:pt x="312" y="0"/>
                    </a:lnTo>
                    <a:lnTo>
                      <a:pt x="295" y="140"/>
                    </a:lnTo>
                    <a:lnTo>
                      <a:pt x="295" y="140"/>
                    </a:lnTo>
                    <a:lnTo>
                      <a:pt x="294" y="147"/>
                    </a:lnTo>
                    <a:lnTo>
                      <a:pt x="291" y="152"/>
                    </a:lnTo>
                    <a:lnTo>
                      <a:pt x="285" y="156"/>
                    </a:lnTo>
                    <a:lnTo>
                      <a:pt x="280" y="160"/>
                    </a:lnTo>
                    <a:lnTo>
                      <a:pt x="275" y="164"/>
                    </a:lnTo>
                    <a:lnTo>
                      <a:pt x="269" y="167"/>
                    </a:lnTo>
                    <a:lnTo>
                      <a:pt x="262" y="168"/>
                    </a:lnTo>
                    <a:lnTo>
                      <a:pt x="257" y="168"/>
                    </a:lnTo>
                    <a:lnTo>
                      <a:pt x="257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94" name="Freeform 23"/>
              <p:cNvSpPr>
                <a:spLocks noChangeArrowheads="1"/>
              </p:cNvSpPr>
              <p:nvPr/>
            </p:nvSpPr>
            <p:spPr bwMode="auto">
              <a:xfrm>
                <a:off x="925512" y="152400"/>
                <a:ext cx="488950" cy="266700"/>
              </a:xfrm>
              <a:custGeom>
                <a:avLst/>
                <a:gdLst>
                  <a:gd name="T0" fmla="*/ 0 w 308"/>
                  <a:gd name="T1" fmla="*/ 0 h 168"/>
                  <a:gd name="T2" fmla="*/ 0 w 308"/>
                  <a:gd name="T3" fmla="*/ 0 h 168"/>
                  <a:gd name="T4" fmla="*/ 308 w 308"/>
                  <a:gd name="T5" fmla="*/ 0 h 168"/>
                  <a:gd name="T6" fmla="*/ 308 w 308"/>
                  <a:gd name="T7" fmla="*/ 0 h 168"/>
                  <a:gd name="T8" fmla="*/ 291 w 308"/>
                  <a:gd name="T9" fmla="*/ 140 h 168"/>
                  <a:gd name="T10" fmla="*/ 291 w 308"/>
                  <a:gd name="T11" fmla="*/ 140 h 168"/>
                  <a:gd name="T12" fmla="*/ 290 w 308"/>
                  <a:gd name="T13" fmla="*/ 147 h 168"/>
                  <a:gd name="T14" fmla="*/ 287 w 308"/>
                  <a:gd name="T15" fmla="*/ 152 h 168"/>
                  <a:gd name="T16" fmla="*/ 281 w 308"/>
                  <a:gd name="T17" fmla="*/ 156 h 168"/>
                  <a:gd name="T18" fmla="*/ 277 w 308"/>
                  <a:gd name="T19" fmla="*/ 160 h 168"/>
                  <a:gd name="T20" fmla="*/ 271 w 308"/>
                  <a:gd name="T21" fmla="*/ 164 h 168"/>
                  <a:gd name="T22" fmla="*/ 265 w 308"/>
                  <a:gd name="T23" fmla="*/ 166 h 168"/>
                  <a:gd name="T24" fmla="*/ 258 w 308"/>
                  <a:gd name="T25" fmla="*/ 168 h 168"/>
                  <a:gd name="T26" fmla="*/ 253 w 308"/>
                  <a:gd name="T27" fmla="*/ 168 h 168"/>
                  <a:gd name="T28" fmla="*/ 253 w 308"/>
                  <a:gd name="T29" fmla="*/ 168 h 168"/>
                  <a:gd name="T30" fmla="*/ 0 w 308"/>
                  <a:gd name="T31" fmla="*/ 167 h 168"/>
                  <a:gd name="T32" fmla="*/ 0 w 308"/>
                  <a:gd name="T33" fmla="*/ 167 h 168"/>
                  <a:gd name="T34" fmla="*/ 0 w 308"/>
                  <a:gd name="T35" fmla="*/ 0 h 168"/>
                  <a:gd name="T36" fmla="*/ 0 w 308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8"/>
                  <a:gd name="T58" fmla="*/ 0 h 168"/>
                  <a:gd name="T59" fmla="*/ 308 w 308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8" h="168">
                    <a:moveTo>
                      <a:pt x="0" y="0"/>
                    </a:moveTo>
                    <a:lnTo>
                      <a:pt x="0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1" y="140"/>
                    </a:lnTo>
                    <a:lnTo>
                      <a:pt x="291" y="140"/>
                    </a:lnTo>
                    <a:lnTo>
                      <a:pt x="290" y="147"/>
                    </a:lnTo>
                    <a:lnTo>
                      <a:pt x="287" y="152"/>
                    </a:lnTo>
                    <a:lnTo>
                      <a:pt x="281" y="156"/>
                    </a:lnTo>
                    <a:lnTo>
                      <a:pt x="277" y="160"/>
                    </a:lnTo>
                    <a:lnTo>
                      <a:pt x="271" y="164"/>
                    </a:lnTo>
                    <a:lnTo>
                      <a:pt x="265" y="166"/>
                    </a:lnTo>
                    <a:lnTo>
                      <a:pt x="258" y="168"/>
                    </a:lnTo>
                    <a:lnTo>
                      <a:pt x="253" y="168"/>
                    </a:lnTo>
                    <a:lnTo>
                      <a:pt x="253" y="168"/>
                    </a:lnTo>
                    <a:lnTo>
                      <a:pt x="0" y="167"/>
                    </a:lnTo>
                    <a:lnTo>
                      <a:pt x="0" y="16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95" name="Freeform 24"/>
              <p:cNvSpPr>
                <a:spLocks noChangeArrowheads="1"/>
              </p:cNvSpPr>
              <p:nvPr/>
            </p:nvSpPr>
            <p:spPr bwMode="auto">
              <a:xfrm>
                <a:off x="931862" y="152400"/>
                <a:ext cx="482600" cy="266700"/>
              </a:xfrm>
              <a:custGeom>
                <a:avLst/>
                <a:gdLst>
                  <a:gd name="T0" fmla="*/ 0 w 304"/>
                  <a:gd name="T1" fmla="*/ 0 h 168"/>
                  <a:gd name="T2" fmla="*/ 0 w 304"/>
                  <a:gd name="T3" fmla="*/ 0 h 168"/>
                  <a:gd name="T4" fmla="*/ 304 w 304"/>
                  <a:gd name="T5" fmla="*/ 0 h 168"/>
                  <a:gd name="T6" fmla="*/ 304 w 304"/>
                  <a:gd name="T7" fmla="*/ 0 h 168"/>
                  <a:gd name="T8" fmla="*/ 287 w 304"/>
                  <a:gd name="T9" fmla="*/ 140 h 168"/>
                  <a:gd name="T10" fmla="*/ 287 w 304"/>
                  <a:gd name="T11" fmla="*/ 140 h 168"/>
                  <a:gd name="T12" fmla="*/ 286 w 304"/>
                  <a:gd name="T13" fmla="*/ 147 h 168"/>
                  <a:gd name="T14" fmla="*/ 283 w 304"/>
                  <a:gd name="T15" fmla="*/ 152 h 168"/>
                  <a:gd name="T16" fmla="*/ 279 w 304"/>
                  <a:gd name="T17" fmla="*/ 156 h 168"/>
                  <a:gd name="T18" fmla="*/ 273 w 304"/>
                  <a:gd name="T19" fmla="*/ 160 h 168"/>
                  <a:gd name="T20" fmla="*/ 267 w 304"/>
                  <a:gd name="T21" fmla="*/ 164 h 168"/>
                  <a:gd name="T22" fmla="*/ 261 w 304"/>
                  <a:gd name="T23" fmla="*/ 166 h 168"/>
                  <a:gd name="T24" fmla="*/ 254 w 304"/>
                  <a:gd name="T25" fmla="*/ 167 h 168"/>
                  <a:gd name="T26" fmla="*/ 249 w 304"/>
                  <a:gd name="T27" fmla="*/ 168 h 168"/>
                  <a:gd name="T28" fmla="*/ 249 w 304"/>
                  <a:gd name="T29" fmla="*/ 168 h 168"/>
                  <a:gd name="T30" fmla="*/ 0 w 304"/>
                  <a:gd name="T31" fmla="*/ 166 h 168"/>
                  <a:gd name="T32" fmla="*/ 0 w 304"/>
                  <a:gd name="T33" fmla="*/ 166 h 168"/>
                  <a:gd name="T34" fmla="*/ 0 w 304"/>
                  <a:gd name="T35" fmla="*/ 0 h 168"/>
                  <a:gd name="T36" fmla="*/ 0 w 304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4"/>
                  <a:gd name="T58" fmla="*/ 0 h 168"/>
                  <a:gd name="T59" fmla="*/ 304 w 304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4" h="168">
                    <a:moveTo>
                      <a:pt x="0" y="0"/>
                    </a:moveTo>
                    <a:lnTo>
                      <a:pt x="0" y="0"/>
                    </a:lnTo>
                    <a:lnTo>
                      <a:pt x="304" y="0"/>
                    </a:lnTo>
                    <a:lnTo>
                      <a:pt x="304" y="0"/>
                    </a:lnTo>
                    <a:lnTo>
                      <a:pt x="287" y="140"/>
                    </a:lnTo>
                    <a:lnTo>
                      <a:pt x="287" y="140"/>
                    </a:lnTo>
                    <a:lnTo>
                      <a:pt x="286" y="147"/>
                    </a:lnTo>
                    <a:lnTo>
                      <a:pt x="283" y="152"/>
                    </a:lnTo>
                    <a:lnTo>
                      <a:pt x="279" y="156"/>
                    </a:lnTo>
                    <a:lnTo>
                      <a:pt x="273" y="160"/>
                    </a:lnTo>
                    <a:lnTo>
                      <a:pt x="267" y="164"/>
                    </a:lnTo>
                    <a:lnTo>
                      <a:pt x="261" y="166"/>
                    </a:lnTo>
                    <a:lnTo>
                      <a:pt x="254" y="167"/>
                    </a:lnTo>
                    <a:lnTo>
                      <a:pt x="249" y="168"/>
                    </a:lnTo>
                    <a:lnTo>
                      <a:pt x="249" y="168"/>
                    </a:lnTo>
                    <a:lnTo>
                      <a:pt x="0" y="166"/>
                    </a:lnTo>
                    <a:lnTo>
                      <a:pt x="0" y="16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96" name="Freeform 25"/>
              <p:cNvSpPr>
                <a:spLocks noChangeArrowheads="1"/>
              </p:cNvSpPr>
              <p:nvPr/>
            </p:nvSpPr>
            <p:spPr bwMode="auto">
              <a:xfrm>
                <a:off x="938212" y="152400"/>
                <a:ext cx="476250" cy="266700"/>
              </a:xfrm>
              <a:custGeom>
                <a:avLst/>
                <a:gdLst>
                  <a:gd name="T0" fmla="*/ 0 w 300"/>
                  <a:gd name="T1" fmla="*/ 0 h 168"/>
                  <a:gd name="T2" fmla="*/ 0 w 300"/>
                  <a:gd name="T3" fmla="*/ 0 h 168"/>
                  <a:gd name="T4" fmla="*/ 300 w 300"/>
                  <a:gd name="T5" fmla="*/ 0 h 168"/>
                  <a:gd name="T6" fmla="*/ 300 w 300"/>
                  <a:gd name="T7" fmla="*/ 0 h 168"/>
                  <a:gd name="T8" fmla="*/ 283 w 300"/>
                  <a:gd name="T9" fmla="*/ 140 h 168"/>
                  <a:gd name="T10" fmla="*/ 283 w 300"/>
                  <a:gd name="T11" fmla="*/ 140 h 168"/>
                  <a:gd name="T12" fmla="*/ 282 w 300"/>
                  <a:gd name="T13" fmla="*/ 147 h 168"/>
                  <a:gd name="T14" fmla="*/ 279 w 300"/>
                  <a:gd name="T15" fmla="*/ 152 h 168"/>
                  <a:gd name="T16" fmla="*/ 275 w 300"/>
                  <a:gd name="T17" fmla="*/ 156 h 168"/>
                  <a:gd name="T18" fmla="*/ 269 w 300"/>
                  <a:gd name="T19" fmla="*/ 160 h 168"/>
                  <a:gd name="T20" fmla="*/ 264 w 300"/>
                  <a:gd name="T21" fmla="*/ 163 h 168"/>
                  <a:gd name="T22" fmla="*/ 257 w 300"/>
                  <a:gd name="T23" fmla="*/ 166 h 168"/>
                  <a:gd name="T24" fmla="*/ 252 w 300"/>
                  <a:gd name="T25" fmla="*/ 167 h 168"/>
                  <a:gd name="T26" fmla="*/ 245 w 300"/>
                  <a:gd name="T27" fmla="*/ 168 h 168"/>
                  <a:gd name="T28" fmla="*/ 245 w 300"/>
                  <a:gd name="T29" fmla="*/ 168 h 168"/>
                  <a:gd name="T30" fmla="*/ 0 w 300"/>
                  <a:gd name="T31" fmla="*/ 164 h 168"/>
                  <a:gd name="T32" fmla="*/ 0 w 300"/>
                  <a:gd name="T33" fmla="*/ 164 h 168"/>
                  <a:gd name="T34" fmla="*/ 0 w 300"/>
                  <a:gd name="T35" fmla="*/ 0 h 168"/>
                  <a:gd name="T36" fmla="*/ 0 w 300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0"/>
                  <a:gd name="T58" fmla="*/ 0 h 168"/>
                  <a:gd name="T59" fmla="*/ 300 w 300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0" h="168">
                    <a:moveTo>
                      <a:pt x="0" y="0"/>
                    </a:moveTo>
                    <a:lnTo>
                      <a:pt x="0" y="0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83" y="140"/>
                    </a:lnTo>
                    <a:lnTo>
                      <a:pt x="283" y="140"/>
                    </a:lnTo>
                    <a:lnTo>
                      <a:pt x="282" y="147"/>
                    </a:lnTo>
                    <a:lnTo>
                      <a:pt x="279" y="152"/>
                    </a:lnTo>
                    <a:lnTo>
                      <a:pt x="275" y="156"/>
                    </a:lnTo>
                    <a:lnTo>
                      <a:pt x="269" y="160"/>
                    </a:lnTo>
                    <a:lnTo>
                      <a:pt x="264" y="163"/>
                    </a:lnTo>
                    <a:lnTo>
                      <a:pt x="257" y="166"/>
                    </a:lnTo>
                    <a:lnTo>
                      <a:pt x="252" y="167"/>
                    </a:lnTo>
                    <a:lnTo>
                      <a:pt x="245" y="168"/>
                    </a:lnTo>
                    <a:lnTo>
                      <a:pt x="245" y="168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97" name="Freeform 26"/>
              <p:cNvSpPr>
                <a:spLocks noChangeArrowheads="1"/>
              </p:cNvSpPr>
              <p:nvPr/>
            </p:nvSpPr>
            <p:spPr bwMode="auto">
              <a:xfrm>
                <a:off x="942975" y="152400"/>
                <a:ext cx="471488" cy="266700"/>
              </a:xfrm>
              <a:custGeom>
                <a:avLst/>
                <a:gdLst>
                  <a:gd name="T0" fmla="*/ 0 w 297"/>
                  <a:gd name="T1" fmla="*/ 0 h 168"/>
                  <a:gd name="T2" fmla="*/ 0 w 297"/>
                  <a:gd name="T3" fmla="*/ 0 h 168"/>
                  <a:gd name="T4" fmla="*/ 297 w 297"/>
                  <a:gd name="T5" fmla="*/ 0 h 168"/>
                  <a:gd name="T6" fmla="*/ 297 w 297"/>
                  <a:gd name="T7" fmla="*/ 0 h 168"/>
                  <a:gd name="T8" fmla="*/ 280 w 297"/>
                  <a:gd name="T9" fmla="*/ 140 h 168"/>
                  <a:gd name="T10" fmla="*/ 280 w 297"/>
                  <a:gd name="T11" fmla="*/ 140 h 168"/>
                  <a:gd name="T12" fmla="*/ 279 w 297"/>
                  <a:gd name="T13" fmla="*/ 147 h 168"/>
                  <a:gd name="T14" fmla="*/ 276 w 297"/>
                  <a:gd name="T15" fmla="*/ 152 h 168"/>
                  <a:gd name="T16" fmla="*/ 272 w 297"/>
                  <a:gd name="T17" fmla="*/ 156 h 168"/>
                  <a:gd name="T18" fmla="*/ 266 w 297"/>
                  <a:gd name="T19" fmla="*/ 160 h 168"/>
                  <a:gd name="T20" fmla="*/ 261 w 297"/>
                  <a:gd name="T21" fmla="*/ 163 h 168"/>
                  <a:gd name="T22" fmla="*/ 254 w 297"/>
                  <a:gd name="T23" fmla="*/ 166 h 168"/>
                  <a:gd name="T24" fmla="*/ 249 w 297"/>
                  <a:gd name="T25" fmla="*/ 167 h 168"/>
                  <a:gd name="T26" fmla="*/ 243 w 297"/>
                  <a:gd name="T27" fmla="*/ 168 h 168"/>
                  <a:gd name="T28" fmla="*/ 243 w 297"/>
                  <a:gd name="T29" fmla="*/ 168 h 168"/>
                  <a:gd name="T30" fmla="*/ 1 w 297"/>
                  <a:gd name="T31" fmla="*/ 163 h 168"/>
                  <a:gd name="T32" fmla="*/ 1 w 297"/>
                  <a:gd name="T33" fmla="*/ 163 h 168"/>
                  <a:gd name="T34" fmla="*/ 0 w 297"/>
                  <a:gd name="T35" fmla="*/ 0 h 168"/>
                  <a:gd name="T36" fmla="*/ 0 w 297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97"/>
                  <a:gd name="T58" fmla="*/ 0 h 168"/>
                  <a:gd name="T59" fmla="*/ 297 w 297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97" h="168">
                    <a:moveTo>
                      <a:pt x="0" y="0"/>
                    </a:moveTo>
                    <a:lnTo>
                      <a:pt x="0" y="0"/>
                    </a:lnTo>
                    <a:lnTo>
                      <a:pt x="297" y="0"/>
                    </a:lnTo>
                    <a:lnTo>
                      <a:pt x="297" y="0"/>
                    </a:lnTo>
                    <a:lnTo>
                      <a:pt x="280" y="140"/>
                    </a:lnTo>
                    <a:lnTo>
                      <a:pt x="280" y="140"/>
                    </a:lnTo>
                    <a:lnTo>
                      <a:pt x="279" y="147"/>
                    </a:lnTo>
                    <a:lnTo>
                      <a:pt x="276" y="152"/>
                    </a:lnTo>
                    <a:lnTo>
                      <a:pt x="272" y="156"/>
                    </a:lnTo>
                    <a:lnTo>
                      <a:pt x="266" y="160"/>
                    </a:lnTo>
                    <a:lnTo>
                      <a:pt x="261" y="163"/>
                    </a:lnTo>
                    <a:lnTo>
                      <a:pt x="254" y="166"/>
                    </a:lnTo>
                    <a:lnTo>
                      <a:pt x="249" y="167"/>
                    </a:lnTo>
                    <a:lnTo>
                      <a:pt x="243" y="168"/>
                    </a:lnTo>
                    <a:lnTo>
                      <a:pt x="243" y="168"/>
                    </a:lnTo>
                    <a:lnTo>
                      <a:pt x="1" y="163"/>
                    </a:lnTo>
                    <a:lnTo>
                      <a:pt x="1" y="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98" name="Freeform 27"/>
              <p:cNvSpPr>
                <a:spLocks noChangeArrowheads="1"/>
              </p:cNvSpPr>
              <p:nvPr/>
            </p:nvSpPr>
            <p:spPr bwMode="auto">
              <a:xfrm>
                <a:off x="949325" y="152400"/>
                <a:ext cx="465138" cy="266700"/>
              </a:xfrm>
              <a:custGeom>
                <a:avLst/>
                <a:gdLst>
                  <a:gd name="T0" fmla="*/ 0 w 293"/>
                  <a:gd name="T1" fmla="*/ 0 h 168"/>
                  <a:gd name="T2" fmla="*/ 0 w 293"/>
                  <a:gd name="T3" fmla="*/ 0 h 168"/>
                  <a:gd name="T4" fmla="*/ 293 w 293"/>
                  <a:gd name="T5" fmla="*/ 0 h 168"/>
                  <a:gd name="T6" fmla="*/ 293 w 293"/>
                  <a:gd name="T7" fmla="*/ 0 h 168"/>
                  <a:gd name="T8" fmla="*/ 276 w 293"/>
                  <a:gd name="T9" fmla="*/ 140 h 168"/>
                  <a:gd name="T10" fmla="*/ 276 w 293"/>
                  <a:gd name="T11" fmla="*/ 140 h 168"/>
                  <a:gd name="T12" fmla="*/ 275 w 293"/>
                  <a:gd name="T13" fmla="*/ 147 h 168"/>
                  <a:gd name="T14" fmla="*/ 272 w 293"/>
                  <a:gd name="T15" fmla="*/ 152 h 168"/>
                  <a:gd name="T16" fmla="*/ 268 w 293"/>
                  <a:gd name="T17" fmla="*/ 156 h 168"/>
                  <a:gd name="T18" fmla="*/ 262 w 293"/>
                  <a:gd name="T19" fmla="*/ 160 h 168"/>
                  <a:gd name="T20" fmla="*/ 257 w 293"/>
                  <a:gd name="T21" fmla="*/ 163 h 168"/>
                  <a:gd name="T22" fmla="*/ 250 w 293"/>
                  <a:gd name="T23" fmla="*/ 166 h 168"/>
                  <a:gd name="T24" fmla="*/ 245 w 293"/>
                  <a:gd name="T25" fmla="*/ 167 h 168"/>
                  <a:gd name="T26" fmla="*/ 239 w 293"/>
                  <a:gd name="T27" fmla="*/ 168 h 168"/>
                  <a:gd name="T28" fmla="*/ 239 w 293"/>
                  <a:gd name="T29" fmla="*/ 168 h 168"/>
                  <a:gd name="T30" fmla="*/ 0 w 293"/>
                  <a:gd name="T31" fmla="*/ 163 h 168"/>
                  <a:gd name="T32" fmla="*/ 0 w 293"/>
                  <a:gd name="T33" fmla="*/ 163 h 168"/>
                  <a:gd name="T34" fmla="*/ 0 w 293"/>
                  <a:gd name="T35" fmla="*/ 0 h 168"/>
                  <a:gd name="T36" fmla="*/ 0 w 293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93"/>
                  <a:gd name="T58" fmla="*/ 0 h 168"/>
                  <a:gd name="T59" fmla="*/ 293 w 293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93" h="168">
                    <a:moveTo>
                      <a:pt x="0" y="0"/>
                    </a:moveTo>
                    <a:lnTo>
                      <a:pt x="0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76" y="140"/>
                    </a:lnTo>
                    <a:lnTo>
                      <a:pt x="276" y="140"/>
                    </a:lnTo>
                    <a:lnTo>
                      <a:pt x="275" y="147"/>
                    </a:lnTo>
                    <a:lnTo>
                      <a:pt x="272" y="152"/>
                    </a:lnTo>
                    <a:lnTo>
                      <a:pt x="268" y="156"/>
                    </a:lnTo>
                    <a:lnTo>
                      <a:pt x="262" y="160"/>
                    </a:lnTo>
                    <a:lnTo>
                      <a:pt x="257" y="163"/>
                    </a:lnTo>
                    <a:lnTo>
                      <a:pt x="250" y="166"/>
                    </a:lnTo>
                    <a:lnTo>
                      <a:pt x="245" y="167"/>
                    </a:lnTo>
                    <a:lnTo>
                      <a:pt x="239" y="168"/>
                    </a:lnTo>
                    <a:lnTo>
                      <a:pt x="239" y="168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99" name="Freeform 28"/>
              <p:cNvSpPr>
                <a:spLocks noChangeArrowheads="1"/>
              </p:cNvSpPr>
              <p:nvPr/>
            </p:nvSpPr>
            <p:spPr bwMode="auto">
              <a:xfrm>
                <a:off x="955675" y="152400"/>
                <a:ext cx="458788" cy="266700"/>
              </a:xfrm>
              <a:custGeom>
                <a:avLst/>
                <a:gdLst>
                  <a:gd name="T0" fmla="*/ 0 w 289"/>
                  <a:gd name="T1" fmla="*/ 0 h 168"/>
                  <a:gd name="T2" fmla="*/ 0 w 289"/>
                  <a:gd name="T3" fmla="*/ 0 h 168"/>
                  <a:gd name="T4" fmla="*/ 289 w 289"/>
                  <a:gd name="T5" fmla="*/ 0 h 168"/>
                  <a:gd name="T6" fmla="*/ 289 w 289"/>
                  <a:gd name="T7" fmla="*/ 0 h 168"/>
                  <a:gd name="T8" fmla="*/ 272 w 289"/>
                  <a:gd name="T9" fmla="*/ 140 h 168"/>
                  <a:gd name="T10" fmla="*/ 272 w 289"/>
                  <a:gd name="T11" fmla="*/ 140 h 168"/>
                  <a:gd name="T12" fmla="*/ 271 w 289"/>
                  <a:gd name="T13" fmla="*/ 147 h 168"/>
                  <a:gd name="T14" fmla="*/ 268 w 289"/>
                  <a:gd name="T15" fmla="*/ 151 h 168"/>
                  <a:gd name="T16" fmla="*/ 264 w 289"/>
                  <a:gd name="T17" fmla="*/ 156 h 168"/>
                  <a:gd name="T18" fmla="*/ 258 w 289"/>
                  <a:gd name="T19" fmla="*/ 160 h 168"/>
                  <a:gd name="T20" fmla="*/ 253 w 289"/>
                  <a:gd name="T21" fmla="*/ 163 h 168"/>
                  <a:gd name="T22" fmla="*/ 248 w 289"/>
                  <a:gd name="T23" fmla="*/ 166 h 168"/>
                  <a:gd name="T24" fmla="*/ 235 w 289"/>
                  <a:gd name="T25" fmla="*/ 168 h 168"/>
                  <a:gd name="T26" fmla="*/ 235 w 289"/>
                  <a:gd name="T27" fmla="*/ 168 h 168"/>
                  <a:gd name="T28" fmla="*/ 0 w 289"/>
                  <a:gd name="T29" fmla="*/ 161 h 168"/>
                  <a:gd name="T30" fmla="*/ 0 w 289"/>
                  <a:gd name="T31" fmla="*/ 161 h 168"/>
                  <a:gd name="T32" fmla="*/ 0 w 289"/>
                  <a:gd name="T33" fmla="*/ 0 h 168"/>
                  <a:gd name="T34" fmla="*/ 0 w 289"/>
                  <a:gd name="T35" fmla="*/ 0 h 16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89"/>
                  <a:gd name="T55" fmla="*/ 0 h 168"/>
                  <a:gd name="T56" fmla="*/ 289 w 289"/>
                  <a:gd name="T57" fmla="*/ 168 h 16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89" h="168">
                    <a:moveTo>
                      <a:pt x="0" y="0"/>
                    </a:moveTo>
                    <a:lnTo>
                      <a:pt x="0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72" y="140"/>
                    </a:lnTo>
                    <a:lnTo>
                      <a:pt x="272" y="140"/>
                    </a:lnTo>
                    <a:lnTo>
                      <a:pt x="271" y="147"/>
                    </a:lnTo>
                    <a:lnTo>
                      <a:pt x="268" y="151"/>
                    </a:lnTo>
                    <a:lnTo>
                      <a:pt x="264" y="156"/>
                    </a:lnTo>
                    <a:lnTo>
                      <a:pt x="258" y="160"/>
                    </a:lnTo>
                    <a:lnTo>
                      <a:pt x="253" y="163"/>
                    </a:lnTo>
                    <a:lnTo>
                      <a:pt x="248" y="166"/>
                    </a:lnTo>
                    <a:lnTo>
                      <a:pt x="235" y="168"/>
                    </a:lnTo>
                    <a:lnTo>
                      <a:pt x="235" y="168"/>
                    </a:lnTo>
                    <a:lnTo>
                      <a:pt x="0" y="161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00" name="Freeform 29"/>
              <p:cNvSpPr>
                <a:spLocks noChangeArrowheads="1"/>
              </p:cNvSpPr>
              <p:nvPr/>
            </p:nvSpPr>
            <p:spPr bwMode="auto">
              <a:xfrm>
                <a:off x="962025" y="152400"/>
                <a:ext cx="452438" cy="265113"/>
              </a:xfrm>
              <a:custGeom>
                <a:avLst/>
                <a:gdLst>
                  <a:gd name="T0" fmla="*/ 0 w 285"/>
                  <a:gd name="T1" fmla="*/ 0 h 167"/>
                  <a:gd name="T2" fmla="*/ 0 w 285"/>
                  <a:gd name="T3" fmla="*/ 0 h 167"/>
                  <a:gd name="T4" fmla="*/ 285 w 285"/>
                  <a:gd name="T5" fmla="*/ 0 h 167"/>
                  <a:gd name="T6" fmla="*/ 285 w 285"/>
                  <a:gd name="T7" fmla="*/ 0 h 167"/>
                  <a:gd name="T8" fmla="*/ 268 w 285"/>
                  <a:gd name="T9" fmla="*/ 140 h 167"/>
                  <a:gd name="T10" fmla="*/ 268 w 285"/>
                  <a:gd name="T11" fmla="*/ 140 h 167"/>
                  <a:gd name="T12" fmla="*/ 267 w 285"/>
                  <a:gd name="T13" fmla="*/ 147 h 167"/>
                  <a:gd name="T14" fmla="*/ 264 w 285"/>
                  <a:gd name="T15" fmla="*/ 151 h 167"/>
                  <a:gd name="T16" fmla="*/ 260 w 285"/>
                  <a:gd name="T17" fmla="*/ 156 h 167"/>
                  <a:gd name="T18" fmla="*/ 254 w 285"/>
                  <a:gd name="T19" fmla="*/ 160 h 167"/>
                  <a:gd name="T20" fmla="*/ 249 w 285"/>
                  <a:gd name="T21" fmla="*/ 163 h 167"/>
                  <a:gd name="T22" fmla="*/ 244 w 285"/>
                  <a:gd name="T23" fmla="*/ 166 h 167"/>
                  <a:gd name="T24" fmla="*/ 231 w 285"/>
                  <a:gd name="T25" fmla="*/ 167 h 167"/>
                  <a:gd name="T26" fmla="*/ 231 w 285"/>
                  <a:gd name="T27" fmla="*/ 167 h 167"/>
                  <a:gd name="T28" fmla="*/ 0 w 285"/>
                  <a:gd name="T29" fmla="*/ 160 h 167"/>
                  <a:gd name="T30" fmla="*/ 0 w 285"/>
                  <a:gd name="T31" fmla="*/ 160 h 167"/>
                  <a:gd name="T32" fmla="*/ 0 w 285"/>
                  <a:gd name="T33" fmla="*/ 0 h 167"/>
                  <a:gd name="T34" fmla="*/ 0 w 285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85"/>
                  <a:gd name="T55" fmla="*/ 0 h 167"/>
                  <a:gd name="T56" fmla="*/ 285 w 285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85" h="167">
                    <a:moveTo>
                      <a:pt x="0" y="0"/>
                    </a:moveTo>
                    <a:lnTo>
                      <a:pt x="0" y="0"/>
                    </a:lnTo>
                    <a:lnTo>
                      <a:pt x="285" y="0"/>
                    </a:lnTo>
                    <a:lnTo>
                      <a:pt x="285" y="0"/>
                    </a:lnTo>
                    <a:lnTo>
                      <a:pt x="268" y="140"/>
                    </a:lnTo>
                    <a:lnTo>
                      <a:pt x="268" y="140"/>
                    </a:lnTo>
                    <a:lnTo>
                      <a:pt x="267" y="147"/>
                    </a:lnTo>
                    <a:lnTo>
                      <a:pt x="264" y="151"/>
                    </a:lnTo>
                    <a:lnTo>
                      <a:pt x="260" y="156"/>
                    </a:lnTo>
                    <a:lnTo>
                      <a:pt x="254" y="160"/>
                    </a:lnTo>
                    <a:lnTo>
                      <a:pt x="249" y="163"/>
                    </a:lnTo>
                    <a:lnTo>
                      <a:pt x="244" y="166"/>
                    </a:lnTo>
                    <a:lnTo>
                      <a:pt x="231" y="167"/>
                    </a:lnTo>
                    <a:lnTo>
                      <a:pt x="231" y="167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01" name="Freeform 30"/>
              <p:cNvSpPr>
                <a:spLocks noChangeArrowheads="1"/>
              </p:cNvSpPr>
              <p:nvPr/>
            </p:nvSpPr>
            <p:spPr bwMode="auto">
              <a:xfrm>
                <a:off x="968375" y="152400"/>
                <a:ext cx="446088" cy="265113"/>
              </a:xfrm>
              <a:custGeom>
                <a:avLst/>
                <a:gdLst>
                  <a:gd name="T0" fmla="*/ 0 w 281"/>
                  <a:gd name="T1" fmla="*/ 0 h 167"/>
                  <a:gd name="T2" fmla="*/ 0 w 281"/>
                  <a:gd name="T3" fmla="*/ 0 h 167"/>
                  <a:gd name="T4" fmla="*/ 281 w 281"/>
                  <a:gd name="T5" fmla="*/ 0 h 167"/>
                  <a:gd name="T6" fmla="*/ 281 w 281"/>
                  <a:gd name="T7" fmla="*/ 0 h 167"/>
                  <a:gd name="T8" fmla="*/ 264 w 281"/>
                  <a:gd name="T9" fmla="*/ 140 h 167"/>
                  <a:gd name="T10" fmla="*/ 264 w 281"/>
                  <a:gd name="T11" fmla="*/ 140 h 167"/>
                  <a:gd name="T12" fmla="*/ 263 w 281"/>
                  <a:gd name="T13" fmla="*/ 145 h 167"/>
                  <a:gd name="T14" fmla="*/ 260 w 281"/>
                  <a:gd name="T15" fmla="*/ 151 h 167"/>
                  <a:gd name="T16" fmla="*/ 256 w 281"/>
                  <a:gd name="T17" fmla="*/ 156 h 167"/>
                  <a:gd name="T18" fmla="*/ 250 w 281"/>
                  <a:gd name="T19" fmla="*/ 160 h 167"/>
                  <a:gd name="T20" fmla="*/ 245 w 281"/>
                  <a:gd name="T21" fmla="*/ 163 h 167"/>
                  <a:gd name="T22" fmla="*/ 240 w 281"/>
                  <a:gd name="T23" fmla="*/ 166 h 167"/>
                  <a:gd name="T24" fmla="*/ 229 w 281"/>
                  <a:gd name="T25" fmla="*/ 167 h 167"/>
                  <a:gd name="T26" fmla="*/ 229 w 281"/>
                  <a:gd name="T27" fmla="*/ 167 h 167"/>
                  <a:gd name="T28" fmla="*/ 0 w 281"/>
                  <a:gd name="T29" fmla="*/ 159 h 167"/>
                  <a:gd name="T30" fmla="*/ 0 w 281"/>
                  <a:gd name="T31" fmla="*/ 159 h 167"/>
                  <a:gd name="T32" fmla="*/ 0 w 281"/>
                  <a:gd name="T33" fmla="*/ 0 h 167"/>
                  <a:gd name="T34" fmla="*/ 0 w 281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81"/>
                  <a:gd name="T55" fmla="*/ 0 h 167"/>
                  <a:gd name="T56" fmla="*/ 281 w 281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81" h="167">
                    <a:moveTo>
                      <a:pt x="0" y="0"/>
                    </a:moveTo>
                    <a:lnTo>
                      <a:pt x="0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64" y="140"/>
                    </a:lnTo>
                    <a:lnTo>
                      <a:pt x="264" y="140"/>
                    </a:lnTo>
                    <a:lnTo>
                      <a:pt x="263" y="145"/>
                    </a:lnTo>
                    <a:lnTo>
                      <a:pt x="260" y="151"/>
                    </a:lnTo>
                    <a:lnTo>
                      <a:pt x="256" y="156"/>
                    </a:lnTo>
                    <a:lnTo>
                      <a:pt x="250" y="160"/>
                    </a:lnTo>
                    <a:lnTo>
                      <a:pt x="245" y="163"/>
                    </a:lnTo>
                    <a:lnTo>
                      <a:pt x="240" y="166"/>
                    </a:lnTo>
                    <a:lnTo>
                      <a:pt x="229" y="167"/>
                    </a:lnTo>
                    <a:lnTo>
                      <a:pt x="229" y="167"/>
                    </a:lnTo>
                    <a:lnTo>
                      <a:pt x="0" y="159"/>
                    </a:lnTo>
                    <a:lnTo>
                      <a:pt x="0" y="15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02" name="Freeform 31"/>
              <p:cNvSpPr>
                <a:spLocks noChangeArrowheads="1"/>
              </p:cNvSpPr>
              <p:nvPr/>
            </p:nvSpPr>
            <p:spPr bwMode="auto">
              <a:xfrm>
                <a:off x="973137" y="152400"/>
                <a:ext cx="441325" cy="265113"/>
              </a:xfrm>
              <a:custGeom>
                <a:avLst/>
                <a:gdLst>
                  <a:gd name="T0" fmla="*/ 1 w 278"/>
                  <a:gd name="T1" fmla="*/ 0 h 167"/>
                  <a:gd name="T2" fmla="*/ 1 w 278"/>
                  <a:gd name="T3" fmla="*/ 0 h 167"/>
                  <a:gd name="T4" fmla="*/ 278 w 278"/>
                  <a:gd name="T5" fmla="*/ 0 h 167"/>
                  <a:gd name="T6" fmla="*/ 278 w 278"/>
                  <a:gd name="T7" fmla="*/ 0 h 167"/>
                  <a:gd name="T8" fmla="*/ 261 w 278"/>
                  <a:gd name="T9" fmla="*/ 140 h 167"/>
                  <a:gd name="T10" fmla="*/ 261 w 278"/>
                  <a:gd name="T11" fmla="*/ 140 h 167"/>
                  <a:gd name="T12" fmla="*/ 260 w 278"/>
                  <a:gd name="T13" fmla="*/ 145 h 167"/>
                  <a:gd name="T14" fmla="*/ 257 w 278"/>
                  <a:gd name="T15" fmla="*/ 151 h 167"/>
                  <a:gd name="T16" fmla="*/ 253 w 278"/>
                  <a:gd name="T17" fmla="*/ 156 h 167"/>
                  <a:gd name="T18" fmla="*/ 247 w 278"/>
                  <a:gd name="T19" fmla="*/ 159 h 167"/>
                  <a:gd name="T20" fmla="*/ 242 w 278"/>
                  <a:gd name="T21" fmla="*/ 163 h 167"/>
                  <a:gd name="T22" fmla="*/ 237 w 278"/>
                  <a:gd name="T23" fmla="*/ 166 h 167"/>
                  <a:gd name="T24" fmla="*/ 226 w 278"/>
                  <a:gd name="T25" fmla="*/ 167 h 167"/>
                  <a:gd name="T26" fmla="*/ 226 w 278"/>
                  <a:gd name="T27" fmla="*/ 167 h 167"/>
                  <a:gd name="T28" fmla="*/ 0 w 278"/>
                  <a:gd name="T29" fmla="*/ 157 h 167"/>
                  <a:gd name="T30" fmla="*/ 0 w 278"/>
                  <a:gd name="T31" fmla="*/ 157 h 167"/>
                  <a:gd name="T32" fmla="*/ 1 w 278"/>
                  <a:gd name="T33" fmla="*/ 0 h 167"/>
                  <a:gd name="T34" fmla="*/ 1 w 278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78"/>
                  <a:gd name="T55" fmla="*/ 0 h 167"/>
                  <a:gd name="T56" fmla="*/ 278 w 278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78" h="167">
                    <a:moveTo>
                      <a:pt x="1" y="0"/>
                    </a:moveTo>
                    <a:lnTo>
                      <a:pt x="1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61" y="140"/>
                    </a:lnTo>
                    <a:lnTo>
                      <a:pt x="261" y="140"/>
                    </a:lnTo>
                    <a:lnTo>
                      <a:pt x="260" y="145"/>
                    </a:lnTo>
                    <a:lnTo>
                      <a:pt x="257" y="151"/>
                    </a:lnTo>
                    <a:lnTo>
                      <a:pt x="253" y="156"/>
                    </a:lnTo>
                    <a:lnTo>
                      <a:pt x="247" y="159"/>
                    </a:lnTo>
                    <a:lnTo>
                      <a:pt x="242" y="163"/>
                    </a:lnTo>
                    <a:lnTo>
                      <a:pt x="237" y="166"/>
                    </a:lnTo>
                    <a:lnTo>
                      <a:pt x="226" y="167"/>
                    </a:lnTo>
                    <a:lnTo>
                      <a:pt x="226" y="167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03" name="Freeform 32"/>
              <p:cNvSpPr>
                <a:spLocks noChangeArrowheads="1"/>
              </p:cNvSpPr>
              <p:nvPr/>
            </p:nvSpPr>
            <p:spPr bwMode="auto">
              <a:xfrm>
                <a:off x="979487" y="152400"/>
                <a:ext cx="434975" cy="265113"/>
              </a:xfrm>
              <a:custGeom>
                <a:avLst/>
                <a:gdLst>
                  <a:gd name="T0" fmla="*/ 1 w 274"/>
                  <a:gd name="T1" fmla="*/ 0 h 167"/>
                  <a:gd name="T2" fmla="*/ 1 w 274"/>
                  <a:gd name="T3" fmla="*/ 0 h 167"/>
                  <a:gd name="T4" fmla="*/ 274 w 274"/>
                  <a:gd name="T5" fmla="*/ 0 h 167"/>
                  <a:gd name="T6" fmla="*/ 274 w 274"/>
                  <a:gd name="T7" fmla="*/ 0 h 167"/>
                  <a:gd name="T8" fmla="*/ 257 w 274"/>
                  <a:gd name="T9" fmla="*/ 140 h 167"/>
                  <a:gd name="T10" fmla="*/ 257 w 274"/>
                  <a:gd name="T11" fmla="*/ 140 h 167"/>
                  <a:gd name="T12" fmla="*/ 256 w 274"/>
                  <a:gd name="T13" fmla="*/ 145 h 167"/>
                  <a:gd name="T14" fmla="*/ 253 w 274"/>
                  <a:gd name="T15" fmla="*/ 151 h 167"/>
                  <a:gd name="T16" fmla="*/ 249 w 274"/>
                  <a:gd name="T17" fmla="*/ 156 h 167"/>
                  <a:gd name="T18" fmla="*/ 245 w 274"/>
                  <a:gd name="T19" fmla="*/ 159 h 167"/>
                  <a:gd name="T20" fmla="*/ 239 w 274"/>
                  <a:gd name="T21" fmla="*/ 163 h 167"/>
                  <a:gd name="T22" fmla="*/ 233 w 274"/>
                  <a:gd name="T23" fmla="*/ 164 h 167"/>
                  <a:gd name="T24" fmla="*/ 222 w 274"/>
                  <a:gd name="T25" fmla="*/ 167 h 167"/>
                  <a:gd name="T26" fmla="*/ 222 w 274"/>
                  <a:gd name="T27" fmla="*/ 167 h 167"/>
                  <a:gd name="T28" fmla="*/ 0 w 274"/>
                  <a:gd name="T29" fmla="*/ 156 h 167"/>
                  <a:gd name="T30" fmla="*/ 0 w 274"/>
                  <a:gd name="T31" fmla="*/ 156 h 167"/>
                  <a:gd name="T32" fmla="*/ 1 w 274"/>
                  <a:gd name="T33" fmla="*/ 0 h 167"/>
                  <a:gd name="T34" fmla="*/ 1 w 274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74"/>
                  <a:gd name="T55" fmla="*/ 0 h 167"/>
                  <a:gd name="T56" fmla="*/ 274 w 274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74" h="167">
                    <a:moveTo>
                      <a:pt x="1" y="0"/>
                    </a:moveTo>
                    <a:lnTo>
                      <a:pt x="1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57" y="140"/>
                    </a:lnTo>
                    <a:lnTo>
                      <a:pt x="257" y="140"/>
                    </a:lnTo>
                    <a:lnTo>
                      <a:pt x="256" y="145"/>
                    </a:lnTo>
                    <a:lnTo>
                      <a:pt x="253" y="151"/>
                    </a:lnTo>
                    <a:lnTo>
                      <a:pt x="249" y="156"/>
                    </a:lnTo>
                    <a:lnTo>
                      <a:pt x="245" y="159"/>
                    </a:lnTo>
                    <a:lnTo>
                      <a:pt x="239" y="163"/>
                    </a:lnTo>
                    <a:lnTo>
                      <a:pt x="233" y="164"/>
                    </a:lnTo>
                    <a:lnTo>
                      <a:pt x="222" y="167"/>
                    </a:lnTo>
                    <a:lnTo>
                      <a:pt x="222" y="1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04" name="Freeform 33"/>
              <p:cNvSpPr>
                <a:spLocks noChangeArrowheads="1"/>
              </p:cNvSpPr>
              <p:nvPr/>
            </p:nvSpPr>
            <p:spPr bwMode="auto">
              <a:xfrm>
                <a:off x="985837" y="152400"/>
                <a:ext cx="428625" cy="265113"/>
              </a:xfrm>
              <a:custGeom>
                <a:avLst/>
                <a:gdLst>
                  <a:gd name="T0" fmla="*/ 0 w 270"/>
                  <a:gd name="T1" fmla="*/ 0 h 167"/>
                  <a:gd name="T2" fmla="*/ 0 w 270"/>
                  <a:gd name="T3" fmla="*/ 0 h 167"/>
                  <a:gd name="T4" fmla="*/ 270 w 270"/>
                  <a:gd name="T5" fmla="*/ 0 h 167"/>
                  <a:gd name="T6" fmla="*/ 270 w 270"/>
                  <a:gd name="T7" fmla="*/ 0 h 167"/>
                  <a:gd name="T8" fmla="*/ 253 w 270"/>
                  <a:gd name="T9" fmla="*/ 140 h 167"/>
                  <a:gd name="T10" fmla="*/ 253 w 270"/>
                  <a:gd name="T11" fmla="*/ 140 h 167"/>
                  <a:gd name="T12" fmla="*/ 252 w 270"/>
                  <a:gd name="T13" fmla="*/ 145 h 167"/>
                  <a:gd name="T14" fmla="*/ 249 w 270"/>
                  <a:gd name="T15" fmla="*/ 151 h 167"/>
                  <a:gd name="T16" fmla="*/ 245 w 270"/>
                  <a:gd name="T17" fmla="*/ 155 h 167"/>
                  <a:gd name="T18" fmla="*/ 241 w 270"/>
                  <a:gd name="T19" fmla="*/ 159 h 167"/>
                  <a:gd name="T20" fmla="*/ 235 w 270"/>
                  <a:gd name="T21" fmla="*/ 163 h 167"/>
                  <a:gd name="T22" fmla="*/ 230 w 270"/>
                  <a:gd name="T23" fmla="*/ 164 h 167"/>
                  <a:gd name="T24" fmla="*/ 219 w 270"/>
                  <a:gd name="T25" fmla="*/ 167 h 167"/>
                  <a:gd name="T26" fmla="*/ 219 w 270"/>
                  <a:gd name="T27" fmla="*/ 167 h 167"/>
                  <a:gd name="T28" fmla="*/ 0 w 270"/>
                  <a:gd name="T29" fmla="*/ 156 h 167"/>
                  <a:gd name="T30" fmla="*/ 0 w 270"/>
                  <a:gd name="T31" fmla="*/ 156 h 167"/>
                  <a:gd name="T32" fmla="*/ 0 w 270"/>
                  <a:gd name="T33" fmla="*/ 0 h 167"/>
                  <a:gd name="T34" fmla="*/ 0 w 270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70"/>
                  <a:gd name="T55" fmla="*/ 0 h 167"/>
                  <a:gd name="T56" fmla="*/ 270 w 270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70" h="167">
                    <a:moveTo>
                      <a:pt x="0" y="0"/>
                    </a:moveTo>
                    <a:lnTo>
                      <a:pt x="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53" y="140"/>
                    </a:lnTo>
                    <a:lnTo>
                      <a:pt x="253" y="140"/>
                    </a:lnTo>
                    <a:lnTo>
                      <a:pt x="252" y="145"/>
                    </a:lnTo>
                    <a:lnTo>
                      <a:pt x="249" y="151"/>
                    </a:lnTo>
                    <a:lnTo>
                      <a:pt x="245" y="155"/>
                    </a:lnTo>
                    <a:lnTo>
                      <a:pt x="241" y="159"/>
                    </a:lnTo>
                    <a:lnTo>
                      <a:pt x="235" y="163"/>
                    </a:lnTo>
                    <a:lnTo>
                      <a:pt x="230" y="164"/>
                    </a:lnTo>
                    <a:lnTo>
                      <a:pt x="219" y="167"/>
                    </a:lnTo>
                    <a:lnTo>
                      <a:pt x="219" y="1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05" name="Freeform 34"/>
              <p:cNvSpPr>
                <a:spLocks noChangeArrowheads="1"/>
              </p:cNvSpPr>
              <p:nvPr/>
            </p:nvSpPr>
            <p:spPr bwMode="auto">
              <a:xfrm>
                <a:off x="992187" y="152400"/>
                <a:ext cx="422275" cy="265113"/>
              </a:xfrm>
              <a:custGeom>
                <a:avLst/>
                <a:gdLst>
                  <a:gd name="T0" fmla="*/ 0 w 266"/>
                  <a:gd name="T1" fmla="*/ 0 h 167"/>
                  <a:gd name="T2" fmla="*/ 0 w 266"/>
                  <a:gd name="T3" fmla="*/ 0 h 167"/>
                  <a:gd name="T4" fmla="*/ 266 w 266"/>
                  <a:gd name="T5" fmla="*/ 0 h 167"/>
                  <a:gd name="T6" fmla="*/ 266 w 266"/>
                  <a:gd name="T7" fmla="*/ 0 h 167"/>
                  <a:gd name="T8" fmla="*/ 249 w 266"/>
                  <a:gd name="T9" fmla="*/ 140 h 167"/>
                  <a:gd name="T10" fmla="*/ 249 w 266"/>
                  <a:gd name="T11" fmla="*/ 140 h 167"/>
                  <a:gd name="T12" fmla="*/ 248 w 266"/>
                  <a:gd name="T13" fmla="*/ 145 h 167"/>
                  <a:gd name="T14" fmla="*/ 245 w 266"/>
                  <a:gd name="T15" fmla="*/ 151 h 167"/>
                  <a:gd name="T16" fmla="*/ 241 w 266"/>
                  <a:gd name="T17" fmla="*/ 155 h 167"/>
                  <a:gd name="T18" fmla="*/ 237 w 266"/>
                  <a:gd name="T19" fmla="*/ 159 h 167"/>
                  <a:gd name="T20" fmla="*/ 226 w 266"/>
                  <a:gd name="T21" fmla="*/ 164 h 167"/>
                  <a:gd name="T22" fmla="*/ 215 w 266"/>
                  <a:gd name="T23" fmla="*/ 167 h 167"/>
                  <a:gd name="T24" fmla="*/ 215 w 266"/>
                  <a:gd name="T25" fmla="*/ 167 h 167"/>
                  <a:gd name="T26" fmla="*/ 0 w 266"/>
                  <a:gd name="T27" fmla="*/ 155 h 167"/>
                  <a:gd name="T28" fmla="*/ 0 w 266"/>
                  <a:gd name="T29" fmla="*/ 155 h 167"/>
                  <a:gd name="T30" fmla="*/ 0 w 266"/>
                  <a:gd name="T31" fmla="*/ 0 h 167"/>
                  <a:gd name="T32" fmla="*/ 0 w 266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66"/>
                  <a:gd name="T52" fmla="*/ 0 h 167"/>
                  <a:gd name="T53" fmla="*/ 266 w 266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66" h="167">
                    <a:moveTo>
                      <a:pt x="0" y="0"/>
                    </a:moveTo>
                    <a:lnTo>
                      <a:pt x="0" y="0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49" y="140"/>
                    </a:lnTo>
                    <a:lnTo>
                      <a:pt x="249" y="140"/>
                    </a:lnTo>
                    <a:lnTo>
                      <a:pt x="248" y="145"/>
                    </a:lnTo>
                    <a:lnTo>
                      <a:pt x="245" y="151"/>
                    </a:lnTo>
                    <a:lnTo>
                      <a:pt x="241" y="155"/>
                    </a:lnTo>
                    <a:lnTo>
                      <a:pt x="237" y="159"/>
                    </a:lnTo>
                    <a:lnTo>
                      <a:pt x="226" y="164"/>
                    </a:lnTo>
                    <a:lnTo>
                      <a:pt x="215" y="167"/>
                    </a:lnTo>
                    <a:lnTo>
                      <a:pt x="215" y="167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06" name="Freeform 35"/>
              <p:cNvSpPr>
                <a:spLocks noChangeArrowheads="1"/>
              </p:cNvSpPr>
              <p:nvPr/>
            </p:nvSpPr>
            <p:spPr bwMode="auto">
              <a:xfrm>
                <a:off x="995362" y="152400"/>
                <a:ext cx="419100" cy="265113"/>
              </a:xfrm>
              <a:custGeom>
                <a:avLst/>
                <a:gdLst>
                  <a:gd name="T0" fmla="*/ 2 w 264"/>
                  <a:gd name="T1" fmla="*/ 0 h 167"/>
                  <a:gd name="T2" fmla="*/ 2 w 264"/>
                  <a:gd name="T3" fmla="*/ 0 h 167"/>
                  <a:gd name="T4" fmla="*/ 264 w 264"/>
                  <a:gd name="T5" fmla="*/ 0 h 167"/>
                  <a:gd name="T6" fmla="*/ 264 w 264"/>
                  <a:gd name="T7" fmla="*/ 0 h 167"/>
                  <a:gd name="T8" fmla="*/ 247 w 264"/>
                  <a:gd name="T9" fmla="*/ 140 h 167"/>
                  <a:gd name="T10" fmla="*/ 247 w 264"/>
                  <a:gd name="T11" fmla="*/ 140 h 167"/>
                  <a:gd name="T12" fmla="*/ 246 w 264"/>
                  <a:gd name="T13" fmla="*/ 145 h 167"/>
                  <a:gd name="T14" fmla="*/ 243 w 264"/>
                  <a:gd name="T15" fmla="*/ 151 h 167"/>
                  <a:gd name="T16" fmla="*/ 239 w 264"/>
                  <a:gd name="T17" fmla="*/ 155 h 167"/>
                  <a:gd name="T18" fmla="*/ 235 w 264"/>
                  <a:gd name="T19" fmla="*/ 159 h 167"/>
                  <a:gd name="T20" fmla="*/ 224 w 264"/>
                  <a:gd name="T21" fmla="*/ 164 h 167"/>
                  <a:gd name="T22" fmla="*/ 213 w 264"/>
                  <a:gd name="T23" fmla="*/ 167 h 167"/>
                  <a:gd name="T24" fmla="*/ 213 w 264"/>
                  <a:gd name="T25" fmla="*/ 167 h 167"/>
                  <a:gd name="T26" fmla="*/ 0 w 264"/>
                  <a:gd name="T27" fmla="*/ 153 h 167"/>
                  <a:gd name="T28" fmla="*/ 0 w 264"/>
                  <a:gd name="T29" fmla="*/ 153 h 167"/>
                  <a:gd name="T30" fmla="*/ 2 w 264"/>
                  <a:gd name="T31" fmla="*/ 0 h 167"/>
                  <a:gd name="T32" fmla="*/ 2 w 264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64"/>
                  <a:gd name="T52" fmla="*/ 0 h 167"/>
                  <a:gd name="T53" fmla="*/ 264 w 264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64" h="167">
                    <a:moveTo>
                      <a:pt x="2" y="0"/>
                    </a:moveTo>
                    <a:lnTo>
                      <a:pt x="2" y="0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247" y="140"/>
                    </a:lnTo>
                    <a:lnTo>
                      <a:pt x="247" y="140"/>
                    </a:lnTo>
                    <a:lnTo>
                      <a:pt x="246" y="145"/>
                    </a:lnTo>
                    <a:lnTo>
                      <a:pt x="243" y="151"/>
                    </a:lnTo>
                    <a:lnTo>
                      <a:pt x="239" y="155"/>
                    </a:lnTo>
                    <a:lnTo>
                      <a:pt x="235" y="159"/>
                    </a:lnTo>
                    <a:lnTo>
                      <a:pt x="224" y="164"/>
                    </a:lnTo>
                    <a:lnTo>
                      <a:pt x="213" y="167"/>
                    </a:lnTo>
                    <a:lnTo>
                      <a:pt x="213" y="167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07" name="Freeform 36"/>
              <p:cNvSpPr>
                <a:spLocks noChangeArrowheads="1"/>
              </p:cNvSpPr>
              <p:nvPr/>
            </p:nvSpPr>
            <p:spPr bwMode="auto">
              <a:xfrm>
                <a:off x="1001712" y="152400"/>
                <a:ext cx="412750" cy="265113"/>
              </a:xfrm>
              <a:custGeom>
                <a:avLst/>
                <a:gdLst>
                  <a:gd name="T0" fmla="*/ 2 w 260"/>
                  <a:gd name="T1" fmla="*/ 0 h 167"/>
                  <a:gd name="T2" fmla="*/ 2 w 260"/>
                  <a:gd name="T3" fmla="*/ 0 h 167"/>
                  <a:gd name="T4" fmla="*/ 260 w 260"/>
                  <a:gd name="T5" fmla="*/ 0 h 167"/>
                  <a:gd name="T6" fmla="*/ 260 w 260"/>
                  <a:gd name="T7" fmla="*/ 0 h 167"/>
                  <a:gd name="T8" fmla="*/ 243 w 260"/>
                  <a:gd name="T9" fmla="*/ 140 h 167"/>
                  <a:gd name="T10" fmla="*/ 243 w 260"/>
                  <a:gd name="T11" fmla="*/ 140 h 167"/>
                  <a:gd name="T12" fmla="*/ 242 w 260"/>
                  <a:gd name="T13" fmla="*/ 145 h 167"/>
                  <a:gd name="T14" fmla="*/ 239 w 260"/>
                  <a:gd name="T15" fmla="*/ 151 h 167"/>
                  <a:gd name="T16" fmla="*/ 235 w 260"/>
                  <a:gd name="T17" fmla="*/ 155 h 167"/>
                  <a:gd name="T18" fmla="*/ 231 w 260"/>
                  <a:gd name="T19" fmla="*/ 159 h 167"/>
                  <a:gd name="T20" fmla="*/ 220 w 260"/>
                  <a:gd name="T21" fmla="*/ 164 h 167"/>
                  <a:gd name="T22" fmla="*/ 209 w 260"/>
                  <a:gd name="T23" fmla="*/ 167 h 167"/>
                  <a:gd name="T24" fmla="*/ 209 w 260"/>
                  <a:gd name="T25" fmla="*/ 167 h 167"/>
                  <a:gd name="T26" fmla="*/ 0 w 260"/>
                  <a:gd name="T27" fmla="*/ 152 h 167"/>
                  <a:gd name="T28" fmla="*/ 0 w 260"/>
                  <a:gd name="T29" fmla="*/ 152 h 167"/>
                  <a:gd name="T30" fmla="*/ 2 w 260"/>
                  <a:gd name="T31" fmla="*/ 0 h 167"/>
                  <a:gd name="T32" fmla="*/ 2 w 260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60"/>
                  <a:gd name="T52" fmla="*/ 0 h 167"/>
                  <a:gd name="T53" fmla="*/ 260 w 260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60" h="167">
                    <a:moveTo>
                      <a:pt x="2" y="0"/>
                    </a:moveTo>
                    <a:lnTo>
                      <a:pt x="2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43" y="140"/>
                    </a:lnTo>
                    <a:lnTo>
                      <a:pt x="243" y="140"/>
                    </a:lnTo>
                    <a:lnTo>
                      <a:pt x="242" y="145"/>
                    </a:lnTo>
                    <a:lnTo>
                      <a:pt x="239" y="151"/>
                    </a:lnTo>
                    <a:lnTo>
                      <a:pt x="235" y="155"/>
                    </a:lnTo>
                    <a:lnTo>
                      <a:pt x="231" y="159"/>
                    </a:lnTo>
                    <a:lnTo>
                      <a:pt x="220" y="164"/>
                    </a:lnTo>
                    <a:lnTo>
                      <a:pt x="209" y="167"/>
                    </a:lnTo>
                    <a:lnTo>
                      <a:pt x="209" y="167"/>
                    </a:lnTo>
                    <a:lnTo>
                      <a:pt x="0" y="152"/>
                    </a:lnTo>
                    <a:lnTo>
                      <a:pt x="0" y="15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08" name="Freeform 37"/>
              <p:cNvSpPr>
                <a:spLocks noChangeArrowheads="1"/>
              </p:cNvSpPr>
              <p:nvPr/>
            </p:nvSpPr>
            <p:spPr bwMode="auto">
              <a:xfrm>
                <a:off x="1009650" y="152400"/>
                <a:ext cx="404813" cy="265113"/>
              </a:xfrm>
              <a:custGeom>
                <a:avLst/>
                <a:gdLst>
                  <a:gd name="T0" fmla="*/ 1 w 255"/>
                  <a:gd name="T1" fmla="*/ 0 h 167"/>
                  <a:gd name="T2" fmla="*/ 1 w 255"/>
                  <a:gd name="T3" fmla="*/ 0 h 167"/>
                  <a:gd name="T4" fmla="*/ 255 w 255"/>
                  <a:gd name="T5" fmla="*/ 0 h 167"/>
                  <a:gd name="T6" fmla="*/ 255 w 255"/>
                  <a:gd name="T7" fmla="*/ 0 h 167"/>
                  <a:gd name="T8" fmla="*/ 238 w 255"/>
                  <a:gd name="T9" fmla="*/ 140 h 167"/>
                  <a:gd name="T10" fmla="*/ 238 w 255"/>
                  <a:gd name="T11" fmla="*/ 140 h 167"/>
                  <a:gd name="T12" fmla="*/ 237 w 255"/>
                  <a:gd name="T13" fmla="*/ 145 h 167"/>
                  <a:gd name="T14" fmla="*/ 234 w 255"/>
                  <a:gd name="T15" fmla="*/ 151 h 167"/>
                  <a:gd name="T16" fmla="*/ 230 w 255"/>
                  <a:gd name="T17" fmla="*/ 155 h 167"/>
                  <a:gd name="T18" fmla="*/ 226 w 255"/>
                  <a:gd name="T19" fmla="*/ 159 h 167"/>
                  <a:gd name="T20" fmla="*/ 215 w 255"/>
                  <a:gd name="T21" fmla="*/ 164 h 167"/>
                  <a:gd name="T22" fmla="*/ 205 w 255"/>
                  <a:gd name="T23" fmla="*/ 167 h 167"/>
                  <a:gd name="T24" fmla="*/ 205 w 255"/>
                  <a:gd name="T25" fmla="*/ 167 h 167"/>
                  <a:gd name="T26" fmla="*/ 0 w 255"/>
                  <a:gd name="T27" fmla="*/ 151 h 167"/>
                  <a:gd name="T28" fmla="*/ 0 w 255"/>
                  <a:gd name="T29" fmla="*/ 151 h 167"/>
                  <a:gd name="T30" fmla="*/ 1 w 255"/>
                  <a:gd name="T31" fmla="*/ 0 h 167"/>
                  <a:gd name="T32" fmla="*/ 1 w 255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55"/>
                  <a:gd name="T52" fmla="*/ 0 h 167"/>
                  <a:gd name="T53" fmla="*/ 255 w 255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55" h="167">
                    <a:moveTo>
                      <a:pt x="1" y="0"/>
                    </a:moveTo>
                    <a:lnTo>
                      <a:pt x="1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38" y="140"/>
                    </a:lnTo>
                    <a:lnTo>
                      <a:pt x="238" y="140"/>
                    </a:lnTo>
                    <a:lnTo>
                      <a:pt x="237" y="145"/>
                    </a:lnTo>
                    <a:lnTo>
                      <a:pt x="234" y="151"/>
                    </a:lnTo>
                    <a:lnTo>
                      <a:pt x="230" y="155"/>
                    </a:lnTo>
                    <a:lnTo>
                      <a:pt x="226" y="159"/>
                    </a:lnTo>
                    <a:lnTo>
                      <a:pt x="215" y="164"/>
                    </a:lnTo>
                    <a:lnTo>
                      <a:pt x="205" y="167"/>
                    </a:lnTo>
                    <a:lnTo>
                      <a:pt x="205" y="167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09" name="Freeform 38"/>
              <p:cNvSpPr>
                <a:spLocks noChangeArrowheads="1"/>
              </p:cNvSpPr>
              <p:nvPr/>
            </p:nvSpPr>
            <p:spPr bwMode="auto">
              <a:xfrm>
                <a:off x="1016000" y="152400"/>
                <a:ext cx="398463" cy="265113"/>
              </a:xfrm>
              <a:custGeom>
                <a:avLst/>
                <a:gdLst>
                  <a:gd name="T0" fmla="*/ 1 w 251"/>
                  <a:gd name="T1" fmla="*/ 0 h 167"/>
                  <a:gd name="T2" fmla="*/ 1 w 251"/>
                  <a:gd name="T3" fmla="*/ 0 h 167"/>
                  <a:gd name="T4" fmla="*/ 251 w 251"/>
                  <a:gd name="T5" fmla="*/ 0 h 167"/>
                  <a:gd name="T6" fmla="*/ 251 w 251"/>
                  <a:gd name="T7" fmla="*/ 0 h 167"/>
                  <a:gd name="T8" fmla="*/ 234 w 251"/>
                  <a:gd name="T9" fmla="*/ 140 h 167"/>
                  <a:gd name="T10" fmla="*/ 234 w 251"/>
                  <a:gd name="T11" fmla="*/ 140 h 167"/>
                  <a:gd name="T12" fmla="*/ 233 w 251"/>
                  <a:gd name="T13" fmla="*/ 145 h 167"/>
                  <a:gd name="T14" fmla="*/ 230 w 251"/>
                  <a:gd name="T15" fmla="*/ 151 h 167"/>
                  <a:gd name="T16" fmla="*/ 226 w 251"/>
                  <a:gd name="T17" fmla="*/ 155 h 167"/>
                  <a:gd name="T18" fmla="*/ 222 w 251"/>
                  <a:gd name="T19" fmla="*/ 159 h 167"/>
                  <a:gd name="T20" fmla="*/ 212 w 251"/>
                  <a:gd name="T21" fmla="*/ 164 h 167"/>
                  <a:gd name="T22" fmla="*/ 201 w 251"/>
                  <a:gd name="T23" fmla="*/ 167 h 167"/>
                  <a:gd name="T24" fmla="*/ 201 w 251"/>
                  <a:gd name="T25" fmla="*/ 167 h 167"/>
                  <a:gd name="T26" fmla="*/ 0 w 251"/>
                  <a:gd name="T27" fmla="*/ 149 h 167"/>
                  <a:gd name="T28" fmla="*/ 0 w 251"/>
                  <a:gd name="T29" fmla="*/ 149 h 167"/>
                  <a:gd name="T30" fmla="*/ 1 w 251"/>
                  <a:gd name="T31" fmla="*/ 0 h 167"/>
                  <a:gd name="T32" fmla="*/ 1 w 251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51"/>
                  <a:gd name="T52" fmla="*/ 0 h 167"/>
                  <a:gd name="T53" fmla="*/ 251 w 251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51" h="167">
                    <a:moveTo>
                      <a:pt x="1" y="0"/>
                    </a:moveTo>
                    <a:lnTo>
                      <a:pt x="1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34" y="140"/>
                    </a:lnTo>
                    <a:lnTo>
                      <a:pt x="234" y="140"/>
                    </a:lnTo>
                    <a:lnTo>
                      <a:pt x="233" y="145"/>
                    </a:lnTo>
                    <a:lnTo>
                      <a:pt x="230" y="151"/>
                    </a:lnTo>
                    <a:lnTo>
                      <a:pt x="226" y="155"/>
                    </a:lnTo>
                    <a:lnTo>
                      <a:pt x="222" y="159"/>
                    </a:lnTo>
                    <a:lnTo>
                      <a:pt x="212" y="164"/>
                    </a:lnTo>
                    <a:lnTo>
                      <a:pt x="201" y="167"/>
                    </a:lnTo>
                    <a:lnTo>
                      <a:pt x="201" y="167"/>
                    </a:lnTo>
                    <a:lnTo>
                      <a:pt x="0" y="149"/>
                    </a:lnTo>
                    <a:lnTo>
                      <a:pt x="0" y="149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10" name="Freeform 39"/>
              <p:cNvSpPr>
                <a:spLocks noChangeArrowheads="1"/>
              </p:cNvSpPr>
              <p:nvPr/>
            </p:nvSpPr>
            <p:spPr bwMode="auto">
              <a:xfrm>
                <a:off x="1019175" y="152400"/>
                <a:ext cx="395288" cy="263525"/>
              </a:xfrm>
              <a:custGeom>
                <a:avLst/>
                <a:gdLst>
                  <a:gd name="T0" fmla="*/ 2 w 249"/>
                  <a:gd name="T1" fmla="*/ 0 h 166"/>
                  <a:gd name="T2" fmla="*/ 2 w 249"/>
                  <a:gd name="T3" fmla="*/ 0 h 166"/>
                  <a:gd name="T4" fmla="*/ 249 w 249"/>
                  <a:gd name="T5" fmla="*/ 0 h 166"/>
                  <a:gd name="T6" fmla="*/ 249 w 249"/>
                  <a:gd name="T7" fmla="*/ 0 h 166"/>
                  <a:gd name="T8" fmla="*/ 232 w 249"/>
                  <a:gd name="T9" fmla="*/ 140 h 166"/>
                  <a:gd name="T10" fmla="*/ 232 w 249"/>
                  <a:gd name="T11" fmla="*/ 140 h 166"/>
                  <a:gd name="T12" fmla="*/ 231 w 249"/>
                  <a:gd name="T13" fmla="*/ 145 h 166"/>
                  <a:gd name="T14" fmla="*/ 228 w 249"/>
                  <a:gd name="T15" fmla="*/ 151 h 166"/>
                  <a:gd name="T16" fmla="*/ 225 w 249"/>
                  <a:gd name="T17" fmla="*/ 155 h 166"/>
                  <a:gd name="T18" fmla="*/ 220 w 249"/>
                  <a:gd name="T19" fmla="*/ 159 h 166"/>
                  <a:gd name="T20" fmla="*/ 210 w 249"/>
                  <a:gd name="T21" fmla="*/ 164 h 166"/>
                  <a:gd name="T22" fmla="*/ 199 w 249"/>
                  <a:gd name="T23" fmla="*/ 166 h 166"/>
                  <a:gd name="T24" fmla="*/ 199 w 249"/>
                  <a:gd name="T25" fmla="*/ 166 h 166"/>
                  <a:gd name="T26" fmla="*/ 0 w 249"/>
                  <a:gd name="T27" fmla="*/ 148 h 166"/>
                  <a:gd name="T28" fmla="*/ 0 w 249"/>
                  <a:gd name="T29" fmla="*/ 148 h 166"/>
                  <a:gd name="T30" fmla="*/ 2 w 249"/>
                  <a:gd name="T31" fmla="*/ 0 h 166"/>
                  <a:gd name="T32" fmla="*/ 2 w 249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49"/>
                  <a:gd name="T52" fmla="*/ 0 h 166"/>
                  <a:gd name="T53" fmla="*/ 249 w 249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49" h="166">
                    <a:moveTo>
                      <a:pt x="2" y="0"/>
                    </a:moveTo>
                    <a:lnTo>
                      <a:pt x="2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32" y="140"/>
                    </a:lnTo>
                    <a:lnTo>
                      <a:pt x="232" y="140"/>
                    </a:lnTo>
                    <a:lnTo>
                      <a:pt x="231" y="145"/>
                    </a:lnTo>
                    <a:lnTo>
                      <a:pt x="228" y="151"/>
                    </a:lnTo>
                    <a:lnTo>
                      <a:pt x="225" y="155"/>
                    </a:lnTo>
                    <a:lnTo>
                      <a:pt x="220" y="159"/>
                    </a:lnTo>
                    <a:lnTo>
                      <a:pt x="210" y="164"/>
                    </a:lnTo>
                    <a:lnTo>
                      <a:pt x="199" y="166"/>
                    </a:lnTo>
                    <a:lnTo>
                      <a:pt x="199" y="16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11" name="Freeform 40"/>
              <p:cNvSpPr>
                <a:spLocks noChangeArrowheads="1"/>
              </p:cNvSpPr>
              <p:nvPr/>
            </p:nvSpPr>
            <p:spPr bwMode="auto">
              <a:xfrm>
                <a:off x="1025525" y="152400"/>
                <a:ext cx="388938" cy="263525"/>
              </a:xfrm>
              <a:custGeom>
                <a:avLst/>
                <a:gdLst>
                  <a:gd name="T0" fmla="*/ 2 w 245"/>
                  <a:gd name="T1" fmla="*/ 0 h 166"/>
                  <a:gd name="T2" fmla="*/ 2 w 245"/>
                  <a:gd name="T3" fmla="*/ 0 h 166"/>
                  <a:gd name="T4" fmla="*/ 245 w 245"/>
                  <a:gd name="T5" fmla="*/ 0 h 166"/>
                  <a:gd name="T6" fmla="*/ 245 w 245"/>
                  <a:gd name="T7" fmla="*/ 0 h 166"/>
                  <a:gd name="T8" fmla="*/ 228 w 245"/>
                  <a:gd name="T9" fmla="*/ 140 h 166"/>
                  <a:gd name="T10" fmla="*/ 228 w 245"/>
                  <a:gd name="T11" fmla="*/ 140 h 166"/>
                  <a:gd name="T12" fmla="*/ 227 w 245"/>
                  <a:gd name="T13" fmla="*/ 145 h 166"/>
                  <a:gd name="T14" fmla="*/ 224 w 245"/>
                  <a:gd name="T15" fmla="*/ 151 h 166"/>
                  <a:gd name="T16" fmla="*/ 221 w 245"/>
                  <a:gd name="T17" fmla="*/ 155 h 166"/>
                  <a:gd name="T18" fmla="*/ 216 w 245"/>
                  <a:gd name="T19" fmla="*/ 159 h 166"/>
                  <a:gd name="T20" fmla="*/ 206 w 245"/>
                  <a:gd name="T21" fmla="*/ 163 h 166"/>
                  <a:gd name="T22" fmla="*/ 195 w 245"/>
                  <a:gd name="T23" fmla="*/ 166 h 166"/>
                  <a:gd name="T24" fmla="*/ 195 w 245"/>
                  <a:gd name="T25" fmla="*/ 166 h 166"/>
                  <a:gd name="T26" fmla="*/ 0 w 245"/>
                  <a:gd name="T27" fmla="*/ 148 h 166"/>
                  <a:gd name="T28" fmla="*/ 0 w 245"/>
                  <a:gd name="T29" fmla="*/ 148 h 166"/>
                  <a:gd name="T30" fmla="*/ 2 w 245"/>
                  <a:gd name="T31" fmla="*/ 0 h 166"/>
                  <a:gd name="T32" fmla="*/ 2 w 245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45"/>
                  <a:gd name="T52" fmla="*/ 0 h 166"/>
                  <a:gd name="T53" fmla="*/ 245 w 245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45" h="166">
                    <a:moveTo>
                      <a:pt x="2" y="0"/>
                    </a:moveTo>
                    <a:lnTo>
                      <a:pt x="2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28" y="140"/>
                    </a:lnTo>
                    <a:lnTo>
                      <a:pt x="228" y="140"/>
                    </a:lnTo>
                    <a:lnTo>
                      <a:pt x="227" y="145"/>
                    </a:lnTo>
                    <a:lnTo>
                      <a:pt x="224" y="151"/>
                    </a:lnTo>
                    <a:lnTo>
                      <a:pt x="221" y="155"/>
                    </a:lnTo>
                    <a:lnTo>
                      <a:pt x="216" y="159"/>
                    </a:lnTo>
                    <a:lnTo>
                      <a:pt x="206" y="163"/>
                    </a:lnTo>
                    <a:lnTo>
                      <a:pt x="195" y="166"/>
                    </a:lnTo>
                    <a:lnTo>
                      <a:pt x="195" y="16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12" name="Freeform 41"/>
              <p:cNvSpPr>
                <a:spLocks noChangeArrowheads="1"/>
              </p:cNvSpPr>
              <p:nvPr/>
            </p:nvSpPr>
            <p:spPr bwMode="auto">
              <a:xfrm>
                <a:off x="1031875" y="152400"/>
                <a:ext cx="382588" cy="263525"/>
              </a:xfrm>
              <a:custGeom>
                <a:avLst/>
                <a:gdLst>
                  <a:gd name="T0" fmla="*/ 2 w 241"/>
                  <a:gd name="T1" fmla="*/ 0 h 166"/>
                  <a:gd name="T2" fmla="*/ 2 w 241"/>
                  <a:gd name="T3" fmla="*/ 0 h 166"/>
                  <a:gd name="T4" fmla="*/ 241 w 241"/>
                  <a:gd name="T5" fmla="*/ 0 h 166"/>
                  <a:gd name="T6" fmla="*/ 241 w 241"/>
                  <a:gd name="T7" fmla="*/ 0 h 166"/>
                  <a:gd name="T8" fmla="*/ 224 w 241"/>
                  <a:gd name="T9" fmla="*/ 140 h 166"/>
                  <a:gd name="T10" fmla="*/ 224 w 241"/>
                  <a:gd name="T11" fmla="*/ 140 h 166"/>
                  <a:gd name="T12" fmla="*/ 223 w 241"/>
                  <a:gd name="T13" fmla="*/ 145 h 166"/>
                  <a:gd name="T14" fmla="*/ 220 w 241"/>
                  <a:gd name="T15" fmla="*/ 151 h 166"/>
                  <a:gd name="T16" fmla="*/ 217 w 241"/>
                  <a:gd name="T17" fmla="*/ 155 h 166"/>
                  <a:gd name="T18" fmla="*/ 212 w 241"/>
                  <a:gd name="T19" fmla="*/ 157 h 166"/>
                  <a:gd name="T20" fmla="*/ 202 w 241"/>
                  <a:gd name="T21" fmla="*/ 163 h 166"/>
                  <a:gd name="T22" fmla="*/ 193 w 241"/>
                  <a:gd name="T23" fmla="*/ 166 h 166"/>
                  <a:gd name="T24" fmla="*/ 193 w 241"/>
                  <a:gd name="T25" fmla="*/ 166 h 166"/>
                  <a:gd name="T26" fmla="*/ 0 w 241"/>
                  <a:gd name="T27" fmla="*/ 147 h 166"/>
                  <a:gd name="T28" fmla="*/ 0 w 241"/>
                  <a:gd name="T29" fmla="*/ 147 h 166"/>
                  <a:gd name="T30" fmla="*/ 2 w 241"/>
                  <a:gd name="T31" fmla="*/ 0 h 166"/>
                  <a:gd name="T32" fmla="*/ 2 w 241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41"/>
                  <a:gd name="T52" fmla="*/ 0 h 166"/>
                  <a:gd name="T53" fmla="*/ 241 w 241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41" h="166">
                    <a:moveTo>
                      <a:pt x="2" y="0"/>
                    </a:moveTo>
                    <a:lnTo>
                      <a:pt x="2" y="0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24" y="140"/>
                    </a:lnTo>
                    <a:lnTo>
                      <a:pt x="224" y="140"/>
                    </a:lnTo>
                    <a:lnTo>
                      <a:pt x="223" y="145"/>
                    </a:lnTo>
                    <a:lnTo>
                      <a:pt x="220" y="151"/>
                    </a:lnTo>
                    <a:lnTo>
                      <a:pt x="217" y="155"/>
                    </a:lnTo>
                    <a:lnTo>
                      <a:pt x="212" y="157"/>
                    </a:lnTo>
                    <a:lnTo>
                      <a:pt x="202" y="163"/>
                    </a:lnTo>
                    <a:lnTo>
                      <a:pt x="193" y="166"/>
                    </a:lnTo>
                    <a:lnTo>
                      <a:pt x="193" y="166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13" name="Freeform 42"/>
              <p:cNvSpPr>
                <a:spLocks noChangeArrowheads="1"/>
              </p:cNvSpPr>
              <p:nvPr/>
            </p:nvSpPr>
            <p:spPr bwMode="auto">
              <a:xfrm>
                <a:off x="1039812" y="152400"/>
                <a:ext cx="374650" cy="263525"/>
              </a:xfrm>
              <a:custGeom>
                <a:avLst/>
                <a:gdLst>
                  <a:gd name="T0" fmla="*/ 1 w 236"/>
                  <a:gd name="T1" fmla="*/ 0 h 166"/>
                  <a:gd name="T2" fmla="*/ 1 w 236"/>
                  <a:gd name="T3" fmla="*/ 0 h 166"/>
                  <a:gd name="T4" fmla="*/ 236 w 236"/>
                  <a:gd name="T5" fmla="*/ 0 h 166"/>
                  <a:gd name="T6" fmla="*/ 236 w 236"/>
                  <a:gd name="T7" fmla="*/ 0 h 166"/>
                  <a:gd name="T8" fmla="*/ 219 w 236"/>
                  <a:gd name="T9" fmla="*/ 140 h 166"/>
                  <a:gd name="T10" fmla="*/ 219 w 236"/>
                  <a:gd name="T11" fmla="*/ 140 h 166"/>
                  <a:gd name="T12" fmla="*/ 218 w 236"/>
                  <a:gd name="T13" fmla="*/ 145 h 166"/>
                  <a:gd name="T14" fmla="*/ 215 w 236"/>
                  <a:gd name="T15" fmla="*/ 151 h 166"/>
                  <a:gd name="T16" fmla="*/ 212 w 236"/>
                  <a:gd name="T17" fmla="*/ 155 h 166"/>
                  <a:gd name="T18" fmla="*/ 208 w 236"/>
                  <a:gd name="T19" fmla="*/ 157 h 166"/>
                  <a:gd name="T20" fmla="*/ 197 w 236"/>
                  <a:gd name="T21" fmla="*/ 163 h 166"/>
                  <a:gd name="T22" fmla="*/ 188 w 236"/>
                  <a:gd name="T23" fmla="*/ 166 h 166"/>
                  <a:gd name="T24" fmla="*/ 188 w 236"/>
                  <a:gd name="T25" fmla="*/ 166 h 166"/>
                  <a:gd name="T26" fmla="*/ 0 w 236"/>
                  <a:gd name="T27" fmla="*/ 145 h 166"/>
                  <a:gd name="T28" fmla="*/ 0 w 236"/>
                  <a:gd name="T29" fmla="*/ 145 h 166"/>
                  <a:gd name="T30" fmla="*/ 1 w 236"/>
                  <a:gd name="T31" fmla="*/ 0 h 166"/>
                  <a:gd name="T32" fmla="*/ 1 w 236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36"/>
                  <a:gd name="T52" fmla="*/ 0 h 166"/>
                  <a:gd name="T53" fmla="*/ 236 w 236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36" h="166">
                    <a:moveTo>
                      <a:pt x="1" y="0"/>
                    </a:moveTo>
                    <a:lnTo>
                      <a:pt x="1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19" y="140"/>
                    </a:lnTo>
                    <a:lnTo>
                      <a:pt x="219" y="140"/>
                    </a:lnTo>
                    <a:lnTo>
                      <a:pt x="218" y="145"/>
                    </a:lnTo>
                    <a:lnTo>
                      <a:pt x="215" y="151"/>
                    </a:lnTo>
                    <a:lnTo>
                      <a:pt x="212" y="155"/>
                    </a:lnTo>
                    <a:lnTo>
                      <a:pt x="208" y="157"/>
                    </a:lnTo>
                    <a:lnTo>
                      <a:pt x="197" y="163"/>
                    </a:lnTo>
                    <a:lnTo>
                      <a:pt x="188" y="166"/>
                    </a:lnTo>
                    <a:lnTo>
                      <a:pt x="188" y="166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14" name="Freeform 43"/>
              <p:cNvSpPr>
                <a:spLocks noChangeArrowheads="1"/>
              </p:cNvSpPr>
              <p:nvPr/>
            </p:nvSpPr>
            <p:spPr bwMode="auto">
              <a:xfrm>
                <a:off x="1046162" y="152400"/>
                <a:ext cx="368300" cy="263525"/>
              </a:xfrm>
              <a:custGeom>
                <a:avLst/>
                <a:gdLst>
                  <a:gd name="T0" fmla="*/ 1 w 232"/>
                  <a:gd name="T1" fmla="*/ 0 h 166"/>
                  <a:gd name="T2" fmla="*/ 1 w 232"/>
                  <a:gd name="T3" fmla="*/ 0 h 166"/>
                  <a:gd name="T4" fmla="*/ 232 w 232"/>
                  <a:gd name="T5" fmla="*/ 0 h 166"/>
                  <a:gd name="T6" fmla="*/ 232 w 232"/>
                  <a:gd name="T7" fmla="*/ 0 h 166"/>
                  <a:gd name="T8" fmla="*/ 215 w 232"/>
                  <a:gd name="T9" fmla="*/ 140 h 166"/>
                  <a:gd name="T10" fmla="*/ 215 w 232"/>
                  <a:gd name="T11" fmla="*/ 140 h 166"/>
                  <a:gd name="T12" fmla="*/ 214 w 232"/>
                  <a:gd name="T13" fmla="*/ 145 h 166"/>
                  <a:gd name="T14" fmla="*/ 211 w 232"/>
                  <a:gd name="T15" fmla="*/ 151 h 166"/>
                  <a:gd name="T16" fmla="*/ 208 w 232"/>
                  <a:gd name="T17" fmla="*/ 155 h 166"/>
                  <a:gd name="T18" fmla="*/ 204 w 232"/>
                  <a:gd name="T19" fmla="*/ 157 h 166"/>
                  <a:gd name="T20" fmla="*/ 195 w 232"/>
                  <a:gd name="T21" fmla="*/ 163 h 166"/>
                  <a:gd name="T22" fmla="*/ 184 w 232"/>
                  <a:gd name="T23" fmla="*/ 166 h 166"/>
                  <a:gd name="T24" fmla="*/ 184 w 232"/>
                  <a:gd name="T25" fmla="*/ 166 h 166"/>
                  <a:gd name="T26" fmla="*/ 0 w 232"/>
                  <a:gd name="T27" fmla="*/ 144 h 166"/>
                  <a:gd name="T28" fmla="*/ 0 w 232"/>
                  <a:gd name="T29" fmla="*/ 144 h 166"/>
                  <a:gd name="T30" fmla="*/ 1 w 232"/>
                  <a:gd name="T31" fmla="*/ 0 h 166"/>
                  <a:gd name="T32" fmla="*/ 1 w 232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32"/>
                  <a:gd name="T52" fmla="*/ 0 h 166"/>
                  <a:gd name="T53" fmla="*/ 232 w 232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32" h="166">
                    <a:moveTo>
                      <a:pt x="1" y="0"/>
                    </a:moveTo>
                    <a:lnTo>
                      <a:pt x="1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15" y="140"/>
                    </a:lnTo>
                    <a:lnTo>
                      <a:pt x="215" y="140"/>
                    </a:lnTo>
                    <a:lnTo>
                      <a:pt x="214" y="145"/>
                    </a:lnTo>
                    <a:lnTo>
                      <a:pt x="211" y="151"/>
                    </a:lnTo>
                    <a:lnTo>
                      <a:pt x="208" y="155"/>
                    </a:lnTo>
                    <a:lnTo>
                      <a:pt x="204" y="157"/>
                    </a:lnTo>
                    <a:lnTo>
                      <a:pt x="195" y="163"/>
                    </a:lnTo>
                    <a:lnTo>
                      <a:pt x="184" y="166"/>
                    </a:lnTo>
                    <a:lnTo>
                      <a:pt x="184" y="166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15" name="Freeform 44"/>
              <p:cNvSpPr>
                <a:spLocks noChangeArrowheads="1"/>
              </p:cNvSpPr>
              <p:nvPr/>
            </p:nvSpPr>
            <p:spPr bwMode="auto">
              <a:xfrm>
                <a:off x="1049337" y="152400"/>
                <a:ext cx="365125" cy="263525"/>
              </a:xfrm>
              <a:custGeom>
                <a:avLst/>
                <a:gdLst>
                  <a:gd name="T0" fmla="*/ 3 w 230"/>
                  <a:gd name="T1" fmla="*/ 0 h 166"/>
                  <a:gd name="T2" fmla="*/ 3 w 230"/>
                  <a:gd name="T3" fmla="*/ 0 h 166"/>
                  <a:gd name="T4" fmla="*/ 230 w 230"/>
                  <a:gd name="T5" fmla="*/ 0 h 166"/>
                  <a:gd name="T6" fmla="*/ 230 w 230"/>
                  <a:gd name="T7" fmla="*/ 0 h 166"/>
                  <a:gd name="T8" fmla="*/ 213 w 230"/>
                  <a:gd name="T9" fmla="*/ 140 h 166"/>
                  <a:gd name="T10" fmla="*/ 213 w 230"/>
                  <a:gd name="T11" fmla="*/ 140 h 166"/>
                  <a:gd name="T12" fmla="*/ 212 w 230"/>
                  <a:gd name="T13" fmla="*/ 145 h 166"/>
                  <a:gd name="T14" fmla="*/ 209 w 230"/>
                  <a:gd name="T15" fmla="*/ 149 h 166"/>
                  <a:gd name="T16" fmla="*/ 206 w 230"/>
                  <a:gd name="T17" fmla="*/ 153 h 166"/>
                  <a:gd name="T18" fmla="*/ 202 w 230"/>
                  <a:gd name="T19" fmla="*/ 157 h 166"/>
                  <a:gd name="T20" fmla="*/ 193 w 230"/>
                  <a:gd name="T21" fmla="*/ 163 h 166"/>
                  <a:gd name="T22" fmla="*/ 183 w 230"/>
                  <a:gd name="T23" fmla="*/ 166 h 166"/>
                  <a:gd name="T24" fmla="*/ 183 w 230"/>
                  <a:gd name="T25" fmla="*/ 166 h 166"/>
                  <a:gd name="T26" fmla="*/ 0 w 230"/>
                  <a:gd name="T27" fmla="*/ 143 h 166"/>
                  <a:gd name="T28" fmla="*/ 0 w 230"/>
                  <a:gd name="T29" fmla="*/ 143 h 166"/>
                  <a:gd name="T30" fmla="*/ 3 w 230"/>
                  <a:gd name="T31" fmla="*/ 0 h 166"/>
                  <a:gd name="T32" fmla="*/ 3 w 230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30"/>
                  <a:gd name="T52" fmla="*/ 0 h 166"/>
                  <a:gd name="T53" fmla="*/ 230 w 230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30" h="166">
                    <a:moveTo>
                      <a:pt x="3" y="0"/>
                    </a:moveTo>
                    <a:lnTo>
                      <a:pt x="3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3" y="140"/>
                    </a:lnTo>
                    <a:lnTo>
                      <a:pt x="213" y="140"/>
                    </a:lnTo>
                    <a:lnTo>
                      <a:pt x="212" y="145"/>
                    </a:lnTo>
                    <a:lnTo>
                      <a:pt x="209" y="149"/>
                    </a:lnTo>
                    <a:lnTo>
                      <a:pt x="206" y="153"/>
                    </a:lnTo>
                    <a:lnTo>
                      <a:pt x="202" y="157"/>
                    </a:lnTo>
                    <a:lnTo>
                      <a:pt x="193" y="163"/>
                    </a:lnTo>
                    <a:lnTo>
                      <a:pt x="183" y="166"/>
                    </a:lnTo>
                    <a:lnTo>
                      <a:pt x="183" y="166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16" name="Freeform 45"/>
              <p:cNvSpPr>
                <a:spLocks noChangeArrowheads="1"/>
              </p:cNvSpPr>
              <p:nvPr/>
            </p:nvSpPr>
            <p:spPr bwMode="auto">
              <a:xfrm>
                <a:off x="1055687" y="152400"/>
                <a:ext cx="358775" cy="263525"/>
              </a:xfrm>
              <a:custGeom>
                <a:avLst/>
                <a:gdLst>
                  <a:gd name="T0" fmla="*/ 3 w 226"/>
                  <a:gd name="T1" fmla="*/ 0 h 166"/>
                  <a:gd name="T2" fmla="*/ 3 w 226"/>
                  <a:gd name="T3" fmla="*/ 0 h 166"/>
                  <a:gd name="T4" fmla="*/ 226 w 226"/>
                  <a:gd name="T5" fmla="*/ 0 h 166"/>
                  <a:gd name="T6" fmla="*/ 226 w 226"/>
                  <a:gd name="T7" fmla="*/ 0 h 166"/>
                  <a:gd name="T8" fmla="*/ 209 w 226"/>
                  <a:gd name="T9" fmla="*/ 140 h 166"/>
                  <a:gd name="T10" fmla="*/ 209 w 226"/>
                  <a:gd name="T11" fmla="*/ 140 h 166"/>
                  <a:gd name="T12" fmla="*/ 208 w 226"/>
                  <a:gd name="T13" fmla="*/ 145 h 166"/>
                  <a:gd name="T14" fmla="*/ 205 w 226"/>
                  <a:gd name="T15" fmla="*/ 149 h 166"/>
                  <a:gd name="T16" fmla="*/ 202 w 226"/>
                  <a:gd name="T17" fmla="*/ 153 h 166"/>
                  <a:gd name="T18" fmla="*/ 198 w 226"/>
                  <a:gd name="T19" fmla="*/ 157 h 166"/>
                  <a:gd name="T20" fmla="*/ 189 w 226"/>
                  <a:gd name="T21" fmla="*/ 163 h 166"/>
                  <a:gd name="T22" fmla="*/ 179 w 226"/>
                  <a:gd name="T23" fmla="*/ 166 h 166"/>
                  <a:gd name="T24" fmla="*/ 179 w 226"/>
                  <a:gd name="T25" fmla="*/ 166 h 166"/>
                  <a:gd name="T26" fmla="*/ 0 w 226"/>
                  <a:gd name="T27" fmla="*/ 141 h 166"/>
                  <a:gd name="T28" fmla="*/ 0 w 226"/>
                  <a:gd name="T29" fmla="*/ 141 h 166"/>
                  <a:gd name="T30" fmla="*/ 3 w 226"/>
                  <a:gd name="T31" fmla="*/ 0 h 166"/>
                  <a:gd name="T32" fmla="*/ 3 w 226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6"/>
                  <a:gd name="T52" fmla="*/ 0 h 166"/>
                  <a:gd name="T53" fmla="*/ 226 w 226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6" h="166">
                    <a:moveTo>
                      <a:pt x="3" y="0"/>
                    </a:moveTo>
                    <a:lnTo>
                      <a:pt x="3" y="0"/>
                    </a:lnTo>
                    <a:lnTo>
                      <a:pt x="226" y="0"/>
                    </a:lnTo>
                    <a:lnTo>
                      <a:pt x="226" y="0"/>
                    </a:lnTo>
                    <a:lnTo>
                      <a:pt x="209" y="140"/>
                    </a:lnTo>
                    <a:lnTo>
                      <a:pt x="209" y="140"/>
                    </a:lnTo>
                    <a:lnTo>
                      <a:pt x="208" y="145"/>
                    </a:lnTo>
                    <a:lnTo>
                      <a:pt x="205" y="149"/>
                    </a:lnTo>
                    <a:lnTo>
                      <a:pt x="202" y="153"/>
                    </a:lnTo>
                    <a:lnTo>
                      <a:pt x="198" y="157"/>
                    </a:lnTo>
                    <a:lnTo>
                      <a:pt x="189" y="163"/>
                    </a:lnTo>
                    <a:lnTo>
                      <a:pt x="179" y="166"/>
                    </a:lnTo>
                    <a:lnTo>
                      <a:pt x="179" y="16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17" name="Freeform 46"/>
              <p:cNvSpPr>
                <a:spLocks noChangeArrowheads="1"/>
              </p:cNvSpPr>
              <p:nvPr/>
            </p:nvSpPr>
            <p:spPr bwMode="auto">
              <a:xfrm>
                <a:off x="1062037" y="152400"/>
                <a:ext cx="352425" cy="263525"/>
              </a:xfrm>
              <a:custGeom>
                <a:avLst/>
                <a:gdLst>
                  <a:gd name="T0" fmla="*/ 2 w 222"/>
                  <a:gd name="T1" fmla="*/ 0 h 166"/>
                  <a:gd name="T2" fmla="*/ 2 w 222"/>
                  <a:gd name="T3" fmla="*/ 0 h 166"/>
                  <a:gd name="T4" fmla="*/ 222 w 222"/>
                  <a:gd name="T5" fmla="*/ 0 h 166"/>
                  <a:gd name="T6" fmla="*/ 222 w 222"/>
                  <a:gd name="T7" fmla="*/ 0 h 166"/>
                  <a:gd name="T8" fmla="*/ 205 w 222"/>
                  <a:gd name="T9" fmla="*/ 140 h 166"/>
                  <a:gd name="T10" fmla="*/ 205 w 222"/>
                  <a:gd name="T11" fmla="*/ 140 h 166"/>
                  <a:gd name="T12" fmla="*/ 204 w 222"/>
                  <a:gd name="T13" fmla="*/ 145 h 166"/>
                  <a:gd name="T14" fmla="*/ 201 w 222"/>
                  <a:gd name="T15" fmla="*/ 149 h 166"/>
                  <a:gd name="T16" fmla="*/ 198 w 222"/>
                  <a:gd name="T17" fmla="*/ 153 h 166"/>
                  <a:gd name="T18" fmla="*/ 194 w 222"/>
                  <a:gd name="T19" fmla="*/ 157 h 166"/>
                  <a:gd name="T20" fmla="*/ 185 w 222"/>
                  <a:gd name="T21" fmla="*/ 163 h 166"/>
                  <a:gd name="T22" fmla="*/ 175 w 222"/>
                  <a:gd name="T23" fmla="*/ 166 h 166"/>
                  <a:gd name="T24" fmla="*/ 175 w 222"/>
                  <a:gd name="T25" fmla="*/ 166 h 166"/>
                  <a:gd name="T26" fmla="*/ 0 w 222"/>
                  <a:gd name="T27" fmla="*/ 141 h 166"/>
                  <a:gd name="T28" fmla="*/ 0 w 222"/>
                  <a:gd name="T29" fmla="*/ 141 h 166"/>
                  <a:gd name="T30" fmla="*/ 2 w 222"/>
                  <a:gd name="T31" fmla="*/ 0 h 166"/>
                  <a:gd name="T32" fmla="*/ 2 w 222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2"/>
                  <a:gd name="T52" fmla="*/ 0 h 166"/>
                  <a:gd name="T53" fmla="*/ 222 w 222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2" h="166">
                    <a:moveTo>
                      <a:pt x="2" y="0"/>
                    </a:moveTo>
                    <a:lnTo>
                      <a:pt x="2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05" y="140"/>
                    </a:lnTo>
                    <a:lnTo>
                      <a:pt x="205" y="140"/>
                    </a:lnTo>
                    <a:lnTo>
                      <a:pt x="204" y="145"/>
                    </a:lnTo>
                    <a:lnTo>
                      <a:pt x="201" y="149"/>
                    </a:lnTo>
                    <a:lnTo>
                      <a:pt x="198" y="153"/>
                    </a:lnTo>
                    <a:lnTo>
                      <a:pt x="194" y="157"/>
                    </a:lnTo>
                    <a:lnTo>
                      <a:pt x="185" y="163"/>
                    </a:lnTo>
                    <a:lnTo>
                      <a:pt x="175" y="166"/>
                    </a:lnTo>
                    <a:lnTo>
                      <a:pt x="175" y="16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18" name="Freeform 47"/>
              <p:cNvSpPr>
                <a:spLocks noChangeArrowheads="1"/>
              </p:cNvSpPr>
              <p:nvPr/>
            </p:nvSpPr>
            <p:spPr bwMode="auto">
              <a:xfrm>
                <a:off x="1068387" y="152400"/>
                <a:ext cx="346075" cy="263525"/>
              </a:xfrm>
              <a:custGeom>
                <a:avLst/>
                <a:gdLst>
                  <a:gd name="T0" fmla="*/ 2 w 218"/>
                  <a:gd name="T1" fmla="*/ 0 h 166"/>
                  <a:gd name="T2" fmla="*/ 2 w 218"/>
                  <a:gd name="T3" fmla="*/ 0 h 166"/>
                  <a:gd name="T4" fmla="*/ 218 w 218"/>
                  <a:gd name="T5" fmla="*/ 0 h 166"/>
                  <a:gd name="T6" fmla="*/ 218 w 218"/>
                  <a:gd name="T7" fmla="*/ 0 h 166"/>
                  <a:gd name="T8" fmla="*/ 201 w 218"/>
                  <a:gd name="T9" fmla="*/ 140 h 166"/>
                  <a:gd name="T10" fmla="*/ 201 w 218"/>
                  <a:gd name="T11" fmla="*/ 140 h 166"/>
                  <a:gd name="T12" fmla="*/ 200 w 218"/>
                  <a:gd name="T13" fmla="*/ 145 h 166"/>
                  <a:gd name="T14" fmla="*/ 197 w 218"/>
                  <a:gd name="T15" fmla="*/ 149 h 166"/>
                  <a:gd name="T16" fmla="*/ 194 w 218"/>
                  <a:gd name="T17" fmla="*/ 153 h 166"/>
                  <a:gd name="T18" fmla="*/ 190 w 218"/>
                  <a:gd name="T19" fmla="*/ 157 h 166"/>
                  <a:gd name="T20" fmla="*/ 181 w 218"/>
                  <a:gd name="T21" fmla="*/ 163 h 166"/>
                  <a:gd name="T22" fmla="*/ 171 w 218"/>
                  <a:gd name="T23" fmla="*/ 166 h 166"/>
                  <a:gd name="T24" fmla="*/ 171 w 218"/>
                  <a:gd name="T25" fmla="*/ 166 h 166"/>
                  <a:gd name="T26" fmla="*/ 0 w 218"/>
                  <a:gd name="T27" fmla="*/ 140 h 166"/>
                  <a:gd name="T28" fmla="*/ 0 w 218"/>
                  <a:gd name="T29" fmla="*/ 140 h 166"/>
                  <a:gd name="T30" fmla="*/ 2 w 218"/>
                  <a:gd name="T31" fmla="*/ 0 h 166"/>
                  <a:gd name="T32" fmla="*/ 2 w 218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8"/>
                  <a:gd name="T52" fmla="*/ 0 h 166"/>
                  <a:gd name="T53" fmla="*/ 218 w 218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8" h="166">
                    <a:moveTo>
                      <a:pt x="2" y="0"/>
                    </a:moveTo>
                    <a:lnTo>
                      <a:pt x="2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01" y="140"/>
                    </a:lnTo>
                    <a:lnTo>
                      <a:pt x="201" y="140"/>
                    </a:lnTo>
                    <a:lnTo>
                      <a:pt x="200" y="145"/>
                    </a:lnTo>
                    <a:lnTo>
                      <a:pt x="197" y="149"/>
                    </a:lnTo>
                    <a:lnTo>
                      <a:pt x="194" y="153"/>
                    </a:lnTo>
                    <a:lnTo>
                      <a:pt x="190" y="157"/>
                    </a:lnTo>
                    <a:lnTo>
                      <a:pt x="181" y="163"/>
                    </a:lnTo>
                    <a:lnTo>
                      <a:pt x="171" y="166"/>
                    </a:lnTo>
                    <a:lnTo>
                      <a:pt x="171" y="166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19" name="Freeform 48"/>
              <p:cNvSpPr>
                <a:spLocks noChangeArrowheads="1"/>
              </p:cNvSpPr>
              <p:nvPr/>
            </p:nvSpPr>
            <p:spPr bwMode="auto">
              <a:xfrm>
                <a:off x="1073150" y="152400"/>
                <a:ext cx="341313" cy="260350"/>
              </a:xfrm>
              <a:custGeom>
                <a:avLst/>
                <a:gdLst>
                  <a:gd name="T0" fmla="*/ 3 w 215"/>
                  <a:gd name="T1" fmla="*/ 0 h 164"/>
                  <a:gd name="T2" fmla="*/ 3 w 215"/>
                  <a:gd name="T3" fmla="*/ 0 h 164"/>
                  <a:gd name="T4" fmla="*/ 215 w 215"/>
                  <a:gd name="T5" fmla="*/ 0 h 164"/>
                  <a:gd name="T6" fmla="*/ 215 w 215"/>
                  <a:gd name="T7" fmla="*/ 0 h 164"/>
                  <a:gd name="T8" fmla="*/ 198 w 215"/>
                  <a:gd name="T9" fmla="*/ 140 h 164"/>
                  <a:gd name="T10" fmla="*/ 198 w 215"/>
                  <a:gd name="T11" fmla="*/ 140 h 164"/>
                  <a:gd name="T12" fmla="*/ 197 w 215"/>
                  <a:gd name="T13" fmla="*/ 145 h 164"/>
                  <a:gd name="T14" fmla="*/ 195 w 215"/>
                  <a:gd name="T15" fmla="*/ 149 h 164"/>
                  <a:gd name="T16" fmla="*/ 191 w 215"/>
                  <a:gd name="T17" fmla="*/ 153 h 164"/>
                  <a:gd name="T18" fmla="*/ 187 w 215"/>
                  <a:gd name="T19" fmla="*/ 157 h 164"/>
                  <a:gd name="T20" fmla="*/ 178 w 215"/>
                  <a:gd name="T21" fmla="*/ 163 h 164"/>
                  <a:gd name="T22" fmla="*/ 169 w 215"/>
                  <a:gd name="T23" fmla="*/ 164 h 164"/>
                  <a:gd name="T24" fmla="*/ 169 w 215"/>
                  <a:gd name="T25" fmla="*/ 164 h 164"/>
                  <a:gd name="T26" fmla="*/ 0 w 215"/>
                  <a:gd name="T27" fmla="*/ 138 h 164"/>
                  <a:gd name="T28" fmla="*/ 0 w 215"/>
                  <a:gd name="T29" fmla="*/ 138 h 164"/>
                  <a:gd name="T30" fmla="*/ 3 w 215"/>
                  <a:gd name="T31" fmla="*/ 0 h 164"/>
                  <a:gd name="T32" fmla="*/ 3 w 215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5"/>
                  <a:gd name="T52" fmla="*/ 0 h 164"/>
                  <a:gd name="T53" fmla="*/ 215 w 215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5" h="164">
                    <a:moveTo>
                      <a:pt x="3" y="0"/>
                    </a:moveTo>
                    <a:lnTo>
                      <a:pt x="3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8" y="140"/>
                    </a:lnTo>
                    <a:lnTo>
                      <a:pt x="198" y="140"/>
                    </a:lnTo>
                    <a:lnTo>
                      <a:pt x="197" y="145"/>
                    </a:lnTo>
                    <a:lnTo>
                      <a:pt x="195" y="149"/>
                    </a:lnTo>
                    <a:lnTo>
                      <a:pt x="191" y="153"/>
                    </a:lnTo>
                    <a:lnTo>
                      <a:pt x="187" y="157"/>
                    </a:lnTo>
                    <a:lnTo>
                      <a:pt x="178" y="163"/>
                    </a:lnTo>
                    <a:lnTo>
                      <a:pt x="169" y="164"/>
                    </a:lnTo>
                    <a:lnTo>
                      <a:pt x="169" y="16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20" name="Freeform 49"/>
              <p:cNvSpPr>
                <a:spLocks noChangeArrowheads="1"/>
              </p:cNvSpPr>
              <p:nvPr/>
            </p:nvSpPr>
            <p:spPr bwMode="auto">
              <a:xfrm>
                <a:off x="1079500" y="152400"/>
                <a:ext cx="334963" cy="260350"/>
              </a:xfrm>
              <a:custGeom>
                <a:avLst/>
                <a:gdLst>
                  <a:gd name="T0" fmla="*/ 3 w 211"/>
                  <a:gd name="T1" fmla="*/ 0 h 164"/>
                  <a:gd name="T2" fmla="*/ 3 w 211"/>
                  <a:gd name="T3" fmla="*/ 0 h 164"/>
                  <a:gd name="T4" fmla="*/ 211 w 211"/>
                  <a:gd name="T5" fmla="*/ 0 h 164"/>
                  <a:gd name="T6" fmla="*/ 211 w 211"/>
                  <a:gd name="T7" fmla="*/ 0 h 164"/>
                  <a:gd name="T8" fmla="*/ 194 w 211"/>
                  <a:gd name="T9" fmla="*/ 140 h 164"/>
                  <a:gd name="T10" fmla="*/ 194 w 211"/>
                  <a:gd name="T11" fmla="*/ 140 h 164"/>
                  <a:gd name="T12" fmla="*/ 193 w 211"/>
                  <a:gd name="T13" fmla="*/ 145 h 164"/>
                  <a:gd name="T14" fmla="*/ 191 w 211"/>
                  <a:gd name="T15" fmla="*/ 149 h 164"/>
                  <a:gd name="T16" fmla="*/ 187 w 211"/>
                  <a:gd name="T17" fmla="*/ 153 h 164"/>
                  <a:gd name="T18" fmla="*/ 183 w 211"/>
                  <a:gd name="T19" fmla="*/ 157 h 164"/>
                  <a:gd name="T20" fmla="*/ 175 w 211"/>
                  <a:gd name="T21" fmla="*/ 161 h 164"/>
                  <a:gd name="T22" fmla="*/ 165 w 211"/>
                  <a:gd name="T23" fmla="*/ 164 h 164"/>
                  <a:gd name="T24" fmla="*/ 165 w 211"/>
                  <a:gd name="T25" fmla="*/ 164 h 164"/>
                  <a:gd name="T26" fmla="*/ 0 w 211"/>
                  <a:gd name="T27" fmla="*/ 137 h 164"/>
                  <a:gd name="T28" fmla="*/ 0 w 211"/>
                  <a:gd name="T29" fmla="*/ 137 h 164"/>
                  <a:gd name="T30" fmla="*/ 3 w 211"/>
                  <a:gd name="T31" fmla="*/ 0 h 164"/>
                  <a:gd name="T32" fmla="*/ 3 w 211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1"/>
                  <a:gd name="T52" fmla="*/ 0 h 164"/>
                  <a:gd name="T53" fmla="*/ 211 w 211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1" h="164">
                    <a:moveTo>
                      <a:pt x="3" y="0"/>
                    </a:moveTo>
                    <a:lnTo>
                      <a:pt x="3" y="0"/>
                    </a:lnTo>
                    <a:lnTo>
                      <a:pt x="211" y="0"/>
                    </a:lnTo>
                    <a:lnTo>
                      <a:pt x="211" y="0"/>
                    </a:lnTo>
                    <a:lnTo>
                      <a:pt x="194" y="140"/>
                    </a:lnTo>
                    <a:lnTo>
                      <a:pt x="194" y="140"/>
                    </a:lnTo>
                    <a:lnTo>
                      <a:pt x="193" y="145"/>
                    </a:lnTo>
                    <a:lnTo>
                      <a:pt x="191" y="149"/>
                    </a:lnTo>
                    <a:lnTo>
                      <a:pt x="187" y="153"/>
                    </a:lnTo>
                    <a:lnTo>
                      <a:pt x="183" y="157"/>
                    </a:lnTo>
                    <a:lnTo>
                      <a:pt x="175" y="161"/>
                    </a:lnTo>
                    <a:lnTo>
                      <a:pt x="165" y="164"/>
                    </a:lnTo>
                    <a:lnTo>
                      <a:pt x="165" y="164"/>
                    </a:lnTo>
                    <a:lnTo>
                      <a:pt x="0" y="137"/>
                    </a:lnTo>
                    <a:lnTo>
                      <a:pt x="0" y="137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21" name="Freeform 50"/>
              <p:cNvSpPr>
                <a:spLocks noChangeArrowheads="1"/>
              </p:cNvSpPr>
              <p:nvPr/>
            </p:nvSpPr>
            <p:spPr bwMode="auto">
              <a:xfrm>
                <a:off x="1085850" y="152400"/>
                <a:ext cx="328613" cy="260350"/>
              </a:xfrm>
              <a:custGeom>
                <a:avLst/>
                <a:gdLst>
                  <a:gd name="T0" fmla="*/ 3 w 207"/>
                  <a:gd name="T1" fmla="*/ 0 h 164"/>
                  <a:gd name="T2" fmla="*/ 3 w 207"/>
                  <a:gd name="T3" fmla="*/ 0 h 164"/>
                  <a:gd name="T4" fmla="*/ 207 w 207"/>
                  <a:gd name="T5" fmla="*/ 0 h 164"/>
                  <a:gd name="T6" fmla="*/ 207 w 207"/>
                  <a:gd name="T7" fmla="*/ 0 h 164"/>
                  <a:gd name="T8" fmla="*/ 190 w 207"/>
                  <a:gd name="T9" fmla="*/ 140 h 164"/>
                  <a:gd name="T10" fmla="*/ 190 w 207"/>
                  <a:gd name="T11" fmla="*/ 140 h 164"/>
                  <a:gd name="T12" fmla="*/ 189 w 207"/>
                  <a:gd name="T13" fmla="*/ 145 h 164"/>
                  <a:gd name="T14" fmla="*/ 187 w 207"/>
                  <a:gd name="T15" fmla="*/ 149 h 164"/>
                  <a:gd name="T16" fmla="*/ 183 w 207"/>
                  <a:gd name="T17" fmla="*/ 153 h 164"/>
                  <a:gd name="T18" fmla="*/ 179 w 207"/>
                  <a:gd name="T19" fmla="*/ 156 h 164"/>
                  <a:gd name="T20" fmla="*/ 171 w 207"/>
                  <a:gd name="T21" fmla="*/ 161 h 164"/>
                  <a:gd name="T22" fmla="*/ 161 w 207"/>
                  <a:gd name="T23" fmla="*/ 164 h 164"/>
                  <a:gd name="T24" fmla="*/ 161 w 207"/>
                  <a:gd name="T25" fmla="*/ 164 h 164"/>
                  <a:gd name="T26" fmla="*/ 0 w 207"/>
                  <a:gd name="T27" fmla="*/ 136 h 164"/>
                  <a:gd name="T28" fmla="*/ 0 w 207"/>
                  <a:gd name="T29" fmla="*/ 136 h 164"/>
                  <a:gd name="T30" fmla="*/ 3 w 207"/>
                  <a:gd name="T31" fmla="*/ 0 h 164"/>
                  <a:gd name="T32" fmla="*/ 3 w 207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07"/>
                  <a:gd name="T52" fmla="*/ 0 h 164"/>
                  <a:gd name="T53" fmla="*/ 207 w 207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07" h="164">
                    <a:moveTo>
                      <a:pt x="3" y="0"/>
                    </a:moveTo>
                    <a:lnTo>
                      <a:pt x="3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190" y="140"/>
                    </a:lnTo>
                    <a:lnTo>
                      <a:pt x="190" y="140"/>
                    </a:lnTo>
                    <a:lnTo>
                      <a:pt x="189" y="145"/>
                    </a:lnTo>
                    <a:lnTo>
                      <a:pt x="187" y="149"/>
                    </a:lnTo>
                    <a:lnTo>
                      <a:pt x="183" y="153"/>
                    </a:lnTo>
                    <a:lnTo>
                      <a:pt x="179" y="156"/>
                    </a:lnTo>
                    <a:lnTo>
                      <a:pt x="171" y="161"/>
                    </a:lnTo>
                    <a:lnTo>
                      <a:pt x="161" y="164"/>
                    </a:lnTo>
                    <a:lnTo>
                      <a:pt x="161" y="164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22" name="Freeform 51"/>
              <p:cNvSpPr>
                <a:spLocks noChangeArrowheads="1"/>
              </p:cNvSpPr>
              <p:nvPr/>
            </p:nvSpPr>
            <p:spPr bwMode="auto">
              <a:xfrm>
                <a:off x="1092200" y="152400"/>
                <a:ext cx="322263" cy="260350"/>
              </a:xfrm>
              <a:custGeom>
                <a:avLst/>
                <a:gdLst>
                  <a:gd name="T0" fmla="*/ 3 w 203"/>
                  <a:gd name="T1" fmla="*/ 0 h 164"/>
                  <a:gd name="T2" fmla="*/ 3 w 203"/>
                  <a:gd name="T3" fmla="*/ 0 h 164"/>
                  <a:gd name="T4" fmla="*/ 203 w 203"/>
                  <a:gd name="T5" fmla="*/ 0 h 164"/>
                  <a:gd name="T6" fmla="*/ 203 w 203"/>
                  <a:gd name="T7" fmla="*/ 0 h 164"/>
                  <a:gd name="T8" fmla="*/ 186 w 203"/>
                  <a:gd name="T9" fmla="*/ 140 h 164"/>
                  <a:gd name="T10" fmla="*/ 186 w 203"/>
                  <a:gd name="T11" fmla="*/ 140 h 164"/>
                  <a:gd name="T12" fmla="*/ 185 w 203"/>
                  <a:gd name="T13" fmla="*/ 145 h 164"/>
                  <a:gd name="T14" fmla="*/ 183 w 203"/>
                  <a:gd name="T15" fmla="*/ 149 h 164"/>
                  <a:gd name="T16" fmla="*/ 179 w 203"/>
                  <a:gd name="T17" fmla="*/ 153 h 164"/>
                  <a:gd name="T18" fmla="*/ 176 w 203"/>
                  <a:gd name="T19" fmla="*/ 156 h 164"/>
                  <a:gd name="T20" fmla="*/ 167 w 203"/>
                  <a:gd name="T21" fmla="*/ 161 h 164"/>
                  <a:gd name="T22" fmla="*/ 157 w 203"/>
                  <a:gd name="T23" fmla="*/ 164 h 164"/>
                  <a:gd name="T24" fmla="*/ 157 w 203"/>
                  <a:gd name="T25" fmla="*/ 164 h 164"/>
                  <a:gd name="T26" fmla="*/ 0 w 203"/>
                  <a:gd name="T27" fmla="*/ 134 h 164"/>
                  <a:gd name="T28" fmla="*/ 0 w 203"/>
                  <a:gd name="T29" fmla="*/ 134 h 164"/>
                  <a:gd name="T30" fmla="*/ 3 w 203"/>
                  <a:gd name="T31" fmla="*/ 0 h 164"/>
                  <a:gd name="T32" fmla="*/ 3 w 203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03"/>
                  <a:gd name="T52" fmla="*/ 0 h 164"/>
                  <a:gd name="T53" fmla="*/ 203 w 203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03" h="164">
                    <a:moveTo>
                      <a:pt x="3" y="0"/>
                    </a:moveTo>
                    <a:lnTo>
                      <a:pt x="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86" y="140"/>
                    </a:lnTo>
                    <a:lnTo>
                      <a:pt x="186" y="140"/>
                    </a:lnTo>
                    <a:lnTo>
                      <a:pt x="185" y="145"/>
                    </a:lnTo>
                    <a:lnTo>
                      <a:pt x="183" y="149"/>
                    </a:lnTo>
                    <a:lnTo>
                      <a:pt x="179" y="153"/>
                    </a:lnTo>
                    <a:lnTo>
                      <a:pt x="176" y="156"/>
                    </a:lnTo>
                    <a:lnTo>
                      <a:pt x="167" y="161"/>
                    </a:lnTo>
                    <a:lnTo>
                      <a:pt x="157" y="164"/>
                    </a:lnTo>
                    <a:lnTo>
                      <a:pt x="157" y="16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23" name="Freeform 52"/>
              <p:cNvSpPr>
                <a:spLocks noChangeArrowheads="1"/>
              </p:cNvSpPr>
              <p:nvPr/>
            </p:nvSpPr>
            <p:spPr bwMode="auto">
              <a:xfrm>
                <a:off x="1096962" y="152400"/>
                <a:ext cx="317500" cy="260350"/>
              </a:xfrm>
              <a:custGeom>
                <a:avLst/>
                <a:gdLst>
                  <a:gd name="T0" fmla="*/ 3 w 200"/>
                  <a:gd name="T1" fmla="*/ 0 h 164"/>
                  <a:gd name="T2" fmla="*/ 3 w 200"/>
                  <a:gd name="T3" fmla="*/ 0 h 164"/>
                  <a:gd name="T4" fmla="*/ 200 w 200"/>
                  <a:gd name="T5" fmla="*/ 0 h 164"/>
                  <a:gd name="T6" fmla="*/ 200 w 200"/>
                  <a:gd name="T7" fmla="*/ 0 h 164"/>
                  <a:gd name="T8" fmla="*/ 183 w 200"/>
                  <a:gd name="T9" fmla="*/ 140 h 164"/>
                  <a:gd name="T10" fmla="*/ 183 w 200"/>
                  <a:gd name="T11" fmla="*/ 140 h 164"/>
                  <a:gd name="T12" fmla="*/ 182 w 200"/>
                  <a:gd name="T13" fmla="*/ 145 h 164"/>
                  <a:gd name="T14" fmla="*/ 180 w 200"/>
                  <a:gd name="T15" fmla="*/ 149 h 164"/>
                  <a:gd name="T16" fmla="*/ 176 w 200"/>
                  <a:gd name="T17" fmla="*/ 153 h 164"/>
                  <a:gd name="T18" fmla="*/ 173 w 200"/>
                  <a:gd name="T19" fmla="*/ 156 h 164"/>
                  <a:gd name="T20" fmla="*/ 164 w 200"/>
                  <a:gd name="T21" fmla="*/ 161 h 164"/>
                  <a:gd name="T22" fmla="*/ 156 w 200"/>
                  <a:gd name="T23" fmla="*/ 164 h 164"/>
                  <a:gd name="T24" fmla="*/ 156 w 200"/>
                  <a:gd name="T25" fmla="*/ 164 h 164"/>
                  <a:gd name="T26" fmla="*/ 0 w 200"/>
                  <a:gd name="T27" fmla="*/ 134 h 164"/>
                  <a:gd name="T28" fmla="*/ 0 w 200"/>
                  <a:gd name="T29" fmla="*/ 134 h 164"/>
                  <a:gd name="T30" fmla="*/ 3 w 200"/>
                  <a:gd name="T31" fmla="*/ 0 h 164"/>
                  <a:gd name="T32" fmla="*/ 3 w 200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00"/>
                  <a:gd name="T52" fmla="*/ 0 h 164"/>
                  <a:gd name="T53" fmla="*/ 200 w 200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00" h="164">
                    <a:moveTo>
                      <a:pt x="3" y="0"/>
                    </a:moveTo>
                    <a:lnTo>
                      <a:pt x="3" y="0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183" y="140"/>
                    </a:lnTo>
                    <a:lnTo>
                      <a:pt x="183" y="140"/>
                    </a:lnTo>
                    <a:lnTo>
                      <a:pt x="182" y="145"/>
                    </a:lnTo>
                    <a:lnTo>
                      <a:pt x="180" y="149"/>
                    </a:lnTo>
                    <a:lnTo>
                      <a:pt x="176" y="153"/>
                    </a:lnTo>
                    <a:lnTo>
                      <a:pt x="173" y="156"/>
                    </a:lnTo>
                    <a:lnTo>
                      <a:pt x="164" y="161"/>
                    </a:lnTo>
                    <a:lnTo>
                      <a:pt x="156" y="164"/>
                    </a:lnTo>
                    <a:lnTo>
                      <a:pt x="156" y="16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24" name="Freeform 53"/>
              <p:cNvSpPr>
                <a:spLocks noChangeArrowheads="1"/>
              </p:cNvSpPr>
              <p:nvPr/>
            </p:nvSpPr>
            <p:spPr bwMode="auto">
              <a:xfrm>
                <a:off x="1103312" y="152400"/>
                <a:ext cx="311150" cy="260350"/>
              </a:xfrm>
              <a:custGeom>
                <a:avLst/>
                <a:gdLst>
                  <a:gd name="T0" fmla="*/ 3 w 196"/>
                  <a:gd name="T1" fmla="*/ 0 h 164"/>
                  <a:gd name="T2" fmla="*/ 3 w 196"/>
                  <a:gd name="T3" fmla="*/ 0 h 164"/>
                  <a:gd name="T4" fmla="*/ 196 w 196"/>
                  <a:gd name="T5" fmla="*/ 0 h 164"/>
                  <a:gd name="T6" fmla="*/ 196 w 196"/>
                  <a:gd name="T7" fmla="*/ 0 h 164"/>
                  <a:gd name="T8" fmla="*/ 179 w 196"/>
                  <a:gd name="T9" fmla="*/ 140 h 164"/>
                  <a:gd name="T10" fmla="*/ 179 w 196"/>
                  <a:gd name="T11" fmla="*/ 140 h 164"/>
                  <a:gd name="T12" fmla="*/ 178 w 196"/>
                  <a:gd name="T13" fmla="*/ 145 h 164"/>
                  <a:gd name="T14" fmla="*/ 176 w 196"/>
                  <a:gd name="T15" fmla="*/ 149 h 164"/>
                  <a:gd name="T16" fmla="*/ 172 w 196"/>
                  <a:gd name="T17" fmla="*/ 153 h 164"/>
                  <a:gd name="T18" fmla="*/ 169 w 196"/>
                  <a:gd name="T19" fmla="*/ 156 h 164"/>
                  <a:gd name="T20" fmla="*/ 160 w 196"/>
                  <a:gd name="T21" fmla="*/ 161 h 164"/>
                  <a:gd name="T22" fmla="*/ 152 w 196"/>
                  <a:gd name="T23" fmla="*/ 164 h 164"/>
                  <a:gd name="T24" fmla="*/ 152 w 196"/>
                  <a:gd name="T25" fmla="*/ 164 h 164"/>
                  <a:gd name="T26" fmla="*/ 0 w 196"/>
                  <a:gd name="T27" fmla="*/ 133 h 164"/>
                  <a:gd name="T28" fmla="*/ 0 w 196"/>
                  <a:gd name="T29" fmla="*/ 133 h 164"/>
                  <a:gd name="T30" fmla="*/ 3 w 196"/>
                  <a:gd name="T31" fmla="*/ 0 h 164"/>
                  <a:gd name="T32" fmla="*/ 3 w 196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96"/>
                  <a:gd name="T52" fmla="*/ 0 h 164"/>
                  <a:gd name="T53" fmla="*/ 196 w 196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96" h="164">
                    <a:moveTo>
                      <a:pt x="3" y="0"/>
                    </a:moveTo>
                    <a:lnTo>
                      <a:pt x="3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79" y="140"/>
                    </a:lnTo>
                    <a:lnTo>
                      <a:pt x="179" y="140"/>
                    </a:lnTo>
                    <a:lnTo>
                      <a:pt x="178" y="145"/>
                    </a:lnTo>
                    <a:lnTo>
                      <a:pt x="176" y="149"/>
                    </a:lnTo>
                    <a:lnTo>
                      <a:pt x="172" y="153"/>
                    </a:lnTo>
                    <a:lnTo>
                      <a:pt x="169" y="156"/>
                    </a:lnTo>
                    <a:lnTo>
                      <a:pt x="160" y="16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0" y="133"/>
                    </a:lnTo>
                    <a:lnTo>
                      <a:pt x="0" y="13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25" name="Freeform 54"/>
              <p:cNvSpPr>
                <a:spLocks noChangeArrowheads="1"/>
              </p:cNvSpPr>
              <p:nvPr/>
            </p:nvSpPr>
            <p:spPr bwMode="auto">
              <a:xfrm>
                <a:off x="1109662" y="152400"/>
                <a:ext cx="304800" cy="260350"/>
              </a:xfrm>
              <a:custGeom>
                <a:avLst/>
                <a:gdLst>
                  <a:gd name="T0" fmla="*/ 3 w 192"/>
                  <a:gd name="T1" fmla="*/ 0 h 164"/>
                  <a:gd name="T2" fmla="*/ 3 w 192"/>
                  <a:gd name="T3" fmla="*/ 0 h 164"/>
                  <a:gd name="T4" fmla="*/ 192 w 192"/>
                  <a:gd name="T5" fmla="*/ 0 h 164"/>
                  <a:gd name="T6" fmla="*/ 192 w 192"/>
                  <a:gd name="T7" fmla="*/ 0 h 164"/>
                  <a:gd name="T8" fmla="*/ 175 w 192"/>
                  <a:gd name="T9" fmla="*/ 140 h 164"/>
                  <a:gd name="T10" fmla="*/ 175 w 192"/>
                  <a:gd name="T11" fmla="*/ 140 h 164"/>
                  <a:gd name="T12" fmla="*/ 174 w 192"/>
                  <a:gd name="T13" fmla="*/ 145 h 164"/>
                  <a:gd name="T14" fmla="*/ 172 w 192"/>
                  <a:gd name="T15" fmla="*/ 149 h 164"/>
                  <a:gd name="T16" fmla="*/ 169 w 192"/>
                  <a:gd name="T17" fmla="*/ 153 h 164"/>
                  <a:gd name="T18" fmla="*/ 165 w 192"/>
                  <a:gd name="T19" fmla="*/ 156 h 164"/>
                  <a:gd name="T20" fmla="*/ 157 w 192"/>
                  <a:gd name="T21" fmla="*/ 161 h 164"/>
                  <a:gd name="T22" fmla="*/ 148 w 192"/>
                  <a:gd name="T23" fmla="*/ 164 h 164"/>
                  <a:gd name="T24" fmla="*/ 148 w 192"/>
                  <a:gd name="T25" fmla="*/ 164 h 164"/>
                  <a:gd name="T26" fmla="*/ 0 w 192"/>
                  <a:gd name="T27" fmla="*/ 132 h 164"/>
                  <a:gd name="T28" fmla="*/ 0 w 192"/>
                  <a:gd name="T29" fmla="*/ 132 h 164"/>
                  <a:gd name="T30" fmla="*/ 3 w 192"/>
                  <a:gd name="T31" fmla="*/ 0 h 164"/>
                  <a:gd name="T32" fmla="*/ 3 w 192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92"/>
                  <a:gd name="T52" fmla="*/ 0 h 164"/>
                  <a:gd name="T53" fmla="*/ 192 w 192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92" h="164">
                    <a:moveTo>
                      <a:pt x="3" y="0"/>
                    </a:moveTo>
                    <a:lnTo>
                      <a:pt x="3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75" y="140"/>
                    </a:lnTo>
                    <a:lnTo>
                      <a:pt x="175" y="140"/>
                    </a:lnTo>
                    <a:lnTo>
                      <a:pt x="174" y="145"/>
                    </a:lnTo>
                    <a:lnTo>
                      <a:pt x="172" y="149"/>
                    </a:lnTo>
                    <a:lnTo>
                      <a:pt x="169" y="153"/>
                    </a:lnTo>
                    <a:lnTo>
                      <a:pt x="165" y="156"/>
                    </a:lnTo>
                    <a:lnTo>
                      <a:pt x="157" y="161"/>
                    </a:lnTo>
                    <a:lnTo>
                      <a:pt x="148" y="164"/>
                    </a:lnTo>
                    <a:lnTo>
                      <a:pt x="148" y="164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26" name="Freeform 55"/>
              <p:cNvSpPr>
                <a:spLocks noChangeArrowheads="1"/>
              </p:cNvSpPr>
              <p:nvPr/>
            </p:nvSpPr>
            <p:spPr bwMode="auto">
              <a:xfrm>
                <a:off x="1116012" y="152400"/>
                <a:ext cx="298450" cy="260350"/>
              </a:xfrm>
              <a:custGeom>
                <a:avLst/>
                <a:gdLst>
                  <a:gd name="T0" fmla="*/ 3 w 188"/>
                  <a:gd name="T1" fmla="*/ 0 h 164"/>
                  <a:gd name="T2" fmla="*/ 3 w 188"/>
                  <a:gd name="T3" fmla="*/ 0 h 164"/>
                  <a:gd name="T4" fmla="*/ 188 w 188"/>
                  <a:gd name="T5" fmla="*/ 0 h 164"/>
                  <a:gd name="T6" fmla="*/ 188 w 188"/>
                  <a:gd name="T7" fmla="*/ 0 h 164"/>
                  <a:gd name="T8" fmla="*/ 171 w 188"/>
                  <a:gd name="T9" fmla="*/ 140 h 164"/>
                  <a:gd name="T10" fmla="*/ 171 w 188"/>
                  <a:gd name="T11" fmla="*/ 140 h 164"/>
                  <a:gd name="T12" fmla="*/ 170 w 188"/>
                  <a:gd name="T13" fmla="*/ 145 h 164"/>
                  <a:gd name="T14" fmla="*/ 168 w 188"/>
                  <a:gd name="T15" fmla="*/ 149 h 164"/>
                  <a:gd name="T16" fmla="*/ 165 w 188"/>
                  <a:gd name="T17" fmla="*/ 153 h 164"/>
                  <a:gd name="T18" fmla="*/ 161 w 188"/>
                  <a:gd name="T19" fmla="*/ 156 h 164"/>
                  <a:gd name="T20" fmla="*/ 153 w 188"/>
                  <a:gd name="T21" fmla="*/ 161 h 164"/>
                  <a:gd name="T22" fmla="*/ 144 w 188"/>
                  <a:gd name="T23" fmla="*/ 164 h 164"/>
                  <a:gd name="T24" fmla="*/ 144 w 188"/>
                  <a:gd name="T25" fmla="*/ 164 h 164"/>
                  <a:gd name="T26" fmla="*/ 0 w 188"/>
                  <a:gd name="T27" fmla="*/ 130 h 164"/>
                  <a:gd name="T28" fmla="*/ 0 w 188"/>
                  <a:gd name="T29" fmla="*/ 130 h 164"/>
                  <a:gd name="T30" fmla="*/ 3 w 188"/>
                  <a:gd name="T31" fmla="*/ 0 h 164"/>
                  <a:gd name="T32" fmla="*/ 3 w 188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8"/>
                  <a:gd name="T52" fmla="*/ 0 h 164"/>
                  <a:gd name="T53" fmla="*/ 188 w 188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8" h="164">
                    <a:moveTo>
                      <a:pt x="3" y="0"/>
                    </a:moveTo>
                    <a:lnTo>
                      <a:pt x="3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71" y="140"/>
                    </a:lnTo>
                    <a:lnTo>
                      <a:pt x="171" y="140"/>
                    </a:lnTo>
                    <a:lnTo>
                      <a:pt x="170" y="145"/>
                    </a:lnTo>
                    <a:lnTo>
                      <a:pt x="168" y="149"/>
                    </a:lnTo>
                    <a:lnTo>
                      <a:pt x="165" y="153"/>
                    </a:lnTo>
                    <a:lnTo>
                      <a:pt x="161" y="156"/>
                    </a:lnTo>
                    <a:lnTo>
                      <a:pt x="153" y="161"/>
                    </a:lnTo>
                    <a:lnTo>
                      <a:pt x="144" y="164"/>
                    </a:lnTo>
                    <a:lnTo>
                      <a:pt x="144" y="164"/>
                    </a:lnTo>
                    <a:lnTo>
                      <a:pt x="0" y="130"/>
                    </a:lnTo>
                    <a:lnTo>
                      <a:pt x="0" y="13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27" name="Freeform 56"/>
              <p:cNvSpPr>
                <a:spLocks noChangeArrowheads="1"/>
              </p:cNvSpPr>
              <p:nvPr/>
            </p:nvSpPr>
            <p:spPr bwMode="auto">
              <a:xfrm>
                <a:off x="1122362" y="152400"/>
                <a:ext cx="292100" cy="260350"/>
              </a:xfrm>
              <a:custGeom>
                <a:avLst/>
                <a:gdLst>
                  <a:gd name="T0" fmla="*/ 3 w 184"/>
                  <a:gd name="T1" fmla="*/ 0 h 164"/>
                  <a:gd name="T2" fmla="*/ 3 w 184"/>
                  <a:gd name="T3" fmla="*/ 0 h 164"/>
                  <a:gd name="T4" fmla="*/ 184 w 184"/>
                  <a:gd name="T5" fmla="*/ 0 h 164"/>
                  <a:gd name="T6" fmla="*/ 184 w 184"/>
                  <a:gd name="T7" fmla="*/ 0 h 164"/>
                  <a:gd name="T8" fmla="*/ 167 w 184"/>
                  <a:gd name="T9" fmla="*/ 140 h 164"/>
                  <a:gd name="T10" fmla="*/ 167 w 184"/>
                  <a:gd name="T11" fmla="*/ 140 h 164"/>
                  <a:gd name="T12" fmla="*/ 166 w 184"/>
                  <a:gd name="T13" fmla="*/ 145 h 164"/>
                  <a:gd name="T14" fmla="*/ 164 w 184"/>
                  <a:gd name="T15" fmla="*/ 149 h 164"/>
                  <a:gd name="T16" fmla="*/ 157 w 184"/>
                  <a:gd name="T17" fmla="*/ 156 h 164"/>
                  <a:gd name="T18" fmla="*/ 149 w 184"/>
                  <a:gd name="T19" fmla="*/ 161 h 164"/>
                  <a:gd name="T20" fmla="*/ 141 w 184"/>
                  <a:gd name="T21" fmla="*/ 164 h 164"/>
                  <a:gd name="T22" fmla="*/ 141 w 184"/>
                  <a:gd name="T23" fmla="*/ 164 h 164"/>
                  <a:gd name="T24" fmla="*/ 0 w 184"/>
                  <a:gd name="T25" fmla="*/ 129 h 164"/>
                  <a:gd name="T26" fmla="*/ 0 w 184"/>
                  <a:gd name="T27" fmla="*/ 129 h 164"/>
                  <a:gd name="T28" fmla="*/ 3 w 184"/>
                  <a:gd name="T29" fmla="*/ 0 h 164"/>
                  <a:gd name="T30" fmla="*/ 3 w 184"/>
                  <a:gd name="T31" fmla="*/ 0 h 1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4"/>
                  <a:gd name="T49" fmla="*/ 0 h 164"/>
                  <a:gd name="T50" fmla="*/ 184 w 184"/>
                  <a:gd name="T51" fmla="*/ 164 h 16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4" h="164">
                    <a:moveTo>
                      <a:pt x="3" y="0"/>
                    </a:moveTo>
                    <a:lnTo>
                      <a:pt x="3" y="0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167" y="140"/>
                    </a:lnTo>
                    <a:lnTo>
                      <a:pt x="167" y="140"/>
                    </a:lnTo>
                    <a:lnTo>
                      <a:pt x="166" y="145"/>
                    </a:lnTo>
                    <a:lnTo>
                      <a:pt x="164" y="149"/>
                    </a:lnTo>
                    <a:lnTo>
                      <a:pt x="157" y="156"/>
                    </a:lnTo>
                    <a:lnTo>
                      <a:pt x="149" y="161"/>
                    </a:lnTo>
                    <a:lnTo>
                      <a:pt x="141" y="164"/>
                    </a:lnTo>
                    <a:lnTo>
                      <a:pt x="141" y="164"/>
                    </a:lnTo>
                    <a:lnTo>
                      <a:pt x="0" y="129"/>
                    </a:lnTo>
                    <a:lnTo>
                      <a:pt x="0" y="129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28" name="Freeform 57"/>
              <p:cNvSpPr>
                <a:spLocks noChangeArrowheads="1"/>
              </p:cNvSpPr>
              <p:nvPr/>
            </p:nvSpPr>
            <p:spPr bwMode="auto">
              <a:xfrm>
                <a:off x="1127125" y="152400"/>
                <a:ext cx="287338" cy="260350"/>
              </a:xfrm>
              <a:custGeom>
                <a:avLst/>
                <a:gdLst>
                  <a:gd name="T0" fmla="*/ 4 w 181"/>
                  <a:gd name="T1" fmla="*/ 0 h 164"/>
                  <a:gd name="T2" fmla="*/ 4 w 181"/>
                  <a:gd name="T3" fmla="*/ 0 h 164"/>
                  <a:gd name="T4" fmla="*/ 181 w 181"/>
                  <a:gd name="T5" fmla="*/ 0 h 164"/>
                  <a:gd name="T6" fmla="*/ 181 w 181"/>
                  <a:gd name="T7" fmla="*/ 0 h 164"/>
                  <a:gd name="T8" fmla="*/ 164 w 181"/>
                  <a:gd name="T9" fmla="*/ 140 h 164"/>
                  <a:gd name="T10" fmla="*/ 164 w 181"/>
                  <a:gd name="T11" fmla="*/ 140 h 164"/>
                  <a:gd name="T12" fmla="*/ 163 w 181"/>
                  <a:gd name="T13" fmla="*/ 145 h 164"/>
                  <a:gd name="T14" fmla="*/ 161 w 181"/>
                  <a:gd name="T15" fmla="*/ 149 h 164"/>
                  <a:gd name="T16" fmla="*/ 154 w 181"/>
                  <a:gd name="T17" fmla="*/ 156 h 164"/>
                  <a:gd name="T18" fmla="*/ 146 w 181"/>
                  <a:gd name="T19" fmla="*/ 160 h 164"/>
                  <a:gd name="T20" fmla="*/ 138 w 181"/>
                  <a:gd name="T21" fmla="*/ 164 h 164"/>
                  <a:gd name="T22" fmla="*/ 138 w 181"/>
                  <a:gd name="T23" fmla="*/ 164 h 164"/>
                  <a:gd name="T24" fmla="*/ 0 w 181"/>
                  <a:gd name="T25" fmla="*/ 128 h 164"/>
                  <a:gd name="T26" fmla="*/ 0 w 181"/>
                  <a:gd name="T27" fmla="*/ 128 h 164"/>
                  <a:gd name="T28" fmla="*/ 4 w 181"/>
                  <a:gd name="T29" fmla="*/ 0 h 164"/>
                  <a:gd name="T30" fmla="*/ 4 w 181"/>
                  <a:gd name="T31" fmla="*/ 0 h 1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1"/>
                  <a:gd name="T49" fmla="*/ 0 h 164"/>
                  <a:gd name="T50" fmla="*/ 181 w 181"/>
                  <a:gd name="T51" fmla="*/ 164 h 16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1" h="164">
                    <a:moveTo>
                      <a:pt x="4" y="0"/>
                    </a:moveTo>
                    <a:lnTo>
                      <a:pt x="4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64" y="140"/>
                    </a:lnTo>
                    <a:lnTo>
                      <a:pt x="164" y="140"/>
                    </a:lnTo>
                    <a:lnTo>
                      <a:pt x="163" y="145"/>
                    </a:lnTo>
                    <a:lnTo>
                      <a:pt x="161" y="149"/>
                    </a:lnTo>
                    <a:lnTo>
                      <a:pt x="154" y="156"/>
                    </a:lnTo>
                    <a:lnTo>
                      <a:pt x="146" y="160"/>
                    </a:lnTo>
                    <a:lnTo>
                      <a:pt x="138" y="164"/>
                    </a:lnTo>
                    <a:lnTo>
                      <a:pt x="138" y="164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29" name="Freeform 58"/>
              <p:cNvSpPr>
                <a:spLocks noChangeArrowheads="1"/>
              </p:cNvSpPr>
              <p:nvPr/>
            </p:nvSpPr>
            <p:spPr bwMode="auto">
              <a:xfrm>
                <a:off x="1133475" y="152400"/>
                <a:ext cx="280988" cy="258763"/>
              </a:xfrm>
              <a:custGeom>
                <a:avLst/>
                <a:gdLst>
                  <a:gd name="T0" fmla="*/ 4 w 177"/>
                  <a:gd name="T1" fmla="*/ 0 h 163"/>
                  <a:gd name="T2" fmla="*/ 4 w 177"/>
                  <a:gd name="T3" fmla="*/ 0 h 163"/>
                  <a:gd name="T4" fmla="*/ 177 w 177"/>
                  <a:gd name="T5" fmla="*/ 0 h 163"/>
                  <a:gd name="T6" fmla="*/ 177 w 177"/>
                  <a:gd name="T7" fmla="*/ 0 h 163"/>
                  <a:gd name="T8" fmla="*/ 160 w 177"/>
                  <a:gd name="T9" fmla="*/ 140 h 163"/>
                  <a:gd name="T10" fmla="*/ 160 w 177"/>
                  <a:gd name="T11" fmla="*/ 140 h 163"/>
                  <a:gd name="T12" fmla="*/ 159 w 177"/>
                  <a:gd name="T13" fmla="*/ 145 h 163"/>
                  <a:gd name="T14" fmla="*/ 157 w 177"/>
                  <a:gd name="T15" fmla="*/ 149 h 163"/>
                  <a:gd name="T16" fmla="*/ 150 w 177"/>
                  <a:gd name="T17" fmla="*/ 156 h 163"/>
                  <a:gd name="T18" fmla="*/ 142 w 177"/>
                  <a:gd name="T19" fmla="*/ 160 h 163"/>
                  <a:gd name="T20" fmla="*/ 134 w 177"/>
                  <a:gd name="T21" fmla="*/ 163 h 163"/>
                  <a:gd name="T22" fmla="*/ 134 w 177"/>
                  <a:gd name="T23" fmla="*/ 163 h 163"/>
                  <a:gd name="T24" fmla="*/ 0 w 177"/>
                  <a:gd name="T25" fmla="*/ 128 h 163"/>
                  <a:gd name="T26" fmla="*/ 0 w 177"/>
                  <a:gd name="T27" fmla="*/ 128 h 163"/>
                  <a:gd name="T28" fmla="*/ 4 w 177"/>
                  <a:gd name="T29" fmla="*/ 0 h 163"/>
                  <a:gd name="T30" fmla="*/ 4 w 177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77"/>
                  <a:gd name="T49" fmla="*/ 0 h 163"/>
                  <a:gd name="T50" fmla="*/ 177 w 177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77" h="163">
                    <a:moveTo>
                      <a:pt x="4" y="0"/>
                    </a:moveTo>
                    <a:lnTo>
                      <a:pt x="4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60" y="140"/>
                    </a:lnTo>
                    <a:lnTo>
                      <a:pt x="160" y="140"/>
                    </a:lnTo>
                    <a:lnTo>
                      <a:pt x="159" y="145"/>
                    </a:lnTo>
                    <a:lnTo>
                      <a:pt x="157" y="149"/>
                    </a:lnTo>
                    <a:lnTo>
                      <a:pt x="150" y="156"/>
                    </a:lnTo>
                    <a:lnTo>
                      <a:pt x="142" y="160"/>
                    </a:lnTo>
                    <a:lnTo>
                      <a:pt x="134" y="163"/>
                    </a:lnTo>
                    <a:lnTo>
                      <a:pt x="134" y="163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30" name="Freeform 59"/>
              <p:cNvSpPr>
                <a:spLocks noChangeArrowheads="1"/>
              </p:cNvSpPr>
              <p:nvPr/>
            </p:nvSpPr>
            <p:spPr bwMode="auto">
              <a:xfrm>
                <a:off x="1139825" y="152400"/>
                <a:ext cx="274638" cy="258763"/>
              </a:xfrm>
              <a:custGeom>
                <a:avLst/>
                <a:gdLst>
                  <a:gd name="T0" fmla="*/ 3 w 173"/>
                  <a:gd name="T1" fmla="*/ 0 h 163"/>
                  <a:gd name="T2" fmla="*/ 3 w 173"/>
                  <a:gd name="T3" fmla="*/ 0 h 163"/>
                  <a:gd name="T4" fmla="*/ 173 w 173"/>
                  <a:gd name="T5" fmla="*/ 0 h 163"/>
                  <a:gd name="T6" fmla="*/ 173 w 173"/>
                  <a:gd name="T7" fmla="*/ 0 h 163"/>
                  <a:gd name="T8" fmla="*/ 156 w 173"/>
                  <a:gd name="T9" fmla="*/ 140 h 163"/>
                  <a:gd name="T10" fmla="*/ 156 w 173"/>
                  <a:gd name="T11" fmla="*/ 140 h 163"/>
                  <a:gd name="T12" fmla="*/ 155 w 173"/>
                  <a:gd name="T13" fmla="*/ 145 h 163"/>
                  <a:gd name="T14" fmla="*/ 153 w 173"/>
                  <a:gd name="T15" fmla="*/ 149 h 163"/>
                  <a:gd name="T16" fmla="*/ 146 w 173"/>
                  <a:gd name="T17" fmla="*/ 156 h 163"/>
                  <a:gd name="T18" fmla="*/ 140 w 173"/>
                  <a:gd name="T19" fmla="*/ 160 h 163"/>
                  <a:gd name="T20" fmla="*/ 132 w 173"/>
                  <a:gd name="T21" fmla="*/ 163 h 163"/>
                  <a:gd name="T22" fmla="*/ 132 w 173"/>
                  <a:gd name="T23" fmla="*/ 163 h 163"/>
                  <a:gd name="T24" fmla="*/ 0 w 173"/>
                  <a:gd name="T25" fmla="*/ 126 h 163"/>
                  <a:gd name="T26" fmla="*/ 0 w 173"/>
                  <a:gd name="T27" fmla="*/ 126 h 163"/>
                  <a:gd name="T28" fmla="*/ 3 w 173"/>
                  <a:gd name="T29" fmla="*/ 0 h 163"/>
                  <a:gd name="T30" fmla="*/ 3 w 173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73"/>
                  <a:gd name="T49" fmla="*/ 0 h 163"/>
                  <a:gd name="T50" fmla="*/ 173 w 173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73" h="163">
                    <a:moveTo>
                      <a:pt x="3" y="0"/>
                    </a:moveTo>
                    <a:lnTo>
                      <a:pt x="3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56" y="140"/>
                    </a:lnTo>
                    <a:lnTo>
                      <a:pt x="156" y="140"/>
                    </a:lnTo>
                    <a:lnTo>
                      <a:pt x="155" y="145"/>
                    </a:lnTo>
                    <a:lnTo>
                      <a:pt x="153" y="149"/>
                    </a:lnTo>
                    <a:lnTo>
                      <a:pt x="146" y="156"/>
                    </a:lnTo>
                    <a:lnTo>
                      <a:pt x="140" y="160"/>
                    </a:lnTo>
                    <a:lnTo>
                      <a:pt x="132" y="163"/>
                    </a:lnTo>
                    <a:lnTo>
                      <a:pt x="132" y="163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31" name="Freeform 60"/>
              <p:cNvSpPr>
                <a:spLocks noChangeArrowheads="1"/>
              </p:cNvSpPr>
              <p:nvPr/>
            </p:nvSpPr>
            <p:spPr bwMode="auto">
              <a:xfrm>
                <a:off x="1146175" y="152400"/>
                <a:ext cx="268288" cy="258763"/>
              </a:xfrm>
              <a:custGeom>
                <a:avLst/>
                <a:gdLst>
                  <a:gd name="T0" fmla="*/ 3 w 169"/>
                  <a:gd name="T1" fmla="*/ 0 h 163"/>
                  <a:gd name="T2" fmla="*/ 3 w 169"/>
                  <a:gd name="T3" fmla="*/ 0 h 163"/>
                  <a:gd name="T4" fmla="*/ 169 w 169"/>
                  <a:gd name="T5" fmla="*/ 0 h 163"/>
                  <a:gd name="T6" fmla="*/ 169 w 169"/>
                  <a:gd name="T7" fmla="*/ 0 h 163"/>
                  <a:gd name="T8" fmla="*/ 152 w 169"/>
                  <a:gd name="T9" fmla="*/ 140 h 163"/>
                  <a:gd name="T10" fmla="*/ 152 w 169"/>
                  <a:gd name="T11" fmla="*/ 140 h 163"/>
                  <a:gd name="T12" fmla="*/ 151 w 169"/>
                  <a:gd name="T13" fmla="*/ 144 h 163"/>
                  <a:gd name="T14" fmla="*/ 149 w 169"/>
                  <a:gd name="T15" fmla="*/ 148 h 163"/>
                  <a:gd name="T16" fmla="*/ 142 w 169"/>
                  <a:gd name="T17" fmla="*/ 155 h 163"/>
                  <a:gd name="T18" fmla="*/ 136 w 169"/>
                  <a:gd name="T19" fmla="*/ 160 h 163"/>
                  <a:gd name="T20" fmla="*/ 128 w 169"/>
                  <a:gd name="T21" fmla="*/ 163 h 163"/>
                  <a:gd name="T22" fmla="*/ 128 w 169"/>
                  <a:gd name="T23" fmla="*/ 163 h 163"/>
                  <a:gd name="T24" fmla="*/ 0 w 169"/>
                  <a:gd name="T25" fmla="*/ 125 h 163"/>
                  <a:gd name="T26" fmla="*/ 0 w 169"/>
                  <a:gd name="T27" fmla="*/ 125 h 163"/>
                  <a:gd name="T28" fmla="*/ 3 w 169"/>
                  <a:gd name="T29" fmla="*/ 0 h 163"/>
                  <a:gd name="T30" fmla="*/ 3 w 169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9"/>
                  <a:gd name="T49" fmla="*/ 0 h 163"/>
                  <a:gd name="T50" fmla="*/ 169 w 169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9" h="163">
                    <a:moveTo>
                      <a:pt x="3" y="0"/>
                    </a:moveTo>
                    <a:lnTo>
                      <a:pt x="3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52" y="140"/>
                    </a:lnTo>
                    <a:lnTo>
                      <a:pt x="152" y="140"/>
                    </a:lnTo>
                    <a:lnTo>
                      <a:pt x="151" y="144"/>
                    </a:lnTo>
                    <a:lnTo>
                      <a:pt x="149" y="148"/>
                    </a:lnTo>
                    <a:lnTo>
                      <a:pt x="142" y="155"/>
                    </a:lnTo>
                    <a:lnTo>
                      <a:pt x="136" y="160"/>
                    </a:lnTo>
                    <a:lnTo>
                      <a:pt x="128" y="163"/>
                    </a:lnTo>
                    <a:lnTo>
                      <a:pt x="128" y="163"/>
                    </a:lnTo>
                    <a:lnTo>
                      <a:pt x="0" y="125"/>
                    </a:lnTo>
                    <a:lnTo>
                      <a:pt x="0" y="125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32" name="Freeform 61"/>
              <p:cNvSpPr>
                <a:spLocks noChangeArrowheads="1"/>
              </p:cNvSpPr>
              <p:nvPr/>
            </p:nvSpPr>
            <p:spPr bwMode="auto">
              <a:xfrm>
                <a:off x="1150937" y="152400"/>
                <a:ext cx="263525" cy="258763"/>
              </a:xfrm>
              <a:custGeom>
                <a:avLst/>
                <a:gdLst>
                  <a:gd name="T0" fmla="*/ 4 w 166"/>
                  <a:gd name="T1" fmla="*/ 0 h 163"/>
                  <a:gd name="T2" fmla="*/ 4 w 166"/>
                  <a:gd name="T3" fmla="*/ 0 h 163"/>
                  <a:gd name="T4" fmla="*/ 166 w 166"/>
                  <a:gd name="T5" fmla="*/ 0 h 163"/>
                  <a:gd name="T6" fmla="*/ 166 w 166"/>
                  <a:gd name="T7" fmla="*/ 0 h 163"/>
                  <a:gd name="T8" fmla="*/ 149 w 166"/>
                  <a:gd name="T9" fmla="*/ 140 h 163"/>
                  <a:gd name="T10" fmla="*/ 149 w 166"/>
                  <a:gd name="T11" fmla="*/ 140 h 163"/>
                  <a:gd name="T12" fmla="*/ 148 w 166"/>
                  <a:gd name="T13" fmla="*/ 144 h 163"/>
                  <a:gd name="T14" fmla="*/ 146 w 166"/>
                  <a:gd name="T15" fmla="*/ 148 h 163"/>
                  <a:gd name="T16" fmla="*/ 141 w 166"/>
                  <a:gd name="T17" fmla="*/ 155 h 163"/>
                  <a:gd name="T18" fmla="*/ 133 w 166"/>
                  <a:gd name="T19" fmla="*/ 160 h 163"/>
                  <a:gd name="T20" fmla="*/ 125 w 166"/>
                  <a:gd name="T21" fmla="*/ 163 h 163"/>
                  <a:gd name="T22" fmla="*/ 125 w 166"/>
                  <a:gd name="T23" fmla="*/ 163 h 163"/>
                  <a:gd name="T24" fmla="*/ 0 w 166"/>
                  <a:gd name="T25" fmla="*/ 124 h 163"/>
                  <a:gd name="T26" fmla="*/ 0 w 166"/>
                  <a:gd name="T27" fmla="*/ 124 h 163"/>
                  <a:gd name="T28" fmla="*/ 4 w 166"/>
                  <a:gd name="T29" fmla="*/ 0 h 163"/>
                  <a:gd name="T30" fmla="*/ 4 w 166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6"/>
                  <a:gd name="T49" fmla="*/ 0 h 163"/>
                  <a:gd name="T50" fmla="*/ 166 w 166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6" h="163">
                    <a:moveTo>
                      <a:pt x="4" y="0"/>
                    </a:moveTo>
                    <a:lnTo>
                      <a:pt x="4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49" y="140"/>
                    </a:lnTo>
                    <a:lnTo>
                      <a:pt x="149" y="140"/>
                    </a:lnTo>
                    <a:lnTo>
                      <a:pt x="148" y="144"/>
                    </a:lnTo>
                    <a:lnTo>
                      <a:pt x="146" y="148"/>
                    </a:lnTo>
                    <a:lnTo>
                      <a:pt x="141" y="155"/>
                    </a:lnTo>
                    <a:lnTo>
                      <a:pt x="133" y="160"/>
                    </a:lnTo>
                    <a:lnTo>
                      <a:pt x="125" y="163"/>
                    </a:lnTo>
                    <a:lnTo>
                      <a:pt x="125" y="163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33" name="Freeform 62"/>
              <p:cNvSpPr>
                <a:spLocks noChangeArrowheads="1"/>
              </p:cNvSpPr>
              <p:nvPr/>
            </p:nvSpPr>
            <p:spPr bwMode="auto">
              <a:xfrm>
                <a:off x="1157287" y="152400"/>
                <a:ext cx="257175" cy="258763"/>
              </a:xfrm>
              <a:custGeom>
                <a:avLst/>
                <a:gdLst>
                  <a:gd name="T0" fmla="*/ 4 w 162"/>
                  <a:gd name="T1" fmla="*/ 0 h 163"/>
                  <a:gd name="T2" fmla="*/ 4 w 162"/>
                  <a:gd name="T3" fmla="*/ 0 h 163"/>
                  <a:gd name="T4" fmla="*/ 162 w 162"/>
                  <a:gd name="T5" fmla="*/ 0 h 163"/>
                  <a:gd name="T6" fmla="*/ 162 w 162"/>
                  <a:gd name="T7" fmla="*/ 0 h 163"/>
                  <a:gd name="T8" fmla="*/ 145 w 162"/>
                  <a:gd name="T9" fmla="*/ 140 h 163"/>
                  <a:gd name="T10" fmla="*/ 145 w 162"/>
                  <a:gd name="T11" fmla="*/ 140 h 163"/>
                  <a:gd name="T12" fmla="*/ 144 w 162"/>
                  <a:gd name="T13" fmla="*/ 144 h 163"/>
                  <a:gd name="T14" fmla="*/ 142 w 162"/>
                  <a:gd name="T15" fmla="*/ 148 h 163"/>
                  <a:gd name="T16" fmla="*/ 137 w 162"/>
                  <a:gd name="T17" fmla="*/ 155 h 163"/>
                  <a:gd name="T18" fmla="*/ 129 w 162"/>
                  <a:gd name="T19" fmla="*/ 160 h 163"/>
                  <a:gd name="T20" fmla="*/ 121 w 162"/>
                  <a:gd name="T21" fmla="*/ 163 h 163"/>
                  <a:gd name="T22" fmla="*/ 121 w 162"/>
                  <a:gd name="T23" fmla="*/ 163 h 163"/>
                  <a:gd name="T24" fmla="*/ 0 w 162"/>
                  <a:gd name="T25" fmla="*/ 122 h 163"/>
                  <a:gd name="T26" fmla="*/ 0 w 162"/>
                  <a:gd name="T27" fmla="*/ 122 h 163"/>
                  <a:gd name="T28" fmla="*/ 4 w 162"/>
                  <a:gd name="T29" fmla="*/ 0 h 163"/>
                  <a:gd name="T30" fmla="*/ 4 w 162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2"/>
                  <a:gd name="T49" fmla="*/ 0 h 163"/>
                  <a:gd name="T50" fmla="*/ 162 w 162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2" h="163">
                    <a:moveTo>
                      <a:pt x="4" y="0"/>
                    </a:moveTo>
                    <a:lnTo>
                      <a:pt x="4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45" y="140"/>
                    </a:lnTo>
                    <a:lnTo>
                      <a:pt x="145" y="140"/>
                    </a:lnTo>
                    <a:lnTo>
                      <a:pt x="144" y="144"/>
                    </a:lnTo>
                    <a:lnTo>
                      <a:pt x="142" y="148"/>
                    </a:lnTo>
                    <a:lnTo>
                      <a:pt x="137" y="155"/>
                    </a:lnTo>
                    <a:lnTo>
                      <a:pt x="129" y="160"/>
                    </a:lnTo>
                    <a:lnTo>
                      <a:pt x="121" y="163"/>
                    </a:lnTo>
                    <a:lnTo>
                      <a:pt x="121" y="163"/>
                    </a:lnTo>
                    <a:lnTo>
                      <a:pt x="0" y="122"/>
                    </a:lnTo>
                    <a:lnTo>
                      <a:pt x="0" y="122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34" name="Freeform 63"/>
              <p:cNvSpPr>
                <a:spLocks noChangeArrowheads="1"/>
              </p:cNvSpPr>
              <p:nvPr/>
            </p:nvSpPr>
            <p:spPr bwMode="auto">
              <a:xfrm>
                <a:off x="1163637" y="152400"/>
                <a:ext cx="250825" cy="258763"/>
              </a:xfrm>
              <a:custGeom>
                <a:avLst/>
                <a:gdLst>
                  <a:gd name="T0" fmla="*/ 4 w 158"/>
                  <a:gd name="T1" fmla="*/ 0 h 163"/>
                  <a:gd name="T2" fmla="*/ 4 w 158"/>
                  <a:gd name="T3" fmla="*/ 0 h 163"/>
                  <a:gd name="T4" fmla="*/ 158 w 158"/>
                  <a:gd name="T5" fmla="*/ 0 h 163"/>
                  <a:gd name="T6" fmla="*/ 158 w 158"/>
                  <a:gd name="T7" fmla="*/ 0 h 163"/>
                  <a:gd name="T8" fmla="*/ 141 w 158"/>
                  <a:gd name="T9" fmla="*/ 140 h 163"/>
                  <a:gd name="T10" fmla="*/ 141 w 158"/>
                  <a:gd name="T11" fmla="*/ 140 h 163"/>
                  <a:gd name="T12" fmla="*/ 140 w 158"/>
                  <a:gd name="T13" fmla="*/ 144 h 163"/>
                  <a:gd name="T14" fmla="*/ 138 w 158"/>
                  <a:gd name="T15" fmla="*/ 148 h 163"/>
                  <a:gd name="T16" fmla="*/ 133 w 158"/>
                  <a:gd name="T17" fmla="*/ 155 h 163"/>
                  <a:gd name="T18" fmla="*/ 125 w 158"/>
                  <a:gd name="T19" fmla="*/ 160 h 163"/>
                  <a:gd name="T20" fmla="*/ 118 w 158"/>
                  <a:gd name="T21" fmla="*/ 163 h 163"/>
                  <a:gd name="T22" fmla="*/ 118 w 158"/>
                  <a:gd name="T23" fmla="*/ 163 h 163"/>
                  <a:gd name="T24" fmla="*/ 0 w 158"/>
                  <a:gd name="T25" fmla="*/ 121 h 163"/>
                  <a:gd name="T26" fmla="*/ 0 w 158"/>
                  <a:gd name="T27" fmla="*/ 121 h 163"/>
                  <a:gd name="T28" fmla="*/ 4 w 158"/>
                  <a:gd name="T29" fmla="*/ 0 h 163"/>
                  <a:gd name="T30" fmla="*/ 4 w 158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8"/>
                  <a:gd name="T49" fmla="*/ 0 h 163"/>
                  <a:gd name="T50" fmla="*/ 158 w 158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8" h="163">
                    <a:moveTo>
                      <a:pt x="4" y="0"/>
                    </a:moveTo>
                    <a:lnTo>
                      <a:pt x="4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41" y="140"/>
                    </a:lnTo>
                    <a:lnTo>
                      <a:pt x="141" y="140"/>
                    </a:lnTo>
                    <a:lnTo>
                      <a:pt x="140" y="144"/>
                    </a:lnTo>
                    <a:lnTo>
                      <a:pt x="138" y="148"/>
                    </a:lnTo>
                    <a:lnTo>
                      <a:pt x="133" y="155"/>
                    </a:lnTo>
                    <a:lnTo>
                      <a:pt x="125" y="160"/>
                    </a:lnTo>
                    <a:lnTo>
                      <a:pt x="118" y="163"/>
                    </a:lnTo>
                    <a:lnTo>
                      <a:pt x="118" y="163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35" name="Freeform 64"/>
              <p:cNvSpPr>
                <a:spLocks noChangeArrowheads="1"/>
              </p:cNvSpPr>
              <p:nvPr/>
            </p:nvSpPr>
            <p:spPr bwMode="auto">
              <a:xfrm>
                <a:off x="1169987" y="152400"/>
                <a:ext cx="244475" cy="258763"/>
              </a:xfrm>
              <a:custGeom>
                <a:avLst/>
                <a:gdLst>
                  <a:gd name="T0" fmla="*/ 4 w 154"/>
                  <a:gd name="T1" fmla="*/ 0 h 163"/>
                  <a:gd name="T2" fmla="*/ 4 w 154"/>
                  <a:gd name="T3" fmla="*/ 0 h 163"/>
                  <a:gd name="T4" fmla="*/ 154 w 154"/>
                  <a:gd name="T5" fmla="*/ 0 h 163"/>
                  <a:gd name="T6" fmla="*/ 154 w 154"/>
                  <a:gd name="T7" fmla="*/ 0 h 163"/>
                  <a:gd name="T8" fmla="*/ 137 w 154"/>
                  <a:gd name="T9" fmla="*/ 140 h 163"/>
                  <a:gd name="T10" fmla="*/ 137 w 154"/>
                  <a:gd name="T11" fmla="*/ 140 h 163"/>
                  <a:gd name="T12" fmla="*/ 136 w 154"/>
                  <a:gd name="T13" fmla="*/ 144 h 163"/>
                  <a:gd name="T14" fmla="*/ 134 w 154"/>
                  <a:gd name="T15" fmla="*/ 148 h 163"/>
                  <a:gd name="T16" fmla="*/ 129 w 154"/>
                  <a:gd name="T17" fmla="*/ 155 h 163"/>
                  <a:gd name="T18" fmla="*/ 122 w 154"/>
                  <a:gd name="T19" fmla="*/ 160 h 163"/>
                  <a:gd name="T20" fmla="*/ 114 w 154"/>
                  <a:gd name="T21" fmla="*/ 163 h 163"/>
                  <a:gd name="T22" fmla="*/ 114 w 154"/>
                  <a:gd name="T23" fmla="*/ 163 h 163"/>
                  <a:gd name="T24" fmla="*/ 0 w 154"/>
                  <a:gd name="T25" fmla="*/ 119 h 163"/>
                  <a:gd name="T26" fmla="*/ 0 w 154"/>
                  <a:gd name="T27" fmla="*/ 119 h 163"/>
                  <a:gd name="T28" fmla="*/ 4 w 154"/>
                  <a:gd name="T29" fmla="*/ 0 h 163"/>
                  <a:gd name="T30" fmla="*/ 4 w 154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4"/>
                  <a:gd name="T49" fmla="*/ 0 h 163"/>
                  <a:gd name="T50" fmla="*/ 154 w 154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4" h="163">
                    <a:moveTo>
                      <a:pt x="4" y="0"/>
                    </a:moveTo>
                    <a:lnTo>
                      <a:pt x="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37" y="140"/>
                    </a:lnTo>
                    <a:lnTo>
                      <a:pt x="137" y="140"/>
                    </a:lnTo>
                    <a:lnTo>
                      <a:pt x="136" y="144"/>
                    </a:lnTo>
                    <a:lnTo>
                      <a:pt x="134" y="148"/>
                    </a:lnTo>
                    <a:lnTo>
                      <a:pt x="129" y="155"/>
                    </a:lnTo>
                    <a:lnTo>
                      <a:pt x="122" y="160"/>
                    </a:lnTo>
                    <a:lnTo>
                      <a:pt x="114" y="163"/>
                    </a:lnTo>
                    <a:lnTo>
                      <a:pt x="114" y="163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36" name="Freeform 65"/>
              <p:cNvSpPr>
                <a:spLocks noChangeArrowheads="1"/>
              </p:cNvSpPr>
              <p:nvPr/>
            </p:nvSpPr>
            <p:spPr bwMode="auto">
              <a:xfrm>
                <a:off x="1174750" y="152400"/>
                <a:ext cx="239713" cy="258763"/>
              </a:xfrm>
              <a:custGeom>
                <a:avLst/>
                <a:gdLst>
                  <a:gd name="T0" fmla="*/ 4 w 151"/>
                  <a:gd name="T1" fmla="*/ 0 h 163"/>
                  <a:gd name="T2" fmla="*/ 4 w 151"/>
                  <a:gd name="T3" fmla="*/ 0 h 163"/>
                  <a:gd name="T4" fmla="*/ 151 w 151"/>
                  <a:gd name="T5" fmla="*/ 0 h 163"/>
                  <a:gd name="T6" fmla="*/ 151 w 151"/>
                  <a:gd name="T7" fmla="*/ 0 h 163"/>
                  <a:gd name="T8" fmla="*/ 134 w 151"/>
                  <a:gd name="T9" fmla="*/ 140 h 163"/>
                  <a:gd name="T10" fmla="*/ 134 w 151"/>
                  <a:gd name="T11" fmla="*/ 140 h 163"/>
                  <a:gd name="T12" fmla="*/ 133 w 151"/>
                  <a:gd name="T13" fmla="*/ 144 h 163"/>
                  <a:gd name="T14" fmla="*/ 131 w 151"/>
                  <a:gd name="T15" fmla="*/ 148 h 163"/>
                  <a:gd name="T16" fmla="*/ 126 w 151"/>
                  <a:gd name="T17" fmla="*/ 155 h 163"/>
                  <a:gd name="T18" fmla="*/ 119 w 151"/>
                  <a:gd name="T19" fmla="*/ 160 h 163"/>
                  <a:gd name="T20" fmla="*/ 111 w 151"/>
                  <a:gd name="T21" fmla="*/ 163 h 163"/>
                  <a:gd name="T22" fmla="*/ 111 w 151"/>
                  <a:gd name="T23" fmla="*/ 163 h 163"/>
                  <a:gd name="T24" fmla="*/ 0 w 151"/>
                  <a:gd name="T25" fmla="*/ 119 h 163"/>
                  <a:gd name="T26" fmla="*/ 0 w 151"/>
                  <a:gd name="T27" fmla="*/ 119 h 163"/>
                  <a:gd name="T28" fmla="*/ 4 w 151"/>
                  <a:gd name="T29" fmla="*/ 0 h 163"/>
                  <a:gd name="T30" fmla="*/ 4 w 151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1"/>
                  <a:gd name="T49" fmla="*/ 0 h 163"/>
                  <a:gd name="T50" fmla="*/ 151 w 151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1" h="163">
                    <a:moveTo>
                      <a:pt x="4" y="0"/>
                    </a:moveTo>
                    <a:lnTo>
                      <a:pt x="4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34" y="140"/>
                    </a:lnTo>
                    <a:lnTo>
                      <a:pt x="134" y="140"/>
                    </a:lnTo>
                    <a:lnTo>
                      <a:pt x="133" y="144"/>
                    </a:lnTo>
                    <a:lnTo>
                      <a:pt x="131" y="148"/>
                    </a:lnTo>
                    <a:lnTo>
                      <a:pt x="126" y="155"/>
                    </a:lnTo>
                    <a:lnTo>
                      <a:pt x="119" y="160"/>
                    </a:lnTo>
                    <a:lnTo>
                      <a:pt x="111" y="163"/>
                    </a:lnTo>
                    <a:lnTo>
                      <a:pt x="111" y="163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37" name="Freeform 66"/>
              <p:cNvSpPr>
                <a:spLocks noChangeArrowheads="1"/>
              </p:cNvSpPr>
              <p:nvPr/>
            </p:nvSpPr>
            <p:spPr bwMode="auto">
              <a:xfrm>
                <a:off x="1181100" y="152400"/>
                <a:ext cx="233363" cy="258763"/>
              </a:xfrm>
              <a:custGeom>
                <a:avLst/>
                <a:gdLst>
                  <a:gd name="T0" fmla="*/ 4 w 147"/>
                  <a:gd name="T1" fmla="*/ 0 h 163"/>
                  <a:gd name="T2" fmla="*/ 4 w 147"/>
                  <a:gd name="T3" fmla="*/ 0 h 163"/>
                  <a:gd name="T4" fmla="*/ 147 w 147"/>
                  <a:gd name="T5" fmla="*/ 0 h 163"/>
                  <a:gd name="T6" fmla="*/ 147 w 147"/>
                  <a:gd name="T7" fmla="*/ 0 h 163"/>
                  <a:gd name="T8" fmla="*/ 130 w 147"/>
                  <a:gd name="T9" fmla="*/ 140 h 163"/>
                  <a:gd name="T10" fmla="*/ 130 w 147"/>
                  <a:gd name="T11" fmla="*/ 140 h 163"/>
                  <a:gd name="T12" fmla="*/ 129 w 147"/>
                  <a:gd name="T13" fmla="*/ 144 h 163"/>
                  <a:gd name="T14" fmla="*/ 127 w 147"/>
                  <a:gd name="T15" fmla="*/ 148 h 163"/>
                  <a:gd name="T16" fmla="*/ 122 w 147"/>
                  <a:gd name="T17" fmla="*/ 155 h 163"/>
                  <a:gd name="T18" fmla="*/ 115 w 147"/>
                  <a:gd name="T19" fmla="*/ 159 h 163"/>
                  <a:gd name="T20" fmla="*/ 107 w 147"/>
                  <a:gd name="T21" fmla="*/ 163 h 163"/>
                  <a:gd name="T22" fmla="*/ 107 w 147"/>
                  <a:gd name="T23" fmla="*/ 163 h 163"/>
                  <a:gd name="T24" fmla="*/ 0 w 147"/>
                  <a:gd name="T25" fmla="*/ 118 h 163"/>
                  <a:gd name="T26" fmla="*/ 0 w 147"/>
                  <a:gd name="T27" fmla="*/ 118 h 163"/>
                  <a:gd name="T28" fmla="*/ 4 w 147"/>
                  <a:gd name="T29" fmla="*/ 0 h 163"/>
                  <a:gd name="T30" fmla="*/ 4 w 147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47"/>
                  <a:gd name="T49" fmla="*/ 0 h 163"/>
                  <a:gd name="T50" fmla="*/ 147 w 147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47" h="163">
                    <a:moveTo>
                      <a:pt x="4" y="0"/>
                    </a:moveTo>
                    <a:lnTo>
                      <a:pt x="4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30" y="140"/>
                    </a:lnTo>
                    <a:lnTo>
                      <a:pt x="130" y="140"/>
                    </a:lnTo>
                    <a:lnTo>
                      <a:pt x="129" y="144"/>
                    </a:lnTo>
                    <a:lnTo>
                      <a:pt x="127" y="148"/>
                    </a:lnTo>
                    <a:lnTo>
                      <a:pt x="122" y="155"/>
                    </a:lnTo>
                    <a:lnTo>
                      <a:pt x="115" y="159"/>
                    </a:lnTo>
                    <a:lnTo>
                      <a:pt x="107" y="163"/>
                    </a:lnTo>
                    <a:lnTo>
                      <a:pt x="107" y="163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38" name="Freeform 67"/>
              <p:cNvSpPr>
                <a:spLocks noChangeArrowheads="1"/>
              </p:cNvSpPr>
              <p:nvPr/>
            </p:nvSpPr>
            <p:spPr bwMode="auto">
              <a:xfrm>
                <a:off x="1187450" y="152400"/>
                <a:ext cx="227013" cy="258763"/>
              </a:xfrm>
              <a:custGeom>
                <a:avLst/>
                <a:gdLst>
                  <a:gd name="T0" fmla="*/ 4 w 143"/>
                  <a:gd name="T1" fmla="*/ 0 h 163"/>
                  <a:gd name="T2" fmla="*/ 4 w 143"/>
                  <a:gd name="T3" fmla="*/ 0 h 163"/>
                  <a:gd name="T4" fmla="*/ 143 w 143"/>
                  <a:gd name="T5" fmla="*/ 0 h 163"/>
                  <a:gd name="T6" fmla="*/ 143 w 143"/>
                  <a:gd name="T7" fmla="*/ 0 h 163"/>
                  <a:gd name="T8" fmla="*/ 126 w 143"/>
                  <a:gd name="T9" fmla="*/ 140 h 163"/>
                  <a:gd name="T10" fmla="*/ 126 w 143"/>
                  <a:gd name="T11" fmla="*/ 140 h 163"/>
                  <a:gd name="T12" fmla="*/ 125 w 143"/>
                  <a:gd name="T13" fmla="*/ 144 h 163"/>
                  <a:gd name="T14" fmla="*/ 123 w 143"/>
                  <a:gd name="T15" fmla="*/ 148 h 163"/>
                  <a:gd name="T16" fmla="*/ 118 w 143"/>
                  <a:gd name="T17" fmla="*/ 155 h 163"/>
                  <a:gd name="T18" fmla="*/ 111 w 143"/>
                  <a:gd name="T19" fmla="*/ 159 h 163"/>
                  <a:gd name="T20" fmla="*/ 104 w 143"/>
                  <a:gd name="T21" fmla="*/ 163 h 163"/>
                  <a:gd name="T22" fmla="*/ 104 w 143"/>
                  <a:gd name="T23" fmla="*/ 163 h 163"/>
                  <a:gd name="T24" fmla="*/ 0 w 143"/>
                  <a:gd name="T25" fmla="*/ 117 h 163"/>
                  <a:gd name="T26" fmla="*/ 0 w 143"/>
                  <a:gd name="T27" fmla="*/ 117 h 163"/>
                  <a:gd name="T28" fmla="*/ 4 w 143"/>
                  <a:gd name="T29" fmla="*/ 0 h 163"/>
                  <a:gd name="T30" fmla="*/ 4 w 143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43"/>
                  <a:gd name="T49" fmla="*/ 0 h 163"/>
                  <a:gd name="T50" fmla="*/ 143 w 143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43" h="163">
                    <a:moveTo>
                      <a:pt x="4" y="0"/>
                    </a:moveTo>
                    <a:lnTo>
                      <a:pt x="4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26" y="140"/>
                    </a:lnTo>
                    <a:lnTo>
                      <a:pt x="126" y="140"/>
                    </a:lnTo>
                    <a:lnTo>
                      <a:pt x="125" y="144"/>
                    </a:lnTo>
                    <a:lnTo>
                      <a:pt x="123" y="148"/>
                    </a:lnTo>
                    <a:lnTo>
                      <a:pt x="118" y="155"/>
                    </a:lnTo>
                    <a:lnTo>
                      <a:pt x="111" y="159"/>
                    </a:lnTo>
                    <a:lnTo>
                      <a:pt x="104" y="163"/>
                    </a:lnTo>
                    <a:lnTo>
                      <a:pt x="104" y="163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39" name="Freeform 68"/>
              <p:cNvSpPr>
                <a:spLocks noChangeArrowheads="1"/>
              </p:cNvSpPr>
              <p:nvPr/>
            </p:nvSpPr>
            <p:spPr bwMode="auto">
              <a:xfrm>
                <a:off x="1193800" y="152400"/>
                <a:ext cx="220663" cy="255588"/>
              </a:xfrm>
              <a:custGeom>
                <a:avLst/>
                <a:gdLst>
                  <a:gd name="T0" fmla="*/ 4 w 139"/>
                  <a:gd name="T1" fmla="*/ 0 h 161"/>
                  <a:gd name="T2" fmla="*/ 4 w 139"/>
                  <a:gd name="T3" fmla="*/ 0 h 161"/>
                  <a:gd name="T4" fmla="*/ 139 w 139"/>
                  <a:gd name="T5" fmla="*/ 0 h 161"/>
                  <a:gd name="T6" fmla="*/ 139 w 139"/>
                  <a:gd name="T7" fmla="*/ 0 h 161"/>
                  <a:gd name="T8" fmla="*/ 122 w 139"/>
                  <a:gd name="T9" fmla="*/ 140 h 161"/>
                  <a:gd name="T10" fmla="*/ 122 w 139"/>
                  <a:gd name="T11" fmla="*/ 140 h 161"/>
                  <a:gd name="T12" fmla="*/ 121 w 139"/>
                  <a:gd name="T13" fmla="*/ 144 h 161"/>
                  <a:gd name="T14" fmla="*/ 119 w 139"/>
                  <a:gd name="T15" fmla="*/ 148 h 161"/>
                  <a:gd name="T16" fmla="*/ 114 w 139"/>
                  <a:gd name="T17" fmla="*/ 155 h 161"/>
                  <a:gd name="T18" fmla="*/ 107 w 139"/>
                  <a:gd name="T19" fmla="*/ 159 h 161"/>
                  <a:gd name="T20" fmla="*/ 100 w 139"/>
                  <a:gd name="T21" fmla="*/ 161 h 161"/>
                  <a:gd name="T22" fmla="*/ 100 w 139"/>
                  <a:gd name="T23" fmla="*/ 161 h 161"/>
                  <a:gd name="T24" fmla="*/ 0 w 139"/>
                  <a:gd name="T25" fmla="*/ 115 h 161"/>
                  <a:gd name="T26" fmla="*/ 0 w 139"/>
                  <a:gd name="T27" fmla="*/ 115 h 161"/>
                  <a:gd name="T28" fmla="*/ 4 w 139"/>
                  <a:gd name="T29" fmla="*/ 0 h 161"/>
                  <a:gd name="T30" fmla="*/ 4 w 139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9"/>
                  <a:gd name="T49" fmla="*/ 0 h 161"/>
                  <a:gd name="T50" fmla="*/ 139 w 139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9" h="161">
                    <a:moveTo>
                      <a:pt x="4" y="0"/>
                    </a:moveTo>
                    <a:lnTo>
                      <a:pt x="4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22" y="140"/>
                    </a:lnTo>
                    <a:lnTo>
                      <a:pt x="122" y="140"/>
                    </a:lnTo>
                    <a:lnTo>
                      <a:pt x="121" y="144"/>
                    </a:lnTo>
                    <a:lnTo>
                      <a:pt x="119" y="148"/>
                    </a:lnTo>
                    <a:lnTo>
                      <a:pt x="114" y="155"/>
                    </a:lnTo>
                    <a:lnTo>
                      <a:pt x="107" y="159"/>
                    </a:lnTo>
                    <a:lnTo>
                      <a:pt x="100" y="161"/>
                    </a:lnTo>
                    <a:lnTo>
                      <a:pt x="100" y="161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40" name="Freeform 69"/>
              <p:cNvSpPr>
                <a:spLocks noChangeArrowheads="1"/>
              </p:cNvSpPr>
              <p:nvPr/>
            </p:nvSpPr>
            <p:spPr bwMode="auto">
              <a:xfrm>
                <a:off x="1200150" y="152400"/>
                <a:ext cx="214313" cy="255588"/>
              </a:xfrm>
              <a:custGeom>
                <a:avLst/>
                <a:gdLst>
                  <a:gd name="T0" fmla="*/ 4 w 135"/>
                  <a:gd name="T1" fmla="*/ 0 h 161"/>
                  <a:gd name="T2" fmla="*/ 4 w 135"/>
                  <a:gd name="T3" fmla="*/ 0 h 161"/>
                  <a:gd name="T4" fmla="*/ 135 w 135"/>
                  <a:gd name="T5" fmla="*/ 0 h 161"/>
                  <a:gd name="T6" fmla="*/ 135 w 135"/>
                  <a:gd name="T7" fmla="*/ 0 h 161"/>
                  <a:gd name="T8" fmla="*/ 118 w 135"/>
                  <a:gd name="T9" fmla="*/ 140 h 161"/>
                  <a:gd name="T10" fmla="*/ 118 w 135"/>
                  <a:gd name="T11" fmla="*/ 140 h 161"/>
                  <a:gd name="T12" fmla="*/ 117 w 135"/>
                  <a:gd name="T13" fmla="*/ 144 h 161"/>
                  <a:gd name="T14" fmla="*/ 115 w 135"/>
                  <a:gd name="T15" fmla="*/ 148 h 161"/>
                  <a:gd name="T16" fmla="*/ 110 w 135"/>
                  <a:gd name="T17" fmla="*/ 155 h 161"/>
                  <a:gd name="T18" fmla="*/ 103 w 135"/>
                  <a:gd name="T19" fmla="*/ 159 h 161"/>
                  <a:gd name="T20" fmla="*/ 96 w 135"/>
                  <a:gd name="T21" fmla="*/ 161 h 161"/>
                  <a:gd name="T22" fmla="*/ 96 w 135"/>
                  <a:gd name="T23" fmla="*/ 161 h 161"/>
                  <a:gd name="T24" fmla="*/ 0 w 135"/>
                  <a:gd name="T25" fmla="*/ 114 h 161"/>
                  <a:gd name="T26" fmla="*/ 0 w 135"/>
                  <a:gd name="T27" fmla="*/ 114 h 161"/>
                  <a:gd name="T28" fmla="*/ 4 w 135"/>
                  <a:gd name="T29" fmla="*/ 0 h 161"/>
                  <a:gd name="T30" fmla="*/ 4 w 135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5"/>
                  <a:gd name="T49" fmla="*/ 0 h 161"/>
                  <a:gd name="T50" fmla="*/ 135 w 135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5" h="161">
                    <a:moveTo>
                      <a:pt x="4" y="0"/>
                    </a:moveTo>
                    <a:lnTo>
                      <a:pt x="4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18" y="140"/>
                    </a:lnTo>
                    <a:lnTo>
                      <a:pt x="118" y="140"/>
                    </a:lnTo>
                    <a:lnTo>
                      <a:pt x="117" y="144"/>
                    </a:lnTo>
                    <a:lnTo>
                      <a:pt x="115" y="148"/>
                    </a:lnTo>
                    <a:lnTo>
                      <a:pt x="110" y="155"/>
                    </a:lnTo>
                    <a:lnTo>
                      <a:pt x="103" y="159"/>
                    </a:lnTo>
                    <a:lnTo>
                      <a:pt x="96" y="161"/>
                    </a:lnTo>
                    <a:lnTo>
                      <a:pt x="96" y="161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41" name="Freeform 70"/>
              <p:cNvSpPr>
                <a:spLocks noChangeArrowheads="1"/>
              </p:cNvSpPr>
              <p:nvPr/>
            </p:nvSpPr>
            <p:spPr bwMode="auto">
              <a:xfrm>
                <a:off x="1204912" y="152400"/>
                <a:ext cx="209550" cy="255588"/>
              </a:xfrm>
              <a:custGeom>
                <a:avLst/>
                <a:gdLst>
                  <a:gd name="T0" fmla="*/ 5 w 132"/>
                  <a:gd name="T1" fmla="*/ 0 h 161"/>
                  <a:gd name="T2" fmla="*/ 5 w 132"/>
                  <a:gd name="T3" fmla="*/ 0 h 161"/>
                  <a:gd name="T4" fmla="*/ 132 w 132"/>
                  <a:gd name="T5" fmla="*/ 0 h 161"/>
                  <a:gd name="T6" fmla="*/ 132 w 132"/>
                  <a:gd name="T7" fmla="*/ 0 h 161"/>
                  <a:gd name="T8" fmla="*/ 115 w 132"/>
                  <a:gd name="T9" fmla="*/ 140 h 161"/>
                  <a:gd name="T10" fmla="*/ 115 w 132"/>
                  <a:gd name="T11" fmla="*/ 140 h 161"/>
                  <a:gd name="T12" fmla="*/ 114 w 132"/>
                  <a:gd name="T13" fmla="*/ 144 h 161"/>
                  <a:gd name="T14" fmla="*/ 112 w 132"/>
                  <a:gd name="T15" fmla="*/ 148 h 161"/>
                  <a:gd name="T16" fmla="*/ 108 w 132"/>
                  <a:gd name="T17" fmla="*/ 153 h 161"/>
                  <a:gd name="T18" fmla="*/ 101 w 132"/>
                  <a:gd name="T19" fmla="*/ 159 h 161"/>
                  <a:gd name="T20" fmla="*/ 95 w 132"/>
                  <a:gd name="T21" fmla="*/ 161 h 161"/>
                  <a:gd name="T22" fmla="*/ 95 w 132"/>
                  <a:gd name="T23" fmla="*/ 161 h 161"/>
                  <a:gd name="T24" fmla="*/ 0 w 132"/>
                  <a:gd name="T25" fmla="*/ 113 h 161"/>
                  <a:gd name="T26" fmla="*/ 0 w 132"/>
                  <a:gd name="T27" fmla="*/ 113 h 161"/>
                  <a:gd name="T28" fmla="*/ 5 w 132"/>
                  <a:gd name="T29" fmla="*/ 0 h 161"/>
                  <a:gd name="T30" fmla="*/ 5 w 132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2"/>
                  <a:gd name="T49" fmla="*/ 0 h 161"/>
                  <a:gd name="T50" fmla="*/ 132 w 132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2" h="161">
                    <a:moveTo>
                      <a:pt x="5" y="0"/>
                    </a:moveTo>
                    <a:lnTo>
                      <a:pt x="5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15" y="140"/>
                    </a:lnTo>
                    <a:lnTo>
                      <a:pt x="115" y="140"/>
                    </a:lnTo>
                    <a:lnTo>
                      <a:pt x="114" y="144"/>
                    </a:lnTo>
                    <a:lnTo>
                      <a:pt x="112" y="148"/>
                    </a:lnTo>
                    <a:lnTo>
                      <a:pt x="108" y="153"/>
                    </a:lnTo>
                    <a:lnTo>
                      <a:pt x="101" y="159"/>
                    </a:lnTo>
                    <a:lnTo>
                      <a:pt x="95" y="161"/>
                    </a:lnTo>
                    <a:lnTo>
                      <a:pt x="95" y="161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42" name="Freeform 71"/>
              <p:cNvSpPr>
                <a:spLocks noChangeArrowheads="1"/>
              </p:cNvSpPr>
              <p:nvPr/>
            </p:nvSpPr>
            <p:spPr bwMode="auto">
              <a:xfrm>
                <a:off x="1211262" y="152400"/>
                <a:ext cx="203200" cy="255588"/>
              </a:xfrm>
              <a:custGeom>
                <a:avLst/>
                <a:gdLst>
                  <a:gd name="T0" fmla="*/ 4 w 128"/>
                  <a:gd name="T1" fmla="*/ 0 h 161"/>
                  <a:gd name="T2" fmla="*/ 4 w 128"/>
                  <a:gd name="T3" fmla="*/ 0 h 161"/>
                  <a:gd name="T4" fmla="*/ 128 w 128"/>
                  <a:gd name="T5" fmla="*/ 0 h 161"/>
                  <a:gd name="T6" fmla="*/ 128 w 128"/>
                  <a:gd name="T7" fmla="*/ 0 h 161"/>
                  <a:gd name="T8" fmla="*/ 111 w 128"/>
                  <a:gd name="T9" fmla="*/ 140 h 161"/>
                  <a:gd name="T10" fmla="*/ 111 w 128"/>
                  <a:gd name="T11" fmla="*/ 140 h 161"/>
                  <a:gd name="T12" fmla="*/ 111 w 128"/>
                  <a:gd name="T13" fmla="*/ 144 h 161"/>
                  <a:gd name="T14" fmla="*/ 108 w 128"/>
                  <a:gd name="T15" fmla="*/ 148 h 161"/>
                  <a:gd name="T16" fmla="*/ 104 w 128"/>
                  <a:gd name="T17" fmla="*/ 153 h 161"/>
                  <a:gd name="T18" fmla="*/ 97 w 128"/>
                  <a:gd name="T19" fmla="*/ 159 h 161"/>
                  <a:gd name="T20" fmla="*/ 91 w 128"/>
                  <a:gd name="T21" fmla="*/ 161 h 161"/>
                  <a:gd name="T22" fmla="*/ 91 w 128"/>
                  <a:gd name="T23" fmla="*/ 161 h 161"/>
                  <a:gd name="T24" fmla="*/ 0 w 128"/>
                  <a:gd name="T25" fmla="*/ 113 h 161"/>
                  <a:gd name="T26" fmla="*/ 0 w 128"/>
                  <a:gd name="T27" fmla="*/ 113 h 161"/>
                  <a:gd name="T28" fmla="*/ 4 w 128"/>
                  <a:gd name="T29" fmla="*/ 0 h 161"/>
                  <a:gd name="T30" fmla="*/ 4 w 128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28"/>
                  <a:gd name="T49" fmla="*/ 0 h 161"/>
                  <a:gd name="T50" fmla="*/ 128 w 128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28" h="161">
                    <a:moveTo>
                      <a:pt x="4" y="0"/>
                    </a:moveTo>
                    <a:lnTo>
                      <a:pt x="4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1" y="140"/>
                    </a:lnTo>
                    <a:lnTo>
                      <a:pt x="111" y="140"/>
                    </a:lnTo>
                    <a:lnTo>
                      <a:pt x="111" y="144"/>
                    </a:lnTo>
                    <a:lnTo>
                      <a:pt x="108" y="148"/>
                    </a:lnTo>
                    <a:lnTo>
                      <a:pt x="104" y="153"/>
                    </a:lnTo>
                    <a:lnTo>
                      <a:pt x="97" y="159"/>
                    </a:lnTo>
                    <a:lnTo>
                      <a:pt x="91" y="161"/>
                    </a:lnTo>
                    <a:lnTo>
                      <a:pt x="91" y="161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43" name="Freeform 72"/>
              <p:cNvSpPr>
                <a:spLocks noChangeArrowheads="1"/>
              </p:cNvSpPr>
              <p:nvPr/>
            </p:nvSpPr>
            <p:spPr bwMode="auto">
              <a:xfrm>
                <a:off x="1217612" y="152400"/>
                <a:ext cx="196850" cy="255588"/>
              </a:xfrm>
              <a:custGeom>
                <a:avLst/>
                <a:gdLst>
                  <a:gd name="T0" fmla="*/ 4 w 124"/>
                  <a:gd name="T1" fmla="*/ 0 h 161"/>
                  <a:gd name="T2" fmla="*/ 4 w 124"/>
                  <a:gd name="T3" fmla="*/ 0 h 161"/>
                  <a:gd name="T4" fmla="*/ 124 w 124"/>
                  <a:gd name="T5" fmla="*/ 0 h 161"/>
                  <a:gd name="T6" fmla="*/ 124 w 124"/>
                  <a:gd name="T7" fmla="*/ 0 h 161"/>
                  <a:gd name="T8" fmla="*/ 107 w 124"/>
                  <a:gd name="T9" fmla="*/ 140 h 161"/>
                  <a:gd name="T10" fmla="*/ 107 w 124"/>
                  <a:gd name="T11" fmla="*/ 140 h 161"/>
                  <a:gd name="T12" fmla="*/ 104 w 124"/>
                  <a:gd name="T13" fmla="*/ 148 h 161"/>
                  <a:gd name="T14" fmla="*/ 100 w 124"/>
                  <a:gd name="T15" fmla="*/ 153 h 161"/>
                  <a:gd name="T16" fmla="*/ 93 w 124"/>
                  <a:gd name="T17" fmla="*/ 159 h 161"/>
                  <a:gd name="T18" fmla="*/ 87 w 124"/>
                  <a:gd name="T19" fmla="*/ 161 h 161"/>
                  <a:gd name="T20" fmla="*/ 87 w 124"/>
                  <a:gd name="T21" fmla="*/ 161 h 161"/>
                  <a:gd name="T22" fmla="*/ 0 w 124"/>
                  <a:gd name="T23" fmla="*/ 111 h 161"/>
                  <a:gd name="T24" fmla="*/ 0 w 124"/>
                  <a:gd name="T25" fmla="*/ 111 h 161"/>
                  <a:gd name="T26" fmla="*/ 4 w 124"/>
                  <a:gd name="T27" fmla="*/ 0 h 161"/>
                  <a:gd name="T28" fmla="*/ 4 w 124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4"/>
                  <a:gd name="T46" fmla="*/ 0 h 161"/>
                  <a:gd name="T47" fmla="*/ 124 w 124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4" h="161">
                    <a:moveTo>
                      <a:pt x="4" y="0"/>
                    </a:moveTo>
                    <a:lnTo>
                      <a:pt x="4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07" y="140"/>
                    </a:lnTo>
                    <a:lnTo>
                      <a:pt x="107" y="140"/>
                    </a:lnTo>
                    <a:lnTo>
                      <a:pt x="104" y="148"/>
                    </a:lnTo>
                    <a:lnTo>
                      <a:pt x="100" y="153"/>
                    </a:lnTo>
                    <a:lnTo>
                      <a:pt x="93" y="159"/>
                    </a:lnTo>
                    <a:lnTo>
                      <a:pt x="87" y="161"/>
                    </a:lnTo>
                    <a:lnTo>
                      <a:pt x="87" y="16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44" name="Freeform 73"/>
              <p:cNvSpPr>
                <a:spLocks noChangeArrowheads="1"/>
              </p:cNvSpPr>
              <p:nvPr/>
            </p:nvSpPr>
            <p:spPr bwMode="auto">
              <a:xfrm>
                <a:off x="1223962" y="152400"/>
                <a:ext cx="190500" cy="255588"/>
              </a:xfrm>
              <a:custGeom>
                <a:avLst/>
                <a:gdLst>
                  <a:gd name="T0" fmla="*/ 4 w 120"/>
                  <a:gd name="T1" fmla="*/ 0 h 161"/>
                  <a:gd name="T2" fmla="*/ 4 w 120"/>
                  <a:gd name="T3" fmla="*/ 0 h 161"/>
                  <a:gd name="T4" fmla="*/ 120 w 120"/>
                  <a:gd name="T5" fmla="*/ 0 h 161"/>
                  <a:gd name="T6" fmla="*/ 120 w 120"/>
                  <a:gd name="T7" fmla="*/ 0 h 161"/>
                  <a:gd name="T8" fmla="*/ 103 w 120"/>
                  <a:gd name="T9" fmla="*/ 140 h 161"/>
                  <a:gd name="T10" fmla="*/ 103 w 120"/>
                  <a:gd name="T11" fmla="*/ 140 h 161"/>
                  <a:gd name="T12" fmla="*/ 100 w 120"/>
                  <a:gd name="T13" fmla="*/ 148 h 161"/>
                  <a:gd name="T14" fmla="*/ 96 w 120"/>
                  <a:gd name="T15" fmla="*/ 153 h 161"/>
                  <a:gd name="T16" fmla="*/ 89 w 120"/>
                  <a:gd name="T17" fmla="*/ 159 h 161"/>
                  <a:gd name="T18" fmla="*/ 83 w 120"/>
                  <a:gd name="T19" fmla="*/ 161 h 161"/>
                  <a:gd name="T20" fmla="*/ 83 w 120"/>
                  <a:gd name="T21" fmla="*/ 161 h 161"/>
                  <a:gd name="T22" fmla="*/ 0 w 120"/>
                  <a:gd name="T23" fmla="*/ 110 h 161"/>
                  <a:gd name="T24" fmla="*/ 0 w 120"/>
                  <a:gd name="T25" fmla="*/ 110 h 161"/>
                  <a:gd name="T26" fmla="*/ 4 w 120"/>
                  <a:gd name="T27" fmla="*/ 0 h 161"/>
                  <a:gd name="T28" fmla="*/ 4 w 120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0"/>
                  <a:gd name="T46" fmla="*/ 0 h 161"/>
                  <a:gd name="T47" fmla="*/ 120 w 120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0" h="161">
                    <a:moveTo>
                      <a:pt x="4" y="0"/>
                    </a:moveTo>
                    <a:lnTo>
                      <a:pt x="4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03" y="140"/>
                    </a:lnTo>
                    <a:lnTo>
                      <a:pt x="103" y="140"/>
                    </a:lnTo>
                    <a:lnTo>
                      <a:pt x="100" y="148"/>
                    </a:lnTo>
                    <a:lnTo>
                      <a:pt x="96" y="153"/>
                    </a:lnTo>
                    <a:lnTo>
                      <a:pt x="89" y="159"/>
                    </a:lnTo>
                    <a:lnTo>
                      <a:pt x="83" y="161"/>
                    </a:lnTo>
                    <a:lnTo>
                      <a:pt x="83" y="161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45" name="Freeform 74"/>
              <p:cNvSpPr>
                <a:spLocks noChangeArrowheads="1"/>
              </p:cNvSpPr>
              <p:nvPr/>
            </p:nvSpPr>
            <p:spPr bwMode="auto">
              <a:xfrm>
                <a:off x="1228725" y="152400"/>
                <a:ext cx="185738" cy="255588"/>
              </a:xfrm>
              <a:custGeom>
                <a:avLst/>
                <a:gdLst>
                  <a:gd name="T0" fmla="*/ 5 w 117"/>
                  <a:gd name="T1" fmla="*/ 0 h 161"/>
                  <a:gd name="T2" fmla="*/ 5 w 117"/>
                  <a:gd name="T3" fmla="*/ 0 h 161"/>
                  <a:gd name="T4" fmla="*/ 117 w 117"/>
                  <a:gd name="T5" fmla="*/ 0 h 161"/>
                  <a:gd name="T6" fmla="*/ 117 w 117"/>
                  <a:gd name="T7" fmla="*/ 0 h 161"/>
                  <a:gd name="T8" fmla="*/ 100 w 117"/>
                  <a:gd name="T9" fmla="*/ 140 h 161"/>
                  <a:gd name="T10" fmla="*/ 100 w 117"/>
                  <a:gd name="T11" fmla="*/ 140 h 161"/>
                  <a:gd name="T12" fmla="*/ 97 w 117"/>
                  <a:gd name="T13" fmla="*/ 148 h 161"/>
                  <a:gd name="T14" fmla="*/ 93 w 117"/>
                  <a:gd name="T15" fmla="*/ 153 h 161"/>
                  <a:gd name="T16" fmla="*/ 86 w 117"/>
                  <a:gd name="T17" fmla="*/ 157 h 161"/>
                  <a:gd name="T18" fmla="*/ 81 w 117"/>
                  <a:gd name="T19" fmla="*/ 161 h 161"/>
                  <a:gd name="T20" fmla="*/ 81 w 117"/>
                  <a:gd name="T21" fmla="*/ 161 h 161"/>
                  <a:gd name="T22" fmla="*/ 0 w 117"/>
                  <a:gd name="T23" fmla="*/ 109 h 161"/>
                  <a:gd name="T24" fmla="*/ 0 w 117"/>
                  <a:gd name="T25" fmla="*/ 109 h 161"/>
                  <a:gd name="T26" fmla="*/ 5 w 117"/>
                  <a:gd name="T27" fmla="*/ 0 h 161"/>
                  <a:gd name="T28" fmla="*/ 5 w 117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7"/>
                  <a:gd name="T46" fmla="*/ 0 h 161"/>
                  <a:gd name="T47" fmla="*/ 117 w 117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7" h="161">
                    <a:moveTo>
                      <a:pt x="5" y="0"/>
                    </a:moveTo>
                    <a:lnTo>
                      <a:pt x="5" y="0"/>
                    </a:lnTo>
                    <a:lnTo>
                      <a:pt x="117" y="0"/>
                    </a:lnTo>
                    <a:lnTo>
                      <a:pt x="117" y="0"/>
                    </a:lnTo>
                    <a:lnTo>
                      <a:pt x="100" y="140"/>
                    </a:lnTo>
                    <a:lnTo>
                      <a:pt x="100" y="140"/>
                    </a:lnTo>
                    <a:lnTo>
                      <a:pt x="97" y="148"/>
                    </a:lnTo>
                    <a:lnTo>
                      <a:pt x="93" y="153"/>
                    </a:lnTo>
                    <a:lnTo>
                      <a:pt x="86" y="157"/>
                    </a:lnTo>
                    <a:lnTo>
                      <a:pt x="81" y="161"/>
                    </a:lnTo>
                    <a:lnTo>
                      <a:pt x="81" y="161"/>
                    </a:lnTo>
                    <a:lnTo>
                      <a:pt x="0" y="109"/>
                    </a:lnTo>
                    <a:lnTo>
                      <a:pt x="0" y="109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46" name="Freeform 75"/>
              <p:cNvSpPr>
                <a:spLocks noChangeArrowheads="1"/>
              </p:cNvSpPr>
              <p:nvPr/>
            </p:nvSpPr>
            <p:spPr bwMode="auto">
              <a:xfrm>
                <a:off x="1235075" y="152400"/>
                <a:ext cx="179388" cy="255588"/>
              </a:xfrm>
              <a:custGeom>
                <a:avLst/>
                <a:gdLst>
                  <a:gd name="T0" fmla="*/ 5 w 113"/>
                  <a:gd name="T1" fmla="*/ 0 h 161"/>
                  <a:gd name="T2" fmla="*/ 5 w 113"/>
                  <a:gd name="T3" fmla="*/ 0 h 161"/>
                  <a:gd name="T4" fmla="*/ 113 w 113"/>
                  <a:gd name="T5" fmla="*/ 0 h 161"/>
                  <a:gd name="T6" fmla="*/ 113 w 113"/>
                  <a:gd name="T7" fmla="*/ 0 h 161"/>
                  <a:gd name="T8" fmla="*/ 96 w 113"/>
                  <a:gd name="T9" fmla="*/ 140 h 161"/>
                  <a:gd name="T10" fmla="*/ 96 w 113"/>
                  <a:gd name="T11" fmla="*/ 140 h 161"/>
                  <a:gd name="T12" fmla="*/ 93 w 113"/>
                  <a:gd name="T13" fmla="*/ 147 h 161"/>
                  <a:gd name="T14" fmla="*/ 89 w 113"/>
                  <a:gd name="T15" fmla="*/ 153 h 161"/>
                  <a:gd name="T16" fmla="*/ 84 w 113"/>
                  <a:gd name="T17" fmla="*/ 157 h 161"/>
                  <a:gd name="T18" fmla="*/ 77 w 113"/>
                  <a:gd name="T19" fmla="*/ 161 h 161"/>
                  <a:gd name="T20" fmla="*/ 77 w 113"/>
                  <a:gd name="T21" fmla="*/ 161 h 161"/>
                  <a:gd name="T22" fmla="*/ 0 w 113"/>
                  <a:gd name="T23" fmla="*/ 107 h 161"/>
                  <a:gd name="T24" fmla="*/ 0 w 113"/>
                  <a:gd name="T25" fmla="*/ 107 h 161"/>
                  <a:gd name="T26" fmla="*/ 5 w 113"/>
                  <a:gd name="T27" fmla="*/ 0 h 161"/>
                  <a:gd name="T28" fmla="*/ 5 w 113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3"/>
                  <a:gd name="T46" fmla="*/ 0 h 161"/>
                  <a:gd name="T47" fmla="*/ 113 w 113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3" h="161">
                    <a:moveTo>
                      <a:pt x="5" y="0"/>
                    </a:moveTo>
                    <a:lnTo>
                      <a:pt x="5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96" y="140"/>
                    </a:lnTo>
                    <a:lnTo>
                      <a:pt x="96" y="140"/>
                    </a:lnTo>
                    <a:lnTo>
                      <a:pt x="93" y="147"/>
                    </a:lnTo>
                    <a:lnTo>
                      <a:pt x="89" y="153"/>
                    </a:lnTo>
                    <a:lnTo>
                      <a:pt x="84" y="157"/>
                    </a:lnTo>
                    <a:lnTo>
                      <a:pt x="77" y="161"/>
                    </a:lnTo>
                    <a:lnTo>
                      <a:pt x="77" y="161"/>
                    </a:lnTo>
                    <a:lnTo>
                      <a:pt x="0" y="107"/>
                    </a:lnTo>
                    <a:lnTo>
                      <a:pt x="0" y="107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47" name="Freeform 76"/>
              <p:cNvSpPr>
                <a:spLocks noChangeArrowheads="1"/>
              </p:cNvSpPr>
              <p:nvPr/>
            </p:nvSpPr>
            <p:spPr bwMode="auto">
              <a:xfrm>
                <a:off x="1241425" y="152400"/>
                <a:ext cx="173038" cy="255588"/>
              </a:xfrm>
              <a:custGeom>
                <a:avLst/>
                <a:gdLst>
                  <a:gd name="T0" fmla="*/ 5 w 109"/>
                  <a:gd name="T1" fmla="*/ 0 h 161"/>
                  <a:gd name="T2" fmla="*/ 5 w 109"/>
                  <a:gd name="T3" fmla="*/ 0 h 161"/>
                  <a:gd name="T4" fmla="*/ 109 w 109"/>
                  <a:gd name="T5" fmla="*/ 0 h 161"/>
                  <a:gd name="T6" fmla="*/ 109 w 109"/>
                  <a:gd name="T7" fmla="*/ 0 h 161"/>
                  <a:gd name="T8" fmla="*/ 92 w 109"/>
                  <a:gd name="T9" fmla="*/ 140 h 161"/>
                  <a:gd name="T10" fmla="*/ 92 w 109"/>
                  <a:gd name="T11" fmla="*/ 140 h 161"/>
                  <a:gd name="T12" fmla="*/ 89 w 109"/>
                  <a:gd name="T13" fmla="*/ 147 h 161"/>
                  <a:gd name="T14" fmla="*/ 85 w 109"/>
                  <a:gd name="T15" fmla="*/ 153 h 161"/>
                  <a:gd name="T16" fmla="*/ 80 w 109"/>
                  <a:gd name="T17" fmla="*/ 157 h 161"/>
                  <a:gd name="T18" fmla="*/ 73 w 109"/>
                  <a:gd name="T19" fmla="*/ 161 h 161"/>
                  <a:gd name="T20" fmla="*/ 73 w 109"/>
                  <a:gd name="T21" fmla="*/ 161 h 161"/>
                  <a:gd name="T22" fmla="*/ 0 w 109"/>
                  <a:gd name="T23" fmla="*/ 106 h 161"/>
                  <a:gd name="T24" fmla="*/ 0 w 109"/>
                  <a:gd name="T25" fmla="*/ 106 h 161"/>
                  <a:gd name="T26" fmla="*/ 5 w 109"/>
                  <a:gd name="T27" fmla="*/ 0 h 161"/>
                  <a:gd name="T28" fmla="*/ 5 w 109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9"/>
                  <a:gd name="T46" fmla="*/ 0 h 161"/>
                  <a:gd name="T47" fmla="*/ 109 w 109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9" h="161">
                    <a:moveTo>
                      <a:pt x="5" y="0"/>
                    </a:moveTo>
                    <a:lnTo>
                      <a:pt x="5" y="0"/>
                    </a:lnTo>
                    <a:lnTo>
                      <a:pt x="109" y="0"/>
                    </a:lnTo>
                    <a:lnTo>
                      <a:pt x="109" y="0"/>
                    </a:lnTo>
                    <a:lnTo>
                      <a:pt x="92" y="140"/>
                    </a:lnTo>
                    <a:lnTo>
                      <a:pt x="92" y="140"/>
                    </a:lnTo>
                    <a:lnTo>
                      <a:pt x="89" y="147"/>
                    </a:lnTo>
                    <a:lnTo>
                      <a:pt x="85" y="153"/>
                    </a:lnTo>
                    <a:lnTo>
                      <a:pt x="80" y="157"/>
                    </a:lnTo>
                    <a:lnTo>
                      <a:pt x="73" y="161"/>
                    </a:lnTo>
                    <a:lnTo>
                      <a:pt x="73" y="161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48" name="Freeform 77"/>
              <p:cNvSpPr>
                <a:spLocks noChangeArrowheads="1"/>
              </p:cNvSpPr>
              <p:nvPr/>
            </p:nvSpPr>
            <p:spPr bwMode="auto">
              <a:xfrm>
                <a:off x="1247775" y="152400"/>
                <a:ext cx="166688" cy="254000"/>
              </a:xfrm>
              <a:custGeom>
                <a:avLst/>
                <a:gdLst>
                  <a:gd name="T0" fmla="*/ 5 w 105"/>
                  <a:gd name="T1" fmla="*/ 0 h 160"/>
                  <a:gd name="T2" fmla="*/ 5 w 105"/>
                  <a:gd name="T3" fmla="*/ 0 h 160"/>
                  <a:gd name="T4" fmla="*/ 105 w 105"/>
                  <a:gd name="T5" fmla="*/ 0 h 160"/>
                  <a:gd name="T6" fmla="*/ 105 w 105"/>
                  <a:gd name="T7" fmla="*/ 0 h 160"/>
                  <a:gd name="T8" fmla="*/ 88 w 105"/>
                  <a:gd name="T9" fmla="*/ 140 h 160"/>
                  <a:gd name="T10" fmla="*/ 88 w 105"/>
                  <a:gd name="T11" fmla="*/ 140 h 160"/>
                  <a:gd name="T12" fmla="*/ 87 w 105"/>
                  <a:gd name="T13" fmla="*/ 147 h 160"/>
                  <a:gd name="T14" fmla="*/ 81 w 105"/>
                  <a:gd name="T15" fmla="*/ 153 h 160"/>
                  <a:gd name="T16" fmla="*/ 76 w 105"/>
                  <a:gd name="T17" fmla="*/ 157 h 160"/>
                  <a:gd name="T18" fmla="*/ 69 w 105"/>
                  <a:gd name="T19" fmla="*/ 160 h 160"/>
                  <a:gd name="T20" fmla="*/ 69 w 105"/>
                  <a:gd name="T21" fmla="*/ 160 h 160"/>
                  <a:gd name="T22" fmla="*/ 0 w 105"/>
                  <a:gd name="T23" fmla="*/ 106 h 160"/>
                  <a:gd name="T24" fmla="*/ 0 w 105"/>
                  <a:gd name="T25" fmla="*/ 106 h 160"/>
                  <a:gd name="T26" fmla="*/ 5 w 105"/>
                  <a:gd name="T27" fmla="*/ 0 h 160"/>
                  <a:gd name="T28" fmla="*/ 5 w 105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5"/>
                  <a:gd name="T46" fmla="*/ 0 h 160"/>
                  <a:gd name="T47" fmla="*/ 105 w 105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5" h="160">
                    <a:moveTo>
                      <a:pt x="5" y="0"/>
                    </a:moveTo>
                    <a:lnTo>
                      <a:pt x="5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88" y="140"/>
                    </a:lnTo>
                    <a:lnTo>
                      <a:pt x="88" y="140"/>
                    </a:lnTo>
                    <a:lnTo>
                      <a:pt x="87" y="147"/>
                    </a:lnTo>
                    <a:lnTo>
                      <a:pt x="81" y="153"/>
                    </a:lnTo>
                    <a:lnTo>
                      <a:pt x="76" y="157"/>
                    </a:lnTo>
                    <a:lnTo>
                      <a:pt x="69" y="160"/>
                    </a:lnTo>
                    <a:lnTo>
                      <a:pt x="69" y="160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49" name="Freeform 78"/>
              <p:cNvSpPr>
                <a:spLocks noChangeArrowheads="1"/>
              </p:cNvSpPr>
              <p:nvPr/>
            </p:nvSpPr>
            <p:spPr bwMode="auto">
              <a:xfrm>
                <a:off x="1252537" y="152400"/>
                <a:ext cx="161925" cy="254000"/>
              </a:xfrm>
              <a:custGeom>
                <a:avLst/>
                <a:gdLst>
                  <a:gd name="T0" fmla="*/ 5 w 102"/>
                  <a:gd name="T1" fmla="*/ 0 h 160"/>
                  <a:gd name="T2" fmla="*/ 5 w 102"/>
                  <a:gd name="T3" fmla="*/ 0 h 160"/>
                  <a:gd name="T4" fmla="*/ 102 w 102"/>
                  <a:gd name="T5" fmla="*/ 0 h 160"/>
                  <a:gd name="T6" fmla="*/ 102 w 102"/>
                  <a:gd name="T7" fmla="*/ 0 h 160"/>
                  <a:gd name="T8" fmla="*/ 85 w 102"/>
                  <a:gd name="T9" fmla="*/ 140 h 160"/>
                  <a:gd name="T10" fmla="*/ 85 w 102"/>
                  <a:gd name="T11" fmla="*/ 140 h 160"/>
                  <a:gd name="T12" fmla="*/ 84 w 102"/>
                  <a:gd name="T13" fmla="*/ 147 h 160"/>
                  <a:gd name="T14" fmla="*/ 78 w 102"/>
                  <a:gd name="T15" fmla="*/ 153 h 160"/>
                  <a:gd name="T16" fmla="*/ 73 w 102"/>
                  <a:gd name="T17" fmla="*/ 157 h 160"/>
                  <a:gd name="T18" fmla="*/ 67 w 102"/>
                  <a:gd name="T19" fmla="*/ 160 h 160"/>
                  <a:gd name="T20" fmla="*/ 67 w 102"/>
                  <a:gd name="T21" fmla="*/ 160 h 160"/>
                  <a:gd name="T22" fmla="*/ 0 w 102"/>
                  <a:gd name="T23" fmla="*/ 105 h 160"/>
                  <a:gd name="T24" fmla="*/ 0 w 102"/>
                  <a:gd name="T25" fmla="*/ 105 h 160"/>
                  <a:gd name="T26" fmla="*/ 5 w 102"/>
                  <a:gd name="T27" fmla="*/ 0 h 160"/>
                  <a:gd name="T28" fmla="*/ 5 w 102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2"/>
                  <a:gd name="T46" fmla="*/ 0 h 160"/>
                  <a:gd name="T47" fmla="*/ 102 w 102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2" h="160">
                    <a:moveTo>
                      <a:pt x="5" y="0"/>
                    </a:moveTo>
                    <a:lnTo>
                      <a:pt x="5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85" y="140"/>
                    </a:lnTo>
                    <a:lnTo>
                      <a:pt x="85" y="140"/>
                    </a:lnTo>
                    <a:lnTo>
                      <a:pt x="84" y="147"/>
                    </a:lnTo>
                    <a:lnTo>
                      <a:pt x="78" y="153"/>
                    </a:lnTo>
                    <a:lnTo>
                      <a:pt x="73" y="157"/>
                    </a:lnTo>
                    <a:lnTo>
                      <a:pt x="67" y="160"/>
                    </a:lnTo>
                    <a:lnTo>
                      <a:pt x="67" y="160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50" name="Freeform 79"/>
              <p:cNvSpPr>
                <a:spLocks noChangeArrowheads="1"/>
              </p:cNvSpPr>
              <p:nvPr/>
            </p:nvSpPr>
            <p:spPr bwMode="auto">
              <a:xfrm>
                <a:off x="1258887" y="152400"/>
                <a:ext cx="155575" cy="254000"/>
              </a:xfrm>
              <a:custGeom>
                <a:avLst/>
                <a:gdLst>
                  <a:gd name="T0" fmla="*/ 5 w 98"/>
                  <a:gd name="T1" fmla="*/ 0 h 160"/>
                  <a:gd name="T2" fmla="*/ 5 w 98"/>
                  <a:gd name="T3" fmla="*/ 0 h 160"/>
                  <a:gd name="T4" fmla="*/ 98 w 98"/>
                  <a:gd name="T5" fmla="*/ 0 h 160"/>
                  <a:gd name="T6" fmla="*/ 98 w 98"/>
                  <a:gd name="T7" fmla="*/ 0 h 160"/>
                  <a:gd name="T8" fmla="*/ 81 w 98"/>
                  <a:gd name="T9" fmla="*/ 140 h 160"/>
                  <a:gd name="T10" fmla="*/ 81 w 98"/>
                  <a:gd name="T11" fmla="*/ 140 h 160"/>
                  <a:gd name="T12" fmla="*/ 80 w 98"/>
                  <a:gd name="T13" fmla="*/ 147 h 160"/>
                  <a:gd name="T14" fmla="*/ 74 w 98"/>
                  <a:gd name="T15" fmla="*/ 152 h 160"/>
                  <a:gd name="T16" fmla="*/ 69 w 98"/>
                  <a:gd name="T17" fmla="*/ 157 h 160"/>
                  <a:gd name="T18" fmla="*/ 63 w 98"/>
                  <a:gd name="T19" fmla="*/ 160 h 160"/>
                  <a:gd name="T20" fmla="*/ 63 w 98"/>
                  <a:gd name="T21" fmla="*/ 160 h 160"/>
                  <a:gd name="T22" fmla="*/ 0 w 98"/>
                  <a:gd name="T23" fmla="*/ 103 h 160"/>
                  <a:gd name="T24" fmla="*/ 0 w 98"/>
                  <a:gd name="T25" fmla="*/ 103 h 160"/>
                  <a:gd name="T26" fmla="*/ 5 w 98"/>
                  <a:gd name="T27" fmla="*/ 0 h 160"/>
                  <a:gd name="T28" fmla="*/ 5 w 98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8"/>
                  <a:gd name="T46" fmla="*/ 0 h 160"/>
                  <a:gd name="T47" fmla="*/ 98 w 98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8" h="160">
                    <a:moveTo>
                      <a:pt x="5" y="0"/>
                    </a:moveTo>
                    <a:lnTo>
                      <a:pt x="5" y="0"/>
                    </a:lnTo>
                    <a:lnTo>
                      <a:pt x="98" y="0"/>
                    </a:lnTo>
                    <a:lnTo>
                      <a:pt x="98" y="0"/>
                    </a:lnTo>
                    <a:lnTo>
                      <a:pt x="81" y="140"/>
                    </a:lnTo>
                    <a:lnTo>
                      <a:pt x="81" y="140"/>
                    </a:lnTo>
                    <a:lnTo>
                      <a:pt x="80" y="147"/>
                    </a:lnTo>
                    <a:lnTo>
                      <a:pt x="74" y="152"/>
                    </a:lnTo>
                    <a:lnTo>
                      <a:pt x="69" y="157"/>
                    </a:lnTo>
                    <a:lnTo>
                      <a:pt x="63" y="160"/>
                    </a:lnTo>
                    <a:lnTo>
                      <a:pt x="63" y="160"/>
                    </a:lnTo>
                    <a:lnTo>
                      <a:pt x="0" y="103"/>
                    </a:lnTo>
                    <a:lnTo>
                      <a:pt x="0" y="10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51" name="Freeform 80"/>
              <p:cNvSpPr>
                <a:spLocks noChangeArrowheads="1"/>
              </p:cNvSpPr>
              <p:nvPr/>
            </p:nvSpPr>
            <p:spPr bwMode="auto">
              <a:xfrm>
                <a:off x="1265237" y="152400"/>
                <a:ext cx="149225" cy="254000"/>
              </a:xfrm>
              <a:custGeom>
                <a:avLst/>
                <a:gdLst>
                  <a:gd name="T0" fmla="*/ 5 w 94"/>
                  <a:gd name="T1" fmla="*/ 0 h 160"/>
                  <a:gd name="T2" fmla="*/ 5 w 94"/>
                  <a:gd name="T3" fmla="*/ 0 h 160"/>
                  <a:gd name="T4" fmla="*/ 94 w 94"/>
                  <a:gd name="T5" fmla="*/ 0 h 160"/>
                  <a:gd name="T6" fmla="*/ 94 w 94"/>
                  <a:gd name="T7" fmla="*/ 0 h 160"/>
                  <a:gd name="T8" fmla="*/ 77 w 94"/>
                  <a:gd name="T9" fmla="*/ 140 h 160"/>
                  <a:gd name="T10" fmla="*/ 77 w 94"/>
                  <a:gd name="T11" fmla="*/ 140 h 160"/>
                  <a:gd name="T12" fmla="*/ 76 w 94"/>
                  <a:gd name="T13" fmla="*/ 147 h 160"/>
                  <a:gd name="T14" fmla="*/ 71 w 94"/>
                  <a:gd name="T15" fmla="*/ 152 h 160"/>
                  <a:gd name="T16" fmla="*/ 66 w 94"/>
                  <a:gd name="T17" fmla="*/ 157 h 160"/>
                  <a:gd name="T18" fmla="*/ 59 w 94"/>
                  <a:gd name="T19" fmla="*/ 160 h 160"/>
                  <a:gd name="T20" fmla="*/ 59 w 94"/>
                  <a:gd name="T21" fmla="*/ 160 h 160"/>
                  <a:gd name="T22" fmla="*/ 0 w 94"/>
                  <a:gd name="T23" fmla="*/ 102 h 160"/>
                  <a:gd name="T24" fmla="*/ 0 w 94"/>
                  <a:gd name="T25" fmla="*/ 102 h 160"/>
                  <a:gd name="T26" fmla="*/ 5 w 94"/>
                  <a:gd name="T27" fmla="*/ 0 h 160"/>
                  <a:gd name="T28" fmla="*/ 5 w 94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4"/>
                  <a:gd name="T46" fmla="*/ 0 h 160"/>
                  <a:gd name="T47" fmla="*/ 94 w 94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4" h="160">
                    <a:moveTo>
                      <a:pt x="5" y="0"/>
                    </a:moveTo>
                    <a:lnTo>
                      <a:pt x="5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77" y="140"/>
                    </a:lnTo>
                    <a:lnTo>
                      <a:pt x="77" y="140"/>
                    </a:lnTo>
                    <a:lnTo>
                      <a:pt x="76" y="147"/>
                    </a:lnTo>
                    <a:lnTo>
                      <a:pt x="71" y="152"/>
                    </a:lnTo>
                    <a:lnTo>
                      <a:pt x="66" y="157"/>
                    </a:lnTo>
                    <a:lnTo>
                      <a:pt x="59" y="160"/>
                    </a:lnTo>
                    <a:lnTo>
                      <a:pt x="59" y="160"/>
                    </a:lnTo>
                    <a:lnTo>
                      <a:pt x="0" y="102"/>
                    </a:lnTo>
                    <a:lnTo>
                      <a:pt x="0" y="10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52" name="Freeform 81"/>
              <p:cNvSpPr>
                <a:spLocks noChangeArrowheads="1"/>
              </p:cNvSpPr>
              <p:nvPr/>
            </p:nvSpPr>
            <p:spPr bwMode="auto">
              <a:xfrm>
                <a:off x="1271587" y="152400"/>
                <a:ext cx="142875" cy="254000"/>
              </a:xfrm>
              <a:custGeom>
                <a:avLst/>
                <a:gdLst>
                  <a:gd name="T0" fmla="*/ 5 w 90"/>
                  <a:gd name="T1" fmla="*/ 0 h 160"/>
                  <a:gd name="T2" fmla="*/ 5 w 90"/>
                  <a:gd name="T3" fmla="*/ 0 h 160"/>
                  <a:gd name="T4" fmla="*/ 90 w 90"/>
                  <a:gd name="T5" fmla="*/ 0 h 160"/>
                  <a:gd name="T6" fmla="*/ 90 w 90"/>
                  <a:gd name="T7" fmla="*/ 0 h 160"/>
                  <a:gd name="T8" fmla="*/ 73 w 90"/>
                  <a:gd name="T9" fmla="*/ 140 h 160"/>
                  <a:gd name="T10" fmla="*/ 73 w 90"/>
                  <a:gd name="T11" fmla="*/ 140 h 160"/>
                  <a:gd name="T12" fmla="*/ 72 w 90"/>
                  <a:gd name="T13" fmla="*/ 147 h 160"/>
                  <a:gd name="T14" fmla="*/ 67 w 90"/>
                  <a:gd name="T15" fmla="*/ 152 h 160"/>
                  <a:gd name="T16" fmla="*/ 62 w 90"/>
                  <a:gd name="T17" fmla="*/ 157 h 160"/>
                  <a:gd name="T18" fmla="*/ 55 w 90"/>
                  <a:gd name="T19" fmla="*/ 160 h 160"/>
                  <a:gd name="T20" fmla="*/ 55 w 90"/>
                  <a:gd name="T21" fmla="*/ 160 h 160"/>
                  <a:gd name="T22" fmla="*/ 0 w 90"/>
                  <a:gd name="T23" fmla="*/ 101 h 160"/>
                  <a:gd name="T24" fmla="*/ 0 w 90"/>
                  <a:gd name="T25" fmla="*/ 101 h 160"/>
                  <a:gd name="T26" fmla="*/ 5 w 90"/>
                  <a:gd name="T27" fmla="*/ 0 h 160"/>
                  <a:gd name="T28" fmla="*/ 5 w 90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0"/>
                  <a:gd name="T46" fmla="*/ 0 h 160"/>
                  <a:gd name="T47" fmla="*/ 90 w 90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0" h="160">
                    <a:moveTo>
                      <a:pt x="5" y="0"/>
                    </a:moveTo>
                    <a:lnTo>
                      <a:pt x="5" y="0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73" y="140"/>
                    </a:lnTo>
                    <a:lnTo>
                      <a:pt x="73" y="140"/>
                    </a:lnTo>
                    <a:lnTo>
                      <a:pt x="72" y="147"/>
                    </a:lnTo>
                    <a:lnTo>
                      <a:pt x="67" y="152"/>
                    </a:lnTo>
                    <a:lnTo>
                      <a:pt x="62" y="157"/>
                    </a:lnTo>
                    <a:lnTo>
                      <a:pt x="55" y="160"/>
                    </a:lnTo>
                    <a:lnTo>
                      <a:pt x="55" y="160"/>
                    </a:lnTo>
                    <a:lnTo>
                      <a:pt x="0" y="101"/>
                    </a:lnTo>
                    <a:lnTo>
                      <a:pt x="0" y="10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53" name="Freeform 82"/>
              <p:cNvSpPr>
                <a:spLocks noChangeArrowheads="1"/>
              </p:cNvSpPr>
              <p:nvPr/>
            </p:nvSpPr>
            <p:spPr bwMode="auto">
              <a:xfrm>
                <a:off x="1274762" y="152400"/>
                <a:ext cx="139700" cy="254000"/>
              </a:xfrm>
              <a:custGeom>
                <a:avLst/>
                <a:gdLst>
                  <a:gd name="T0" fmla="*/ 7 w 88"/>
                  <a:gd name="T1" fmla="*/ 0 h 160"/>
                  <a:gd name="T2" fmla="*/ 7 w 88"/>
                  <a:gd name="T3" fmla="*/ 0 h 160"/>
                  <a:gd name="T4" fmla="*/ 88 w 88"/>
                  <a:gd name="T5" fmla="*/ 0 h 160"/>
                  <a:gd name="T6" fmla="*/ 88 w 88"/>
                  <a:gd name="T7" fmla="*/ 0 h 160"/>
                  <a:gd name="T8" fmla="*/ 71 w 88"/>
                  <a:gd name="T9" fmla="*/ 140 h 160"/>
                  <a:gd name="T10" fmla="*/ 71 w 88"/>
                  <a:gd name="T11" fmla="*/ 140 h 160"/>
                  <a:gd name="T12" fmla="*/ 70 w 88"/>
                  <a:gd name="T13" fmla="*/ 147 h 160"/>
                  <a:gd name="T14" fmla="*/ 65 w 88"/>
                  <a:gd name="T15" fmla="*/ 152 h 160"/>
                  <a:gd name="T16" fmla="*/ 60 w 88"/>
                  <a:gd name="T17" fmla="*/ 157 h 160"/>
                  <a:gd name="T18" fmla="*/ 55 w 88"/>
                  <a:gd name="T19" fmla="*/ 160 h 160"/>
                  <a:gd name="T20" fmla="*/ 55 w 88"/>
                  <a:gd name="T21" fmla="*/ 160 h 160"/>
                  <a:gd name="T22" fmla="*/ 0 w 88"/>
                  <a:gd name="T23" fmla="*/ 99 h 160"/>
                  <a:gd name="T24" fmla="*/ 0 w 88"/>
                  <a:gd name="T25" fmla="*/ 99 h 160"/>
                  <a:gd name="T26" fmla="*/ 7 w 88"/>
                  <a:gd name="T27" fmla="*/ 0 h 160"/>
                  <a:gd name="T28" fmla="*/ 7 w 88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8"/>
                  <a:gd name="T46" fmla="*/ 0 h 160"/>
                  <a:gd name="T47" fmla="*/ 88 w 88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8" h="160">
                    <a:moveTo>
                      <a:pt x="7" y="0"/>
                    </a:moveTo>
                    <a:lnTo>
                      <a:pt x="7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71" y="140"/>
                    </a:lnTo>
                    <a:lnTo>
                      <a:pt x="71" y="140"/>
                    </a:lnTo>
                    <a:lnTo>
                      <a:pt x="70" y="147"/>
                    </a:lnTo>
                    <a:lnTo>
                      <a:pt x="65" y="152"/>
                    </a:lnTo>
                    <a:lnTo>
                      <a:pt x="60" y="157"/>
                    </a:lnTo>
                    <a:lnTo>
                      <a:pt x="55" y="160"/>
                    </a:lnTo>
                    <a:lnTo>
                      <a:pt x="55" y="160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54" name="Freeform 83"/>
              <p:cNvSpPr>
                <a:spLocks noChangeArrowheads="1"/>
              </p:cNvSpPr>
              <p:nvPr/>
            </p:nvSpPr>
            <p:spPr bwMode="auto">
              <a:xfrm>
                <a:off x="1282700" y="152400"/>
                <a:ext cx="131763" cy="254000"/>
              </a:xfrm>
              <a:custGeom>
                <a:avLst/>
                <a:gdLst>
                  <a:gd name="T0" fmla="*/ 6 w 83"/>
                  <a:gd name="T1" fmla="*/ 0 h 160"/>
                  <a:gd name="T2" fmla="*/ 6 w 83"/>
                  <a:gd name="T3" fmla="*/ 0 h 160"/>
                  <a:gd name="T4" fmla="*/ 83 w 83"/>
                  <a:gd name="T5" fmla="*/ 0 h 160"/>
                  <a:gd name="T6" fmla="*/ 83 w 83"/>
                  <a:gd name="T7" fmla="*/ 0 h 160"/>
                  <a:gd name="T8" fmla="*/ 66 w 83"/>
                  <a:gd name="T9" fmla="*/ 140 h 160"/>
                  <a:gd name="T10" fmla="*/ 66 w 83"/>
                  <a:gd name="T11" fmla="*/ 140 h 160"/>
                  <a:gd name="T12" fmla="*/ 65 w 83"/>
                  <a:gd name="T13" fmla="*/ 147 h 160"/>
                  <a:gd name="T14" fmla="*/ 60 w 83"/>
                  <a:gd name="T15" fmla="*/ 152 h 160"/>
                  <a:gd name="T16" fmla="*/ 55 w 83"/>
                  <a:gd name="T17" fmla="*/ 156 h 160"/>
                  <a:gd name="T18" fmla="*/ 50 w 83"/>
                  <a:gd name="T19" fmla="*/ 160 h 160"/>
                  <a:gd name="T20" fmla="*/ 50 w 83"/>
                  <a:gd name="T21" fmla="*/ 160 h 160"/>
                  <a:gd name="T22" fmla="*/ 0 w 83"/>
                  <a:gd name="T23" fmla="*/ 99 h 160"/>
                  <a:gd name="T24" fmla="*/ 0 w 83"/>
                  <a:gd name="T25" fmla="*/ 99 h 160"/>
                  <a:gd name="T26" fmla="*/ 6 w 83"/>
                  <a:gd name="T27" fmla="*/ 0 h 160"/>
                  <a:gd name="T28" fmla="*/ 6 w 83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3"/>
                  <a:gd name="T46" fmla="*/ 0 h 160"/>
                  <a:gd name="T47" fmla="*/ 83 w 83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3" h="160">
                    <a:moveTo>
                      <a:pt x="6" y="0"/>
                    </a:moveTo>
                    <a:lnTo>
                      <a:pt x="6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66" y="140"/>
                    </a:lnTo>
                    <a:lnTo>
                      <a:pt x="66" y="140"/>
                    </a:lnTo>
                    <a:lnTo>
                      <a:pt x="65" y="147"/>
                    </a:lnTo>
                    <a:lnTo>
                      <a:pt x="60" y="152"/>
                    </a:lnTo>
                    <a:lnTo>
                      <a:pt x="55" y="156"/>
                    </a:lnTo>
                    <a:lnTo>
                      <a:pt x="50" y="160"/>
                    </a:lnTo>
                    <a:lnTo>
                      <a:pt x="50" y="160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55" name="Freeform 84"/>
              <p:cNvSpPr>
                <a:spLocks noChangeArrowheads="1"/>
              </p:cNvSpPr>
              <p:nvPr/>
            </p:nvSpPr>
            <p:spPr bwMode="auto">
              <a:xfrm>
                <a:off x="1289050" y="152400"/>
                <a:ext cx="125413" cy="254000"/>
              </a:xfrm>
              <a:custGeom>
                <a:avLst/>
                <a:gdLst>
                  <a:gd name="T0" fmla="*/ 5 w 79"/>
                  <a:gd name="T1" fmla="*/ 0 h 160"/>
                  <a:gd name="T2" fmla="*/ 5 w 79"/>
                  <a:gd name="T3" fmla="*/ 0 h 160"/>
                  <a:gd name="T4" fmla="*/ 79 w 79"/>
                  <a:gd name="T5" fmla="*/ 0 h 160"/>
                  <a:gd name="T6" fmla="*/ 79 w 79"/>
                  <a:gd name="T7" fmla="*/ 0 h 160"/>
                  <a:gd name="T8" fmla="*/ 62 w 79"/>
                  <a:gd name="T9" fmla="*/ 140 h 160"/>
                  <a:gd name="T10" fmla="*/ 62 w 79"/>
                  <a:gd name="T11" fmla="*/ 140 h 160"/>
                  <a:gd name="T12" fmla="*/ 61 w 79"/>
                  <a:gd name="T13" fmla="*/ 147 h 160"/>
                  <a:gd name="T14" fmla="*/ 56 w 79"/>
                  <a:gd name="T15" fmla="*/ 152 h 160"/>
                  <a:gd name="T16" fmla="*/ 51 w 79"/>
                  <a:gd name="T17" fmla="*/ 156 h 160"/>
                  <a:gd name="T18" fmla="*/ 46 w 79"/>
                  <a:gd name="T19" fmla="*/ 160 h 160"/>
                  <a:gd name="T20" fmla="*/ 46 w 79"/>
                  <a:gd name="T21" fmla="*/ 160 h 160"/>
                  <a:gd name="T22" fmla="*/ 0 w 79"/>
                  <a:gd name="T23" fmla="*/ 98 h 160"/>
                  <a:gd name="T24" fmla="*/ 0 w 79"/>
                  <a:gd name="T25" fmla="*/ 98 h 160"/>
                  <a:gd name="T26" fmla="*/ 5 w 79"/>
                  <a:gd name="T27" fmla="*/ 0 h 160"/>
                  <a:gd name="T28" fmla="*/ 5 w 79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9"/>
                  <a:gd name="T46" fmla="*/ 0 h 160"/>
                  <a:gd name="T47" fmla="*/ 79 w 79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9" h="160">
                    <a:moveTo>
                      <a:pt x="5" y="0"/>
                    </a:moveTo>
                    <a:lnTo>
                      <a:pt x="5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62" y="140"/>
                    </a:lnTo>
                    <a:lnTo>
                      <a:pt x="62" y="140"/>
                    </a:lnTo>
                    <a:lnTo>
                      <a:pt x="61" y="147"/>
                    </a:lnTo>
                    <a:lnTo>
                      <a:pt x="56" y="152"/>
                    </a:lnTo>
                    <a:lnTo>
                      <a:pt x="51" y="156"/>
                    </a:lnTo>
                    <a:lnTo>
                      <a:pt x="46" y="160"/>
                    </a:lnTo>
                    <a:lnTo>
                      <a:pt x="46" y="160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56" name="Freeform 85"/>
              <p:cNvSpPr>
                <a:spLocks noChangeArrowheads="1"/>
              </p:cNvSpPr>
              <p:nvPr/>
            </p:nvSpPr>
            <p:spPr bwMode="auto">
              <a:xfrm>
                <a:off x="1295400" y="152400"/>
                <a:ext cx="119063" cy="254000"/>
              </a:xfrm>
              <a:custGeom>
                <a:avLst/>
                <a:gdLst>
                  <a:gd name="T0" fmla="*/ 5 w 75"/>
                  <a:gd name="T1" fmla="*/ 0 h 160"/>
                  <a:gd name="T2" fmla="*/ 5 w 75"/>
                  <a:gd name="T3" fmla="*/ 0 h 160"/>
                  <a:gd name="T4" fmla="*/ 75 w 75"/>
                  <a:gd name="T5" fmla="*/ 0 h 160"/>
                  <a:gd name="T6" fmla="*/ 75 w 75"/>
                  <a:gd name="T7" fmla="*/ 0 h 160"/>
                  <a:gd name="T8" fmla="*/ 58 w 75"/>
                  <a:gd name="T9" fmla="*/ 140 h 160"/>
                  <a:gd name="T10" fmla="*/ 58 w 75"/>
                  <a:gd name="T11" fmla="*/ 140 h 160"/>
                  <a:gd name="T12" fmla="*/ 57 w 75"/>
                  <a:gd name="T13" fmla="*/ 147 h 160"/>
                  <a:gd name="T14" fmla="*/ 52 w 75"/>
                  <a:gd name="T15" fmla="*/ 152 h 160"/>
                  <a:gd name="T16" fmla="*/ 48 w 75"/>
                  <a:gd name="T17" fmla="*/ 156 h 160"/>
                  <a:gd name="T18" fmla="*/ 43 w 75"/>
                  <a:gd name="T19" fmla="*/ 160 h 160"/>
                  <a:gd name="T20" fmla="*/ 43 w 75"/>
                  <a:gd name="T21" fmla="*/ 160 h 160"/>
                  <a:gd name="T22" fmla="*/ 0 w 75"/>
                  <a:gd name="T23" fmla="*/ 96 h 160"/>
                  <a:gd name="T24" fmla="*/ 0 w 75"/>
                  <a:gd name="T25" fmla="*/ 96 h 160"/>
                  <a:gd name="T26" fmla="*/ 5 w 75"/>
                  <a:gd name="T27" fmla="*/ 0 h 160"/>
                  <a:gd name="T28" fmla="*/ 5 w 75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5"/>
                  <a:gd name="T46" fmla="*/ 0 h 160"/>
                  <a:gd name="T47" fmla="*/ 75 w 75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5" h="160">
                    <a:moveTo>
                      <a:pt x="5" y="0"/>
                    </a:moveTo>
                    <a:lnTo>
                      <a:pt x="5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58" y="140"/>
                    </a:lnTo>
                    <a:lnTo>
                      <a:pt x="58" y="140"/>
                    </a:lnTo>
                    <a:lnTo>
                      <a:pt x="57" y="147"/>
                    </a:lnTo>
                    <a:lnTo>
                      <a:pt x="52" y="152"/>
                    </a:lnTo>
                    <a:lnTo>
                      <a:pt x="48" y="156"/>
                    </a:lnTo>
                    <a:lnTo>
                      <a:pt x="43" y="160"/>
                    </a:lnTo>
                    <a:lnTo>
                      <a:pt x="43" y="160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57" name="Freeform 86"/>
              <p:cNvSpPr>
                <a:spLocks noChangeArrowheads="1"/>
              </p:cNvSpPr>
              <p:nvPr/>
            </p:nvSpPr>
            <p:spPr bwMode="auto">
              <a:xfrm>
                <a:off x="1301750" y="152400"/>
                <a:ext cx="112713" cy="254000"/>
              </a:xfrm>
              <a:custGeom>
                <a:avLst/>
                <a:gdLst>
                  <a:gd name="T0" fmla="*/ 5 w 71"/>
                  <a:gd name="T1" fmla="*/ 0 h 160"/>
                  <a:gd name="T2" fmla="*/ 5 w 71"/>
                  <a:gd name="T3" fmla="*/ 0 h 160"/>
                  <a:gd name="T4" fmla="*/ 71 w 71"/>
                  <a:gd name="T5" fmla="*/ 0 h 160"/>
                  <a:gd name="T6" fmla="*/ 71 w 71"/>
                  <a:gd name="T7" fmla="*/ 0 h 160"/>
                  <a:gd name="T8" fmla="*/ 54 w 71"/>
                  <a:gd name="T9" fmla="*/ 140 h 160"/>
                  <a:gd name="T10" fmla="*/ 54 w 71"/>
                  <a:gd name="T11" fmla="*/ 140 h 160"/>
                  <a:gd name="T12" fmla="*/ 53 w 71"/>
                  <a:gd name="T13" fmla="*/ 147 h 160"/>
                  <a:gd name="T14" fmla="*/ 48 w 71"/>
                  <a:gd name="T15" fmla="*/ 152 h 160"/>
                  <a:gd name="T16" fmla="*/ 44 w 71"/>
                  <a:gd name="T17" fmla="*/ 156 h 160"/>
                  <a:gd name="T18" fmla="*/ 39 w 71"/>
                  <a:gd name="T19" fmla="*/ 160 h 160"/>
                  <a:gd name="T20" fmla="*/ 39 w 71"/>
                  <a:gd name="T21" fmla="*/ 160 h 160"/>
                  <a:gd name="T22" fmla="*/ 0 w 71"/>
                  <a:gd name="T23" fmla="*/ 95 h 160"/>
                  <a:gd name="T24" fmla="*/ 0 w 71"/>
                  <a:gd name="T25" fmla="*/ 95 h 160"/>
                  <a:gd name="T26" fmla="*/ 5 w 71"/>
                  <a:gd name="T27" fmla="*/ 0 h 160"/>
                  <a:gd name="T28" fmla="*/ 5 w 71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1"/>
                  <a:gd name="T46" fmla="*/ 0 h 160"/>
                  <a:gd name="T47" fmla="*/ 71 w 71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1" h="160">
                    <a:moveTo>
                      <a:pt x="5" y="0"/>
                    </a:moveTo>
                    <a:lnTo>
                      <a:pt x="5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54" y="140"/>
                    </a:lnTo>
                    <a:lnTo>
                      <a:pt x="54" y="140"/>
                    </a:lnTo>
                    <a:lnTo>
                      <a:pt x="53" y="147"/>
                    </a:lnTo>
                    <a:lnTo>
                      <a:pt x="48" y="152"/>
                    </a:lnTo>
                    <a:lnTo>
                      <a:pt x="44" y="156"/>
                    </a:lnTo>
                    <a:lnTo>
                      <a:pt x="39" y="160"/>
                    </a:lnTo>
                    <a:lnTo>
                      <a:pt x="39" y="160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58" name="Freeform 87"/>
              <p:cNvSpPr>
                <a:spLocks noChangeArrowheads="1"/>
              </p:cNvSpPr>
              <p:nvPr/>
            </p:nvSpPr>
            <p:spPr bwMode="auto">
              <a:xfrm>
                <a:off x="1304925" y="152400"/>
                <a:ext cx="109538" cy="252413"/>
              </a:xfrm>
              <a:custGeom>
                <a:avLst/>
                <a:gdLst>
                  <a:gd name="T0" fmla="*/ 7 w 69"/>
                  <a:gd name="T1" fmla="*/ 0 h 159"/>
                  <a:gd name="T2" fmla="*/ 7 w 69"/>
                  <a:gd name="T3" fmla="*/ 0 h 159"/>
                  <a:gd name="T4" fmla="*/ 69 w 69"/>
                  <a:gd name="T5" fmla="*/ 0 h 159"/>
                  <a:gd name="T6" fmla="*/ 69 w 69"/>
                  <a:gd name="T7" fmla="*/ 0 h 159"/>
                  <a:gd name="T8" fmla="*/ 52 w 69"/>
                  <a:gd name="T9" fmla="*/ 140 h 159"/>
                  <a:gd name="T10" fmla="*/ 52 w 69"/>
                  <a:gd name="T11" fmla="*/ 140 h 159"/>
                  <a:gd name="T12" fmla="*/ 51 w 69"/>
                  <a:gd name="T13" fmla="*/ 147 h 159"/>
                  <a:gd name="T14" fmla="*/ 46 w 69"/>
                  <a:gd name="T15" fmla="*/ 152 h 159"/>
                  <a:gd name="T16" fmla="*/ 42 w 69"/>
                  <a:gd name="T17" fmla="*/ 156 h 159"/>
                  <a:gd name="T18" fmla="*/ 37 w 69"/>
                  <a:gd name="T19" fmla="*/ 159 h 159"/>
                  <a:gd name="T20" fmla="*/ 37 w 69"/>
                  <a:gd name="T21" fmla="*/ 159 h 159"/>
                  <a:gd name="T22" fmla="*/ 0 w 69"/>
                  <a:gd name="T23" fmla="*/ 94 h 159"/>
                  <a:gd name="T24" fmla="*/ 0 w 69"/>
                  <a:gd name="T25" fmla="*/ 94 h 159"/>
                  <a:gd name="T26" fmla="*/ 7 w 69"/>
                  <a:gd name="T27" fmla="*/ 0 h 159"/>
                  <a:gd name="T28" fmla="*/ 7 w 69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9"/>
                  <a:gd name="T46" fmla="*/ 0 h 159"/>
                  <a:gd name="T47" fmla="*/ 69 w 69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9" h="159">
                    <a:moveTo>
                      <a:pt x="7" y="0"/>
                    </a:moveTo>
                    <a:lnTo>
                      <a:pt x="7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52" y="140"/>
                    </a:lnTo>
                    <a:lnTo>
                      <a:pt x="52" y="140"/>
                    </a:lnTo>
                    <a:lnTo>
                      <a:pt x="51" y="147"/>
                    </a:lnTo>
                    <a:lnTo>
                      <a:pt x="46" y="152"/>
                    </a:lnTo>
                    <a:lnTo>
                      <a:pt x="42" y="156"/>
                    </a:lnTo>
                    <a:lnTo>
                      <a:pt x="37" y="159"/>
                    </a:lnTo>
                    <a:lnTo>
                      <a:pt x="37" y="159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59" name="Freeform 88"/>
              <p:cNvSpPr>
                <a:spLocks noChangeArrowheads="1"/>
              </p:cNvSpPr>
              <p:nvPr/>
            </p:nvSpPr>
            <p:spPr bwMode="auto">
              <a:xfrm>
                <a:off x="1311275" y="152400"/>
                <a:ext cx="103188" cy="252413"/>
              </a:xfrm>
              <a:custGeom>
                <a:avLst/>
                <a:gdLst>
                  <a:gd name="T0" fmla="*/ 7 w 65"/>
                  <a:gd name="T1" fmla="*/ 0 h 159"/>
                  <a:gd name="T2" fmla="*/ 7 w 65"/>
                  <a:gd name="T3" fmla="*/ 0 h 159"/>
                  <a:gd name="T4" fmla="*/ 65 w 65"/>
                  <a:gd name="T5" fmla="*/ 0 h 159"/>
                  <a:gd name="T6" fmla="*/ 65 w 65"/>
                  <a:gd name="T7" fmla="*/ 0 h 159"/>
                  <a:gd name="T8" fmla="*/ 48 w 65"/>
                  <a:gd name="T9" fmla="*/ 140 h 159"/>
                  <a:gd name="T10" fmla="*/ 48 w 65"/>
                  <a:gd name="T11" fmla="*/ 140 h 159"/>
                  <a:gd name="T12" fmla="*/ 47 w 65"/>
                  <a:gd name="T13" fmla="*/ 147 h 159"/>
                  <a:gd name="T14" fmla="*/ 42 w 65"/>
                  <a:gd name="T15" fmla="*/ 152 h 159"/>
                  <a:gd name="T16" fmla="*/ 38 w 65"/>
                  <a:gd name="T17" fmla="*/ 156 h 159"/>
                  <a:gd name="T18" fmla="*/ 33 w 65"/>
                  <a:gd name="T19" fmla="*/ 159 h 159"/>
                  <a:gd name="T20" fmla="*/ 33 w 65"/>
                  <a:gd name="T21" fmla="*/ 159 h 159"/>
                  <a:gd name="T22" fmla="*/ 0 w 65"/>
                  <a:gd name="T23" fmla="*/ 92 h 159"/>
                  <a:gd name="T24" fmla="*/ 0 w 65"/>
                  <a:gd name="T25" fmla="*/ 92 h 159"/>
                  <a:gd name="T26" fmla="*/ 7 w 65"/>
                  <a:gd name="T27" fmla="*/ 0 h 159"/>
                  <a:gd name="T28" fmla="*/ 7 w 65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5"/>
                  <a:gd name="T46" fmla="*/ 0 h 159"/>
                  <a:gd name="T47" fmla="*/ 65 w 65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5" h="159">
                    <a:moveTo>
                      <a:pt x="7" y="0"/>
                    </a:moveTo>
                    <a:lnTo>
                      <a:pt x="7" y="0"/>
                    </a:lnTo>
                    <a:lnTo>
                      <a:pt x="65" y="0"/>
                    </a:lnTo>
                    <a:lnTo>
                      <a:pt x="65" y="0"/>
                    </a:lnTo>
                    <a:lnTo>
                      <a:pt x="48" y="140"/>
                    </a:lnTo>
                    <a:lnTo>
                      <a:pt x="48" y="140"/>
                    </a:lnTo>
                    <a:lnTo>
                      <a:pt x="47" y="147"/>
                    </a:lnTo>
                    <a:lnTo>
                      <a:pt x="42" y="152"/>
                    </a:lnTo>
                    <a:lnTo>
                      <a:pt x="38" y="156"/>
                    </a:lnTo>
                    <a:lnTo>
                      <a:pt x="33" y="159"/>
                    </a:lnTo>
                    <a:lnTo>
                      <a:pt x="33" y="159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60" name="Freeform 89"/>
              <p:cNvSpPr>
                <a:spLocks noChangeArrowheads="1"/>
              </p:cNvSpPr>
              <p:nvPr/>
            </p:nvSpPr>
            <p:spPr bwMode="auto">
              <a:xfrm>
                <a:off x="1319212" y="152400"/>
                <a:ext cx="95250" cy="252413"/>
              </a:xfrm>
              <a:custGeom>
                <a:avLst/>
                <a:gdLst>
                  <a:gd name="T0" fmla="*/ 6 w 60"/>
                  <a:gd name="T1" fmla="*/ 0 h 159"/>
                  <a:gd name="T2" fmla="*/ 6 w 60"/>
                  <a:gd name="T3" fmla="*/ 0 h 159"/>
                  <a:gd name="T4" fmla="*/ 60 w 60"/>
                  <a:gd name="T5" fmla="*/ 0 h 159"/>
                  <a:gd name="T6" fmla="*/ 60 w 60"/>
                  <a:gd name="T7" fmla="*/ 0 h 159"/>
                  <a:gd name="T8" fmla="*/ 43 w 60"/>
                  <a:gd name="T9" fmla="*/ 140 h 159"/>
                  <a:gd name="T10" fmla="*/ 43 w 60"/>
                  <a:gd name="T11" fmla="*/ 140 h 159"/>
                  <a:gd name="T12" fmla="*/ 42 w 60"/>
                  <a:gd name="T13" fmla="*/ 147 h 159"/>
                  <a:gd name="T14" fmla="*/ 39 w 60"/>
                  <a:gd name="T15" fmla="*/ 151 h 159"/>
                  <a:gd name="T16" fmla="*/ 33 w 60"/>
                  <a:gd name="T17" fmla="*/ 156 h 159"/>
                  <a:gd name="T18" fmla="*/ 29 w 60"/>
                  <a:gd name="T19" fmla="*/ 159 h 159"/>
                  <a:gd name="T20" fmla="*/ 29 w 60"/>
                  <a:gd name="T21" fmla="*/ 159 h 159"/>
                  <a:gd name="T22" fmla="*/ 0 w 60"/>
                  <a:gd name="T23" fmla="*/ 91 h 159"/>
                  <a:gd name="T24" fmla="*/ 0 w 60"/>
                  <a:gd name="T25" fmla="*/ 91 h 159"/>
                  <a:gd name="T26" fmla="*/ 6 w 60"/>
                  <a:gd name="T27" fmla="*/ 0 h 159"/>
                  <a:gd name="T28" fmla="*/ 6 w 60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159"/>
                  <a:gd name="T47" fmla="*/ 60 w 60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159">
                    <a:moveTo>
                      <a:pt x="6" y="0"/>
                    </a:moveTo>
                    <a:lnTo>
                      <a:pt x="6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3" y="140"/>
                    </a:lnTo>
                    <a:lnTo>
                      <a:pt x="43" y="140"/>
                    </a:lnTo>
                    <a:lnTo>
                      <a:pt x="42" y="147"/>
                    </a:lnTo>
                    <a:lnTo>
                      <a:pt x="39" y="151"/>
                    </a:lnTo>
                    <a:lnTo>
                      <a:pt x="33" y="156"/>
                    </a:lnTo>
                    <a:lnTo>
                      <a:pt x="29" y="159"/>
                    </a:lnTo>
                    <a:lnTo>
                      <a:pt x="29" y="159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61" name="Freeform 90"/>
              <p:cNvSpPr>
                <a:spLocks noChangeArrowheads="1"/>
              </p:cNvSpPr>
              <p:nvPr/>
            </p:nvSpPr>
            <p:spPr bwMode="auto">
              <a:xfrm>
                <a:off x="1325562" y="152400"/>
                <a:ext cx="88900" cy="252413"/>
              </a:xfrm>
              <a:custGeom>
                <a:avLst/>
                <a:gdLst>
                  <a:gd name="T0" fmla="*/ 6 w 56"/>
                  <a:gd name="T1" fmla="*/ 0 h 159"/>
                  <a:gd name="T2" fmla="*/ 6 w 56"/>
                  <a:gd name="T3" fmla="*/ 0 h 159"/>
                  <a:gd name="T4" fmla="*/ 56 w 56"/>
                  <a:gd name="T5" fmla="*/ 0 h 159"/>
                  <a:gd name="T6" fmla="*/ 56 w 56"/>
                  <a:gd name="T7" fmla="*/ 0 h 159"/>
                  <a:gd name="T8" fmla="*/ 39 w 56"/>
                  <a:gd name="T9" fmla="*/ 140 h 159"/>
                  <a:gd name="T10" fmla="*/ 39 w 56"/>
                  <a:gd name="T11" fmla="*/ 140 h 159"/>
                  <a:gd name="T12" fmla="*/ 38 w 56"/>
                  <a:gd name="T13" fmla="*/ 147 h 159"/>
                  <a:gd name="T14" fmla="*/ 35 w 56"/>
                  <a:gd name="T15" fmla="*/ 151 h 159"/>
                  <a:gd name="T16" fmla="*/ 29 w 56"/>
                  <a:gd name="T17" fmla="*/ 156 h 159"/>
                  <a:gd name="T18" fmla="*/ 25 w 56"/>
                  <a:gd name="T19" fmla="*/ 159 h 159"/>
                  <a:gd name="T20" fmla="*/ 25 w 56"/>
                  <a:gd name="T21" fmla="*/ 159 h 159"/>
                  <a:gd name="T22" fmla="*/ 0 w 56"/>
                  <a:gd name="T23" fmla="*/ 91 h 159"/>
                  <a:gd name="T24" fmla="*/ 0 w 56"/>
                  <a:gd name="T25" fmla="*/ 91 h 159"/>
                  <a:gd name="T26" fmla="*/ 6 w 56"/>
                  <a:gd name="T27" fmla="*/ 0 h 159"/>
                  <a:gd name="T28" fmla="*/ 6 w 56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159"/>
                  <a:gd name="T47" fmla="*/ 56 w 56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159">
                    <a:moveTo>
                      <a:pt x="6" y="0"/>
                    </a:moveTo>
                    <a:lnTo>
                      <a:pt x="6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39" y="140"/>
                    </a:lnTo>
                    <a:lnTo>
                      <a:pt x="39" y="140"/>
                    </a:lnTo>
                    <a:lnTo>
                      <a:pt x="38" y="147"/>
                    </a:lnTo>
                    <a:lnTo>
                      <a:pt x="35" y="151"/>
                    </a:lnTo>
                    <a:lnTo>
                      <a:pt x="29" y="156"/>
                    </a:lnTo>
                    <a:lnTo>
                      <a:pt x="25" y="159"/>
                    </a:lnTo>
                    <a:lnTo>
                      <a:pt x="25" y="159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62" name="Freeform 91"/>
              <p:cNvSpPr>
                <a:spLocks noChangeArrowheads="1"/>
              </p:cNvSpPr>
              <p:nvPr/>
            </p:nvSpPr>
            <p:spPr bwMode="auto">
              <a:xfrm>
                <a:off x="1328737" y="152400"/>
                <a:ext cx="85725" cy="252413"/>
              </a:xfrm>
              <a:custGeom>
                <a:avLst/>
                <a:gdLst>
                  <a:gd name="T0" fmla="*/ 7 w 54"/>
                  <a:gd name="T1" fmla="*/ 0 h 159"/>
                  <a:gd name="T2" fmla="*/ 7 w 54"/>
                  <a:gd name="T3" fmla="*/ 0 h 159"/>
                  <a:gd name="T4" fmla="*/ 54 w 54"/>
                  <a:gd name="T5" fmla="*/ 0 h 159"/>
                  <a:gd name="T6" fmla="*/ 54 w 54"/>
                  <a:gd name="T7" fmla="*/ 0 h 159"/>
                  <a:gd name="T8" fmla="*/ 37 w 54"/>
                  <a:gd name="T9" fmla="*/ 140 h 159"/>
                  <a:gd name="T10" fmla="*/ 37 w 54"/>
                  <a:gd name="T11" fmla="*/ 140 h 159"/>
                  <a:gd name="T12" fmla="*/ 36 w 54"/>
                  <a:gd name="T13" fmla="*/ 145 h 159"/>
                  <a:gd name="T14" fmla="*/ 33 w 54"/>
                  <a:gd name="T15" fmla="*/ 151 h 159"/>
                  <a:gd name="T16" fmla="*/ 29 w 54"/>
                  <a:gd name="T17" fmla="*/ 155 h 159"/>
                  <a:gd name="T18" fmla="*/ 23 w 54"/>
                  <a:gd name="T19" fmla="*/ 159 h 159"/>
                  <a:gd name="T20" fmla="*/ 23 w 54"/>
                  <a:gd name="T21" fmla="*/ 159 h 159"/>
                  <a:gd name="T22" fmla="*/ 0 w 54"/>
                  <a:gd name="T23" fmla="*/ 90 h 159"/>
                  <a:gd name="T24" fmla="*/ 0 w 54"/>
                  <a:gd name="T25" fmla="*/ 90 h 159"/>
                  <a:gd name="T26" fmla="*/ 7 w 54"/>
                  <a:gd name="T27" fmla="*/ 0 h 159"/>
                  <a:gd name="T28" fmla="*/ 7 w 54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4"/>
                  <a:gd name="T46" fmla="*/ 0 h 159"/>
                  <a:gd name="T47" fmla="*/ 54 w 54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4" h="159">
                    <a:moveTo>
                      <a:pt x="7" y="0"/>
                    </a:moveTo>
                    <a:lnTo>
                      <a:pt x="7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37" y="140"/>
                    </a:lnTo>
                    <a:lnTo>
                      <a:pt x="37" y="140"/>
                    </a:lnTo>
                    <a:lnTo>
                      <a:pt x="36" y="145"/>
                    </a:lnTo>
                    <a:lnTo>
                      <a:pt x="33" y="151"/>
                    </a:lnTo>
                    <a:lnTo>
                      <a:pt x="29" y="155"/>
                    </a:lnTo>
                    <a:lnTo>
                      <a:pt x="23" y="159"/>
                    </a:lnTo>
                    <a:lnTo>
                      <a:pt x="23" y="159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63" name="Freeform 92"/>
              <p:cNvSpPr>
                <a:spLocks noChangeArrowheads="1"/>
              </p:cNvSpPr>
              <p:nvPr/>
            </p:nvSpPr>
            <p:spPr bwMode="auto">
              <a:xfrm>
                <a:off x="1335087" y="152400"/>
                <a:ext cx="79375" cy="252413"/>
              </a:xfrm>
              <a:custGeom>
                <a:avLst/>
                <a:gdLst>
                  <a:gd name="T0" fmla="*/ 7 w 50"/>
                  <a:gd name="T1" fmla="*/ 0 h 159"/>
                  <a:gd name="T2" fmla="*/ 7 w 50"/>
                  <a:gd name="T3" fmla="*/ 0 h 159"/>
                  <a:gd name="T4" fmla="*/ 50 w 50"/>
                  <a:gd name="T5" fmla="*/ 0 h 159"/>
                  <a:gd name="T6" fmla="*/ 50 w 50"/>
                  <a:gd name="T7" fmla="*/ 0 h 159"/>
                  <a:gd name="T8" fmla="*/ 33 w 50"/>
                  <a:gd name="T9" fmla="*/ 140 h 159"/>
                  <a:gd name="T10" fmla="*/ 33 w 50"/>
                  <a:gd name="T11" fmla="*/ 140 h 159"/>
                  <a:gd name="T12" fmla="*/ 32 w 50"/>
                  <a:gd name="T13" fmla="*/ 145 h 159"/>
                  <a:gd name="T14" fmla="*/ 29 w 50"/>
                  <a:gd name="T15" fmla="*/ 151 h 159"/>
                  <a:gd name="T16" fmla="*/ 25 w 50"/>
                  <a:gd name="T17" fmla="*/ 155 h 159"/>
                  <a:gd name="T18" fmla="*/ 19 w 50"/>
                  <a:gd name="T19" fmla="*/ 159 h 159"/>
                  <a:gd name="T20" fmla="*/ 19 w 50"/>
                  <a:gd name="T21" fmla="*/ 159 h 159"/>
                  <a:gd name="T22" fmla="*/ 0 w 50"/>
                  <a:gd name="T23" fmla="*/ 88 h 159"/>
                  <a:gd name="T24" fmla="*/ 0 w 50"/>
                  <a:gd name="T25" fmla="*/ 88 h 159"/>
                  <a:gd name="T26" fmla="*/ 7 w 50"/>
                  <a:gd name="T27" fmla="*/ 0 h 159"/>
                  <a:gd name="T28" fmla="*/ 7 w 50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"/>
                  <a:gd name="T46" fmla="*/ 0 h 159"/>
                  <a:gd name="T47" fmla="*/ 50 w 50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" h="159">
                    <a:moveTo>
                      <a:pt x="7" y="0"/>
                    </a:moveTo>
                    <a:lnTo>
                      <a:pt x="7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33" y="140"/>
                    </a:lnTo>
                    <a:lnTo>
                      <a:pt x="33" y="140"/>
                    </a:lnTo>
                    <a:lnTo>
                      <a:pt x="32" y="145"/>
                    </a:lnTo>
                    <a:lnTo>
                      <a:pt x="29" y="151"/>
                    </a:lnTo>
                    <a:lnTo>
                      <a:pt x="25" y="155"/>
                    </a:lnTo>
                    <a:lnTo>
                      <a:pt x="19" y="159"/>
                    </a:lnTo>
                    <a:lnTo>
                      <a:pt x="19" y="159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64" name="Freeform 93"/>
              <p:cNvSpPr>
                <a:spLocks noChangeArrowheads="1"/>
              </p:cNvSpPr>
              <p:nvPr/>
            </p:nvSpPr>
            <p:spPr bwMode="auto">
              <a:xfrm>
                <a:off x="1341437" y="152400"/>
                <a:ext cx="73025" cy="252413"/>
              </a:xfrm>
              <a:custGeom>
                <a:avLst/>
                <a:gdLst>
                  <a:gd name="T0" fmla="*/ 7 w 46"/>
                  <a:gd name="T1" fmla="*/ 0 h 159"/>
                  <a:gd name="T2" fmla="*/ 7 w 46"/>
                  <a:gd name="T3" fmla="*/ 0 h 159"/>
                  <a:gd name="T4" fmla="*/ 46 w 46"/>
                  <a:gd name="T5" fmla="*/ 0 h 159"/>
                  <a:gd name="T6" fmla="*/ 46 w 46"/>
                  <a:gd name="T7" fmla="*/ 0 h 159"/>
                  <a:gd name="T8" fmla="*/ 29 w 46"/>
                  <a:gd name="T9" fmla="*/ 140 h 159"/>
                  <a:gd name="T10" fmla="*/ 29 w 46"/>
                  <a:gd name="T11" fmla="*/ 140 h 159"/>
                  <a:gd name="T12" fmla="*/ 28 w 46"/>
                  <a:gd name="T13" fmla="*/ 145 h 159"/>
                  <a:gd name="T14" fmla="*/ 25 w 46"/>
                  <a:gd name="T15" fmla="*/ 151 h 159"/>
                  <a:gd name="T16" fmla="*/ 21 w 46"/>
                  <a:gd name="T17" fmla="*/ 155 h 159"/>
                  <a:gd name="T18" fmla="*/ 17 w 46"/>
                  <a:gd name="T19" fmla="*/ 159 h 159"/>
                  <a:gd name="T20" fmla="*/ 17 w 46"/>
                  <a:gd name="T21" fmla="*/ 159 h 159"/>
                  <a:gd name="T22" fmla="*/ 0 w 46"/>
                  <a:gd name="T23" fmla="*/ 87 h 159"/>
                  <a:gd name="T24" fmla="*/ 0 w 46"/>
                  <a:gd name="T25" fmla="*/ 87 h 159"/>
                  <a:gd name="T26" fmla="*/ 7 w 46"/>
                  <a:gd name="T27" fmla="*/ 0 h 159"/>
                  <a:gd name="T28" fmla="*/ 7 w 46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6"/>
                  <a:gd name="T46" fmla="*/ 0 h 159"/>
                  <a:gd name="T47" fmla="*/ 46 w 46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6" h="159">
                    <a:moveTo>
                      <a:pt x="7" y="0"/>
                    </a:moveTo>
                    <a:lnTo>
                      <a:pt x="7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29" y="140"/>
                    </a:lnTo>
                    <a:lnTo>
                      <a:pt x="29" y="140"/>
                    </a:lnTo>
                    <a:lnTo>
                      <a:pt x="28" y="145"/>
                    </a:lnTo>
                    <a:lnTo>
                      <a:pt x="25" y="151"/>
                    </a:lnTo>
                    <a:lnTo>
                      <a:pt x="21" y="155"/>
                    </a:lnTo>
                    <a:lnTo>
                      <a:pt x="17" y="159"/>
                    </a:lnTo>
                    <a:lnTo>
                      <a:pt x="17" y="159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65" name="Freeform 94"/>
              <p:cNvSpPr>
                <a:spLocks noChangeArrowheads="1"/>
              </p:cNvSpPr>
              <p:nvPr/>
            </p:nvSpPr>
            <p:spPr bwMode="auto">
              <a:xfrm>
                <a:off x="1349375" y="152400"/>
                <a:ext cx="65088" cy="252413"/>
              </a:xfrm>
              <a:custGeom>
                <a:avLst/>
                <a:gdLst>
                  <a:gd name="T0" fmla="*/ 6 w 41"/>
                  <a:gd name="T1" fmla="*/ 0 h 159"/>
                  <a:gd name="T2" fmla="*/ 6 w 41"/>
                  <a:gd name="T3" fmla="*/ 0 h 159"/>
                  <a:gd name="T4" fmla="*/ 41 w 41"/>
                  <a:gd name="T5" fmla="*/ 0 h 159"/>
                  <a:gd name="T6" fmla="*/ 41 w 41"/>
                  <a:gd name="T7" fmla="*/ 0 h 159"/>
                  <a:gd name="T8" fmla="*/ 24 w 41"/>
                  <a:gd name="T9" fmla="*/ 140 h 159"/>
                  <a:gd name="T10" fmla="*/ 24 w 41"/>
                  <a:gd name="T11" fmla="*/ 140 h 159"/>
                  <a:gd name="T12" fmla="*/ 23 w 41"/>
                  <a:gd name="T13" fmla="*/ 145 h 159"/>
                  <a:gd name="T14" fmla="*/ 20 w 41"/>
                  <a:gd name="T15" fmla="*/ 151 h 159"/>
                  <a:gd name="T16" fmla="*/ 16 w 41"/>
                  <a:gd name="T17" fmla="*/ 155 h 159"/>
                  <a:gd name="T18" fmla="*/ 12 w 41"/>
                  <a:gd name="T19" fmla="*/ 159 h 159"/>
                  <a:gd name="T20" fmla="*/ 12 w 41"/>
                  <a:gd name="T21" fmla="*/ 159 h 159"/>
                  <a:gd name="T22" fmla="*/ 0 w 41"/>
                  <a:gd name="T23" fmla="*/ 86 h 159"/>
                  <a:gd name="T24" fmla="*/ 0 w 41"/>
                  <a:gd name="T25" fmla="*/ 86 h 159"/>
                  <a:gd name="T26" fmla="*/ 6 w 41"/>
                  <a:gd name="T27" fmla="*/ 0 h 159"/>
                  <a:gd name="T28" fmla="*/ 6 w 41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1"/>
                  <a:gd name="T46" fmla="*/ 0 h 159"/>
                  <a:gd name="T47" fmla="*/ 41 w 41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1" h="159">
                    <a:moveTo>
                      <a:pt x="6" y="0"/>
                    </a:moveTo>
                    <a:lnTo>
                      <a:pt x="6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24" y="140"/>
                    </a:lnTo>
                    <a:lnTo>
                      <a:pt x="24" y="140"/>
                    </a:lnTo>
                    <a:lnTo>
                      <a:pt x="23" y="145"/>
                    </a:lnTo>
                    <a:lnTo>
                      <a:pt x="20" y="151"/>
                    </a:lnTo>
                    <a:lnTo>
                      <a:pt x="16" y="155"/>
                    </a:lnTo>
                    <a:lnTo>
                      <a:pt x="12" y="159"/>
                    </a:lnTo>
                    <a:lnTo>
                      <a:pt x="12" y="159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66" name="Freeform 95"/>
              <p:cNvSpPr>
                <a:spLocks noChangeArrowheads="1"/>
              </p:cNvSpPr>
              <p:nvPr/>
            </p:nvSpPr>
            <p:spPr bwMode="auto">
              <a:xfrm>
                <a:off x="1352550" y="152400"/>
                <a:ext cx="61913" cy="252413"/>
              </a:xfrm>
              <a:custGeom>
                <a:avLst/>
                <a:gdLst>
                  <a:gd name="T0" fmla="*/ 8 w 39"/>
                  <a:gd name="T1" fmla="*/ 0 h 159"/>
                  <a:gd name="T2" fmla="*/ 8 w 39"/>
                  <a:gd name="T3" fmla="*/ 0 h 159"/>
                  <a:gd name="T4" fmla="*/ 39 w 39"/>
                  <a:gd name="T5" fmla="*/ 0 h 159"/>
                  <a:gd name="T6" fmla="*/ 39 w 39"/>
                  <a:gd name="T7" fmla="*/ 0 h 159"/>
                  <a:gd name="T8" fmla="*/ 22 w 39"/>
                  <a:gd name="T9" fmla="*/ 140 h 159"/>
                  <a:gd name="T10" fmla="*/ 22 w 39"/>
                  <a:gd name="T11" fmla="*/ 140 h 159"/>
                  <a:gd name="T12" fmla="*/ 21 w 39"/>
                  <a:gd name="T13" fmla="*/ 145 h 159"/>
                  <a:gd name="T14" fmla="*/ 18 w 39"/>
                  <a:gd name="T15" fmla="*/ 151 h 159"/>
                  <a:gd name="T16" fmla="*/ 14 w 39"/>
                  <a:gd name="T17" fmla="*/ 155 h 159"/>
                  <a:gd name="T18" fmla="*/ 10 w 39"/>
                  <a:gd name="T19" fmla="*/ 159 h 159"/>
                  <a:gd name="T20" fmla="*/ 10 w 39"/>
                  <a:gd name="T21" fmla="*/ 159 h 159"/>
                  <a:gd name="T22" fmla="*/ 0 w 39"/>
                  <a:gd name="T23" fmla="*/ 84 h 159"/>
                  <a:gd name="T24" fmla="*/ 0 w 39"/>
                  <a:gd name="T25" fmla="*/ 84 h 159"/>
                  <a:gd name="T26" fmla="*/ 8 w 39"/>
                  <a:gd name="T27" fmla="*/ 0 h 159"/>
                  <a:gd name="T28" fmla="*/ 8 w 39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9"/>
                  <a:gd name="T46" fmla="*/ 0 h 159"/>
                  <a:gd name="T47" fmla="*/ 39 w 39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9" h="159">
                    <a:moveTo>
                      <a:pt x="8" y="0"/>
                    </a:moveTo>
                    <a:lnTo>
                      <a:pt x="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22" y="140"/>
                    </a:lnTo>
                    <a:lnTo>
                      <a:pt x="22" y="140"/>
                    </a:lnTo>
                    <a:lnTo>
                      <a:pt x="21" y="145"/>
                    </a:lnTo>
                    <a:lnTo>
                      <a:pt x="18" y="151"/>
                    </a:lnTo>
                    <a:lnTo>
                      <a:pt x="14" y="155"/>
                    </a:lnTo>
                    <a:lnTo>
                      <a:pt x="10" y="159"/>
                    </a:lnTo>
                    <a:lnTo>
                      <a:pt x="10" y="159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67" name="Freeform 96"/>
              <p:cNvSpPr>
                <a:spLocks noChangeArrowheads="1"/>
              </p:cNvSpPr>
              <p:nvPr/>
            </p:nvSpPr>
            <p:spPr bwMode="auto">
              <a:xfrm>
                <a:off x="1358900" y="152400"/>
                <a:ext cx="55563" cy="252413"/>
              </a:xfrm>
              <a:custGeom>
                <a:avLst/>
                <a:gdLst>
                  <a:gd name="T0" fmla="*/ 8 w 35"/>
                  <a:gd name="T1" fmla="*/ 0 h 159"/>
                  <a:gd name="T2" fmla="*/ 8 w 35"/>
                  <a:gd name="T3" fmla="*/ 0 h 159"/>
                  <a:gd name="T4" fmla="*/ 35 w 35"/>
                  <a:gd name="T5" fmla="*/ 0 h 159"/>
                  <a:gd name="T6" fmla="*/ 35 w 35"/>
                  <a:gd name="T7" fmla="*/ 0 h 159"/>
                  <a:gd name="T8" fmla="*/ 18 w 35"/>
                  <a:gd name="T9" fmla="*/ 140 h 159"/>
                  <a:gd name="T10" fmla="*/ 18 w 35"/>
                  <a:gd name="T11" fmla="*/ 140 h 159"/>
                  <a:gd name="T12" fmla="*/ 17 w 35"/>
                  <a:gd name="T13" fmla="*/ 145 h 159"/>
                  <a:gd name="T14" fmla="*/ 14 w 35"/>
                  <a:gd name="T15" fmla="*/ 151 h 159"/>
                  <a:gd name="T16" fmla="*/ 11 w 35"/>
                  <a:gd name="T17" fmla="*/ 155 h 159"/>
                  <a:gd name="T18" fmla="*/ 7 w 35"/>
                  <a:gd name="T19" fmla="*/ 159 h 159"/>
                  <a:gd name="T20" fmla="*/ 7 w 35"/>
                  <a:gd name="T21" fmla="*/ 159 h 159"/>
                  <a:gd name="T22" fmla="*/ 0 w 35"/>
                  <a:gd name="T23" fmla="*/ 84 h 159"/>
                  <a:gd name="T24" fmla="*/ 0 w 35"/>
                  <a:gd name="T25" fmla="*/ 84 h 159"/>
                  <a:gd name="T26" fmla="*/ 8 w 35"/>
                  <a:gd name="T27" fmla="*/ 0 h 159"/>
                  <a:gd name="T28" fmla="*/ 8 w 35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5"/>
                  <a:gd name="T46" fmla="*/ 0 h 159"/>
                  <a:gd name="T47" fmla="*/ 35 w 35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5" h="159">
                    <a:moveTo>
                      <a:pt x="8" y="0"/>
                    </a:moveTo>
                    <a:lnTo>
                      <a:pt x="8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18" y="140"/>
                    </a:lnTo>
                    <a:lnTo>
                      <a:pt x="18" y="140"/>
                    </a:lnTo>
                    <a:lnTo>
                      <a:pt x="17" y="145"/>
                    </a:lnTo>
                    <a:lnTo>
                      <a:pt x="14" y="151"/>
                    </a:lnTo>
                    <a:lnTo>
                      <a:pt x="11" y="155"/>
                    </a:lnTo>
                    <a:lnTo>
                      <a:pt x="7" y="159"/>
                    </a:lnTo>
                    <a:lnTo>
                      <a:pt x="7" y="159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68" name="Freeform 97"/>
              <p:cNvSpPr>
                <a:spLocks noChangeArrowheads="1"/>
              </p:cNvSpPr>
              <p:nvPr/>
            </p:nvSpPr>
            <p:spPr bwMode="auto">
              <a:xfrm>
                <a:off x="1365250" y="152400"/>
                <a:ext cx="49213" cy="249238"/>
              </a:xfrm>
              <a:custGeom>
                <a:avLst/>
                <a:gdLst>
                  <a:gd name="T0" fmla="*/ 7 w 31"/>
                  <a:gd name="T1" fmla="*/ 0 h 157"/>
                  <a:gd name="T2" fmla="*/ 7 w 31"/>
                  <a:gd name="T3" fmla="*/ 0 h 157"/>
                  <a:gd name="T4" fmla="*/ 31 w 31"/>
                  <a:gd name="T5" fmla="*/ 0 h 157"/>
                  <a:gd name="T6" fmla="*/ 31 w 31"/>
                  <a:gd name="T7" fmla="*/ 0 h 157"/>
                  <a:gd name="T8" fmla="*/ 14 w 31"/>
                  <a:gd name="T9" fmla="*/ 140 h 157"/>
                  <a:gd name="T10" fmla="*/ 14 w 31"/>
                  <a:gd name="T11" fmla="*/ 140 h 157"/>
                  <a:gd name="T12" fmla="*/ 13 w 31"/>
                  <a:gd name="T13" fmla="*/ 145 h 157"/>
                  <a:gd name="T14" fmla="*/ 10 w 31"/>
                  <a:gd name="T15" fmla="*/ 151 h 157"/>
                  <a:gd name="T16" fmla="*/ 7 w 31"/>
                  <a:gd name="T17" fmla="*/ 155 h 157"/>
                  <a:gd name="T18" fmla="*/ 3 w 31"/>
                  <a:gd name="T19" fmla="*/ 157 h 157"/>
                  <a:gd name="T20" fmla="*/ 3 w 31"/>
                  <a:gd name="T21" fmla="*/ 157 h 157"/>
                  <a:gd name="T22" fmla="*/ 0 w 31"/>
                  <a:gd name="T23" fmla="*/ 83 h 157"/>
                  <a:gd name="T24" fmla="*/ 0 w 31"/>
                  <a:gd name="T25" fmla="*/ 83 h 157"/>
                  <a:gd name="T26" fmla="*/ 7 w 31"/>
                  <a:gd name="T27" fmla="*/ 0 h 157"/>
                  <a:gd name="T28" fmla="*/ 7 w 31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1"/>
                  <a:gd name="T46" fmla="*/ 0 h 157"/>
                  <a:gd name="T47" fmla="*/ 31 w 31"/>
                  <a:gd name="T48" fmla="*/ 157 h 15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1" h="157">
                    <a:moveTo>
                      <a:pt x="7" y="0"/>
                    </a:moveTo>
                    <a:lnTo>
                      <a:pt x="7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14" y="140"/>
                    </a:lnTo>
                    <a:lnTo>
                      <a:pt x="14" y="140"/>
                    </a:lnTo>
                    <a:lnTo>
                      <a:pt x="13" y="145"/>
                    </a:lnTo>
                    <a:lnTo>
                      <a:pt x="10" y="151"/>
                    </a:lnTo>
                    <a:lnTo>
                      <a:pt x="7" y="155"/>
                    </a:lnTo>
                    <a:lnTo>
                      <a:pt x="3" y="157"/>
                    </a:lnTo>
                    <a:lnTo>
                      <a:pt x="3" y="157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69" name="Freeform 98"/>
              <p:cNvSpPr>
                <a:spLocks noChangeArrowheads="1"/>
              </p:cNvSpPr>
              <p:nvPr/>
            </p:nvSpPr>
            <p:spPr bwMode="auto">
              <a:xfrm>
                <a:off x="1370012" y="152400"/>
                <a:ext cx="44450" cy="249238"/>
              </a:xfrm>
              <a:custGeom>
                <a:avLst/>
                <a:gdLst>
                  <a:gd name="T0" fmla="*/ 8 w 28"/>
                  <a:gd name="T1" fmla="*/ 0 h 157"/>
                  <a:gd name="T2" fmla="*/ 8 w 28"/>
                  <a:gd name="T3" fmla="*/ 0 h 157"/>
                  <a:gd name="T4" fmla="*/ 28 w 28"/>
                  <a:gd name="T5" fmla="*/ 0 h 157"/>
                  <a:gd name="T6" fmla="*/ 28 w 28"/>
                  <a:gd name="T7" fmla="*/ 0 h 157"/>
                  <a:gd name="T8" fmla="*/ 11 w 28"/>
                  <a:gd name="T9" fmla="*/ 140 h 157"/>
                  <a:gd name="T10" fmla="*/ 11 w 28"/>
                  <a:gd name="T11" fmla="*/ 140 h 157"/>
                  <a:gd name="T12" fmla="*/ 10 w 28"/>
                  <a:gd name="T13" fmla="*/ 145 h 157"/>
                  <a:gd name="T14" fmla="*/ 7 w 28"/>
                  <a:gd name="T15" fmla="*/ 151 h 157"/>
                  <a:gd name="T16" fmla="*/ 4 w 28"/>
                  <a:gd name="T17" fmla="*/ 155 h 157"/>
                  <a:gd name="T18" fmla="*/ 0 w 28"/>
                  <a:gd name="T19" fmla="*/ 157 h 157"/>
                  <a:gd name="T20" fmla="*/ 0 w 28"/>
                  <a:gd name="T21" fmla="*/ 157 h 157"/>
                  <a:gd name="T22" fmla="*/ 1 w 28"/>
                  <a:gd name="T23" fmla="*/ 82 h 157"/>
                  <a:gd name="T24" fmla="*/ 1 w 28"/>
                  <a:gd name="T25" fmla="*/ 82 h 157"/>
                  <a:gd name="T26" fmla="*/ 8 w 28"/>
                  <a:gd name="T27" fmla="*/ 0 h 157"/>
                  <a:gd name="T28" fmla="*/ 8 w 28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8"/>
                  <a:gd name="T46" fmla="*/ 0 h 157"/>
                  <a:gd name="T47" fmla="*/ 28 w 28"/>
                  <a:gd name="T48" fmla="*/ 157 h 15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8" h="157">
                    <a:moveTo>
                      <a:pt x="8" y="0"/>
                    </a:moveTo>
                    <a:lnTo>
                      <a:pt x="8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7" y="151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1" y="82"/>
                    </a:lnTo>
                    <a:lnTo>
                      <a:pt x="1" y="82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70" name="Freeform 99"/>
              <p:cNvSpPr>
                <a:spLocks noChangeArrowheads="1"/>
              </p:cNvSpPr>
              <p:nvPr/>
            </p:nvSpPr>
            <p:spPr bwMode="auto">
              <a:xfrm>
                <a:off x="1370012" y="152400"/>
                <a:ext cx="44450" cy="249238"/>
              </a:xfrm>
              <a:custGeom>
                <a:avLst/>
                <a:gdLst>
                  <a:gd name="T0" fmla="*/ 12 w 28"/>
                  <a:gd name="T1" fmla="*/ 0 h 157"/>
                  <a:gd name="T2" fmla="*/ 12 w 28"/>
                  <a:gd name="T3" fmla="*/ 0 h 157"/>
                  <a:gd name="T4" fmla="*/ 28 w 28"/>
                  <a:gd name="T5" fmla="*/ 0 h 157"/>
                  <a:gd name="T6" fmla="*/ 28 w 28"/>
                  <a:gd name="T7" fmla="*/ 0 h 157"/>
                  <a:gd name="T8" fmla="*/ 11 w 28"/>
                  <a:gd name="T9" fmla="*/ 140 h 157"/>
                  <a:gd name="T10" fmla="*/ 11 w 28"/>
                  <a:gd name="T11" fmla="*/ 140 h 157"/>
                  <a:gd name="T12" fmla="*/ 10 w 28"/>
                  <a:gd name="T13" fmla="*/ 145 h 157"/>
                  <a:gd name="T14" fmla="*/ 8 w 28"/>
                  <a:gd name="T15" fmla="*/ 149 h 157"/>
                  <a:gd name="T16" fmla="*/ 4 w 28"/>
                  <a:gd name="T17" fmla="*/ 155 h 157"/>
                  <a:gd name="T18" fmla="*/ 0 w 28"/>
                  <a:gd name="T19" fmla="*/ 157 h 157"/>
                  <a:gd name="T20" fmla="*/ 0 w 28"/>
                  <a:gd name="T21" fmla="*/ 157 h 157"/>
                  <a:gd name="T22" fmla="*/ 5 w 28"/>
                  <a:gd name="T23" fmla="*/ 80 h 157"/>
                  <a:gd name="T24" fmla="*/ 5 w 28"/>
                  <a:gd name="T25" fmla="*/ 80 h 157"/>
                  <a:gd name="T26" fmla="*/ 12 w 28"/>
                  <a:gd name="T27" fmla="*/ 0 h 157"/>
                  <a:gd name="T28" fmla="*/ 12 w 28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8"/>
                  <a:gd name="T46" fmla="*/ 0 h 157"/>
                  <a:gd name="T47" fmla="*/ 28 w 28"/>
                  <a:gd name="T48" fmla="*/ 157 h 15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8" h="157">
                    <a:moveTo>
                      <a:pt x="12" y="0"/>
                    </a:moveTo>
                    <a:lnTo>
                      <a:pt x="12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8" y="149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5" y="80"/>
                    </a:lnTo>
                    <a:lnTo>
                      <a:pt x="5" y="8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71" name="Freeform 100"/>
              <p:cNvSpPr>
                <a:spLocks noChangeArrowheads="1"/>
              </p:cNvSpPr>
              <p:nvPr/>
            </p:nvSpPr>
            <p:spPr bwMode="auto">
              <a:xfrm>
                <a:off x="1371600" y="152400"/>
                <a:ext cx="42863" cy="249238"/>
              </a:xfrm>
              <a:custGeom>
                <a:avLst/>
                <a:gdLst>
                  <a:gd name="T0" fmla="*/ 15 w 27"/>
                  <a:gd name="T1" fmla="*/ 0 h 157"/>
                  <a:gd name="T2" fmla="*/ 27 w 27"/>
                  <a:gd name="T3" fmla="*/ 0 h 157"/>
                  <a:gd name="T4" fmla="*/ 10 w 27"/>
                  <a:gd name="T5" fmla="*/ 140 h 157"/>
                  <a:gd name="T6" fmla="*/ 10 w 27"/>
                  <a:gd name="T7" fmla="*/ 140 h 157"/>
                  <a:gd name="T8" fmla="*/ 9 w 27"/>
                  <a:gd name="T9" fmla="*/ 145 h 157"/>
                  <a:gd name="T10" fmla="*/ 7 w 27"/>
                  <a:gd name="T11" fmla="*/ 149 h 157"/>
                  <a:gd name="T12" fmla="*/ 3 w 27"/>
                  <a:gd name="T13" fmla="*/ 153 h 157"/>
                  <a:gd name="T14" fmla="*/ 0 w 27"/>
                  <a:gd name="T15" fmla="*/ 157 h 157"/>
                  <a:gd name="T16" fmla="*/ 15 w 27"/>
                  <a:gd name="T17" fmla="*/ 0 h 1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"/>
                  <a:gd name="T28" fmla="*/ 0 h 157"/>
                  <a:gd name="T29" fmla="*/ 27 w 27"/>
                  <a:gd name="T30" fmla="*/ 157 h 15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" h="157">
                    <a:moveTo>
                      <a:pt x="15" y="0"/>
                    </a:moveTo>
                    <a:lnTo>
                      <a:pt x="27" y="0"/>
                    </a:lnTo>
                    <a:lnTo>
                      <a:pt x="10" y="140"/>
                    </a:lnTo>
                    <a:lnTo>
                      <a:pt x="10" y="140"/>
                    </a:lnTo>
                    <a:lnTo>
                      <a:pt x="9" y="145"/>
                    </a:lnTo>
                    <a:lnTo>
                      <a:pt x="7" y="149"/>
                    </a:lnTo>
                    <a:lnTo>
                      <a:pt x="3" y="153"/>
                    </a:lnTo>
                    <a:lnTo>
                      <a:pt x="0" y="157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72" name="Freeform 108"/>
              <p:cNvSpPr>
                <a:spLocks noChangeArrowheads="1"/>
              </p:cNvSpPr>
              <p:nvPr/>
            </p:nvSpPr>
            <p:spPr bwMode="auto">
              <a:xfrm>
                <a:off x="544512" y="0"/>
                <a:ext cx="47625" cy="55563"/>
              </a:xfrm>
              <a:custGeom>
                <a:avLst/>
                <a:gdLst>
                  <a:gd name="T0" fmla="*/ 30 w 30"/>
                  <a:gd name="T1" fmla="*/ 2 h 35"/>
                  <a:gd name="T2" fmla="*/ 30 w 30"/>
                  <a:gd name="T3" fmla="*/ 2 h 35"/>
                  <a:gd name="T4" fmla="*/ 27 w 30"/>
                  <a:gd name="T5" fmla="*/ 14 h 35"/>
                  <a:gd name="T6" fmla="*/ 23 w 30"/>
                  <a:gd name="T7" fmla="*/ 30 h 35"/>
                  <a:gd name="T8" fmla="*/ 23 w 30"/>
                  <a:gd name="T9" fmla="*/ 30 h 35"/>
                  <a:gd name="T10" fmla="*/ 20 w 30"/>
                  <a:gd name="T11" fmla="*/ 34 h 35"/>
                  <a:gd name="T12" fmla="*/ 19 w 30"/>
                  <a:gd name="T13" fmla="*/ 35 h 35"/>
                  <a:gd name="T14" fmla="*/ 16 w 30"/>
                  <a:gd name="T15" fmla="*/ 34 h 35"/>
                  <a:gd name="T16" fmla="*/ 14 w 30"/>
                  <a:gd name="T17" fmla="*/ 31 h 35"/>
                  <a:gd name="T18" fmla="*/ 11 w 30"/>
                  <a:gd name="T19" fmla="*/ 26 h 35"/>
                  <a:gd name="T20" fmla="*/ 0 w 30"/>
                  <a:gd name="T21" fmla="*/ 7 h 35"/>
                  <a:gd name="T22" fmla="*/ 0 w 30"/>
                  <a:gd name="T23" fmla="*/ 7 h 35"/>
                  <a:gd name="T24" fmla="*/ 3 w 30"/>
                  <a:gd name="T25" fmla="*/ 6 h 35"/>
                  <a:gd name="T26" fmla="*/ 8 w 30"/>
                  <a:gd name="T27" fmla="*/ 2 h 35"/>
                  <a:gd name="T28" fmla="*/ 12 w 30"/>
                  <a:gd name="T29" fmla="*/ 0 h 35"/>
                  <a:gd name="T30" fmla="*/ 18 w 30"/>
                  <a:gd name="T31" fmla="*/ 0 h 35"/>
                  <a:gd name="T32" fmla="*/ 23 w 30"/>
                  <a:gd name="T33" fmla="*/ 0 h 35"/>
                  <a:gd name="T34" fmla="*/ 30 w 30"/>
                  <a:gd name="T35" fmla="*/ 2 h 35"/>
                  <a:gd name="T36" fmla="*/ 30 w 30"/>
                  <a:gd name="T37" fmla="*/ 2 h 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"/>
                  <a:gd name="T58" fmla="*/ 0 h 35"/>
                  <a:gd name="T59" fmla="*/ 30 w 30"/>
                  <a:gd name="T60" fmla="*/ 35 h 3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" h="35">
                    <a:moveTo>
                      <a:pt x="30" y="2"/>
                    </a:moveTo>
                    <a:lnTo>
                      <a:pt x="30" y="2"/>
                    </a:lnTo>
                    <a:lnTo>
                      <a:pt x="27" y="14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20" y="34"/>
                    </a:lnTo>
                    <a:lnTo>
                      <a:pt x="19" y="35"/>
                    </a:lnTo>
                    <a:lnTo>
                      <a:pt x="16" y="34"/>
                    </a:lnTo>
                    <a:lnTo>
                      <a:pt x="14" y="31"/>
                    </a:lnTo>
                    <a:lnTo>
                      <a:pt x="11" y="2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3" y="6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30" y="2"/>
                    </a:lnTo>
                    <a:lnTo>
                      <a:pt x="30" y="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60" name="组合 209"/>
            <p:cNvGrpSpPr/>
            <p:nvPr/>
          </p:nvGrpSpPr>
          <p:grpSpPr bwMode="auto">
            <a:xfrm>
              <a:off x="4266982" y="2701574"/>
              <a:ext cx="133186" cy="402846"/>
              <a:chOff x="0" y="0"/>
              <a:chExt cx="203200" cy="601663"/>
            </a:xfrm>
            <a:solidFill>
              <a:schemeClr val="bg1">
                <a:alpha val="70000"/>
              </a:schemeClr>
            </a:solidFill>
          </p:grpSpPr>
          <p:sp>
            <p:nvSpPr>
              <p:cNvPr id="172" name="Freeform 105"/>
              <p:cNvSpPr>
                <a:spLocks noChangeArrowheads="1"/>
              </p:cNvSpPr>
              <p:nvPr/>
            </p:nvSpPr>
            <p:spPr bwMode="auto">
              <a:xfrm>
                <a:off x="26987" y="84138"/>
                <a:ext cx="176213" cy="517525"/>
              </a:xfrm>
              <a:custGeom>
                <a:avLst/>
                <a:gdLst>
                  <a:gd name="T0" fmla="*/ 35 w 111"/>
                  <a:gd name="T1" fmla="*/ 266 h 326"/>
                  <a:gd name="T2" fmla="*/ 66 w 111"/>
                  <a:gd name="T3" fmla="*/ 326 h 326"/>
                  <a:gd name="T4" fmla="*/ 94 w 111"/>
                  <a:gd name="T5" fmla="*/ 322 h 326"/>
                  <a:gd name="T6" fmla="*/ 111 w 111"/>
                  <a:gd name="T7" fmla="*/ 256 h 326"/>
                  <a:gd name="T8" fmla="*/ 76 w 111"/>
                  <a:gd name="T9" fmla="*/ 0 h 326"/>
                  <a:gd name="T10" fmla="*/ 0 w 111"/>
                  <a:gd name="T11" fmla="*/ 11 h 326"/>
                  <a:gd name="T12" fmla="*/ 35 w 111"/>
                  <a:gd name="T13" fmla="*/ 266 h 3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1"/>
                  <a:gd name="T22" fmla="*/ 0 h 326"/>
                  <a:gd name="T23" fmla="*/ 111 w 111"/>
                  <a:gd name="T24" fmla="*/ 326 h 3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1" h="326">
                    <a:moveTo>
                      <a:pt x="35" y="266"/>
                    </a:moveTo>
                    <a:lnTo>
                      <a:pt x="66" y="326"/>
                    </a:lnTo>
                    <a:lnTo>
                      <a:pt x="94" y="322"/>
                    </a:lnTo>
                    <a:lnTo>
                      <a:pt x="111" y="256"/>
                    </a:lnTo>
                    <a:lnTo>
                      <a:pt x="76" y="0"/>
                    </a:lnTo>
                    <a:lnTo>
                      <a:pt x="0" y="11"/>
                    </a:lnTo>
                    <a:lnTo>
                      <a:pt x="35" y="26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73" name="Freeform 106"/>
              <p:cNvSpPr>
                <a:spLocks noChangeArrowheads="1"/>
              </p:cNvSpPr>
              <p:nvPr/>
            </p:nvSpPr>
            <p:spPr bwMode="auto">
              <a:xfrm>
                <a:off x="20637" y="0"/>
                <a:ext cx="127000" cy="146050"/>
              </a:xfrm>
              <a:custGeom>
                <a:avLst/>
                <a:gdLst>
                  <a:gd name="T0" fmla="*/ 4 w 80"/>
                  <a:gd name="T1" fmla="*/ 59 h 92"/>
                  <a:gd name="T2" fmla="*/ 4 w 80"/>
                  <a:gd name="T3" fmla="*/ 59 h 92"/>
                  <a:gd name="T4" fmla="*/ 5 w 80"/>
                  <a:gd name="T5" fmla="*/ 66 h 92"/>
                  <a:gd name="T6" fmla="*/ 9 w 80"/>
                  <a:gd name="T7" fmla="*/ 73 h 92"/>
                  <a:gd name="T8" fmla="*/ 13 w 80"/>
                  <a:gd name="T9" fmla="*/ 80 h 92"/>
                  <a:gd name="T10" fmla="*/ 19 w 80"/>
                  <a:gd name="T11" fmla="*/ 84 h 92"/>
                  <a:gd name="T12" fmla="*/ 24 w 80"/>
                  <a:gd name="T13" fmla="*/ 88 h 92"/>
                  <a:gd name="T14" fmla="*/ 31 w 80"/>
                  <a:gd name="T15" fmla="*/ 91 h 92"/>
                  <a:gd name="T16" fmla="*/ 39 w 80"/>
                  <a:gd name="T17" fmla="*/ 92 h 92"/>
                  <a:gd name="T18" fmla="*/ 46 w 80"/>
                  <a:gd name="T19" fmla="*/ 92 h 92"/>
                  <a:gd name="T20" fmla="*/ 47 w 80"/>
                  <a:gd name="T21" fmla="*/ 92 h 92"/>
                  <a:gd name="T22" fmla="*/ 47 w 80"/>
                  <a:gd name="T23" fmla="*/ 92 h 92"/>
                  <a:gd name="T24" fmla="*/ 55 w 80"/>
                  <a:gd name="T25" fmla="*/ 89 h 92"/>
                  <a:gd name="T26" fmla="*/ 62 w 80"/>
                  <a:gd name="T27" fmla="*/ 87 h 92"/>
                  <a:gd name="T28" fmla="*/ 67 w 80"/>
                  <a:gd name="T29" fmla="*/ 82 h 92"/>
                  <a:gd name="T30" fmla="*/ 71 w 80"/>
                  <a:gd name="T31" fmla="*/ 77 h 92"/>
                  <a:gd name="T32" fmla="*/ 75 w 80"/>
                  <a:gd name="T33" fmla="*/ 70 h 92"/>
                  <a:gd name="T34" fmla="*/ 78 w 80"/>
                  <a:gd name="T35" fmla="*/ 64 h 92"/>
                  <a:gd name="T36" fmla="*/ 80 w 80"/>
                  <a:gd name="T37" fmla="*/ 57 h 92"/>
                  <a:gd name="T38" fmla="*/ 80 w 80"/>
                  <a:gd name="T39" fmla="*/ 49 h 92"/>
                  <a:gd name="T40" fmla="*/ 75 w 80"/>
                  <a:gd name="T41" fmla="*/ 15 h 92"/>
                  <a:gd name="T42" fmla="*/ 75 w 80"/>
                  <a:gd name="T43" fmla="*/ 15 h 92"/>
                  <a:gd name="T44" fmla="*/ 73 w 80"/>
                  <a:gd name="T45" fmla="*/ 8 h 92"/>
                  <a:gd name="T46" fmla="*/ 70 w 80"/>
                  <a:gd name="T47" fmla="*/ 4 h 92"/>
                  <a:gd name="T48" fmla="*/ 66 w 80"/>
                  <a:gd name="T49" fmla="*/ 1 h 92"/>
                  <a:gd name="T50" fmla="*/ 62 w 80"/>
                  <a:gd name="T51" fmla="*/ 0 h 92"/>
                  <a:gd name="T52" fmla="*/ 50 w 80"/>
                  <a:gd name="T53" fmla="*/ 1 h 92"/>
                  <a:gd name="T54" fmla="*/ 35 w 80"/>
                  <a:gd name="T55" fmla="*/ 3 h 92"/>
                  <a:gd name="T56" fmla="*/ 35 w 80"/>
                  <a:gd name="T57" fmla="*/ 3 h 92"/>
                  <a:gd name="T58" fmla="*/ 35 w 80"/>
                  <a:gd name="T59" fmla="*/ 3 h 92"/>
                  <a:gd name="T60" fmla="*/ 20 w 80"/>
                  <a:gd name="T61" fmla="*/ 5 h 92"/>
                  <a:gd name="T62" fmla="*/ 8 w 80"/>
                  <a:gd name="T63" fmla="*/ 7 h 92"/>
                  <a:gd name="T64" fmla="*/ 4 w 80"/>
                  <a:gd name="T65" fmla="*/ 9 h 92"/>
                  <a:gd name="T66" fmla="*/ 1 w 80"/>
                  <a:gd name="T67" fmla="*/ 13 h 92"/>
                  <a:gd name="T68" fmla="*/ 0 w 80"/>
                  <a:gd name="T69" fmla="*/ 17 h 92"/>
                  <a:gd name="T70" fmla="*/ 0 w 80"/>
                  <a:gd name="T71" fmla="*/ 24 h 92"/>
                  <a:gd name="T72" fmla="*/ 4 w 80"/>
                  <a:gd name="T73" fmla="*/ 59 h 9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0"/>
                  <a:gd name="T112" fmla="*/ 0 h 92"/>
                  <a:gd name="T113" fmla="*/ 80 w 80"/>
                  <a:gd name="T114" fmla="*/ 92 h 9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0" h="92">
                    <a:moveTo>
                      <a:pt x="4" y="59"/>
                    </a:moveTo>
                    <a:lnTo>
                      <a:pt x="4" y="59"/>
                    </a:lnTo>
                    <a:lnTo>
                      <a:pt x="5" y="66"/>
                    </a:lnTo>
                    <a:lnTo>
                      <a:pt x="9" y="73"/>
                    </a:lnTo>
                    <a:lnTo>
                      <a:pt x="13" y="80"/>
                    </a:lnTo>
                    <a:lnTo>
                      <a:pt x="19" y="84"/>
                    </a:lnTo>
                    <a:lnTo>
                      <a:pt x="24" y="88"/>
                    </a:lnTo>
                    <a:lnTo>
                      <a:pt x="31" y="91"/>
                    </a:lnTo>
                    <a:lnTo>
                      <a:pt x="39" y="92"/>
                    </a:lnTo>
                    <a:lnTo>
                      <a:pt x="46" y="92"/>
                    </a:lnTo>
                    <a:lnTo>
                      <a:pt x="47" y="92"/>
                    </a:lnTo>
                    <a:lnTo>
                      <a:pt x="47" y="92"/>
                    </a:lnTo>
                    <a:lnTo>
                      <a:pt x="55" y="89"/>
                    </a:lnTo>
                    <a:lnTo>
                      <a:pt x="62" y="87"/>
                    </a:lnTo>
                    <a:lnTo>
                      <a:pt x="67" y="82"/>
                    </a:lnTo>
                    <a:lnTo>
                      <a:pt x="71" y="77"/>
                    </a:lnTo>
                    <a:lnTo>
                      <a:pt x="75" y="70"/>
                    </a:lnTo>
                    <a:lnTo>
                      <a:pt x="78" y="64"/>
                    </a:lnTo>
                    <a:lnTo>
                      <a:pt x="80" y="57"/>
                    </a:lnTo>
                    <a:lnTo>
                      <a:pt x="80" y="49"/>
                    </a:lnTo>
                    <a:lnTo>
                      <a:pt x="75" y="15"/>
                    </a:lnTo>
                    <a:lnTo>
                      <a:pt x="75" y="15"/>
                    </a:lnTo>
                    <a:lnTo>
                      <a:pt x="73" y="8"/>
                    </a:lnTo>
                    <a:lnTo>
                      <a:pt x="70" y="4"/>
                    </a:lnTo>
                    <a:lnTo>
                      <a:pt x="66" y="1"/>
                    </a:lnTo>
                    <a:lnTo>
                      <a:pt x="62" y="0"/>
                    </a:lnTo>
                    <a:lnTo>
                      <a:pt x="50" y="1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20" y="5"/>
                    </a:lnTo>
                    <a:lnTo>
                      <a:pt x="8" y="7"/>
                    </a:lnTo>
                    <a:lnTo>
                      <a:pt x="4" y="9"/>
                    </a:lnTo>
                    <a:lnTo>
                      <a:pt x="1" y="13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4" y="5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74" name="Freeform 107"/>
              <p:cNvSpPr>
                <a:spLocks noChangeArrowheads="1"/>
              </p:cNvSpPr>
              <p:nvPr/>
            </p:nvSpPr>
            <p:spPr bwMode="auto">
              <a:xfrm>
                <a:off x="15875" y="49213"/>
                <a:ext cx="150813" cy="144463"/>
              </a:xfrm>
              <a:custGeom>
                <a:avLst/>
                <a:gdLst>
                  <a:gd name="T0" fmla="*/ 11 w 95"/>
                  <a:gd name="T1" fmla="*/ 91 h 91"/>
                  <a:gd name="T2" fmla="*/ 95 w 95"/>
                  <a:gd name="T3" fmla="*/ 80 h 91"/>
                  <a:gd name="T4" fmla="*/ 84 w 95"/>
                  <a:gd name="T5" fmla="*/ 0 h 91"/>
                  <a:gd name="T6" fmla="*/ 0 w 95"/>
                  <a:gd name="T7" fmla="*/ 11 h 91"/>
                  <a:gd name="T8" fmla="*/ 11 w 95"/>
                  <a:gd name="T9" fmla="*/ 91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91"/>
                  <a:gd name="T17" fmla="*/ 95 w 95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91">
                    <a:moveTo>
                      <a:pt x="11" y="91"/>
                    </a:moveTo>
                    <a:lnTo>
                      <a:pt x="95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75" name="Freeform 109"/>
              <p:cNvSpPr>
                <a:spLocks noChangeArrowheads="1"/>
              </p:cNvSpPr>
              <p:nvPr/>
            </p:nvSpPr>
            <p:spPr bwMode="auto">
              <a:xfrm>
                <a:off x="0" y="90488"/>
                <a:ext cx="44450" cy="260350"/>
              </a:xfrm>
              <a:custGeom>
                <a:avLst/>
                <a:gdLst>
                  <a:gd name="T0" fmla="*/ 21 w 28"/>
                  <a:gd name="T1" fmla="*/ 0 h 164"/>
                  <a:gd name="T2" fmla="*/ 21 w 28"/>
                  <a:gd name="T3" fmla="*/ 0 h 164"/>
                  <a:gd name="T4" fmla="*/ 11 w 28"/>
                  <a:gd name="T5" fmla="*/ 7 h 164"/>
                  <a:gd name="T6" fmla="*/ 5 w 28"/>
                  <a:gd name="T7" fmla="*/ 13 h 164"/>
                  <a:gd name="T8" fmla="*/ 2 w 28"/>
                  <a:gd name="T9" fmla="*/ 17 h 164"/>
                  <a:gd name="T10" fmla="*/ 0 w 28"/>
                  <a:gd name="T11" fmla="*/ 20 h 164"/>
                  <a:gd name="T12" fmla="*/ 0 w 28"/>
                  <a:gd name="T13" fmla="*/ 20 h 164"/>
                  <a:gd name="T14" fmla="*/ 3 w 28"/>
                  <a:gd name="T15" fmla="*/ 44 h 164"/>
                  <a:gd name="T16" fmla="*/ 9 w 28"/>
                  <a:gd name="T17" fmla="*/ 90 h 164"/>
                  <a:gd name="T18" fmla="*/ 18 w 28"/>
                  <a:gd name="T19" fmla="*/ 154 h 164"/>
                  <a:gd name="T20" fmla="*/ 18 w 28"/>
                  <a:gd name="T21" fmla="*/ 154 h 164"/>
                  <a:gd name="T22" fmla="*/ 17 w 28"/>
                  <a:gd name="T23" fmla="*/ 155 h 164"/>
                  <a:gd name="T24" fmla="*/ 18 w 28"/>
                  <a:gd name="T25" fmla="*/ 160 h 164"/>
                  <a:gd name="T26" fmla="*/ 19 w 28"/>
                  <a:gd name="T27" fmla="*/ 161 h 164"/>
                  <a:gd name="T28" fmla="*/ 21 w 28"/>
                  <a:gd name="T29" fmla="*/ 162 h 164"/>
                  <a:gd name="T30" fmla="*/ 23 w 28"/>
                  <a:gd name="T31" fmla="*/ 164 h 164"/>
                  <a:gd name="T32" fmla="*/ 28 w 28"/>
                  <a:gd name="T33" fmla="*/ 164 h 164"/>
                  <a:gd name="T34" fmla="*/ 13 w 28"/>
                  <a:gd name="T35" fmla="*/ 58 h 164"/>
                  <a:gd name="T36" fmla="*/ 19 w 28"/>
                  <a:gd name="T37" fmla="*/ 44 h 164"/>
                  <a:gd name="T38" fmla="*/ 21 w 28"/>
                  <a:gd name="T39" fmla="*/ 0 h 164"/>
                  <a:gd name="T40" fmla="*/ 21 w 28"/>
                  <a:gd name="T41" fmla="*/ 0 h 16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8"/>
                  <a:gd name="T64" fmla="*/ 0 h 164"/>
                  <a:gd name="T65" fmla="*/ 28 w 28"/>
                  <a:gd name="T66" fmla="*/ 164 h 16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8" h="164">
                    <a:moveTo>
                      <a:pt x="21" y="0"/>
                    </a:moveTo>
                    <a:lnTo>
                      <a:pt x="21" y="0"/>
                    </a:lnTo>
                    <a:lnTo>
                      <a:pt x="11" y="7"/>
                    </a:lnTo>
                    <a:lnTo>
                      <a:pt x="5" y="13"/>
                    </a:lnTo>
                    <a:lnTo>
                      <a:pt x="2" y="17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3" y="44"/>
                    </a:lnTo>
                    <a:lnTo>
                      <a:pt x="9" y="90"/>
                    </a:lnTo>
                    <a:lnTo>
                      <a:pt x="18" y="154"/>
                    </a:lnTo>
                    <a:lnTo>
                      <a:pt x="18" y="154"/>
                    </a:lnTo>
                    <a:lnTo>
                      <a:pt x="17" y="155"/>
                    </a:lnTo>
                    <a:lnTo>
                      <a:pt x="18" y="160"/>
                    </a:lnTo>
                    <a:lnTo>
                      <a:pt x="19" y="161"/>
                    </a:lnTo>
                    <a:lnTo>
                      <a:pt x="21" y="162"/>
                    </a:lnTo>
                    <a:lnTo>
                      <a:pt x="23" y="164"/>
                    </a:lnTo>
                    <a:lnTo>
                      <a:pt x="28" y="164"/>
                    </a:lnTo>
                    <a:lnTo>
                      <a:pt x="13" y="58"/>
                    </a:lnTo>
                    <a:lnTo>
                      <a:pt x="19" y="44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72" name="组合 207"/>
            <p:cNvGrpSpPr/>
            <p:nvPr/>
          </p:nvGrpSpPr>
          <p:grpSpPr bwMode="auto">
            <a:xfrm>
              <a:off x="4570815" y="2705825"/>
              <a:ext cx="522347" cy="410289"/>
              <a:chOff x="0" y="0"/>
              <a:chExt cx="796925" cy="612776"/>
            </a:xfrm>
            <a:solidFill>
              <a:schemeClr val="bg1">
                <a:alpha val="70000"/>
              </a:schemeClr>
            </a:solidFill>
          </p:grpSpPr>
          <p:sp>
            <p:nvSpPr>
              <p:cNvPr id="166" name="Freeform 110"/>
              <p:cNvSpPr>
                <a:spLocks noChangeArrowheads="1"/>
              </p:cNvSpPr>
              <p:nvPr/>
            </p:nvSpPr>
            <p:spPr bwMode="auto">
              <a:xfrm>
                <a:off x="20637" y="0"/>
                <a:ext cx="776288" cy="347663"/>
              </a:xfrm>
              <a:custGeom>
                <a:avLst/>
                <a:gdLst>
                  <a:gd name="T0" fmla="*/ 247 w 489"/>
                  <a:gd name="T1" fmla="*/ 219 h 219"/>
                  <a:gd name="T2" fmla="*/ 489 w 489"/>
                  <a:gd name="T3" fmla="*/ 110 h 219"/>
                  <a:gd name="T4" fmla="*/ 240 w 489"/>
                  <a:gd name="T5" fmla="*/ 0 h 219"/>
                  <a:gd name="T6" fmla="*/ 0 w 489"/>
                  <a:gd name="T7" fmla="*/ 107 h 219"/>
                  <a:gd name="T8" fmla="*/ 247 w 489"/>
                  <a:gd name="T9" fmla="*/ 219 h 2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9"/>
                  <a:gd name="T16" fmla="*/ 0 h 219"/>
                  <a:gd name="T17" fmla="*/ 489 w 489"/>
                  <a:gd name="T18" fmla="*/ 219 h 2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9" h="219">
                    <a:moveTo>
                      <a:pt x="247" y="219"/>
                    </a:moveTo>
                    <a:lnTo>
                      <a:pt x="489" y="110"/>
                    </a:lnTo>
                    <a:lnTo>
                      <a:pt x="240" y="0"/>
                    </a:lnTo>
                    <a:lnTo>
                      <a:pt x="0" y="107"/>
                    </a:lnTo>
                    <a:lnTo>
                      <a:pt x="247" y="21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67" name="Rectangle 111"/>
              <p:cNvSpPr>
                <a:spLocks noChangeArrowheads="1"/>
              </p:cNvSpPr>
              <p:nvPr/>
            </p:nvSpPr>
            <p:spPr bwMode="auto">
              <a:xfrm>
                <a:off x="30162" y="163513"/>
                <a:ext cx="22225" cy="2555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68" name="Freeform 112"/>
              <p:cNvSpPr>
                <a:spLocks noChangeArrowheads="1"/>
              </p:cNvSpPr>
              <p:nvPr/>
            </p:nvSpPr>
            <p:spPr bwMode="auto">
              <a:xfrm>
                <a:off x="3175" y="388938"/>
                <a:ext cx="76200" cy="77788"/>
              </a:xfrm>
              <a:custGeom>
                <a:avLst/>
                <a:gdLst>
                  <a:gd name="T0" fmla="*/ 0 w 48"/>
                  <a:gd name="T1" fmla="*/ 24 h 49"/>
                  <a:gd name="T2" fmla="*/ 0 w 48"/>
                  <a:gd name="T3" fmla="*/ 24 h 49"/>
                  <a:gd name="T4" fmla="*/ 0 w 48"/>
                  <a:gd name="T5" fmla="*/ 20 h 49"/>
                  <a:gd name="T6" fmla="*/ 2 w 48"/>
                  <a:gd name="T7" fmla="*/ 15 h 49"/>
                  <a:gd name="T8" fmla="*/ 4 w 48"/>
                  <a:gd name="T9" fmla="*/ 11 h 49"/>
                  <a:gd name="T10" fmla="*/ 7 w 48"/>
                  <a:gd name="T11" fmla="*/ 8 h 49"/>
                  <a:gd name="T12" fmla="*/ 11 w 48"/>
                  <a:gd name="T13" fmla="*/ 4 h 49"/>
                  <a:gd name="T14" fmla="*/ 15 w 48"/>
                  <a:gd name="T15" fmla="*/ 3 h 49"/>
                  <a:gd name="T16" fmla="*/ 19 w 48"/>
                  <a:gd name="T17" fmla="*/ 1 h 49"/>
                  <a:gd name="T18" fmla="*/ 25 w 48"/>
                  <a:gd name="T19" fmla="*/ 0 h 49"/>
                  <a:gd name="T20" fmla="*/ 25 w 48"/>
                  <a:gd name="T21" fmla="*/ 0 h 49"/>
                  <a:gd name="T22" fmla="*/ 29 w 48"/>
                  <a:gd name="T23" fmla="*/ 1 h 49"/>
                  <a:gd name="T24" fmla="*/ 34 w 48"/>
                  <a:gd name="T25" fmla="*/ 3 h 49"/>
                  <a:gd name="T26" fmla="*/ 38 w 48"/>
                  <a:gd name="T27" fmla="*/ 4 h 49"/>
                  <a:gd name="T28" fmla="*/ 41 w 48"/>
                  <a:gd name="T29" fmla="*/ 8 h 49"/>
                  <a:gd name="T30" fmla="*/ 44 w 48"/>
                  <a:gd name="T31" fmla="*/ 11 h 49"/>
                  <a:gd name="T32" fmla="*/ 46 w 48"/>
                  <a:gd name="T33" fmla="*/ 15 h 49"/>
                  <a:gd name="T34" fmla="*/ 48 w 48"/>
                  <a:gd name="T35" fmla="*/ 20 h 49"/>
                  <a:gd name="T36" fmla="*/ 48 w 48"/>
                  <a:gd name="T37" fmla="*/ 24 h 49"/>
                  <a:gd name="T38" fmla="*/ 48 w 48"/>
                  <a:gd name="T39" fmla="*/ 24 h 49"/>
                  <a:gd name="T40" fmla="*/ 48 w 48"/>
                  <a:gd name="T41" fmla="*/ 30 h 49"/>
                  <a:gd name="T42" fmla="*/ 46 w 48"/>
                  <a:gd name="T43" fmla="*/ 34 h 49"/>
                  <a:gd name="T44" fmla="*/ 44 w 48"/>
                  <a:gd name="T45" fmla="*/ 38 h 49"/>
                  <a:gd name="T46" fmla="*/ 41 w 48"/>
                  <a:gd name="T47" fmla="*/ 42 h 49"/>
                  <a:gd name="T48" fmla="*/ 38 w 48"/>
                  <a:gd name="T49" fmla="*/ 45 h 49"/>
                  <a:gd name="T50" fmla="*/ 34 w 48"/>
                  <a:gd name="T51" fmla="*/ 47 h 49"/>
                  <a:gd name="T52" fmla="*/ 29 w 48"/>
                  <a:gd name="T53" fmla="*/ 49 h 49"/>
                  <a:gd name="T54" fmla="*/ 25 w 48"/>
                  <a:gd name="T55" fmla="*/ 49 h 49"/>
                  <a:gd name="T56" fmla="*/ 25 w 48"/>
                  <a:gd name="T57" fmla="*/ 49 h 49"/>
                  <a:gd name="T58" fmla="*/ 19 w 48"/>
                  <a:gd name="T59" fmla="*/ 49 h 49"/>
                  <a:gd name="T60" fmla="*/ 15 w 48"/>
                  <a:gd name="T61" fmla="*/ 47 h 49"/>
                  <a:gd name="T62" fmla="*/ 11 w 48"/>
                  <a:gd name="T63" fmla="*/ 45 h 49"/>
                  <a:gd name="T64" fmla="*/ 7 w 48"/>
                  <a:gd name="T65" fmla="*/ 42 h 49"/>
                  <a:gd name="T66" fmla="*/ 4 w 48"/>
                  <a:gd name="T67" fmla="*/ 38 h 49"/>
                  <a:gd name="T68" fmla="*/ 2 w 48"/>
                  <a:gd name="T69" fmla="*/ 34 h 49"/>
                  <a:gd name="T70" fmla="*/ 0 w 48"/>
                  <a:gd name="T71" fmla="*/ 30 h 49"/>
                  <a:gd name="T72" fmla="*/ 0 w 48"/>
                  <a:gd name="T73" fmla="*/ 24 h 49"/>
                  <a:gd name="T74" fmla="*/ 0 w 48"/>
                  <a:gd name="T75" fmla="*/ 24 h 4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8"/>
                  <a:gd name="T115" fmla="*/ 0 h 49"/>
                  <a:gd name="T116" fmla="*/ 48 w 48"/>
                  <a:gd name="T117" fmla="*/ 49 h 4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8" h="49">
                    <a:moveTo>
                      <a:pt x="0" y="24"/>
                    </a:moveTo>
                    <a:lnTo>
                      <a:pt x="0" y="24"/>
                    </a:lnTo>
                    <a:lnTo>
                      <a:pt x="0" y="20"/>
                    </a:lnTo>
                    <a:lnTo>
                      <a:pt x="2" y="15"/>
                    </a:lnTo>
                    <a:lnTo>
                      <a:pt x="4" y="11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3"/>
                    </a:lnTo>
                    <a:lnTo>
                      <a:pt x="19" y="1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8" y="4"/>
                    </a:lnTo>
                    <a:lnTo>
                      <a:pt x="41" y="8"/>
                    </a:lnTo>
                    <a:lnTo>
                      <a:pt x="44" y="11"/>
                    </a:lnTo>
                    <a:lnTo>
                      <a:pt x="46" y="15"/>
                    </a:lnTo>
                    <a:lnTo>
                      <a:pt x="48" y="20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30"/>
                    </a:lnTo>
                    <a:lnTo>
                      <a:pt x="46" y="34"/>
                    </a:lnTo>
                    <a:lnTo>
                      <a:pt x="44" y="38"/>
                    </a:lnTo>
                    <a:lnTo>
                      <a:pt x="41" y="42"/>
                    </a:lnTo>
                    <a:lnTo>
                      <a:pt x="38" y="45"/>
                    </a:lnTo>
                    <a:lnTo>
                      <a:pt x="34" y="47"/>
                    </a:lnTo>
                    <a:lnTo>
                      <a:pt x="29" y="49"/>
                    </a:lnTo>
                    <a:lnTo>
                      <a:pt x="25" y="49"/>
                    </a:lnTo>
                    <a:lnTo>
                      <a:pt x="25" y="49"/>
                    </a:lnTo>
                    <a:lnTo>
                      <a:pt x="19" y="49"/>
                    </a:lnTo>
                    <a:lnTo>
                      <a:pt x="15" y="47"/>
                    </a:lnTo>
                    <a:lnTo>
                      <a:pt x="11" y="45"/>
                    </a:lnTo>
                    <a:lnTo>
                      <a:pt x="7" y="42"/>
                    </a:lnTo>
                    <a:lnTo>
                      <a:pt x="4" y="38"/>
                    </a:lnTo>
                    <a:lnTo>
                      <a:pt x="2" y="3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69" name="Freeform 113"/>
              <p:cNvSpPr>
                <a:spLocks noChangeArrowheads="1"/>
              </p:cNvSpPr>
              <p:nvPr/>
            </p:nvSpPr>
            <p:spPr bwMode="auto">
              <a:xfrm>
                <a:off x="33337" y="431800"/>
                <a:ext cx="46038" cy="169863"/>
              </a:xfrm>
              <a:custGeom>
                <a:avLst/>
                <a:gdLst>
                  <a:gd name="T0" fmla="*/ 17 w 29"/>
                  <a:gd name="T1" fmla="*/ 5 h 107"/>
                  <a:gd name="T2" fmla="*/ 17 w 29"/>
                  <a:gd name="T3" fmla="*/ 5 h 107"/>
                  <a:gd name="T4" fmla="*/ 19 w 29"/>
                  <a:gd name="T5" fmla="*/ 12 h 107"/>
                  <a:gd name="T6" fmla="*/ 22 w 29"/>
                  <a:gd name="T7" fmla="*/ 22 h 107"/>
                  <a:gd name="T8" fmla="*/ 25 w 29"/>
                  <a:gd name="T9" fmla="*/ 33 h 107"/>
                  <a:gd name="T10" fmla="*/ 27 w 29"/>
                  <a:gd name="T11" fmla="*/ 47 h 107"/>
                  <a:gd name="T12" fmla="*/ 29 w 29"/>
                  <a:gd name="T13" fmla="*/ 65 h 107"/>
                  <a:gd name="T14" fmla="*/ 29 w 29"/>
                  <a:gd name="T15" fmla="*/ 84 h 107"/>
                  <a:gd name="T16" fmla="*/ 27 w 29"/>
                  <a:gd name="T17" fmla="*/ 107 h 107"/>
                  <a:gd name="T18" fmla="*/ 0 w 29"/>
                  <a:gd name="T19" fmla="*/ 107 h 107"/>
                  <a:gd name="T20" fmla="*/ 0 w 29"/>
                  <a:gd name="T21" fmla="*/ 0 h 107"/>
                  <a:gd name="T22" fmla="*/ 0 w 29"/>
                  <a:gd name="T23" fmla="*/ 0 h 107"/>
                  <a:gd name="T24" fmla="*/ 8 w 29"/>
                  <a:gd name="T25" fmla="*/ 4 h 107"/>
                  <a:gd name="T26" fmla="*/ 14 w 29"/>
                  <a:gd name="T27" fmla="*/ 5 h 107"/>
                  <a:gd name="T28" fmla="*/ 15 w 29"/>
                  <a:gd name="T29" fmla="*/ 5 h 107"/>
                  <a:gd name="T30" fmla="*/ 17 w 29"/>
                  <a:gd name="T31" fmla="*/ 5 h 107"/>
                  <a:gd name="T32" fmla="*/ 17 w 29"/>
                  <a:gd name="T33" fmla="*/ 5 h 10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9"/>
                  <a:gd name="T52" fmla="*/ 0 h 107"/>
                  <a:gd name="T53" fmla="*/ 29 w 29"/>
                  <a:gd name="T54" fmla="*/ 107 h 10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9" h="107">
                    <a:moveTo>
                      <a:pt x="17" y="5"/>
                    </a:moveTo>
                    <a:lnTo>
                      <a:pt x="17" y="5"/>
                    </a:lnTo>
                    <a:lnTo>
                      <a:pt x="19" y="12"/>
                    </a:lnTo>
                    <a:lnTo>
                      <a:pt x="22" y="22"/>
                    </a:lnTo>
                    <a:lnTo>
                      <a:pt x="25" y="33"/>
                    </a:lnTo>
                    <a:lnTo>
                      <a:pt x="27" y="47"/>
                    </a:lnTo>
                    <a:lnTo>
                      <a:pt x="29" y="65"/>
                    </a:lnTo>
                    <a:lnTo>
                      <a:pt x="29" y="84"/>
                    </a:lnTo>
                    <a:lnTo>
                      <a:pt x="27" y="107"/>
                    </a:lnTo>
                    <a:lnTo>
                      <a:pt x="0" y="10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4"/>
                    </a:lnTo>
                    <a:lnTo>
                      <a:pt x="14" y="5"/>
                    </a:lnTo>
                    <a:lnTo>
                      <a:pt x="15" y="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70" name="Freeform 114"/>
              <p:cNvSpPr>
                <a:spLocks noChangeArrowheads="1"/>
              </p:cNvSpPr>
              <p:nvPr/>
            </p:nvSpPr>
            <p:spPr bwMode="auto">
              <a:xfrm>
                <a:off x="0" y="431800"/>
                <a:ext cx="46038" cy="169863"/>
              </a:xfrm>
              <a:custGeom>
                <a:avLst/>
                <a:gdLst>
                  <a:gd name="T0" fmla="*/ 13 w 29"/>
                  <a:gd name="T1" fmla="*/ 5 h 107"/>
                  <a:gd name="T2" fmla="*/ 13 w 29"/>
                  <a:gd name="T3" fmla="*/ 5 h 107"/>
                  <a:gd name="T4" fmla="*/ 10 w 29"/>
                  <a:gd name="T5" fmla="*/ 12 h 107"/>
                  <a:gd name="T6" fmla="*/ 4 w 29"/>
                  <a:gd name="T7" fmla="*/ 33 h 107"/>
                  <a:gd name="T8" fmla="*/ 2 w 29"/>
                  <a:gd name="T9" fmla="*/ 47 h 107"/>
                  <a:gd name="T10" fmla="*/ 0 w 29"/>
                  <a:gd name="T11" fmla="*/ 65 h 107"/>
                  <a:gd name="T12" fmla="*/ 0 w 29"/>
                  <a:gd name="T13" fmla="*/ 84 h 107"/>
                  <a:gd name="T14" fmla="*/ 1 w 29"/>
                  <a:gd name="T15" fmla="*/ 107 h 107"/>
                  <a:gd name="T16" fmla="*/ 29 w 29"/>
                  <a:gd name="T17" fmla="*/ 107 h 107"/>
                  <a:gd name="T18" fmla="*/ 29 w 29"/>
                  <a:gd name="T19" fmla="*/ 0 h 107"/>
                  <a:gd name="T20" fmla="*/ 29 w 29"/>
                  <a:gd name="T21" fmla="*/ 0 h 107"/>
                  <a:gd name="T22" fmla="*/ 21 w 29"/>
                  <a:gd name="T23" fmla="*/ 4 h 107"/>
                  <a:gd name="T24" fmla="*/ 16 w 29"/>
                  <a:gd name="T25" fmla="*/ 5 h 107"/>
                  <a:gd name="T26" fmla="*/ 13 w 29"/>
                  <a:gd name="T27" fmla="*/ 5 h 107"/>
                  <a:gd name="T28" fmla="*/ 13 w 29"/>
                  <a:gd name="T29" fmla="*/ 5 h 107"/>
                  <a:gd name="T30" fmla="*/ 13 w 29"/>
                  <a:gd name="T31" fmla="*/ 5 h 10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9"/>
                  <a:gd name="T49" fmla="*/ 0 h 107"/>
                  <a:gd name="T50" fmla="*/ 29 w 29"/>
                  <a:gd name="T51" fmla="*/ 107 h 10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9" h="107">
                    <a:moveTo>
                      <a:pt x="13" y="5"/>
                    </a:moveTo>
                    <a:lnTo>
                      <a:pt x="13" y="5"/>
                    </a:lnTo>
                    <a:lnTo>
                      <a:pt x="10" y="12"/>
                    </a:lnTo>
                    <a:lnTo>
                      <a:pt x="4" y="33"/>
                    </a:lnTo>
                    <a:lnTo>
                      <a:pt x="2" y="47"/>
                    </a:lnTo>
                    <a:lnTo>
                      <a:pt x="0" y="65"/>
                    </a:lnTo>
                    <a:lnTo>
                      <a:pt x="0" y="84"/>
                    </a:lnTo>
                    <a:lnTo>
                      <a:pt x="1" y="107"/>
                    </a:lnTo>
                    <a:lnTo>
                      <a:pt x="29" y="107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1" y="4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71" name="Freeform 115"/>
              <p:cNvSpPr>
                <a:spLocks noChangeArrowheads="1"/>
              </p:cNvSpPr>
              <p:nvPr/>
            </p:nvSpPr>
            <p:spPr bwMode="auto">
              <a:xfrm>
                <a:off x="192087" y="277813"/>
                <a:ext cx="449263" cy="334963"/>
              </a:xfrm>
              <a:custGeom>
                <a:avLst/>
                <a:gdLst>
                  <a:gd name="T0" fmla="*/ 0 w 283"/>
                  <a:gd name="T1" fmla="*/ 0 h 211"/>
                  <a:gd name="T2" fmla="*/ 0 w 283"/>
                  <a:gd name="T3" fmla="*/ 0 h 211"/>
                  <a:gd name="T4" fmla="*/ 63 w 283"/>
                  <a:gd name="T5" fmla="*/ 29 h 211"/>
                  <a:gd name="T6" fmla="*/ 143 w 283"/>
                  <a:gd name="T7" fmla="*/ 67 h 211"/>
                  <a:gd name="T8" fmla="*/ 143 w 283"/>
                  <a:gd name="T9" fmla="*/ 67 h 211"/>
                  <a:gd name="T10" fmla="*/ 221 w 283"/>
                  <a:gd name="T11" fmla="*/ 29 h 211"/>
                  <a:gd name="T12" fmla="*/ 283 w 283"/>
                  <a:gd name="T13" fmla="*/ 0 h 211"/>
                  <a:gd name="T14" fmla="*/ 283 w 283"/>
                  <a:gd name="T15" fmla="*/ 163 h 211"/>
                  <a:gd name="T16" fmla="*/ 283 w 283"/>
                  <a:gd name="T17" fmla="*/ 163 h 211"/>
                  <a:gd name="T18" fmla="*/ 277 w 283"/>
                  <a:gd name="T19" fmla="*/ 170 h 211"/>
                  <a:gd name="T20" fmla="*/ 267 w 283"/>
                  <a:gd name="T21" fmla="*/ 177 h 211"/>
                  <a:gd name="T22" fmla="*/ 259 w 283"/>
                  <a:gd name="T23" fmla="*/ 182 h 211"/>
                  <a:gd name="T24" fmla="*/ 250 w 283"/>
                  <a:gd name="T25" fmla="*/ 188 h 211"/>
                  <a:gd name="T26" fmla="*/ 229 w 283"/>
                  <a:gd name="T27" fmla="*/ 196 h 211"/>
                  <a:gd name="T28" fmla="*/ 209 w 283"/>
                  <a:gd name="T29" fmla="*/ 201 h 211"/>
                  <a:gd name="T30" fmla="*/ 190 w 283"/>
                  <a:gd name="T31" fmla="*/ 205 h 211"/>
                  <a:gd name="T32" fmla="*/ 172 w 283"/>
                  <a:gd name="T33" fmla="*/ 208 h 211"/>
                  <a:gd name="T34" fmla="*/ 147 w 283"/>
                  <a:gd name="T35" fmla="*/ 211 h 211"/>
                  <a:gd name="T36" fmla="*/ 147 w 283"/>
                  <a:gd name="T37" fmla="*/ 211 h 211"/>
                  <a:gd name="T38" fmla="*/ 147 w 283"/>
                  <a:gd name="T39" fmla="*/ 211 h 211"/>
                  <a:gd name="T40" fmla="*/ 143 w 283"/>
                  <a:gd name="T41" fmla="*/ 211 h 211"/>
                  <a:gd name="T42" fmla="*/ 143 w 283"/>
                  <a:gd name="T43" fmla="*/ 211 h 211"/>
                  <a:gd name="T44" fmla="*/ 139 w 283"/>
                  <a:gd name="T45" fmla="*/ 211 h 211"/>
                  <a:gd name="T46" fmla="*/ 139 w 283"/>
                  <a:gd name="T47" fmla="*/ 211 h 211"/>
                  <a:gd name="T48" fmla="*/ 139 w 283"/>
                  <a:gd name="T49" fmla="*/ 211 h 211"/>
                  <a:gd name="T50" fmla="*/ 113 w 283"/>
                  <a:gd name="T51" fmla="*/ 208 h 211"/>
                  <a:gd name="T52" fmla="*/ 94 w 283"/>
                  <a:gd name="T53" fmla="*/ 205 h 211"/>
                  <a:gd name="T54" fmla="*/ 75 w 283"/>
                  <a:gd name="T55" fmla="*/ 201 h 211"/>
                  <a:gd name="T56" fmla="*/ 55 w 283"/>
                  <a:gd name="T57" fmla="*/ 196 h 211"/>
                  <a:gd name="T58" fmla="*/ 36 w 283"/>
                  <a:gd name="T59" fmla="*/ 188 h 211"/>
                  <a:gd name="T60" fmla="*/ 26 w 283"/>
                  <a:gd name="T61" fmla="*/ 182 h 211"/>
                  <a:gd name="T62" fmla="*/ 17 w 283"/>
                  <a:gd name="T63" fmla="*/ 177 h 211"/>
                  <a:gd name="T64" fmla="*/ 9 w 283"/>
                  <a:gd name="T65" fmla="*/ 170 h 211"/>
                  <a:gd name="T66" fmla="*/ 0 w 283"/>
                  <a:gd name="T67" fmla="*/ 163 h 211"/>
                  <a:gd name="T68" fmla="*/ 0 w 283"/>
                  <a:gd name="T69" fmla="*/ 0 h 21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83"/>
                  <a:gd name="T106" fmla="*/ 0 h 211"/>
                  <a:gd name="T107" fmla="*/ 283 w 283"/>
                  <a:gd name="T108" fmla="*/ 211 h 21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83" h="211">
                    <a:moveTo>
                      <a:pt x="0" y="0"/>
                    </a:moveTo>
                    <a:lnTo>
                      <a:pt x="0" y="0"/>
                    </a:lnTo>
                    <a:lnTo>
                      <a:pt x="63" y="29"/>
                    </a:lnTo>
                    <a:lnTo>
                      <a:pt x="143" y="67"/>
                    </a:lnTo>
                    <a:lnTo>
                      <a:pt x="143" y="67"/>
                    </a:lnTo>
                    <a:lnTo>
                      <a:pt x="221" y="29"/>
                    </a:lnTo>
                    <a:lnTo>
                      <a:pt x="283" y="0"/>
                    </a:lnTo>
                    <a:lnTo>
                      <a:pt x="283" y="163"/>
                    </a:lnTo>
                    <a:lnTo>
                      <a:pt x="283" y="163"/>
                    </a:lnTo>
                    <a:lnTo>
                      <a:pt x="277" y="170"/>
                    </a:lnTo>
                    <a:lnTo>
                      <a:pt x="267" y="177"/>
                    </a:lnTo>
                    <a:lnTo>
                      <a:pt x="259" y="182"/>
                    </a:lnTo>
                    <a:lnTo>
                      <a:pt x="250" y="188"/>
                    </a:lnTo>
                    <a:lnTo>
                      <a:pt x="229" y="196"/>
                    </a:lnTo>
                    <a:lnTo>
                      <a:pt x="209" y="201"/>
                    </a:lnTo>
                    <a:lnTo>
                      <a:pt x="190" y="205"/>
                    </a:lnTo>
                    <a:lnTo>
                      <a:pt x="172" y="208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3" y="211"/>
                    </a:lnTo>
                    <a:lnTo>
                      <a:pt x="143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13" y="208"/>
                    </a:lnTo>
                    <a:lnTo>
                      <a:pt x="94" y="205"/>
                    </a:lnTo>
                    <a:lnTo>
                      <a:pt x="75" y="201"/>
                    </a:lnTo>
                    <a:lnTo>
                      <a:pt x="55" y="196"/>
                    </a:lnTo>
                    <a:lnTo>
                      <a:pt x="36" y="188"/>
                    </a:lnTo>
                    <a:lnTo>
                      <a:pt x="26" y="182"/>
                    </a:lnTo>
                    <a:lnTo>
                      <a:pt x="17" y="177"/>
                    </a:lnTo>
                    <a:lnTo>
                      <a:pt x="9" y="170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14434" name="Freeform 116"/>
            <p:cNvSpPr>
              <a:spLocks noEditPoints="1" noChangeArrowheads="1"/>
            </p:cNvSpPr>
            <p:nvPr/>
          </p:nvSpPr>
          <p:spPr bwMode="auto">
            <a:xfrm>
              <a:off x="5232594" y="1281515"/>
              <a:ext cx="258052" cy="329505"/>
            </a:xfrm>
            <a:custGeom>
              <a:avLst/>
              <a:gdLst>
                <a:gd name="T0" fmla="*/ 2147483647 w 247"/>
                <a:gd name="T1" fmla="*/ 2147483647 h 310"/>
                <a:gd name="T2" fmla="*/ 2147483647 w 247"/>
                <a:gd name="T3" fmla="*/ 2147483647 h 310"/>
                <a:gd name="T4" fmla="*/ 2147483647 w 247"/>
                <a:gd name="T5" fmla="*/ 2147483647 h 310"/>
                <a:gd name="T6" fmla="*/ 2147483647 w 247"/>
                <a:gd name="T7" fmla="*/ 2147483647 h 310"/>
                <a:gd name="T8" fmla="*/ 2147483647 w 247"/>
                <a:gd name="T9" fmla="*/ 2147483647 h 310"/>
                <a:gd name="T10" fmla="*/ 2147483647 w 247"/>
                <a:gd name="T11" fmla="*/ 2147483647 h 310"/>
                <a:gd name="T12" fmla="*/ 2147483647 w 247"/>
                <a:gd name="T13" fmla="*/ 2147483647 h 310"/>
                <a:gd name="T14" fmla="*/ 2147483647 w 247"/>
                <a:gd name="T15" fmla="*/ 0 h 310"/>
                <a:gd name="T16" fmla="*/ 2147483647 w 247"/>
                <a:gd name="T17" fmla="*/ 2147483647 h 310"/>
                <a:gd name="T18" fmla="*/ 2147483647 w 247"/>
                <a:gd name="T19" fmla="*/ 2147483647 h 310"/>
                <a:gd name="T20" fmla="*/ 2147483647 w 247"/>
                <a:gd name="T21" fmla="*/ 2147483647 h 310"/>
                <a:gd name="T22" fmla="*/ 2147483647 w 247"/>
                <a:gd name="T23" fmla="*/ 2147483647 h 310"/>
                <a:gd name="T24" fmla="*/ 2147483647 w 247"/>
                <a:gd name="T25" fmla="*/ 2147483647 h 310"/>
                <a:gd name="T26" fmla="*/ 2147483647 w 247"/>
                <a:gd name="T27" fmla="*/ 2147483647 h 310"/>
                <a:gd name="T28" fmla="*/ 2147483647 w 247"/>
                <a:gd name="T29" fmla="*/ 2147483647 h 310"/>
                <a:gd name="T30" fmla="*/ 2147483647 w 247"/>
                <a:gd name="T31" fmla="*/ 2147483647 h 310"/>
                <a:gd name="T32" fmla="*/ 2147483647 w 247"/>
                <a:gd name="T33" fmla="*/ 2147483647 h 310"/>
                <a:gd name="T34" fmla="*/ 2147483647 w 247"/>
                <a:gd name="T35" fmla="*/ 2147483647 h 310"/>
                <a:gd name="T36" fmla="*/ 2147483647 w 247"/>
                <a:gd name="T37" fmla="*/ 2147483647 h 310"/>
                <a:gd name="T38" fmla="*/ 2147483647 w 247"/>
                <a:gd name="T39" fmla="*/ 2147483647 h 310"/>
                <a:gd name="T40" fmla="*/ 2147483647 w 247"/>
                <a:gd name="T41" fmla="*/ 2147483647 h 310"/>
                <a:gd name="T42" fmla="*/ 2147483647 w 247"/>
                <a:gd name="T43" fmla="*/ 2147483647 h 310"/>
                <a:gd name="T44" fmla="*/ 2147483647 w 247"/>
                <a:gd name="T45" fmla="*/ 2147483647 h 310"/>
                <a:gd name="T46" fmla="*/ 2147483647 w 247"/>
                <a:gd name="T47" fmla="*/ 2147483647 h 310"/>
                <a:gd name="T48" fmla="*/ 2147483647 w 247"/>
                <a:gd name="T49" fmla="*/ 2147483647 h 310"/>
                <a:gd name="T50" fmla="*/ 2147483647 w 247"/>
                <a:gd name="T51" fmla="*/ 2147483647 h 310"/>
                <a:gd name="T52" fmla="*/ 2147483647 w 247"/>
                <a:gd name="T53" fmla="*/ 2147483647 h 310"/>
                <a:gd name="T54" fmla="*/ 2147483647 w 247"/>
                <a:gd name="T55" fmla="*/ 2147483647 h 310"/>
                <a:gd name="T56" fmla="*/ 2147483647 w 247"/>
                <a:gd name="T57" fmla="*/ 2147483647 h 310"/>
                <a:gd name="T58" fmla="*/ 2147483647 w 247"/>
                <a:gd name="T59" fmla="*/ 2147483647 h 310"/>
                <a:gd name="T60" fmla="*/ 2147483647 w 247"/>
                <a:gd name="T61" fmla="*/ 2147483647 h 310"/>
                <a:gd name="T62" fmla="*/ 2147483647 w 247"/>
                <a:gd name="T63" fmla="*/ 2147483647 h 310"/>
                <a:gd name="T64" fmla="*/ 2147483647 w 247"/>
                <a:gd name="T65" fmla="*/ 2147483647 h 310"/>
                <a:gd name="T66" fmla="*/ 2147483647 w 247"/>
                <a:gd name="T67" fmla="*/ 2147483647 h 310"/>
                <a:gd name="T68" fmla="*/ 2147483647 w 247"/>
                <a:gd name="T69" fmla="*/ 2147483647 h 310"/>
                <a:gd name="T70" fmla="*/ 2147483647 w 247"/>
                <a:gd name="T71" fmla="*/ 2147483647 h 310"/>
                <a:gd name="T72" fmla="*/ 2147483647 w 247"/>
                <a:gd name="T73" fmla="*/ 2147483647 h 310"/>
                <a:gd name="T74" fmla="*/ 2147483647 w 247"/>
                <a:gd name="T75" fmla="*/ 2147483647 h 310"/>
                <a:gd name="T76" fmla="*/ 2147483647 w 247"/>
                <a:gd name="T77" fmla="*/ 2147483647 h 310"/>
                <a:gd name="T78" fmla="*/ 2147483647 w 247"/>
                <a:gd name="T79" fmla="*/ 2147483647 h 310"/>
                <a:gd name="T80" fmla="*/ 2147483647 w 247"/>
                <a:gd name="T81" fmla="*/ 2147483647 h 310"/>
                <a:gd name="T82" fmla="*/ 2147483647 w 247"/>
                <a:gd name="T83" fmla="*/ 2147483647 h 310"/>
                <a:gd name="T84" fmla="*/ 2147483647 w 247"/>
                <a:gd name="T85" fmla="*/ 2147483647 h 310"/>
                <a:gd name="T86" fmla="*/ 2147483647 w 247"/>
                <a:gd name="T87" fmla="*/ 2147483647 h 310"/>
                <a:gd name="T88" fmla="*/ 2147483647 w 247"/>
                <a:gd name="T89" fmla="*/ 2147483647 h 310"/>
                <a:gd name="T90" fmla="*/ 2147483647 w 247"/>
                <a:gd name="T91" fmla="*/ 2147483647 h 310"/>
                <a:gd name="T92" fmla="*/ 2147483647 w 247"/>
                <a:gd name="T93" fmla="*/ 2147483647 h 310"/>
                <a:gd name="T94" fmla="*/ 2147483647 w 247"/>
                <a:gd name="T95" fmla="*/ 2147483647 h 3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47"/>
                <a:gd name="T145" fmla="*/ 0 h 310"/>
                <a:gd name="T146" fmla="*/ 247 w 247"/>
                <a:gd name="T147" fmla="*/ 310 h 31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47" h="310">
                  <a:moveTo>
                    <a:pt x="80" y="150"/>
                  </a:moveTo>
                  <a:lnTo>
                    <a:pt x="80" y="150"/>
                  </a:lnTo>
                  <a:lnTo>
                    <a:pt x="82" y="150"/>
                  </a:lnTo>
                  <a:lnTo>
                    <a:pt x="84" y="146"/>
                  </a:lnTo>
                  <a:lnTo>
                    <a:pt x="86" y="140"/>
                  </a:lnTo>
                  <a:lnTo>
                    <a:pt x="87" y="132"/>
                  </a:lnTo>
                  <a:lnTo>
                    <a:pt x="87" y="59"/>
                  </a:lnTo>
                  <a:lnTo>
                    <a:pt x="82" y="55"/>
                  </a:lnTo>
                  <a:lnTo>
                    <a:pt x="80" y="50"/>
                  </a:lnTo>
                  <a:lnTo>
                    <a:pt x="79" y="50"/>
                  </a:lnTo>
                  <a:lnTo>
                    <a:pt x="79" y="17"/>
                  </a:lnTo>
                  <a:lnTo>
                    <a:pt x="80" y="17"/>
                  </a:lnTo>
                  <a:lnTo>
                    <a:pt x="80" y="16"/>
                  </a:lnTo>
                  <a:lnTo>
                    <a:pt x="80" y="13"/>
                  </a:lnTo>
                  <a:lnTo>
                    <a:pt x="83" y="10"/>
                  </a:lnTo>
                  <a:lnTo>
                    <a:pt x="87" y="6"/>
                  </a:lnTo>
                  <a:lnTo>
                    <a:pt x="92" y="5"/>
                  </a:lnTo>
                  <a:lnTo>
                    <a:pt x="107" y="1"/>
                  </a:lnTo>
                  <a:lnTo>
                    <a:pt x="125" y="0"/>
                  </a:lnTo>
                  <a:lnTo>
                    <a:pt x="141" y="1"/>
                  </a:lnTo>
                  <a:lnTo>
                    <a:pt x="156" y="5"/>
                  </a:lnTo>
                  <a:lnTo>
                    <a:pt x="162" y="6"/>
                  </a:lnTo>
                  <a:lnTo>
                    <a:pt x="166" y="10"/>
                  </a:lnTo>
                  <a:lnTo>
                    <a:pt x="168" y="13"/>
                  </a:lnTo>
                  <a:lnTo>
                    <a:pt x="168" y="16"/>
                  </a:lnTo>
                  <a:lnTo>
                    <a:pt x="168" y="17"/>
                  </a:lnTo>
                  <a:lnTo>
                    <a:pt x="170" y="17"/>
                  </a:lnTo>
                  <a:lnTo>
                    <a:pt x="170" y="50"/>
                  </a:lnTo>
                  <a:lnTo>
                    <a:pt x="168" y="50"/>
                  </a:lnTo>
                  <a:lnTo>
                    <a:pt x="168" y="52"/>
                  </a:lnTo>
                  <a:lnTo>
                    <a:pt x="166" y="55"/>
                  </a:lnTo>
                  <a:lnTo>
                    <a:pt x="162" y="58"/>
                  </a:lnTo>
                  <a:lnTo>
                    <a:pt x="156" y="59"/>
                  </a:lnTo>
                  <a:lnTo>
                    <a:pt x="156" y="132"/>
                  </a:lnTo>
                  <a:lnTo>
                    <a:pt x="156" y="136"/>
                  </a:lnTo>
                  <a:lnTo>
                    <a:pt x="157" y="140"/>
                  </a:lnTo>
                  <a:lnTo>
                    <a:pt x="160" y="146"/>
                  </a:lnTo>
                  <a:lnTo>
                    <a:pt x="164" y="150"/>
                  </a:lnTo>
                  <a:lnTo>
                    <a:pt x="166" y="150"/>
                  </a:lnTo>
                  <a:lnTo>
                    <a:pt x="175" y="158"/>
                  </a:lnTo>
                  <a:lnTo>
                    <a:pt x="190" y="171"/>
                  </a:lnTo>
                  <a:lnTo>
                    <a:pt x="206" y="189"/>
                  </a:lnTo>
                  <a:lnTo>
                    <a:pt x="222" y="211"/>
                  </a:lnTo>
                  <a:lnTo>
                    <a:pt x="231" y="222"/>
                  </a:lnTo>
                  <a:lnTo>
                    <a:pt x="236" y="232"/>
                  </a:lnTo>
                  <a:lnTo>
                    <a:pt x="241" y="243"/>
                  </a:lnTo>
                  <a:lnTo>
                    <a:pt x="246" y="253"/>
                  </a:lnTo>
                  <a:lnTo>
                    <a:pt x="247" y="262"/>
                  </a:lnTo>
                  <a:lnTo>
                    <a:pt x="246" y="272"/>
                  </a:lnTo>
                  <a:lnTo>
                    <a:pt x="243" y="278"/>
                  </a:lnTo>
                  <a:lnTo>
                    <a:pt x="240" y="282"/>
                  </a:lnTo>
                  <a:lnTo>
                    <a:pt x="236" y="285"/>
                  </a:lnTo>
                  <a:lnTo>
                    <a:pt x="221" y="293"/>
                  </a:lnTo>
                  <a:lnTo>
                    <a:pt x="205" y="300"/>
                  </a:lnTo>
                  <a:lnTo>
                    <a:pt x="187" y="304"/>
                  </a:lnTo>
                  <a:lnTo>
                    <a:pt x="171" y="307"/>
                  </a:lnTo>
                  <a:lnTo>
                    <a:pt x="155" y="310"/>
                  </a:lnTo>
                  <a:lnTo>
                    <a:pt x="141" y="310"/>
                  </a:lnTo>
                  <a:lnTo>
                    <a:pt x="124" y="310"/>
                  </a:lnTo>
                  <a:lnTo>
                    <a:pt x="113" y="310"/>
                  </a:lnTo>
                  <a:lnTo>
                    <a:pt x="95" y="310"/>
                  </a:lnTo>
                  <a:lnTo>
                    <a:pt x="74" y="307"/>
                  </a:lnTo>
                  <a:lnTo>
                    <a:pt x="51" y="303"/>
                  </a:lnTo>
                  <a:lnTo>
                    <a:pt x="51" y="282"/>
                  </a:lnTo>
                  <a:lnTo>
                    <a:pt x="63" y="285"/>
                  </a:lnTo>
                  <a:lnTo>
                    <a:pt x="72" y="287"/>
                  </a:lnTo>
                  <a:lnTo>
                    <a:pt x="83" y="287"/>
                  </a:lnTo>
                  <a:lnTo>
                    <a:pt x="72" y="284"/>
                  </a:lnTo>
                  <a:lnTo>
                    <a:pt x="61" y="280"/>
                  </a:lnTo>
                  <a:lnTo>
                    <a:pt x="51" y="274"/>
                  </a:lnTo>
                  <a:lnTo>
                    <a:pt x="51" y="211"/>
                  </a:lnTo>
                  <a:lnTo>
                    <a:pt x="60" y="199"/>
                  </a:lnTo>
                  <a:lnTo>
                    <a:pt x="68" y="189"/>
                  </a:lnTo>
                  <a:lnTo>
                    <a:pt x="76" y="180"/>
                  </a:lnTo>
                  <a:lnTo>
                    <a:pt x="68" y="186"/>
                  </a:lnTo>
                  <a:lnTo>
                    <a:pt x="51" y="203"/>
                  </a:lnTo>
                  <a:lnTo>
                    <a:pt x="51" y="178"/>
                  </a:lnTo>
                  <a:lnTo>
                    <a:pt x="68" y="159"/>
                  </a:lnTo>
                  <a:lnTo>
                    <a:pt x="80" y="150"/>
                  </a:lnTo>
                  <a:close/>
                  <a:moveTo>
                    <a:pt x="51" y="303"/>
                  </a:moveTo>
                  <a:lnTo>
                    <a:pt x="51" y="303"/>
                  </a:lnTo>
                  <a:lnTo>
                    <a:pt x="40" y="299"/>
                  </a:lnTo>
                  <a:lnTo>
                    <a:pt x="30" y="296"/>
                  </a:lnTo>
                  <a:lnTo>
                    <a:pt x="21" y="291"/>
                  </a:lnTo>
                  <a:lnTo>
                    <a:pt x="11" y="285"/>
                  </a:lnTo>
                  <a:lnTo>
                    <a:pt x="6" y="281"/>
                  </a:lnTo>
                  <a:lnTo>
                    <a:pt x="3" y="276"/>
                  </a:lnTo>
                  <a:lnTo>
                    <a:pt x="2" y="270"/>
                  </a:lnTo>
                  <a:lnTo>
                    <a:pt x="0" y="265"/>
                  </a:lnTo>
                  <a:lnTo>
                    <a:pt x="0" y="258"/>
                  </a:lnTo>
                  <a:lnTo>
                    <a:pt x="3" y="251"/>
                  </a:lnTo>
                  <a:lnTo>
                    <a:pt x="9" y="236"/>
                  </a:lnTo>
                  <a:lnTo>
                    <a:pt x="17" y="222"/>
                  </a:lnTo>
                  <a:lnTo>
                    <a:pt x="27" y="205"/>
                  </a:lnTo>
                  <a:lnTo>
                    <a:pt x="38" y="192"/>
                  </a:lnTo>
                  <a:lnTo>
                    <a:pt x="51" y="178"/>
                  </a:lnTo>
                  <a:lnTo>
                    <a:pt x="51" y="203"/>
                  </a:lnTo>
                  <a:lnTo>
                    <a:pt x="38" y="215"/>
                  </a:lnTo>
                  <a:lnTo>
                    <a:pt x="27" y="228"/>
                  </a:lnTo>
                  <a:lnTo>
                    <a:pt x="23" y="235"/>
                  </a:lnTo>
                  <a:lnTo>
                    <a:pt x="21" y="242"/>
                  </a:lnTo>
                  <a:lnTo>
                    <a:pt x="18" y="249"/>
                  </a:lnTo>
                  <a:lnTo>
                    <a:pt x="18" y="255"/>
                  </a:lnTo>
                  <a:lnTo>
                    <a:pt x="18" y="261"/>
                  </a:lnTo>
                  <a:lnTo>
                    <a:pt x="21" y="266"/>
                  </a:lnTo>
                  <a:lnTo>
                    <a:pt x="23" y="270"/>
                  </a:lnTo>
                  <a:lnTo>
                    <a:pt x="27" y="273"/>
                  </a:lnTo>
                  <a:lnTo>
                    <a:pt x="38" y="278"/>
                  </a:lnTo>
                  <a:lnTo>
                    <a:pt x="51" y="282"/>
                  </a:lnTo>
                  <a:lnTo>
                    <a:pt x="51" y="303"/>
                  </a:lnTo>
                  <a:close/>
                  <a:moveTo>
                    <a:pt x="51" y="211"/>
                  </a:moveTo>
                  <a:lnTo>
                    <a:pt x="51" y="211"/>
                  </a:lnTo>
                  <a:lnTo>
                    <a:pt x="44" y="222"/>
                  </a:lnTo>
                  <a:lnTo>
                    <a:pt x="38" y="232"/>
                  </a:lnTo>
                  <a:lnTo>
                    <a:pt x="34" y="243"/>
                  </a:lnTo>
                  <a:lnTo>
                    <a:pt x="33" y="253"/>
                  </a:lnTo>
                  <a:lnTo>
                    <a:pt x="36" y="259"/>
                  </a:lnTo>
                  <a:lnTo>
                    <a:pt x="38" y="265"/>
                  </a:lnTo>
                  <a:lnTo>
                    <a:pt x="44" y="270"/>
                  </a:lnTo>
                  <a:lnTo>
                    <a:pt x="51" y="274"/>
                  </a:lnTo>
                  <a:lnTo>
                    <a:pt x="51" y="211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74" name="组合 204"/>
            <p:cNvGrpSpPr/>
            <p:nvPr/>
          </p:nvGrpSpPr>
          <p:grpSpPr bwMode="auto">
            <a:xfrm>
              <a:off x="3378365" y="1169908"/>
              <a:ext cx="266377" cy="409225"/>
              <a:chOff x="0" y="0"/>
              <a:chExt cx="404813" cy="611188"/>
            </a:xfrm>
            <a:solidFill>
              <a:schemeClr val="bg1">
                <a:alpha val="70000"/>
              </a:schemeClr>
            </a:solidFill>
          </p:grpSpPr>
          <p:sp>
            <p:nvSpPr>
              <p:cNvPr id="162" name="Freeform 117"/>
              <p:cNvSpPr>
                <a:spLocks noChangeArrowheads="1"/>
              </p:cNvSpPr>
              <p:nvPr/>
            </p:nvSpPr>
            <p:spPr bwMode="auto">
              <a:xfrm>
                <a:off x="123825" y="49212"/>
                <a:ext cx="139700" cy="139700"/>
              </a:xfrm>
              <a:custGeom>
                <a:avLst/>
                <a:gdLst>
                  <a:gd name="T0" fmla="*/ 88 w 88"/>
                  <a:gd name="T1" fmla="*/ 44 h 88"/>
                  <a:gd name="T2" fmla="*/ 88 w 88"/>
                  <a:gd name="T3" fmla="*/ 44 h 88"/>
                  <a:gd name="T4" fmla="*/ 86 w 88"/>
                  <a:gd name="T5" fmla="*/ 36 h 88"/>
                  <a:gd name="T6" fmla="*/ 83 w 88"/>
                  <a:gd name="T7" fmla="*/ 27 h 88"/>
                  <a:gd name="T8" fmla="*/ 79 w 88"/>
                  <a:gd name="T9" fmla="*/ 19 h 88"/>
                  <a:gd name="T10" fmla="*/ 74 w 88"/>
                  <a:gd name="T11" fmla="*/ 13 h 88"/>
                  <a:gd name="T12" fmla="*/ 67 w 88"/>
                  <a:gd name="T13" fmla="*/ 7 h 88"/>
                  <a:gd name="T14" fmla="*/ 60 w 88"/>
                  <a:gd name="T15" fmla="*/ 3 h 88"/>
                  <a:gd name="T16" fmla="*/ 52 w 88"/>
                  <a:gd name="T17" fmla="*/ 0 h 88"/>
                  <a:gd name="T18" fmla="*/ 43 w 88"/>
                  <a:gd name="T19" fmla="*/ 0 h 88"/>
                  <a:gd name="T20" fmla="*/ 43 w 88"/>
                  <a:gd name="T21" fmla="*/ 0 h 88"/>
                  <a:gd name="T22" fmla="*/ 35 w 88"/>
                  <a:gd name="T23" fmla="*/ 0 h 88"/>
                  <a:gd name="T24" fmla="*/ 27 w 88"/>
                  <a:gd name="T25" fmla="*/ 3 h 88"/>
                  <a:gd name="T26" fmla="*/ 18 w 88"/>
                  <a:gd name="T27" fmla="*/ 7 h 88"/>
                  <a:gd name="T28" fmla="*/ 12 w 88"/>
                  <a:gd name="T29" fmla="*/ 13 h 88"/>
                  <a:gd name="T30" fmla="*/ 6 w 88"/>
                  <a:gd name="T31" fmla="*/ 19 h 88"/>
                  <a:gd name="T32" fmla="*/ 2 w 88"/>
                  <a:gd name="T33" fmla="*/ 27 h 88"/>
                  <a:gd name="T34" fmla="*/ 0 w 88"/>
                  <a:gd name="T35" fmla="*/ 36 h 88"/>
                  <a:gd name="T36" fmla="*/ 0 w 88"/>
                  <a:gd name="T37" fmla="*/ 44 h 88"/>
                  <a:gd name="T38" fmla="*/ 0 w 88"/>
                  <a:gd name="T39" fmla="*/ 44 h 88"/>
                  <a:gd name="T40" fmla="*/ 0 w 88"/>
                  <a:gd name="T41" fmla="*/ 53 h 88"/>
                  <a:gd name="T42" fmla="*/ 2 w 88"/>
                  <a:gd name="T43" fmla="*/ 61 h 88"/>
                  <a:gd name="T44" fmla="*/ 6 w 88"/>
                  <a:gd name="T45" fmla="*/ 68 h 88"/>
                  <a:gd name="T46" fmla="*/ 12 w 88"/>
                  <a:gd name="T47" fmla="*/ 75 h 88"/>
                  <a:gd name="T48" fmla="*/ 18 w 88"/>
                  <a:gd name="T49" fmla="*/ 80 h 88"/>
                  <a:gd name="T50" fmla="*/ 27 w 88"/>
                  <a:gd name="T51" fmla="*/ 84 h 88"/>
                  <a:gd name="T52" fmla="*/ 35 w 88"/>
                  <a:gd name="T53" fmla="*/ 87 h 88"/>
                  <a:gd name="T54" fmla="*/ 43 w 88"/>
                  <a:gd name="T55" fmla="*/ 88 h 88"/>
                  <a:gd name="T56" fmla="*/ 43 w 88"/>
                  <a:gd name="T57" fmla="*/ 88 h 88"/>
                  <a:gd name="T58" fmla="*/ 52 w 88"/>
                  <a:gd name="T59" fmla="*/ 87 h 88"/>
                  <a:gd name="T60" fmla="*/ 60 w 88"/>
                  <a:gd name="T61" fmla="*/ 84 h 88"/>
                  <a:gd name="T62" fmla="*/ 67 w 88"/>
                  <a:gd name="T63" fmla="*/ 80 h 88"/>
                  <a:gd name="T64" fmla="*/ 74 w 88"/>
                  <a:gd name="T65" fmla="*/ 75 h 88"/>
                  <a:gd name="T66" fmla="*/ 79 w 88"/>
                  <a:gd name="T67" fmla="*/ 68 h 88"/>
                  <a:gd name="T68" fmla="*/ 83 w 88"/>
                  <a:gd name="T69" fmla="*/ 61 h 88"/>
                  <a:gd name="T70" fmla="*/ 86 w 88"/>
                  <a:gd name="T71" fmla="*/ 53 h 88"/>
                  <a:gd name="T72" fmla="*/ 88 w 88"/>
                  <a:gd name="T73" fmla="*/ 44 h 88"/>
                  <a:gd name="T74" fmla="*/ 88 w 88"/>
                  <a:gd name="T75" fmla="*/ 44 h 8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88"/>
                  <a:gd name="T115" fmla="*/ 0 h 88"/>
                  <a:gd name="T116" fmla="*/ 88 w 88"/>
                  <a:gd name="T117" fmla="*/ 88 h 8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88" h="88">
                    <a:moveTo>
                      <a:pt x="88" y="44"/>
                    </a:moveTo>
                    <a:lnTo>
                      <a:pt x="88" y="44"/>
                    </a:lnTo>
                    <a:lnTo>
                      <a:pt x="86" y="36"/>
                    </a:lnTo>
                    <a:lnTo>
                      <a:pt x="83" y="27"/>
                    </a:lnTo>
                    <a:lnTo>
                      <a:pt x="79" y="19"/>
                    </a:lnTo>
                    <a:lnTo>
                      <a:pt x="74" y="13"/>
                    </a:lnTo>
                    <a:lnTo>
                      <a:pt x="67" y="7"/>
                    </a:lnTo>
                    <a:lnTo>
                      <a:pt x="60" y="3"/>
                    </a:lnTo>
                    <a:lnTo>
                      <a:pt x="52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35" y="0"/>
                    </a:lnTo>
                    <a:lnTo>
                      <a:pt x="27" y="3"/>
                    </a:lnTo>
                    <a:lnTo>
                      <a:pt x="18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2" y="27"/>
                    </a:lnTo>
                    <a:lnTo>
                      <a:pt x="0" y="36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53"/>
                    </a:lnTo>
                    <a:lnTo>
                      <a:pt x="2" y="61"/>
                    </a:lnTo>
                    <a:lnTo>
                      <a:pt x="6" y="68"/>
                    </a:lnTo>
                    <a:lnTo>
                      <a:pt x="12" y="75"/>
                    </a:lnTo>
                    <a:lnTo>
                      <a:pt x="18" y="80"/>
                    </a:lnTo>
                    <a:lnTo>
                      <a:pt x="27" y="84"/>
                    </a:lnTo>
                    <a:lnTo>
                      <a:pt x="35" y="87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52" y="87"/>
                    </a:lnTo>
                    <a:lnTo>
                      <a:pt x="60" y="84"/>
                    </a:lnTo>
                    <a:lnTo>
                      <a:pt x="67" y="80"/>
                    </a:lnTo>
                    <a:lnTo>
                      <a:pt x="74" y="75"/>
                    </a:lnTo>
                    <a:lnTo>
                      <a:pt x="79" y="68"/>
                    </a:lnTo>
                    <a:lnTo>
                      <a:pt x="83" y="61"/>
                    </a:lnTo>
                    <a:lnTo>
                      <a:pt x="86" y="53"/>
                    </a:lnTo>
                    <a:lnTo>
                      <a:pt x="88" y="44"/>
                    </a:lnTo>
                    <a:lnTo>
                      <a:pt x="88" y="4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63" name="Freeform 118"/>
              <p:cNvSpPr>
                <a:spLocks noChangeArrowheads="1"/>
              </p:cNvSpPr>
              <p:nvPr/>
            </p:nvSpPr>
            <p:spPr bwMode="auto">
              <a:xfrm>
                <a:off x="0" y="152400"/>
                <a:ext cx="212725" cy="458788"/>
              </a:xfrm>
              <a:custGeom>
                <a:avLst/>
                <a:gdLst>
                  <a:gd name="T0" fmla="*/ 134 w 134"/>
                  <a:gd name="T1" fmla="*/ 7 h 289"/>
                  <a:gd name="T2" fmla="*/ 134 w 134"/>
                  <a:gd name="T3" fmla="*/ 7 h 289"/>
                  <a:gd name="T4" fmla="*/ 88 w 134"/>
                  <a:gd name="T5" fmla="*/ 129 h 289"/>
                  <a:gd name="T6" fmla="*/ 42 w 134"/>
                  <a:gd name="T7" fmla="*/ 248 h 289"/>
                  <a:gd name="T8" fmla="*/ 42 w 134"/>
                  <a:gd name="T9" fmla="*/ 248 h 289"/>
                  <a:gd name="T10" fmla="*/ 22 w 134"/>
                  <a:gd name="T11" fmla="*/ 268 h 289"/>
                  <a:gd name="T12" fmla="*/ 8 w 134"/>
                  <a:gd name="T13" fmla="*/ 282 h 289"/>
                  <a:gd name="T14" fmla="*/ 3 w 134"/>
                  <a:gd name="T15" fmla="*/ 286 h 289"/>
                  <a:gd name="T16" fmla="*/ 0 w 134"/>
                  <a:gd name="T17" fmla="*/ 289 h 289"/>
                  <a:gd name="T18" fmla="*/ 0 w 134"/>
                  <a:gd name="T19" fmla="*/ 289 h 289"/>
                  <a:gd name="T20" fmla="*/ 3 w 134"/>
                  <a:gd name="T21" fmla="*/ 275 h 289"/>
                  <a:gd name="T22" fmla="*/ 15 w 134"/>
                  <a:gd name="T23" fmla="*/ 243 h 289"/>
                  <a:gd name="T24" fmla="*/ 50 w 134"/>
                  <a:gd name="T25" fmla="*/ 144 h 289"/>
                  <a:gd name="T26" fmla="*/ 105 w 134"/>
                  <a:gd name="T27" fmla="*/ 0 h 289"/>
                  <a:gd name="T28" fmla="*/ 134 w 134"/>
                  <a:gd name="T29" fmla="*/ 7 h 28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34"/>
                  <a:gd name="T46" fmla="*/ 0 h 289"/>
                  <a:gd name="T47" fmla="*/ 134 w 134"/>
                  <a:gd name="T48" fmla="*/ 289 h 28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34" h="289">
                    <a:moveTo>
                      <a:pt x="134" y="7"/>
                    </a:moveTo>
                    <a:lnTo>
                      <a:pt x="134" y="7"/>
                    </a:lnTo>
                    <a:lnTo>
                      <a:pt x="88" y="129"/>
                    </a:lnTo>
                    <a:lnTo>
                      <a:pt x="42" y="248"/>
                    </a:lnTo>
                    <a:lnTo>
                      <a:pt x="42" y="248"/>
                    </a:lnTo>
                    <a:lnTo>
                      <a:pt x="22" y="268"/>
                    </a:lnTo>
                    <a:lnTo>
                      <a:pt x="8" y="282"/>
                    </a:lnTo>
                    <a:lnTo>
                      <a:pt x="3" y="286"/>
                    </a:lnTo>
                    <a:lnTo>
                      <a:pt x="0" y="289"/>
                    </a:lnTo>
                    <a:lnTo>
                      <a:pt x="0" y="289"/>
                    </a:lnTo>
                    <a:lnTo>
                      <a:pt x="3" y="275"/>
                    </a:lnTo>
                    <a:lnTo>
                      <a:pt x="15" y="243"/>
                    </a:lnTo>
                    <a:lnTo>
                      <a:pt x="50" y="144"/>
                    </a:lnTo>
                    <a:lnTo>
                      <a:pt x="105" y="0"/>
                    </a:lnTo>
                    <a:lnTo>
                      <a:pt x="134" y="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64" name="Freeform 119"/>
              <p:cNvSpPr>
                <a:spLocks noChangeArrowheads="1"/>
              </p:cNvSpPr>
              <p:nvPr/>
            </p:nvSpPr>
            <p:spPr bwMode="auto">
              <a:xfrm>
                <a:off x="169863" y="152400"/>
                <a:ext cx="234950" cy="449263"/>
              </a:xfrm>
              <a:custGeom>
                <a:avLst/>
                <a:gdLst>
                  <a:gd name="T0" fmla="*/ 2 w 148"/>
                  <a:gd name="T1" fmla="*/ 13 h 283"/>
                  <a:gd name="T2" fmla="*/ 109 w 148"/>
                  <a:gd name="T3" fmla="*/ 244 h 283"/>
                  <a:gd name="T4" fmla="*/ 148 w 148"/>
                  <a:gd name="T5" fmla="*/ 283 h 283"/>
                  <a:gd name="T6" fmla="*/ 137 w 148"/>
                  <a:gd name="T7" fmla="*/ 229 h 283"/>
                  <a:gd name="T8" fmla="*/ 33 w 148"/>
                  <a:gd name="T9" fmla="*/ 0 h 283"/>
                  <a:gd name="T10" fmla="*/ 0 w 148"/>
                  <a:gd name="T11" fmla="*/ 10 h 283"/>
                  <a:gd name="T12" fmla="*/ 2 w 148"/>
                  <a:gd name="T13" fmla="*/ 13 h 2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8"/>
                  <a:gd name="T22" fmla="*/ 0 h 283"/>
                  <a:gd name="T23" fmla="*/ 148 w 148"/>
                  <a:gd name="T24" fmla="*/ 283 h 28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8" h="283">
                    <a:moveTo>
                      <a:pt x="2" y="13"/>
                    </a:moveTo>
                    <a:lnTo>
                      <a:pt x="109" y="244"/>
                    </a:lnTo>
                    <a:lnTo>
                      <a:pt x="148" y="283"/>
                    </a:lnTo>
                    <a:lnTo>
                      <a:pt x="137" y="229"/>
                    </a:lnTo>
                    <a:lnTo>
                      <a:pt x="33" y="0"/>
                    </a:lnTo>
                    <a:lnTo>
                      <a:pt x="0" y="10"/>
                    </a:lnTo>
                    <a:lnTo>
                      <a:pt x="2" y="13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65" name="Freeform 120"/>
              <p:cNvSpPr>
                <a:spLocks noChangeArrowheads="1"/>
              </p:cNvSpPr>
              <p:nvPr/>
            </p:nvSpPr>
            <p:spPr bwMode="auto">
              <a:xfrm>
                <a:off x="174625" y="0"/>
                <a:ext cx="25400" cy="77788"/>
              </a:xfrm>
              <a:custGeom>
                <a:avLst/>
                <a:gdLst>
                  <a:gd name="T0" fmla="*/ 0 w 16"/>
                  <a:gd name="T1" fmla="*/ 41 h 49"/>
                  <a:gd name="T2" fmla="*/ 0 w 16"/>
                  <a:gd name="T3" fmla="*/ 41 h 49"/>
                  <a:gd name="T4" fmla="*/ 0 w 16"/>
                  <a:gd name="T5" fmla="*/ 44 h 49"/>
                  <a:gd name="T6" fmla="*/ 3 w 16"/>
                  <a:gd name="T7" fmla="*/ 46 h 49"/>
                  <a:gd name="T8" fmla="*/ 4 w 16"/>
                  <a:gd name="T9" fmla="*/ 48 h 49"/>
                  <a:gd name="T10" fmla="*/ 8 w 16"/>
                  <a:gd name="T11" fmla="*/ 49 h 49"/>
                  <a:gd name="T12" fmla="*/ 8 w 16"/>
                  <a:gd name="T13" fmla="*/ 49 h 49"/>
                  <a:gd name="T14" fmla="*/ 11 w 16"/>
                  <a:gd name="T15" fmla="*/ 48 h 49"/>
                  <a:gd name="T16" fmla="*/ 14 w 16"/>
                  <a:gd name="T17" fmla="*/ 46 h 49"/>
                  <a:gd name="T18" fmla="*/ 15 w 16"/>
                  <a:gd name="T19" fmla="*/ 44 h 49"/>
                  <a:gd name="T20" fmla="*/ 16 w 16"/>
                  <a:gd name="T21" fmla="*/ 41 h 49"/>
                  <a:gd name="T22" fmla="*/ 16 w 16"/>
                  <a:gd name="T23" fmla="*/ 8 h 49"/>
                  <a:gd name="T24" fmla="*/ 16 w 16"/>
                  <a:gd name="T25" fmla="*/ 8 h 49"/>
                  <a:gd name="T26" fmla="*/ 15 w 16"/>
                  <a:gd name="T27" fmla="*/ 6 h 49"/>
                  <a:gd name="T28" fmla="*/ 14 w 16"/>
                  <a:gd name="T29" fmla="*/ 3 h 49"/>
                  <a:gd name="T30" fmla="*/ 11 w 16"/>
                  <a:gd name="T31" fmla="*/ 0 h 49"/>
                  <a:gd name="T32" fmla="*/ 8 w 16"/>
                  <a:gd name="T33" fmla="*/ 0 h 49"/>
                  <a:gd name="T34" fmla="*/ 8 w 16"/>
                  <a:gd name="T35" fmla="*/ 0 h 49"/>
                  <a:gd name="T36" fmla="*/ 4 w 16"/>
                  <a:gd name="T37" fmla="*/ 0 h 49"/>
                  <a:gd name="T38" fmla="*/ 3 w 16"/>
                  <a:gd name="T39" fmla="*/ 3 h 49"/>
                  <a:gd name="T40" fmla="*/ 0 w 16"/>
                  <a:gd name="T41" fmla="*/ 6 h 49"/>
                  <a:gd name="T42" fmla="*/ 0 w 16"/>
                  <a:gd name="T43" fmla="*/ 8 h 49"/>
                  <a:gd name="T44" fmla="*/ 0 w 16"/>
                  <a:gd name="T45" fmla="*/ 41 h 4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"/>
                  <a:gd name="T70" fmla="*/ 0 h 49"/>
                  <a:gd name="T71" fmla="*/ 16 w 16"/>
                  <a:gd name="T72" fmla="*/ 49 h 4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" h="49">
                    <a:moveTo>
                      <a:pt x="0" y="41"/>
                    </a:moveTo>
                    <a:lnTo>
                      <a:pt x="0" y="41"/>
                    </a:lnTo>
                    <a:lnTo>
                      <a:pt x="0" y="44"/>
                    </a:lnTo>
                    <a:lnTo>
                      <a:pt x="3" y="46"/>
                    </a:lnTo>
                    <a:lnTo>
                      <a:pt x="4" y="48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11" y="48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6" y="4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5" y="6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75" name="组合 201"/>
            <p:cNvGrpSpPr/>
            <p:nvPr/>
          </p:nvGrpSpPr>
          <p:grpSpPr bwMode="auto">
            <a:xfrm>
              <a:off x="3975630" y="942444"/>
              <a:ext cx="394361" cy="402846"/>
              <a:chOff x="0" y="0"/>
              <a:chExt cx="601663" cy="601663"/>
            </a:xfrm>
            <a:solidFill>
              <a:schemeClr val="bg1">
                <a:alpha val="70000"/>
              </a:schemeClr>
            </a:solidFill>
          </p:grpSpPr>
          <p:sp>
            <p:nvSpPr>
              <p:cNvPr id="157" name="Freeform 121"/>
              <p:cNvSpPr>
                <a:spLocks noEditPoints="1" noChangeArrowheads="1"/>
              </p:cNvSpPr>
              <p:nvPr/>
            </p:nvSpPr>
            <p:spPr bwMode="auto">
              <a:xfrm>
                <a:off x="188912" y="0"/>
                <a:ext cx="223838" cy="601663"/>
              </a:xfrm>
              <a:custGeom>
                <a:avLst/>
                <a:gdLst>
                  <a:gd name="T0" fmla="*/ 71 w 141"/>
                  <a:gd name="T1" fmla="*/ 0 h 379"/>
                  <a:gd name="T2" fmla="*/ 84 w 141"/>
                  <a:gd name="T3" fmla="*/ 4 h 379"/>
                  <a:gd name="T4" fmla="*/ 98 w 141"/>
                  <a:gd name="T5" fmla="*/ 15 h 379"/>
                  <a:gd name="T6" fmla="*/ 110 w 141"/>
                  <a:gd name="T7" fmla="*/ 33 h 379"/>
                  <a:gd name="T8" fmla="*/ 119 w 141"/>
                  <a:gd name="T9" fmla="*/ 56 h 379"/>
                  <a:gd name="T10" fmla="*/ 136 w 141"/>
                  <a:gd name="T11" fmla="*/ 117 h 379"/>
                  <a:gd name="T12" fmla="*/ 141 w 141"/>
                  <a:gd name="T13" fmla="*/ 190 h 379"/>
                  <a:gd name="T14" fmla="*/ 140 w 141"/>
                  <a:gd name="T15" fmla="*/ 228 h 379"/>
                  <a:gd name="T16" fmla="*/ 129 w 141"/>
                  <a:gd name="T17" fmla="*/ 295 h 379"/>
                  <a:gd name="T18" fmla="*/ 115 w 141"/>
                  <a:gd name="T19" fmla="*/ 336 h 379"/>
                  <a:gd name="T20" fmla="*/ 105 w 141"/>
                  <a:gd name="T21" fmla="*/ 356 h 379"/>
                  <a:gd name="T22" fmla="*/ 91 w 141"/>
                  <a:gd name="T23" fmla="*/ 371 h 379"/>
                  <a:gd name="T24" fmla="*/ 77 w 141"/>
                  <a:gd name="T25" fmla="*/ 378 h 379"/>
                  <a:gd name="T26" fmla="*/ 71 w 141"/>
                  <a:gd name="T27" fmla="*/ 379 h 379"/>
                  <a:gd name="T28" fmla="*/ 71 w 141"/>
                  <a:gd name="T29" fmla="*/ 348 h 379"/>
                  <a:gd name="T30" fmla="*/ 71 w 141"/>
                  <a:gd name="T31" fmla="*/ 348 h 379"/>
                  <a:gd name="T32" fmla="*/ 83 w 141"/>
                  <a:gd name="T33" fmla="*/ 346 h 379"/>
                  <a:gd name="T34" fmla="*/ 94 w 141"/>
                  <a:gd name="T35" fmla="*/ 336 h 379"/>
                  <a:gd name="T36" fmla="*/ 103 w 141"/>
                  <a:gd name="T37" fmla="*/ 321 h 379"/>
                  <a:gd name="T38" fmla="*/ 119 w 141"/>
                  <a:gd name="T39" fmla="*/ 279 h 379"/>
                  <a:gd name="T40" fmla="*/ 128 w 141"/>
                  <a:gd name="T41" fmla="*/ 222 h 379"/>
                  <a:gd name="T42" fmla="*/ 129 w 141"/>
                  <a:gd name="T43" fmla="*/ 190 h 379"/>
                  <a:gd name="T44" fmla="*/ 125 w 141"/>
                  <a:gd name="T45" fmla="*/ 128 h 379"/>
                  <a:gd name="T46" fmla="*/ 113 w 141"/>
                  <a:gd name="T47" fmla="*/ 77 h 379"/>
                  <a:gd name="T48" fmla="*/ 99 w 141"/>
                  <a:gd name="T49" fmla="*/ 50 h 379"/>
                  <a:gd name="T50" fmla="*/ 88 w 141"/>
                  <a:gd name="T51" fmla="*/ 38 h 379"/>
                  <a:gd name="T52" fmla="*/ 76 w 141"/>
                  <a:gd name="T53" fmla="*/ 31 h 379"/>
                  <a:gd name="T54" fmla="*/ 71 w 141"/>
                  <a:gd name="T55" fmla="*/ 31 h 379"/>
                  <a:gd name="T56" fmla="*/ 71 w 141"/>
                  <a:gd name="T57" fmla="*/ 0 h 379"/>
                  <a:gd name="T58" fmla="*/ 71 w 141"/>
                  <a:gd name="T59" fmla="*/ 379 h 379"/>
                  <a:gd name="T60" fmla="*/ 57 w 141"/>
                  <a:gd name="T61" fmla="*/ 375 h 379"/>
                  <a:gd name="T62" fmla="*/ 44 w 141"/>
                  <a:gd name="T63" fmla="*/ 365 h 379"/>
                  <a:gd name="T64" fmla="*/ 31 w 141"/>
                  <a:gd name="T65" fmla="*/ 347 h 379"/>
                  <a:gd name="T66" fmla="*/ 22 w 141"/>
                  <a:gd name="T67" fmla="*/ 324 h 379"/>
                  <a:gd name="T68" fmla="*/ 7 w 141"/>
                  <a:gd name="T69" fmla="*/ 264 h 379"/>
                  <a:gd name="T70" fmla="*/ 0 w 141"/>
                  <a:gd name="T71" fmla="*/ 190 h 379"/>
                  <a:gd name="T72" fmla="*/ 3 w 141"/>
                  <a:gd name="T73" fmla="*/ 152 h 379"/>
                  <a:gd name="T74" fmla="*/ 12 w 141"/>
                  <a:gd name="T75" fmla="*/ 84 h 379"/>
                  <a:gd name="T76" fmla="*/ 26 w 141"/>
                  <a:gd name="T77" fmla="*/ 44 h 379"/>
                  <a:gd name="T78" fmla="*/ 37 w 141"/>
                  <a:gd name="T79" fmla="*/ 23 h 379"/>
                  <a:gd name="T80" fmla="*/ 50 w 141"/>
                  <a:gd name="T81" fmla="*/ 8 h 379"/>
                  <a:gd name="T82" fmla="*/ 64 w 141"/>
                  <a:gd name="T83" fmla="*/ 2 h 379"/>
                  <a:gd name="T84" fmla="*/ 71 w 141"/>
                  <a:gd name="T85" fmla="*/ 31 h 379"/>
                  <a:gd name="T86" fmla="*/ 65 w 141"/>
                  <a:gd name="T87" fmla="*/ 31 h 379"/>
                  <a:gd name="T88" fmla="*/ 53 w 141"/>
                  <a:gd name="T89" fmla="*/ 38 h 379"/>
                  <a:gd name="T90" fmla="*/ 42 w 141"/>
                  <a:gd name="T91" fmla="*/ 50 h 379"/>
                  <a:gd name="T92" fmla="*/ 29 w 141"/>
                  <a:gd name="T93" fmla="*/ 77 h 379"/>
                  <a:gd name="T94" fmla="*/ 17 w 141"/>
                  <a:gd name="T95" fmla="*/ 128 h 379"/>
                  <a:gd name="T96" fmla="*/ 12 w 141"/>
                  <a:gd name="T97" fmla="*/ 190 h 379"/>
                  <a:gd name="T98" fmla="*/ 14 w 141"/>
                  <a:gd name="T99" fmla="*/ 222 h 379"/>
                  <a:gd name="T100" fmla="*/ 22 w 141"/>
                  <a:gd name="T101" fmla="*/ 279 h 379"/>
                  <a:gd name="T102" fmla="*/ 38 w 141"/>
                  <a:gd name="T103" fmla="*/ 321 h 379"/>
                  <a:gd name="T104" fmla="*/ 48 w 141"/>
                  <a:gd name="T105" fmla="*/ 336 h 379"/>
                  <a:gd name="T106" fmla="*/ 59 w 141"/>
                  <a:gd name="T107" fmla="*/ 346 h 379"/>
                  <a:gd name="T108" fmla="*/ 71 w 141"/>
                  <a:gd name="T109" fmla="*/ 348 h 37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41"/>
                  <a:gd name="T166" fmla="*/ 0 h 379"/>
                  <a:gd name="T167" fmla="*/ 141 w 141"/>
                  <a:gd name="T168" fmla="*/ 379 h 37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41" h="379">
                    <a:moveTo>
                      <a:pt x="71" y="0"/>
                    </a:moveTo>
                    <a:lnTo>
                      <a:pt x="71" y="0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8"/>
                    </a:lnTo>
                    <a:lnTo>
                      <a:pt x="98" y="15"/>
                    </a:lnTo>
                    <a:lnTo>
                      <a:pt x="105" y="23"/>
                    </a:lnTo>
                    <a:lnTo>
                      <a:pt x="110" y="33"/>
                    </a:lnTo>
                    <a:lnTo>
                      <a:pt x="115" y="44"/>
                    </a:lnTo>
                    <a:lnTo>
                      <a:pt x="119" y="56"/>
                    </a:lnTo>
                    <a:lnTo>
                      <a:pt x="129" y="84"/>
                    </a:lnTo>
                    <a:lnTo>
                      <a:pt x="136" y="117"/>
                    </a:lnTo>
                    <a:lnTo>
                      <a:pt x="140" y="152"/>
                    </a:lnTo>
                    <a:lnTo>
                      <a:pt x="141" y="190"/>
                    </a:lnTo>
                    <a:lnTo>
                      <a:pt x="141" y="190"/>
                    </a:lnTo>
                    <a:lnTo>
                      <a:pt x="140" y="228"/>
                    </a:lnTo>
                    <a:lnTo>
                      <a:pt x="136" y="264"/>
                    </a:lnTo>
                    <a:lnTo>
                      <a:pt x="129" y="295"/>
                    </a:lnTo>
                    <a:lnTo>
                      <a:pt x="119" y="324"/>
                    </a:lnTo>
                    <a:lnTo>
                      <a:pt x="115" y="336"/>
                    </a:lnTo>
                    <a:lnTo>
                      <a:pt x="110" y="347"/>
                    </a:lnTo>
                    <a:lnTo>
                      <a:pt x="105" y="356"/>
                    </a:lnTo>
                    <a:lnTo>
                      <a:pt x="98" y="365"/>
                    </a:lnTo>
                    <a:lnTo>
                      <a:pt x="91" y="371"/>
                    </a:lnTo>
                    <a:lnTo>
                      <a:pt x="84" y="375"/>
                    </a:lnTo>
                    <a:lnTo>
                      <a:pt x="77" y="378"/>
                    </a:lnTo>
                    <a:lnTo>
                      <a:pt x="71" y="379"/>
                    </a:lnTo>
                    <a:lnTo>
                      <a:pt x="71" y="379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6" y="348"/>
                    </a:lnTo>
                    <a:lnTo>
                      <a:pt x="83" y="346"/>
                    </a:lnTo>
                    <a:lnTo>
                      <a:pt x="88" y="342"/>
                    </a:lnTo>
                    <a:lnTo>
                      <a:pt x="94" y="336"/>
                    </a:lnTo>
                    <a:lnTo>
                      <a:pt x="99" y="329"/>
                    </a:lnTo>
                    <a:lnTo>
                      <a:pt x="103" y="321"/>
                    </a:lnTo>
                    <a:lnTo>
                      <a:pt x="113" y="302"/>
                    </a:lnTo>
                    <a:lnTo>
                      <a:pt x="119" y="279"/>
                    </a:lnTo>
                    <a:lnTo>
                      <a:pt x="125" y="252"/>
                    </a:lnTo>
                    <a:lnTo>
                      <a:pt x="128" y="222"/>
                    </a:lnTo>
                    <a:lnTo>
                      <a:pt x="129" y="190"/>
                    </a:lnTo>
                    <a:lnTo>
                      <a:pt x="129" y="190"/>
                    </a:lnTo>
                    <a:lnTo>
                      <a:pt x="128" y="157"/>
                    </a:lnTo>
                    <a:lnTo>
                      <a:pt x="125" y="128"/>
                    </a:lnTo>
                    <a:lnTo>
                      <a:pt x="119" y="102"/>
                    </a:lnTo>
                    <a:lnTo>
                      <a:pt x="113" y="77"/>
                    </a:lnTo>
                    <a:lnTo>
                      <a:pt x="103" y="59"/>
                    </a:lnTo>
                    <a:lnTo>
                      <a:pt x="99" y="50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3" y="34"/>
                    </a:lnTo>
                    <a:lnTo>
                      <a:pt x="76" y="31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71" y="0"/>
                    </a:lnTo>
                    <a:lnTo>
                      <a:pt x="71" y="0"/>
                    </a:lnTo>
                    <a:close/>
                    <a:moveTo>
                      <a:pt x="71" y="379"/>
                    </a:moveTo>
                    <a:lnTo>
                      <a:pt x="71" y="379"/>
                    </a:lnTo>
                    <a:lnTo>
                      <a:pt x="64" y="378"/>
                    </a:lnTo>
                    <a:lnTo>
                      <a:pt x="57" y="375"/>
                    </a:lnTo>
                    <a:lnTo>
                      <a:pt x="50" y="371"/>
                    </a:lnTo>
                    <a:lnTo>
                      <a:pt x="44" y="365"/>
                    </a:lnTo>
                    <a:lnTo>
                      <a:pt x="37" y="356"/>
                    </a:lnTo>
                    <a:lnTo>
                      <a:pt x="31" y="347"/>
                    </a:lnTo>
                    <a:lnTo>
                      <a:pt x="26" y="336"/>
                    </a:lnTo>
                    <a:lnTo>
                      <a:pt x="22" y="324"/>
                    </a:lnTo>
                    <a:lnTo>
                      <a:pt x="12" y="295"/>
                    </a:lnTo>
                    <a:lnTo>
                      <a:pt x="7" y="264"/>
                    </a:lnTo>
                    <a:lnTo>
                      <a:pt x="3" y="228"/>
                    </a:lnTo>
                    <a:lnTo>
                      <a:pt x="0" y="190"/>
                    </a:lnTo>
                    <a:lnTo>
                      <a:pt x="0" y="190"/>
                    </a:lnTo>
                    <a:lnTo>
                      <a:pt x="3" y="152"/>
                    </a:lnTo>
                    <a:lnTo>
                      <a:pt x="7" y="117"/>
                    </a:lnTo>
                    <a:lnTo>
                      <a:pt x="12" y="84"/>
                    </a:lnTo>
                    <a:lnTo>
                      <a:pt x="22" y="56"/>
                    </a:lnTo>
                    <a:lnTo>
                      <a:pt x="26" y="44"/>
                    </a:lnTo>
                    <a:lnTo>
                      <a:pt x="31" y="33"/>
                    </a:lnTo>
                    <a:lnTo>
                      <a:pt x="37" y="23"/>
                    </a:lnTo>
                    <a:lnTo>
                      <a:pt x="44" y="15"/>
                    </a:lnTo>
                    <a:lnTo>
                      <a:pt x="50" y="8"/>
                    </a:lnTo>
                    <a:lnTo>
                      <a:pt x="57" y="4"/>
                    </a:lnTo>
                    <a:lnTo>
                      <a:pt x="64" y="2"/>
                    </a:lnTo>
                    <a:lnTo>
                      <a:pt x="71" y="0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65" y="31"/>
                    </a:lnTo>
                    <a:lnTo>
                      <a:pt x="59" y="34"/>
                    </a:lnTo>
                    <a:lnTo>
                      <a:pt x="53" y="38"/>
                    </a:lnTo>
                    <a:lnTo>
                      <a:pt x="48" y="44"/>
                    </a:lnTo>
                    <a:lnTo>
                      <a:pt x="42" y="50"/>
                    </a:lnTo>
                    <a:lnTo>
                      <a:pt x="38" y="59"/>
                    </a:lnTo>
                    <a:lnTo>
                      <a:pt x="29" y="77"/>
                    </a:lnTo>
                    <a:lnTo>
                      <a:pt x="22" y="102"/>
                    </a:lnTo>
                    <a:lnTo>
                      <a:pt x="17" y="128"/>
                    </a:lnTo>
                    <a:lnTo>
                      <a:pt x="14" y="157"/>
                    </a:lnTo>
                    <a:lnTo>
                      <a:pt x="12" y="190"/>
                    </a:lnTo>
                    <a:lnTo>
                      <a:pt x="12" y="190"/>
                    </a:lnTo>
                    <a:lnTo>
                      <a:pt x="14" y="222"/>
                    </a:lnTo>
                    <a:lnTo>
                      <a:pt x="17" y="252"/>
                    </a:lnTo>
                    <a:lnTo>
                      <a:pt x="22" y="279"/>
                    </a:lnTo>
                    <a:lnTo>
                      <a:pt x="29" y="302"/>
                    </a:lnTo>
                    <a:lnTo>
                      <a:pt x="38" y="321"/>
                    </a:lnTo>
                    <a:lnTo>
                      <a:pt x="42" y="329"/>
                    </a:lnTo>
                    <a:lnTo>
                      <a:pt x="48" y="336"/>
                    </a:lnTo>
                    <a:lnTo>
                      <a:pt x="53" y="342"/>
                    </a:lnTo>
                    <a:lnTo>
                      <a:pt x="59" y="346"/>
                    </a:lnTo>
                    <a:lnTo>
                      <a:pt x="65" y="348"/>
                    </a:lnTo>
                    <a:lnTo>
                      <a:pt x="71" y="348"/>
                    </a:lnTo>
                    <a:lnTo>
                      <a:pt x="71" y="37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58" name="Freeform 122"/>
              <p:cNvSpPr>
                <a:spLocks noEditPoints="1" noChangeArrowheads="1"/>
              </p:cNvSpPr>
              <p:nvPr/>
            </p:nvSpPr>
            <p:spPr bwMode="auto">
              <a:xfrm>
                <a:off x="0" y="192087"/>
                <a:ext cx="601663" cy="220663"/>
              </a:xfrm>
              <a:custGeom>
                <a:avLst/>
                <a:gdLst>
                  <a:gd name="T0" fmla="*/ 190 w 379"/>
                  <a:gd name="T1" fmla="*/ 0 h 139"/>
                  <a:gd name="T2" fmla="*/ 228 w 379"/>
                  <a:gd name="T3" fmla="*/ 1 h 139"/>
                  <a:gd name="T4" fmla="*/ 295 w 379"/>
                  <a:gd name="T5" fmla="*/ 11 h 139"/>
                  <a:gd name="T6" fmla="*/ 336 w 379"/>
                  <a:gd name="T7" fmla="*/ 24 h 139"/>
                  <a:gd name="T8" fmla="*/ 356 w 379"/>
                  <a:gd name="T9" fmla="*/ 35 h 139"/>
                  <a:gd name="T10" fmla="*/ 371 w 379"/>
                  <a:gd name="T11" fmla="*/ 49 h 139"/>
                  <a:gd name="T12" fmla="*/ 378 w 379"/>
                  <a:gd name="T13" fmla="*/ 62 h 139"/>
                  <a:gd name="T14" fmla="*/ 379 w 379"/>
                  <a:gd name="T15" fmla="*/ 69 h 139"/>
                  <a:gd name="T16" fmla="*/ 375 w 379"/>
                  <a:gd name="T17" fmla="*/ 82 h 139"/>
                  <a:gd name="T18" fmla="*/ 364 w 379"/>
                  <a:gd name="T19" fmla="*/ 96 h 139"/>
                  <a:gd name="T20" fmla="*/ 347 w 379"/>
                  <a:gd name="T21" fmla="*/ 108 h 139"/>
                  <a:gd name="T22" fmla="*/ 324 w 379"/>
                  <a:gd name="T23" fmla="*/ 119 h 139"/>
                  <a:gd name="T24" fmla="*/ 264 w 379"/>
                  <a:gd name="T25" fmla="*/ 134 h 139"/>
                  <a:gd name="T26" fmla="*/ 190 w 379"/>
                  <a:gd name="T27" fmla="*/ 139 h 139"/>
                  <a:gd name="T28" fmla="*/ 190 w 379"/>
                  <a:gd name="T29" fmla="*/ 127 h 139"/>
                  <a:gd name="T30" fmla="*/ 190 w 379"/>
                  <a:gd name="T31" fmla="*/ 127 h 139"/>
                  <a:gd name="T32" fmla="*/ 252 w 379"/>
                  <a:gd name="T33" fmla="*/ 123 h 139"/>
                  <a:gd name="T34" fmla="*/ 302 w 379"/>
                  <a:gd name="T35" fmla="*/ 111 h 139"/>
                  <a:gd name="T36" fmla="*/ 329 w 379"/>
                  <a:gd name="T37" fmla="*/ 97 h 139"/>
                  <a:gd name="T38" fmla="*/ 341 w 379"/>
                  <a:gd name="T39" fmla="*/ 86 h 139"/>
                  <a:gd name="T40" fmla="*/ 348 w 379"/>
                  <a:gd name="T41" fmla="*/ 74 h 139"/>
                  <a:gd name="T42" fmla="*/ 348 w 379"/>
                  <a:gd name="T43" fmla="*/ 69 h 139"/>
                  <a:gd name="T44" fmla="*/ 348 w 379"/>
                  <a:gd name="T45" fmla="*/ 63 h 139"/>
                  <a:gd name="T46" fmla="*/ 341 w 379"/>
                  <a:gd name="T47" fmla="*/ 51 h 139"/>
                  <a:gd name="T48" fmla="*/ 329 w 379"/>
                  <a:gd name="T49" fmla="*/ 40 h 139"/>
                  <a:gd name="T50" fmla="*/ 302 w 379"/>
                  <a:gd name="T51" fmla="*/ 28 h 139"/>
                  <a:gd name="T52" fmla="*/ 252 w 379"/>
                  <a:gd name="T53" fmla="*/ 15 h 139"/>
                  <a:gd name="T54" fmla="*/ 190 w 379"/>
                  <a:gd name="T55" fmla="*/ 11 h 139"/>
                  <a:gd name="T56" fmla="*/ 190 w 379"/>
                  <a:gd name="T57" fmla="*/ 0 h 139"/>
                  <a:gd name="T58" fmla="*/ 0 w 379"/>
                  <a:gd name="T59" fmla="*/ 69 h 139"/>
                  <a:gd name="T60" fmla="*/ 4 w 379"/>
                  <a:gd name="T61" fmla="*/ 55 h 139"/>
                  <a:gd name="T62" fmla="*/ 15 w 379"/>
                  <a:gd name="T63" fmla="*/ 42 h 139"/>
                  <a:gd name="T64" fmla="*/ 33 w 379"/>
                  <a:gd name="T65" fmla="*/ 30 h 139"/>
                  <a:gd name="T66" fmla="*/ 56 w 379"/>
                  <a:gd name="T67" fmla="*/ 20 h 139"/>
                  <a:gd name="T68" fmla="*/ 117 w 379"/>
                  <a:gd name="T69" fmla="*/ 5 h 139"/>
                  <a:gd name="T70" fmla="*/ 190 w 379"/>
                  <a:gd name="T71" fmla="*/ 0 h 139"/>
                  <a:gd name="T72" fmla="*/ 190 w 379"/>
                  <a:gd name="T73" fmla="*/ 11 h 139"/>
                  <a:gd name="T74" fmla="*/ 127 w 379"/>
                  <a:gd name="T75" fmla="*/ 15 h 139"/>
                  <a:gd name="T76" fmla="*/ 77 w 379"/>
                  <a:gd name="T77" fmla="*/ 28 h 139"/>
                  <a:gd name="T78" fmla="*/ 50 w 379"/>
                  <a:gd name="T79" fmla="*/ 40 h 139"/>
                  <a:gd name="T80" fmla="*/ 38 w 379"/>
                  <a:gd name="T81" fmla="*/ 51 h 139"/>
                  <a:gd name="T82" fmla="*/ 31 w 379"/>
                  <a:gd name="T83" fmla="*/ 63 h 139"/>
                  <a:gd name="T84" fmla="*/ 31 w 379"/>
                  <a:gd name="T85" fmla="*/ 69 h 139"/>
                  <a:gd name="T86" fmla="*/ 34 w 379"/>
                  <a:gd name="T87" fmla="*/ 81 h 139"/>
                  <a:gd name="T88" fmla="*/ 43 w 379"/>
                  <a:gd name="T89" fmla="*/ 92 h 139"/>
                  <a:gd name="T90" fmla="*/ 58 w 379"/>
                  <a:gd name="T91" fmla="*/ 101 h 139"/>
                  <a:gd name="T92" fmla="*/ 102 w 379"/>
                  <a:gd name="T93" fmla="*/ 118 h 139"/>
                  <a:gd name="T94" fmla="*/ 157 w 379"/>
                  <a:gd name="T95" fmla="*/ 126 h 139"/>
                  <a:gd name="T96" fmla="*/ 190 w 379"/>
                  <a:gd name="T97" fmla="*/ 139 h 139"/>
                  <a:gd name="T98" fmla="*/ 152 w 379"/>
                  <a:gd name="T99" fmla="*/ 138 h 139"/>
                  <a:gd name="T100" fmla="*/ 84 w 379"/>
                  <a:gd name="T101" fmla="*/ 127 h 139"/>
                  <a:gd name="T102" fmla="*/ 43 w 379"/>
                  <a:gd name="T103" fmla="*/ 114 h 139"/>
                  <a:gd name="T104" fmla="*/ 23 w 379"/>
                  <a:gd name="T105" fmla="*/ 103 h 139"/>
                  <a:gd name="T106" fmla="*/ 8 w 379"/>
                  <a:gd name="T107" fmla="*/ 89 h 139"/>
                  <a:gd name="T108" fmla="*/ 1 w 379"/>
                  <a:gd name="T109" fmla="*/ 76 h 139"/>
                  <a:gd name="T110" fmla="*/ 0 w 379"/>
                  <a:gd name="T111" fmla="*/ 69 h 13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79"/>
                  <a:gd name="T169" fmla="*/ 0 h 139"/>
                  <a:gd name="T170" fmla="*/ 379 w 379"/>
                  <a:gd name="T171" fmla="*/ 139 h 13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79" h="139">
                    <a:moveTo>
                      <a:pt x="190" y="0"/>
                    </a:moveTo>
                    <a:lnTo>
                      <a:pt x="190" y="0"/>
                    </a:lnTo>
                    <a:lnTo>
                      <a:pt x="190" y="0"/>
                    </a:lnTo>
                    <a:lnTo>
                      <a:pt x="228" y="1"/>
                    </a:lnTo>
                    <a:lnTo>
                      <a:pt x="264" y="5"/>
                    </a:lnTo>
                    <a:lnTo>
                      <a:pt x="295" y="11"/>
                    </a:lnTo>
                    <a:lnTo>
                      <a:pt x="324" y="20"/>
                    </a:lnTo>
                    <a:lnTo>
                      <a:pt x="336" y="24"/>
                    </a:lnTo>
                    <a:lnTo>
                      <a:pt x="347" y="30"/>
                    </a:lnTo>
                    <a:lnTo>
                      <a:pt x="356" y="35"/>
                    </a:lnTo>
                    <a:lnTo>
                      <a:pt x="364" y="42"/>
                    </a:lnTo>
                    <a:lnTo>
                      <a:pt x="371" y="49"/>
                    </a:lnTo>
                    <a:lnTo>
                      <a:pt x="375" y="55"/>
                    </a:lnTo>
                    <a:lnTo>
                      <a:pt x="378" y="62"/>
                    </a:lnTo>
                    <a:lnTo>
                      <a:pt x="379" y="69"/>
                    </a:lnTo>
                    <a:lnTo>
                      <a:pt x="379" y="69"/>
                    </a:lnTo>
                    <a:lnTo>
                      <a:pt x="378" y="76"/>
                    </a:lnTo>
                    <a:lnTo>
                      <a:pt x="375" y="82"/>
                    </a:lnTo>
                    <a:lnTo>
                      <a:pt x="371" y="89"/>
                    </a:lnTo>
                    <a:lnTo>
                      <a:pt x="364" y="96"/>
                    </a:lnTo>
                    <a:lnTo>
                      <a:pt x="356" y="103"/>
                    </a:lnTo>
                    <a:lnTo>
                      <a:pt x="347" y="108"/>
                    </a:lnTo>
                    <a:lnTo>
                      <a:pt x="336" y="114"/>
                    </a:lnTo>
                    <a:lnTo>
                      <a:pt x="324" y="119"/>
                    </a:lnTo>
                    <a:lnTo>
                      <a:pt x="295" y="127"/>
                    </a:lnTo>
                    <a:lnTo>
                      <a:pt x="264" y="134"/>
                    </a:lnTo>
                    <a:lnTo>
                      <a:pt x="228" y="138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222" y="126"/>
                    </a:lnTo>
                    <a:lnTo>
                      <a:pt x="252" y="123"/>
                    </a:lnTo>
                    <a:lnTo>
                      <a:pt x="279" y="118"/>
                    </a:lnTo>
                    <a:lnTo>
                      <a:pt x="302" y="111"/>
                    </a:lnTo>
                    <a:lnTo>
                      <a:pt x="321" y="101"/>
                    </a:lnTo>
                    <a:lnTo>
                      <a:pt x="329" y="97"/>
                    </a:lnTo>
                    <a:lnTo>
                      <a:pt x="336" y="92"/>
                    </a:lnTo>
                    <a:lnTo>
                      <a:pt x="341" y="86"/>
                    </a:lnTo>
                    <a:lnTo>
                      <a:pt x="345" y="81"/>
                    </a:lnTo>
                    <a:lnTo>
                      <a:pt x="348" y="74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3"/>
                    </a:lnTo>
                    <a:lnTo>
                      <a:pt x="345" y="57"/>
                    </a:lnTo>
                    <a:lnTo>
                      <a:pt x="341" y="51"/>
                    </a:lnTo>
                    <a:lnTo>
                      <a:pt x="336" y="46"/>
                    </a:lnTo>
                    <a:lnTo>
                      <a:pt x="329" y="40"/>
                    </a:lnTo>
                    <a:lnTo>
                      <a:pt x="321" y="36"/>
                    </a:lnTo>
                    <a:lnTo>
                      <a:pt x="302" y="28"/>
                    </a:lnTo>
                    <a:lnTo>
                      <a:pt x="279" y="20"/>
                    </a:lnTo>
                    <a:lnTo>
                      <a:pt x="252" y="15"/>
                    </a:lnTo>
                    <a:lnTo>
                      <a:pt x="222" y="12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90" y="0"/>
                    </a:lnTo>
                    <a:close/>
                    <a:moveTo>
                      <a:pt x="0" y="69"/>
                    </a:moveTo>
                    <a:lnTo>
                      <a:pt x="0" y="69"/>
                    </a:lnTo>
                    <a:lnTo>
                      <a:pt x="1" y="62"/>
                    </a:lnTo>
                    <a:lnTo>
                      <a:pt x="4" y="55"/>
                    </a:lnTo>
                    <a:lnTo>
                      <a:pt x="8" y="49"/>
                    </a:lnTo>
                    <a:lnTo>
                      <a:pt x="15" y="42"/>
                    </a:lnTo>
                    <a:lnTo>
                      <a:pt x="23" y="36"/>
                    </a:lnTo>
                    <a:lnTo>
                      <a:pt x="33" y="30"/>
                    </a:lnTo>
                    <a:lnTo>
                      <a:pt x="43" y="24"/>
                    </a:lnTo>
                    <a:lnTo>
                      <a:pt x="56" y="20"/>
                    </a:lnTo>
                    <a:lnTo>
                      <a:pt x="84" y="11"/>
                    </a:lnTo>
                    <a:lnTo>
                      <a:pt x="117" y="5"/>
                    </a:lnTo>
                    <a:lnTo>
                      <a:pt x="152" y="1"/>
                    </a:lnTo>
                    <a:lnTo>
                      <a:pt x="190" y="0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57" y="12"/>
                    </a:lnTo>
                    <a:lnTo>
                      <a:pt x="127" y="15"/>
                    </a:lnTo>
                    <a:lnTo>
                      <a:pt x="102" y="20"/>
                    </a:lnTo>
                    <a:lnTo>
                      <a:pt x="77" y="28"/>
                    </a:lnTo>
                    <a:lnTo>
                      <a:pt x="58" y="36"/>
                    </a:lnTo>
                    <a:lnTo>
                      <a:pt x="50" y="40"/>
                    </a:lnTo>
                    <a:lnTo>
                      <a:pt x="43" y="46"/>
                    </a:lnTo>
                    <a:lnTo>
                      <a:pt x="38" y="51"/>
                    </a:lnTo>
                    <a:lnTo>
                      <a:pt x="34" y="57"/>
                    </a:lnTo>
                    <a:lnTo>
                      <a:pt x="31" y="63"/>
                    </a:lnTo>
                    <a:lnTo>
                      <a:pt x="31" y="69"/>
                    </a:lnTo>
                    <a:lnTo>
                      <a:pt x="31" y="69"/>
                    </a:lnTo>
                    <a:lnTo>
                      <a:pt x="31" y="74"/>
                    </a:lnTo>
                    <a:lnTo>
                      <a:pt x="34" y="81"/>
                    </a:lnTo>
                    <a:lnTo>
                      <a:pt x="38" y="86"/>
                    </a:lnTo>
                    <a:lnTo>
                      <a:pt x="43" y="92"/>
                    </a:lnTo>
                    <a:lnTo>
                      <a:pt x="50" y="97"/>
                    </a:lnTo>
                    <a:lnTo>
                      <a:pt x="58" y="101"/>
                    </a:lnTo>
                    <a:lnTo>
                      <a:pt x="77" y="111"/>
                    </a:lnTo>
                    <a:lnTo>
                      <a:pt x="102" y="118"/>
                    </a:lnTo>
                    <a:lnTo>
                      <a:pt x="127" y="123"/>
                    </a:lnTo>
                    <a:lnTo>
                      <a:pt x="157" y="126"/>
                    </a:lnTo>
                    <a:lnTo>
                      <a:pt x="190" y="127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52" y="138"/>
                    </a:lnTo>
                    <a:lnTo>
                      <a:pt x="117" y="134"/>
                    </a:lnTo>
                    <a:lnTo>
                      <a:pt x="84" y="127"/>
                    </a:lnTo>
                    <a:lnTo>
                      <a:pt x="56" y="119"/>
                    </a:lnTo>
                    <a:lnTo>
                      <a:pt x="43" y="114"/>
                    </a:lnTo>
                    <a:lnTo>
                      <a:pt x="33" y="108"/>
                    </a:lnTo>
                    <a:lnTo>
                      <a:pt x="23" y="103"/>
                    </a:lnTo>
                    <a:lnTo>
                      <a:pt x="15" y="96"/>
                    </a:lnTo>
                    <a:lnTo>
                      <a:pt x="8" y="89"/>
                    </a:lnTo>
                    <a:lnTo>
                      <a:pt x="4" y="82"/>
                    </a:lnTo>
                    <a:lnTo>
                      <a:pt x="1" y="76"/>
                    </a:lnTo>
                    <a:lnTo>
                      <a:pt x="0" y="69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59" name="Freeform 123"/>
              <p:cNvSpPr>
                <a:spLocks noEditPoints="1" noChangeArrowheads="1"/>
              </p:cNvSpPr>
              <p:nvPr/>
            </p:nvSpPr>
            <p:spPr bwMode="auto">
              <a:xfrm>
                <a:off x="76200" y="76200"/>
                <a:ext cx="450850" cy="452438"/>
              </a:xfrm>
              <a:custGeom>
                <a:avLst/>
                <a:gdLst>
                  <a:gd name="T0" fmla="*/ 142 w 284"/>
                  <a:gd name="T1" fmla="*/ 50 h 285"/>
                  <a:gd name="T2" fmla="*/ 190 w 284"/>
                  <a:gd name="T3" fmla="*/ 93 h 285"/>
                  <a:gd name="T4" fmla="*/ 218 w 284"/>
                  <a:gd name="T5" fmla="*/ 120 h 285"/>
                  <a:gd name="T6" fmla="*/ 258 w 284"/>
                  <a:gd name="T7" fmla="*/ 176 h 285"/>
                  <a:gd name="T8" fmla="*/ 277 w 284"/>
                  <a:gd name="T9" fmla="*/ 214 h 285"/>
                  <a:gd name="T10" fmla="*/ 283 w 284"/>
                  <a:gd name="T11" fmla="*/ 237 h 285"/>
                  <a:gd name="T12" fmla="*/ 284 w 284"/>
                  <a:gd name="T13" fmla="*/ 256 h 285"/>
                  <a:gd name="T14" fmla="*/ 280 w 284"/>
                  <a:gd name="T15" fmla="*/ 271 h 285"/>
                  <a:gd name="T16" fmla="*/ 276 w 284"/>
                  <a:gd name="T17" fmla="*/ 276 h 285"/>
                  <a:gd name="T18" fmla="*/ 266 w 284"/>
                  <a:gd name="T19" fmla="*/ 283 h 285"/>
                  <a:gd name="T20" fmla="*/ 254 w 284"/>
                  <a:gd name="T21" fmla="*/ 285 h 285"/>
                  <a:gd name="T22" fmla="*/ 223 w 284"/>
                  <a:gd name="T23" fmla="*/ 280 h 285"/>
                  <a:gd name="T24" fmla="*/ 184 w 284"/>
                  <a:gd name="T25" fmla="*/ 26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77 w 284"/>
                  <a:gd name="T31" fmla="*/ 243 h 285"/>
                  <a:gd name="T32" fmla="*/ 209 w 284"/>
                  <a:gd name="T33" fmla="*/ 257 h 285"/>
                  <a:gd name="T34" fmla="*/ 235 w 284"/>
                  <a:gd name="T35" fmla="*/ 261 h 285"/>
                  <a:gd name="T36" fmla="*/ 246 w 284"/>
                  <a:gd name="T37" fmla="*/ 260 h 285"/>
                  <a:gd name="T38" fmla="*/ 254 w 284"/>
                  <a:gd name="T39" fmla="*/ 254 h 285"/>
                  <a:gd name="T40" fmla="*/ 254 w 284"/>
                  <a:gd name="T41" fmla="*/ 254 h 285"/>
                  <a:gd name="T42" fmla="*/ 260 w 284"/>
                  <a:gd name="T43" fmla="*/ 243 h 285"/>
                  <a:gd name="T44" fmla="*/ 261 w 284"/>
                  <a:gd name="T45" fmla="*/ 230 h 285"/>
                  <a:gd name="T46" fmla="*/ 258 w 284"/>
                  <a:gd name="T47" fmla="*/ 212 h 285"/>
                  <a:gd name="T48" fmla="*/ 239 w 284"/>
                  <a:gd name="T49" fmla="*/ 170 h 285"/>
                  <a:gd name="T50" fmla="*/ 205 w 284"/>
                  <a:gd name="T51" fmla="*/ 124 h 285"/>
                  <a:gd name="T52" fmla="*/ 184 w 284"/>
                  <a:gd name="T53" fmla="*/ 101 h 285"/>
                  <a:gd name="T54" fmla="*/ 142 w 284"/>
                  <a:gd name="T55" fmla="*/ 65 h 285"/>
                  <a:gd name="T56" fmla="*/ 8 w 284"/>
                  <a:gd name="T57" fmla="*/ 8 h 285"/>
                  <a:gd name="T58" fmla="*/ 12 w 284"/>
                  <a:gd name="T59" fmla="*/ 5 h 285"/>
                  <a:gd name="T60" fmla="*/ 23 w 284"/>
                  <a:gd name="T61" fmla="*/ 0 h 285"/>
                  <a:gd name="T62" fmla="*/ 44 w 284"/>
                  <a:gd name="T63" fmla="*/ 0 h 285"/>
                  <a:gd name="T64" fmla="*/ 79 w 284"/>
                  <a:gd name="T65" fmla="*/ 11 h 285"/>
                  <a:gd name="T66" fmla="*/ 120 w 284"/>
                  <a:gd name="T67" fmla="*/ 34 h 285"/>
                  <a:gd name="T68" fmla="*/ 142 w 284"/>
                  <a:gd name="T69" fmla="*/ 65 h 285"/>
                  <a:gd name="T70" fmla="*/ 124 w 284"/>
                  <a:gd name="T71" fmla="*/ 51 h 285"/>
                  <a:gd name="T72" fmla="*/ 89 w 284"/>
                  <a:gd name="T73" fmla="*/ 32 h 285"/>
                  <a:gd name="T74" fmla="*/ 60 w 284"/>
                  <a:gd name="T75" fmla="*/ 23 h 285"/>
                  <a:gd name="T76" fmla="*/ 43 w 284"/>
                  <a:gd name="T77" fmla="*/ 23 h 285"/>
                  <a:gd name="T78" fmla="*/ 33 w 284"/>
                  <a:gd name="T79" fmla="*/ 27 h 285"/>
                  <a:gd name="T80" fmla="*/ 29 w 284"/>
                  <a:gd name="T81" fmla="*/ 29 h 285"/>
                  <a:gd name="T82" fmla="*/ 24 w 284"/>
                  <a:gd name="T83" fmla="*/ 40 h 285"/>
                  <a:gd name="T84" fmla="*/ 23 w 284"/>
                  <a:gd name="T85" fmla="*/ 55 h 285"/>
                  <a:gd name="T86" fmla="*/ 25 w 284"/>
                  <a:gd name="T87" fmla="*/ 71 h 285"/>
                  <a:gd name="T88" fmla="*/ 44 w 284"/>
                  <a:gd name="T89" fmla="*/ 113 h 285"/>
                  <a:gd name="T90" fmla="*/ 78 w 284"/>
                  <a:gd name="T91" fmla="*/ 159 h 285"/>
                  <a:gd name="T92" fmla="*/ 100 w 284"/>
                  <a:gd name="T93" fmla="*/ 184 h 285"/>
                  <a:gd name="T94" fmla="*/ 142 w 284"/>
                  <a:gd name="T95" fmla="*/ 219 h 285"/>
                  <a:gd name="T96" fmla="*/ 142 w 284"/>
                  <a:gd name="T97" fmla="*/ 235 h 285"/>
                  <a:gd name="T98" fmla="*/ 93 w 284"/>
                  <a:gd name="T99" fmla="*/ 192 h 285"/>
                  <a:gd name="T100" fmla="*/ 66 w 284"/>
                  <a:gd name="T101" fmla="*/ 164 h 285"/>
                  <a:gd name="T102" fmla="*/ 25 w 284"/>
                  <a:gd name="T103" fmla="*/ 108 h 285"/>
                  <a:gd name="T104" fmla="*/ 6 w 284"/>
                  <a:gd name="T105" fmla="*/ 70 h 285"/>
                  <a:gd name="T106" fmla="*/ 1 w 284"/>
                  <a:gd name="T107" fmla="*/ 47 h 285"/>
                  <a:gd name="T108" fmla="*/ 0 w 284"/>
                  <a:gd name="T109" fmla="*/ 28 h 285"/>
                  <a:gd name="T110" fmla="*/ 4 w 284"/>
                  <a:gd name="T111" fmla="*/ 13 h 285"/>
                  <a:gd name="T112" fmla="*/ 8 w 284"/>
                  <a:gd name="T113" fmla="*/ 8 h 2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84"/>
                  <a:gd name="T172" fmla="*/ 0 h 285"/>
                  <a:gd name="T173" fmla="*/ 284 w 284"/>
                  <a:gd name="T174" fmla="*/ 285 h 28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6" y="70"/>
                    </a:lnTo>
                    <a:lnTo>
                      <a:pt x="190" y="93"/>
                    </a:lnTo>
                    <a:lnTo>
                      <a:pt x="190" y="93"/>
                    </a:lnTo>
                    <a:lnTo>
                      <a:pt x="218" y="120"/>
                    </a:lnTo>
                    <a:lnTo>
                      <a:pt x="239" y="149"/>
                    </a:lnTo>
                    <a:lnTo>
                      <a:pt x="258" y="176"/>
                    </a:lnTo>
                    <a:lnTo>
                      <a:pt x="272" y="201"/>
                    </a:lnTo>
                    <a:lnTo>
                      <a:pt x="277" y="214"/>
                    </a:lnTo>
                    <a:lnTo>
                      <a:pt x="280" y="226"/>
                    </a:lnTo>
                    <a:lnTo>
                      <a:pt x="283" y="237"/>
                    </a:lnTo>
                    <a:lnTo>
                      <a:pt x="284" y="246"/>
                    </a:lnTo>
                    <a:lnTo>
                      <a:pt x="284" y="256"/>
                    </a:lnTo>
                    <a:lnTo>
                      <a:pt x="283" y="264"/>
                    </a:lnTo>
                    <a:lnTo>
                      <a:pt x="280" y="271"/>
                    </a:lnTo>
                    <a:lnTo>
                      <a:pt x="276" y="276"/>
                    </a:lnTo>
                    <a:lnTo>
                      <a:pt x="276" y="276"/>
                    </a:lnTo>
                    <a:lnTo>
                      <a:pt x="272" y="280"/>
                    </a:lnTo>
                    <a:lnTo>
                      <a:pt x="266" y="283"/>
                    </a:lnTo>
                    <a:lnTo>
                      <a:pt x="261" y="284"/>
                    </a:lnTo>
                    <a:lnTo>
                      <a:pt x="254" y="285"/>
                    </a:lnTo>
                    <a:lnTo>
                      <a:pt x="239" y="284"/>
                    </a:lnTo>
                    <a:lnTo>
                      <a:pt x="223" y="280"/>
                    </a:lnTo>
                    <a:lnTo>
                      <a:pt x="204" y="273"/>
                    </a:lnTo>
                    <a:lnTo>
                      <a:pt x="184" y="262"/>
                    </a:lnTo>
                    <a:lnTo>
                      <a:pt x="163" y="250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59" y="233"/>
                    </a:lnTo>
                    <a:lnTo>
                      <a:pt x="177" y="243"/>
                    </a:lnTo>
                    <a:lnTo>
                      <a:pt x="195" y="252"/>
                    </a:lnTo>
                    <a:lnTo>
                      <a:pt x="209" y="257"/>
                    </a:lnTo>
                    <a:lnTo>
                      <a:pt x="223" y="261"/>
                    </a:lnTo>
                    <a:lnTo>
                      <a:pt x="235" y="261"/>
                    </a:lnTo>
                    <a:lnTo>
                      <a:pt x="241" y="261"/>
                    </a:lnTo>
                    <a:lnTo>
                      <a:pt x="246" y="260"/>
                    </a:lnTo>
                    <a:lnTo>
                      <a:pt x="250" y="257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8" y="249"/>
                    </a:lnTo>
                    <a:lnTo>
                      <a:pt x="260" y="243"/>
                    </a:lnTo>
                    <a:lnTo>
                      <a:pt x="261" y="237"/>
                    </a:lnTo>
                    <a:lnTo>
                      <a:pt x="261" y="230"/>
                    </a:lnTo>
                    <a:lnTo>
                      <a:pt x="260" y="220"/>
                    </a:lnTo>
                    <a:lnTo>
                      <a:pt x="258" y="212"/>
                    </a:lnTo>
                    <a:lnTo>
                      <a:pt x="250" y="192"/>
                    </a:lnTo>
                    <a:lnTo>
                      <a:pt x="239" y="170"/>
                    </a:lnTo>
                    <a:lnTo>
                      <a:pt x="223" y="147"/>
                    </a:lnTo>
                    <a:lnTo>
                      <a:pt x="205" y="124"/>
                    </a:lnTo>
                    <a:lnTo>
                      <a:pt x="184" y="101"/>
                    </a:lnTo>
                    <a:lnTo>
                      <a:pt x="184" y="101"/>
                    </a:lnTo>
                    <a:lnTo>
                      <a:pt x="162" y="8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8"/>
                    </a:moveTo>
                    <a:lnTo>
                      <a:pt x="8" y="8"/>
                    </a:lnTo>
                    <a:lnTo>
                      <a:pt x="12" y="5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44" y="0"/>
                    </a:lnTo>
                    <a:lnTo>
                      <a:pt x="60" y="4"/>
                    </a:lnTo>
                    <a:lnTo>
                      <a:pt x="79" y="11"/>
                    </a:lnTo>
                    <a:lnTo>
                      <a:pt x="100" y="21"/>
                    </a:lnTo>
                    <a:lnTo>
                      <a:pt x="120" y="34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4" y="51"/>
                    </a:lnTo>
                    <a:lnTo>
                      <a:pt x="107" y="40"/>
                    </a:lnTo>
                    <a:lnTo>
                      <a:pt x="89" y="32"/>
                    </a:lnTo>
                    <a:lnTo>
                      <a:pt x="74" y="27"/>
                    </a:lnTo>
                    <a:lnTo>
                      <a:pt x="60" y="23"/>
                    </a:lnTo>
                    <a:lnTo>
                      <a:pt x="48" y="23"/>
                    </a:lnTo>
                    <a:lnTo>
                      <a:pt x="43" y="23"/>
                    </a:lnTo>
                    <a:lnTo>
                      <a:pt x="37" y="24"/>
                    </a:lnTo>
                    <a:lnTo>
                      <a:pt x="33" y="27"/>
                    </a:lnTo>
                    <a:lnTo>
                      <a:pt x="29" y="29"/>
                    </a:lnTo>
                    <a:lnTo>
                      <a:pt x="29" y="29"/>
                    </a:lnTo>
                    <a:lnTo>
                      <a:pt x="25" y="35"/>
                    </a:lnTo>
                    <a:lnTo>
                      <a:pt x="24" y="40"/>
                    </a:lnTo>
                    <a:lnTo>
                      <a:pt x="23" y="47"/>
                    </a:lnTo>
                    <a:lnTo>
                      <a:pt x="23" y="55"/>
                    </a:lnTo>
                    <a:lnTo>
                      <a:pt x="24" y="63"/>
                    </a:lnTo>
                    <a:lnTo>
                      <a:pt x="25" y="71"/>
                    </a:lnTo>
                    <a:lnTo>
                      <a:pt x="33" y="92"/>
                    </a:lnTo>
                    <a:lnTo>
                      <a:pt x="44" y="113"/>
                    </a:lnTo>
                    <a:lnTo>
                      <a:pt x="60" y="136"/>
                    </a:lnTo>
                    <a:lnTo>
                      <a:pt x="78" y="159"/>
                    </a:lnTo>
                    <a:lnTo>
                      <a:pt x="100" y="184"/>
                    </a:lnTo>
                    <a:lnTo>
                      <a:pt x="100" y="184"/>
                    </a:lnTo>
                    <a:lnTo>
                      <a:pt x="121" y="20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17" y="215"/>
                    </a:lnTo>
                    <a:lnTo>
                      <a:pt x="93" y="192"/>
                    </a:lnTo>
                    <a:lnTo>
                      <a:pt x="93" y="192"/>
                    </a:lnTo>
                    <a:lnTo>
                      <a:pt x="66" y="164"/>
                    </a:lnTo>
                    <a:lnTo>
                      <a:pt x="44" y="135"/>
                    </a:lnTo>
                    <a:lnTo>
                      <a:pt x="25" y="108"/>
                    </a:lnTo>
                    <a:lnTo>
                      <a:pt x="12" y="82"/>
                    </a:lnTo>
                    <a:lnTo>
                      <a:pt x="6" y="70"/>
                    </a:lnTo>
                    <a:lnTo>
                      <a:pt x="4" y="58"/>
                    </a:lnTo>
                    <a:lnTo>
                      <a:pt x="1" y="47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1" y="20"/>
                    </a:lnTo>
                    <a:lnTo>
                      <a:pt x="4" y="13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60" name="Freeform 124"/>
              <p:cNvSpPr>
                <a:spLocks noEditPoints="1" noChangeArrowheads="1"/>
              </p:cNvSpPr>
              <p:nvPr/>
            </p:nvSpPr>
            <p:spPr bwMode="auto">
              <a:xfrm>
                <a:off x="76200" y="76200"/>
                <a:ext cx="450850" cy="452438"/>
              </a:xfrm>
              <a:custGeom>
                <a:avLst/>
                <a:gdLst>
                  <a:gd name="T0" fmla="*/ 142 w 284"/>
                  <a:gd name="T1" fmla="*/ 50 h 285"/>
                  <a:gd name="T2" fmla="*/ 184 w 284"/>
                  <a:gd name="T3" fmla="*/ 21 h 285"/>
                  <a:gd name="T4" fmla="*/ 223 w 284"/>
                  <a:gd name="T5" fmla="*/ 4 h 285"/>
                  <a:gd name="T6" fmla="*/ 254 w 284"/>
                  <a:gd name="T7" fmla="*/ 0 h 285"/>
                  <a:gd name="T8" fmla="*/ 266 w 284"/>
                  <a:gd name="T9" fmla="*/ 2 h 285"/>
                  <a:gd name="T10" fmla="*/ 276 w 284"/>
                  <a:gd name="T11" fmla="*/ 8 h 285"/>
                  <a:gd name="T12" fmla="*/ 280 w 284"/>
                  <a:gd name="T13" fmla="*/ 13 h 285"/>
                  <a:gd name="T14" fmla="*/ 284 w 284"/>
                  <a:gd name="T15" fmla="*/ 28 h 285"/>
                  <a:gd name="T16" fmla="*/ 283 w 284"/>
                  <a:gd name="T17" fmla="*/ 47 h 285"/>
                  <a:gd name="T18" fmla="*/ 277 w 284"/>
                  <a:gd name="T19" fmla="*/ 70 h 285"/>
                  <a:gd name="T20" fmla="*/ 258 w 284"/>
                  <a:gd name="T21" fmla="*/ 108 h 285"/>
                  <a:gd name="T22" fmla="*/ 218 w 284"/>
                  <a:gd name="T23" fmla="*/ 164 h 285"/>
                  <a:gd name="T24" fmla="*/ 190 w 284"/>
                  <a:gd name="T25" fmla="*/ 19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84 w 284"/>
                  <a:gd name="T31" fmla="*/ 184 h 285"/>
                  <a:gd name="T32" fmla="*/ 205 w 284"/>
                  <a:gd name="T33" fmla="*/ 159 h 285"/>
                  <a:gd name="T34" fmla="*/ 239 w 284"/>
                  <a:gd name="T35" fmla="*/ 113 h 285"/>
                  <a:gd name="T36" fmla="*/ 258 w 284"/>
                  <a:gd name="T37" fmla="*/ 71 h 285"/>
                  <a:gd name="T38" fmla="*/ 261 w 284"/>
                  <a:gd name="T39" fmla="*/ 55 h 285"/>
                  <a:gd name="T40" fmla="*/ 260 w 284"/>
                  <a:gd name="T41" fmla="*/ 40 h 285"/>
                  <a:gd name="T42" fmla="*/ 254 w 284"/>
                  <a:gd name="T43" fmla="*/ 29 h 285"/>
                  <a:gd name="T44" fmla="*/ 254 w 284"/>
                  <a:gd name="T45" fmla="*/ 29 h 285"/>
                  <a:gd name="T46" fmla="*/ 246 w 284"/>
                  <a:gd name="T47" fmla="*/ 24 h 285"/>
                  <a:gd name="T48" fmla="*/ 235 w 284"/>
                  <a:gd name="T49" fmla="*/ 23 h 285"/>
                  <a:gd name="T50" fmla="*/ 209 w 284"/>
                  <a:gd name="T51" fmla="*/ 27 h 285"/>
                  <a:gd name="T52" fmla="*/ 177 w 284"/>
                  <a:gd name="T53" fmla="*/ 40 h 285"/>
                  <a:gd name="T54" fmla="*/ 142 w 284"/>
                  <a:gd name="T55" fmla="*/ 65 h 285"/>
                  <a:gd name="T56" fmla="*/ 8 w 284"/>
                  <a:gd name="T57" fmla="*/ 276 h 285"/>
                  <a:gd name="T58" fmla="*/ 4 w 284"/>
                  <a:gd name="T59" fmla="*/ 271 h 285"/>
                  <a:gd name="T60" fmla="*/ 0 w 284"/>
                  <a:gd name="T61" fmla="*/ 256 h 285"/>
                  <a:gd name="T62" fmla="*/ 1 w 284"/>
                  <a:gd name="T63" fmla="*/ 237 h 285"/>
                  <a:gd name="T64" fmla="*/ 6 w 284"/>
                  <a:gd name="T65" fmla="*/ 214 h 285"/>
                  <a:gd name="T66" fmla="*/ 25 w 284"/>
                  <a:gd name="T67" fmla="*/ 176 h 285"/>
                  <a:gd name="T68" fmla="*/ 66 w 284"/>
                  <a:gd name="T69" fmla="*/ 120 h 285"/>
                  <a:gd name="T70" fmla="*/ 93 w 284"/>
                  <a:gd name="T71" fmla="*/ 93 h 285"/>
                  <a:gd name="T72" fmla="*/ 142 w 284"/>
                  <a:gd name="T73" fmla="*/ 50 h 285"/>
                  <a:gd name="T74" fmla="*/ 142 w 284"/>
                  <a:gd name="T75" fmla="*/ 65 h 285"/>
                  <a:gd name="T76" fmla="*/ 100 w 284"/>
                  <a:gd name="T77" fmla="*/ 101 h 285"/>
                  <a:gd name="T78" fmla="*/ 78 w 284"/>
                  <a:gd name="T79" fmla="*/ 124 h 285"/>
                  <a:gd name="T80" fmla="*/ 44 w 284"/>
                  <a:gd name="T81" fmla="*/ 170 h 285"/>
                  <a:gd name="T82" fmla="*/ 25 w 284"/>
                  <a:gd name="T83" fmla="*/ 212 h 285"/>
                  <a:gd name="T84" fmla="*/ 23 w 284"/>
                  <a:gd name="T85" fmla="*/ 230 h 285"/>
                  <a:gd name="T86" fmla="*/ 24 w 284"/>
                  <a:gd name="T87" fmla="*/ 243 h 285"/>
                  <a:gd name="T88" fmla="*/ 29 w 284"/>
                  <a:gd name="T89" fmla="*/ 254 h 285"/>
                  <a:gd name="T90" fmla="*/ 33 w 284"/>
                  <a:gd name="T91" fmla="*/ 257 h 285"/>
                  <a:gd name="T92" fmla="*/ 43 w 284"/>
                  <a:gd name="T93" fmla="*/ 261 h 285"/>
                  <a:gd name="T94" fmla="*/ 60 w 284"/>
                  <a:gd name="T95" fmla="*/ 261 h 285"/>
                  <a:gd name="T96" fmla="*/ 89 w 284"/>
                  <a:gd name="T97" fmla="*/ 252 h 285"/>
                  <a:gd name="T98" fmla="*/ 124 w 284"/>
                  <a:gd name="T99" fmla="*/ 233 h 285"/>
                  <a:gd name="T100" fmla="*/ 142 w 284"/>
                  <a:gd name="T101" fmla="*/ 235 h 285"/>
                  <a:gd name="T102" fmla="*/ 120 w 284"/>
                  <a:gd name="T103" fmla="*/ 250 h 285"/>
                  <a:gd name="T104" fmla="*/ 79 w 284"/>
                  <a:gd name="T105" fmla="*/ 273 h 285"/>
                  <a:gd name="T106" fmla="*/ 44 w 284"/>
                  <a:gd name="T107" fmla="*/ 284 h 285"/>
                  <a:gd name="T108" fmla="*/ 23 w 284"/>
                  <a:gd name="T109" fmla="*/ 284 h 285"/>
                  <a:gd name="T110" fmla="*/ 12 w 284"/>
                  <a:gd name="T111" fmla="*/ 280 h 285"/>
                  <a:gd name="T112" fmla="*/ 8 w 284"/>
                  <a:gd name="T113" fmla="*/ 276 h 2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84"/>
                  <a:gd name="T172" fmla="*/ 0 h 285"/>
                  <a:gd name="T173" fmla="*/ 284 w 284"/>
                  <a:gd name="T174" fmla="*/ 285 h 28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3" y="34"/>
                    </a:lnTo>
                    <a:lnTo>
                      <a:pt x="184" y="21"/>
                    </a:lnTo>
                    <a:lnTo>
                      <a:pt x="204" y="11"/>
                    </a:lnTo>
                    <a:lnTo>
                      <a:pt x="223" y="4"/>
                    </a:lnTo>
                    <a:lnTo>
                      <a:pt x="239" y="0"/>
                    </a:lnTo>
                    <a:lnTo>
                      <a:pt x="254" y="0"/>
                    </a:lnTo>
                    <a:lnTo>
                      <a:pt x="261" y="0"/>
                    </a:lnTo>
                    <a:lnTo>
                      <a:pt x="266" y="2"/>
                    </a:lnTo>
                    <a:lnTo>
                      <a:pt x="272" y="4"/>
                    </a:lnTo>
                    <a:lnTo>
                      <a:pt x="276" y="8"/>
                    </a:lnTo>
                    <a:lnTo>
                      <a:pt x="276" y="8"/>
                    </a:lnTo>
                    <a:lnTo>
                      <a:pt x="280" y="13"/>
                    </a:lnTo>
                    <a:lnTo>
                      <a:pt x="283" y="20"/>
                    </a:lnTo>
                    <a:lnTo>
                      <a:pt x="284" y="28"/>
                    </a:lnTo>
                    <a:lnTo>
                      <a:pt x="284" y="38"/>
                    </a:lnTo>
                    <a:lnTo>
                      <a:pt x="283" y="47"/>
                    </a:lnTo>
                    <a:lnTo>
                      <a:pt x="280" y="58"/>
                    </a:lnTo>
                    <a:lnTo>
                      <a:pt x="277" y="70"/>
                    </a:lnTo>
                    <a:lnTo>
                      <a:pt x="272" y="82"/>
                    </a:lnTo>
                    <a:lnTo>
                      <a:pt x="258" y="108"/>
                    </a:lnTo>
                    <a:lnTo>
                      <a:pt x="239" y="135"/>
                    </a:lnTo>
                    <a:lnTo>
                      <a:pt x="218" y="164"/>
                    </a:lnTo>
                    <a:lnTo>
                      <a:pt x="190" y="192"/>
                    </a:lnTo>
                    <a:lnTo>
                      <a:pt x="190" y="192"/>
                    </a:lnTo>
                    <a:lnTo>
                      <a:pt x="166" y="215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62" y="203"/>
                    </a:lnTo>
                    <a:lnTo>
                      <a:pt x="184" y="184"/>
                    </a:lnTo>
                    <a:lnTo>
                      <a:pt x="184" y="184"/>
                    </a:lnTo>
                    <a:lnTo>
                      <a:pt x="205" y="159"/>
                    </a:lnTo>
                    <a:lnTo>
                      <a:pt x="223" y="136"/>
                    </a:lnTo>
                    <a:lnTo>
                      <a:pt x="239" y="113"/>
                    </a:lnTo>
                    <a:lnTo>
                      <a:pt x="250" y="92"/>
                    </a:lnTo>
                    <a:lnTo>
                      <a:pt x="258" y="71"/>
                    </a:lnTo>
                    <a:lnTo>
                      <a:pt x="260" y="63"/>
                    </a:lnTo>
                    <a:lnTo>
                      <a:pt x="261" y="55"/>
                    </a:lnTo>
                    <a:lnTo>
                      <a:pt x="261" y="47"/>
                    </a:lnTo>
                    <a:lnTo>
                      <a:pt x="260" y="40"/>
                    </a:lnTo>
                    <a:lnTo>
                      <a:pt x="258" y="35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0" y="27"/>
                    </a:lnTo>
                    <a:lnTo>
                      <a:pt x="246" y="24"/>
                    </a:lnTo>
                    <a:lnTo>
                      <a:pt x="241" y="23"/>
                    </a:lnTo>
                    <a:lnTo>
                      <a:pt x="235" y="23"/>
                    </a:lnTo>
                    <a:lnTo>
                      <a:pt x="223" y="23"/>
                    </a:lnTo>
                    <a:lnTo>
                      <a:pt x="209" y="27"/>
                    </a:lnTo>
                    <a:lnTo>
                      <a:pt x="195" y="32"/>
                    </a:lnTo>
                    <a:lnTo>
                      <a:pt x="177" y="40"/>
                    </a:lnTo>
                    <a:lnTo>
                      <a:pt x="159" y="5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276"/>
                    </a:moveTo>
                    <a:lnTo>
                      <a:pt x="8" y="276"/>
                    </a:lnTo>
                    <a:lnTo>
                      <a:pt x="4" y="271"/>
                    </a:lnTo>
                    <a:lnTo>
                      <a:pt x="1" y="264"/>
                    </a:lnTo>
                    <a:lnTo>
                      <a:pt x="0" y="256"/>
                    </a:lnTo>
                    <a:lnTo>
                      <a:pt x="0" y="246"/>
                    </a:lnTo>
                    <a:lnTo>
                      <a:pt x="1" y="237"/>
                    </a:lnTo>
                    <a:lnTo>
                      <a:pt x="4" y="226"/>
                    </a:lnTo>
                    <a:lnTo>
                      <a:pt x="6" y="214"/>
                    </a:lnTo>
                    <a:lnTo>
                      <a:pt x="12" y="201"/>
                    </a:lnTo>
                    <a:lnTo>
                      <a:pt x="25" y="176"/>
                    </a:lnTo>
                    <a:lnTo>
                      <a:pt x="44" y="149"/>
                    </a:lnTo>
                    <a:lnTo>
                      <a:pt x="66" y="120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117" y="70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1" y="81"/>
                    </a:lnTo>
                    <a:lnTo>
                      <a:pt x="100" y="101"/>
                    </a:lnTo>
                    <a:lnTo>
                      <a:pt x="100" y="101"/>
                    </a:lnTo>
                    <a:lnTo>
                      <a:pt x="78" y="124"/>
                    </a:lnTo>
                    <a:lnTo>
                      <a:pt x="60" y="147"/>
                    </a:lnTo>
                    <a:lnTo>
                      <a:pt x="44" y="170"/>
                    </a:lnTo>
                    <a:lnTo>
                      <a:pt x="33" y="192"/>
                    </a:lnTo>
                    <a:lnTo>
                      <a:pt x="25" y="212"/>
                    </a:lnTo>
                    <a:lnTo>
                      <a:pt x="24" y="220"/>
                    </a:lnTo>
                    <a:lnTo>
                      <a:pt x="23" y="230"/>
                    </a:lnTo>
                    <a:lnTo>
                      <a:pt x="23" y="237"/>
                    </a:lnTo>
                    <a:lnTo>
                      <a:pt x="24" y="243"/>
                    </a:lnTo>
                    <a:lnTo>
                      <a:pt x="25" y="249"/>
                    </a:lnTo>
                    <a:lnTo>
                      <a:pt x="29" y="254"/>
                    </a:lnTo>
                    <a:lnTo>
                      <a:pt x="29" y="254"/>
                    </a:lnTo>
                    <a:lnTo>
                      <a:pt x="33" y="257"/>
                    </a:lnTo>
                    <a:lnTo>
                      <a:pt x="37" y="260"/>
                    </a:lnTo>
                    <a:lnTo>
                      <a:pt x="43" y="261"/>
                    </a:lnTo>
                    <a:lnTo>
                      <a:pt x="48" y="261"/>
                    </a:lnTo>
                    <a:lnTo>
                      <a:pt x="60" y="261"/>
                    </a:lnTo>
                    <a:lnTo>
                      <a:pt x="74" y="257"/>
                    </a:lnTo>
                    <a:lnTo>
                      <a:pt x="89" y="252"/>
                    </a:lnTo>
                    <a:lnTo>
                      <a:pt x="107" y="243"/>
                    </a:lnTo>
                    <a:lnTo>
                      <a:pt x="124" y="23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20" y="250"/>
                    </a:lnTo>
                    <a:lnTo>
                      <a:pt x="100" y="262"/>
                    </a:lnTo>
                    <a:lnTo>
                      <a:pt x="79" y="273"/>
                    </a:lnTo>
                    <a:lnTo>
                      <a:pt x="60" y="280"/>
                    </a:lnTo>
                    <a:lnTo>
                      <a:pt x="44" y="284"/>
                    </a:lnTo>
                    <a:lnTo>
                      <a:pt x="29" y="285"/>
                    </a:lnTo>
                    <a:lnTo>
                      <a:pt x="23" y="284"/>
                    </a:lnTo>
                    <a:lnTo>
                      <a:pt x="17" y="283"/>
                    </a:lnTo>
                    <a:lnTo>
                      <a:pt x="12" y="280"/>
                    </a:lnTo>
                    <a:lnTo>
                      <a:pt x="8" y="276"/>
                    </a:lnTo>
                    <a:lnTo>
                      <a:pt x="8" y="27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61" name="Freeform 125"/>
              <p:cNvSpPr>
                <a:spLocks noChangeArrowheads="1"/>
              </p:cNvSpPr>
              <p:nvPr/>
            </p:nvSpPr>
            <p:spPr bwMode="auto">
              <a:xfrm>
                <a:off x="254000" y="254000"/>
                <a:ext cx="92075" cy="95250"/>
              </a:xfrm>
              <a:custGeom>
                <a:avLst/>
                <a:gdLst>
                  <a:gd name="T0" fmla="*/ 0 w 58"/>
                  <a:gd name="T1" fmla="*/ 30 h 60"/>
                  <a:gd name="T2" fmla="*/ 0 w 58"/>
                  <a:gd name="T3" fmla="*/ 30 h 60"/>
                  <a:gd name="T4" fmla="*/ 1 w 58"/>
                  <a:gd name="T5" fmla="*/ 24 h 60"/>
                  <a:gd name="T6" fmla="*/ 3 w 58"/>
                  <a:gd name="T7" fmla="*/ 19 h 60"/>
                  <a:gd name="T8" fmla="*/ 5 w 58"/>
                  <a:gd name="T9" fmla="*/ 14 h 60"/>
                  <a:gd name="T10" fmla="*/ 9 w 58"/>
                  <a:gd name="T11" fmla="*/ 10 h 60"/>
                  <a:gd name="T12" fmla="*/ 13 w 58"/>
                  <a:gd name="T13" fmla="*/ 6 h 60"/>
                  <a:gd name="T14" fmla="*/ 18 w 58"/>
                  <a:gd name="T15" fmla="*/ 3 h 60"/>
                  <a:gd name="T16" fmla="*/ 24 w 58"/>
                  <a:gd name="T17" fmla="*/ 1 h 60"/>
                  <a:gd name="T18" fmla="*/ 30 w 58"/>
                  <a:gd name="T19" fmla="*/ 0 h 60"/>
                  <a:gd name="T20" fmla="*/ 30 w 58"/>
                  <a:gd name="T21" fmla="*/ 0 h 60"/>
                  <a:gd name="T22" fmla="*/ 35 w 58"/>
                  <a:gd name="T23" fmla="*/ 1 h 60"/>
                  <a:gd name="T24" fmla="*/ 41 w 58"/>
                  <a:gd name="T25" fmla="*/ 3 h 60"/>
                  <a:gd name="T26" fmla="*/ 46 w 58"/>
                  <a:gd name="T27" fmla="*/ 6 h 60"/>
                  <a:gd name="T28" fmla="*/ 50 w 58"/>
                  <a:gd name="T29" fmla="*/ 10 h 60"/>
                  <a:gd name="T30" fmla="*/ 54 w 58"/>
                  <a:gd name="T31" fmla="*/ 14 h 60"/>
                  <a:gd name="T32" fmla="*/ 57 w 58"/>
                  <a:gd name="T33" fmla="*/ 19 h 60"/>
                  <a:gd name="T34" fmla="*/ 58 w 58"/>
                  <a:gd name="T35" fmla="*/ 24 h 60"/>
                  <a:gd name="T36" fmla="*/ 58 w 58"/>
                  <a:gd name="T37" fmla="*/ 30 h 60"/>
                  <a:gd name="T38" fmla="*/ 58 w 58"/>
                  <a:gd name="T39" fmla="*/ 30 h 60"/>
                  <a:gd name="T40" fmla="*/ 58 w 58"/>
                  <a:gd name="T41" fmla="*/ 35 h 60"/>
                  <a:gd name="T42" fmla="*/ 57 w 58"/>
                  <a:gd name="T43" fmla="*/ 41 h 60"/>
                  <a:gd name="T44" fmla="*/ 54 w 58"/>
                  <a:gd name="T45" fmla="*/ 46 h 60"/>
                  <a:gd name="T46" fmla="*/ 50 w 58"/>
                  <a:gd name="T47" fmla="*/ 50 h 60"/>
                  <a:gd name="T48" fmla="*/ 46 w 58"/>
                  <a:gd name="T49" fmla="*/ 54 h 60"/>
                  <a:gd name="T50" fmla="*/ 41 w 58"/>
                  <a:gd name="T51" fmla="*/ 57 h 60"/>
                  <a:gd name="T52" fmla="*/ 35 w 58"/>
                  <a:gd name="T53" fmla="*/ 58 h 60"/>
                  <a:gd name="T54" fmla="*/ 30 w 58"/>
                  <a:gd name="T55" fmla="*/ 60 h 60"/>
                  <a:gd name="T56" fmla="*/ 30 w 58"/>
                  <a:gd name="T57" fmla="*/ 60 h 60"/>
                  <a:gd name="T58" fmla="*/ 24 w 58"/>
                  <a:gd name="T59" fmla="*/ 58 h 60"/>
                  <a:gd name="T60" fmla="*/ 18 w 58"/>
                  <a:gd name="T61" fmla="*/ 57 h 60"/>
                  <a:gd name="T62" fmla="*/ 13 w 58"/>
                  <a:gd name="T63" fmla="*/ 54 h 60"/>
                  <a:gd name="T64" fmla="*/ 9 w 58"/>
                  <a:gd name="T65" fmla="*/ 50 h 60"/>
                  <a:gd name="T66" fmla="*/ 5 w 58"/>
                  <a:gd name="T67" fmla="*/ 46 h 60"/>
                  <a:gd name="T68" fmla="*/ 3 w 58"/>
                  <a:gd name="T69" fmla="*/ 41 h 60"/>
                  <a:gd name="T70" fmla="*/ 1 w 58"/>
                  <a:gd name="T71" fmla="*/ 35 h 60"/>
                  <a:gd name="T72" fmla="*/ 0 w 58"/>
                  <a:gd name="T73" fmla="*/ 30 h 60"/>
                  <a:gd name="T74" fmla="*/ 0 w 58"/>
                  <a:gd name="T75" fmla="*/ 30 h 6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8"/>
                  <a:gd name="T115" fmla="*/ 0 h 60"/>
                  <a:gd name="T116" fmla="*/ 58 w 58"/>
                  <a:gd name="T117" fmla="*/ 60 h 6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8" h="60">
                    <a:moveTo>
                      <a:pt x="0" y="30"/>
                    </a:move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8" y="3"/>
                    </a:lnTo>
                    <a:lnTo>
                      <a:pt x="24" y="1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5" y="1"/>
                    </a:lnTo>
                    <a:lnTo>
                      <a:pt x="41" y="3"/>
                    </a:lnTo>
                    <a:lnTo>
                      <a:pt x="46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57" y="19"/>
                    </a:lnTo>
                    <a:lnTo>
                      <a:pt x="58" y="24"/>
                    </a:lnTo>
                    <a:lnTo>
                      <a:pt x="58" y="30"/>
                    </a:lnTo>
                    <a:lnTo>
                      <a:pt x="58" y="30"/>
                    </a:lnTo>
                    <a:lnTo>
                      <a:pt x="58" y="35"/>
                    </a:lnTo>
                    <a:lnTo>
                      <a:pt x="57" y="41"/>
                    </a:lnTo>
                    <a:lnTo>
                      <a:pt x="54" y="46"/>
                    </a:lnTo>
                    <a:lnTo>
                      <a:pt x="50" y="50"/>
                    </a:lnTo>
                    <a:lnTo>
                      <a:pt x="46" y="54"/>
                    </a:lnTo>
                    <a:lnTo>
                      <a:pt x="41" y="57"/>
                    </a:lnTo>
                    <a:lnTo>
                      <a:pt x="35" y="58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4" y="58"/>
                    </a:lnTo>
                    <a:lnTo>
                      <a:pt x="18" y="57"/>
                    </a:lnTo>
                    <a:lnTo>
                      <a:pt x="13" y="54"/>
                    </a:lnTo>
                    <a:lnTo>
                      <a:pt x="9" y="50"/>
                    </a:lnTo>
                    <a:lnTo>
                      <a:pt x="5" y="46"/>
                    </a:lnTo>
                    <a:lnTo>
                      <a:pt x="3" y="41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76" name="组合 203"/>
            <p:cNvGrpSpPr/>
            <p:nvPr/>
          </p:nvGrpSpPr>
          <p:grpSpPr bwMode="auto">
            <a:xfrm>
              <a:off x="3569823" y="827649"/>
              <a:ext cx="249728" cy="324190"/>
              <a:chOff x="0" y="0"/>
              <a:chExt cx="381000" cy="484187"/>
            </a:xfrm>
            <a:solidFill>
              <a:schemeClr val="bg1">
                <a:alpha val="70000"/>
              </a:schemeClr>
            </a:solidFill>
          </p:grpSpPr>
          <p:sp>
            <p:nvSpPr>
              <p:cNvPr id="155" name="Freeform 126"/>
              <p:cNvSpPr>
                <a:spLocks noEditPoints="1" noChangeArrowheads="1"/>
              </p:cNvSpPr>
              <p:nvPr/>
            </p:nvSpPr>
            <p:spPr bwMode="auto">
              <a:xfrm>
                <a:off x="0" y="4762"/>
                <a:ext cx="254000" cy="479425"/>
              </a:xfrm>
              <a:custGeom>
                <a:avLst/>
                <a:gdLst>
                  <a:gd name="T0" fmla="*/ 160 w 160"/>
                  <a:gd name="T1" fmla="*/ 0 h 302"/>
                  <a:gd name="T2" fmla="*/ 160 w 160"/>
                  <a:gd name="T3" fmla="*/ 302 h 302"/>
                  <a:gd name="T4" fmla="*/ 94 w 160"/>
                  <a:gd name="T5" fmla="*/ 302 h 302"/>
                  <a:gd name="T6" fmla="*/ 94 w 160"/>
                  <a:gd name="T7" fmla="*/ 261 h 302"/>
                  <a:gd name="T8" fmla="*/ 136 w 160"/>
                  <a:gd name="T9" fmla="*/ 261 h 302"/>
                  <a:gd name="T10" fmla="*/ 136 w 160"/>
                  <a:gd name="T11" fmla="*/ 116 h 302"/>
                  <a:gd name="T12" fmla="*/ 136 w 160"/>
                  <a:gd name="T13" fmla="*/ 116 h 302"/>
                  <a:gd name="T14" fmla="*/ 94 w 160"/>
                  <a:gd name="T15" fmla="*/ 189 h 302"/>
                  <a:gd name="T16" fmla="*/ 94 w 160"/>
                  <a:gd name="T17" fmla="*/ 124 h 302"/>
                  <a:gd name="T18" fmla="*/ 160 w 160"/>
                  <a:gd name="T19" fmla="*/ 0 h 302"/>
                  <a:gd name="T20" fmla="*/ 94 w 160"/>
                  <a:gd name="T21" fmla="*/ 302 h 302"/>
                  <a:gd name="T22" fmla="*/ 0 w 160"/>
                  <a:gd name="T23" fmla="*/ 302 h 302"/>
                  <a:gd name="T24" fmla="*/ 94 w 160"/>
                  <a:gd name="T25" fmla="*/ 124 h 302"/>
                  <a:gd name="T26" fmla="*/ 94 w 160"/>
                  <a:gd name="T27" fmla="*/ 189 h 302"/>
                  <a:gd name="T28" fmla="*/ 53 w 160"/>
                  <a:gd name="T29" fmla="*/ 261 h 302"/>
                  <a:gd name="T30" fmla="*/ 94 w 160"/>
                  <a:gd name="T31" fmla="*/ 261 h 302"/>
                  <a:gd name="T32" fmla="*/ 94 w 160"/>
                  <a:gd name="T33" fmla="*/ 302 h 30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0"/>
                  <a:gd name="T52" fmla="*/ 0 h 302"/>
                  <a:gd name="T53" fmla="*/ 160 w 160"/>
                  <a:gd name="T54" fmla="*/ 302 h 30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0" h="302">
                    <a:moveTo>
                      <a:pt x="160" y="0"/>
                    </a:moveTo>
                    <a:lnTo>
                      <a:pt x="160" y="302"/>
                    </a:lnTo>
                    <a:lnTo>
                      <a:pt x="94" y="302"/>
                    </a:lnTo>
                    <a:lnTo>
                      <a:pt x="94" y="261"/>
                    </a:lnTo>
                    <a:lnTo>
                      <a:pt x="136" y="261"/>
                    </a:lnTo>
                    <a:lnTo>
                      <a:pt x="136" y="116"/>
                    </a:lnTo>
                    <a:lnTo>
                      <a:pt x="136" y="116"/>
                    </a:lnTo>
                    <a:lnTo>
                      <a:pt x="94" y="189"/>
                    </a:lnTo>
                    <a:lnTo>
                      <a:pt x="94" y="124"/>
                    </a:lnTo>
                    <a:lnTo>
                      <a:pt x="160" y="0"/>
                    </a:lnTo>
                    <a:close/>
                    <a:moveTo>
                      <a:pt x="94" y="302"/>
                    </a:moveTo>
                    <a:lnTo>
                      <a:pt x="0" y="302"/>
                    </a:lnTo>
                    <a:lnTo>
                      <a:pt x="94" y="124"/>
                    </a:lnTo>
                    <a:lnTo>
                      <a:pt x="94" y="189"/>
                    </a:lnTo>
                    <a:lnTo>
                      <a:pt x="53" y="261"/>
                    </a:lnTo>
                    <a:lnTo>
                      <a:pt x="94" y="261"/>
                    </a:lnTo>
                    <a:lnTo>
                      <a:pt x="94" y="30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56" name="Rectangle 127"/>
              <p:cNvSpPr>
                <a:spLocks noChangeArrowheads="1"/>
              </p:cNvSpPr>
              <p:nvPr/>
            </p:nvSpPr>
            <p:spPr bwMode="auto">
              <a:xfrm>
                <a:off x="317500" y="0"/>
                <a:ext cx="63500" cy="4714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14438" name="Freeform 128"/>
            <p:cNvSpPr>
              <a:spLocks noEditPoints="1" noChangeArrowheads="1"/>
            </p:cNvSpPr>
            <p:nvPr/>
          </p:nvSpPr>
          <p:spPr bwMode="auto">
            <a:xfrm>
              <a:off x="4826786" y="2412460"/>
              <a:ext cx="332970" cy="265729"/>
            </a:xfrm>
            <a:custGeom>
              <a:avLst/>
              <a:gdLst>
                <a:gd name="T0" fmla="*/ 2147483647 w 320"/>
                <a:gd name="T1" fmla="*/ 2147483647 h 250"/>
                <a:gd name="T2" fmla="*/ 2147483647 w 320"/>
                <a:gd name="T3" fmla="*/ 2147483647 h 250"/>
                <a:gd name="T4" fmla="*/ 2147483647 w 320"/>
                <a:gd name="T5" fmla="*/ 2147483647 h 250"/>
                <a:gd name="T6" fmla="*/ 2147483647 w 320"/>
                <a:gd name="T7" fmla="*/ 2147483647 h 250"/>
                <a:gd name="T8" fmla="*/ 2147483647 w 320"/>
                <a:gd name="T9" fmla="*/ 2147483647 h 250"/>
                <a:gd name="T10" fmla="*/ 2147483647 w 320"/>
                <a:gd name="T11" fmla="*/ 2147483647 h 250"/>
                <a:gd name="T12" fmla="*/ 2147483647 w 320"/>
                <a:gd name="T13" fmla="*/ 2147483647 h 250"/>
                <a:gd name="T14" fmla="*/ 2147483647 w 320"/>
                <a:gd name="T15" fmla="*/ 2147483647 h 250"/>
                <a:gd name="T16" fmla="*/ 2147483647 w 320"/>
                <a:gd name="T17" fmla="*/ 2147483647 h 250"/>
                <a:gd name="T18" fmla="*/ 2147483647 w 320"/>
                <a:gd name="T19" fmla="*/ 2147483647 h 250"/>
                <a:gd name="T20" fmla="*/ 2147483647 w 320"/>
                <a:gd name="T21" fmla="*/ 2147483647 h 250"/>
                <a:gd name="T22" fmla="*/ 2147483647 w 320"/>
                <a:gd name="T23" fmla="*/ 2147483647 h 250"/>
                <a:gd name="T24" fmla="*/ 2147483647 w 320"/>
                <a:gd name="T25" fmla="*/ 2147483647 h 250"/>
                <a:gd name="T26" fmla="*/ 2147483647 w 320"/>
                <a:gd name="T27" fmla="*/ 2147483647 h 250"/>
                <a:gd name="T28" fmla="*/ 2147483647 w 320"/>
                <a:gd name="T29" fmla="*/ 2147483647 h 250"/>
                <a:gd name="T30" fmla="*/ 2147483647 w 320"/>
                <a:gd name="T31" fmla="*/ 2147483647 h 250"/>
                <a:gd name="T32" fmla="*/ 2147483647 w 320"/>
                <a:gd name="T33" fmla="*/ 2147483647 h 250"/>
                <a:gd name="T34" fmla="*/ 2147483647 w 320"/>
                <a:gd name="T35" fmla="*/ 2147483647 h 250"/>
                <a:gd name="T36" fmla="*/ 2147483647 w 320"/>
                <a:gd name="T37" fmla="*/ 2147483647 h 250"/>
                <a:gd name="T38" fmla="*/ 2147483647 w 320"/>
                <a:gd name="T39" fmla="*/ 2147483647 h 250"/>
                <a:gd name="T40" fmla="*/ 2147483647 w 320"/>
                <a:gd name="T41" fmla="*/ 2147483647 h 250"/>
                <a:gd name="T42" fmla="*/ 2147483647 w 320"/>
                <a:gd name="T43" fmla="*/ 2147483647 h 250"/>
                <a:gd name="T44" fmla="*/ 2147483647 w 320"/>
                <a:gd name="T45" fmla="*/ 2147483647 h 250"/>
                <a:gd name="T46" fmla="*/ 2147483647 w 320"/>
                <a:gd name="T47" fmla="*/ 2147483647 h 250"/>
                <a:gd name="T48" fmla="*/ 2147483647 w 320"/>
                <a:gd name="T49" fmla="*/ 2147483647 h 250"/>
                <a:gd name="T50" fmla="*/ 2147483647 w 320"/>
                <a:gd name="T51" fmla="*/ 2147483647 h 250"/>
                <a:gd name="T52" fmla="*/ 2147483647 w 320"/>
                <a:gd name="T53" fmla="*/ 2147483647 h 250"/>
                <a:gd name="T54" fmla="*/ 2147483647 w 320"/>
                <a:gd name="T55" fmla="*/ 2147483647 h 250"/>
                <a:gd name="T56" fmla="*/ 2147483647 w 320"/>
                <a:gd name="T57" fmla="*/ 2147483647 h 250"/>
                <a:gd name="T58" fmla="*/ 2147483647 w 320"/>
                <a:gd name="T59" fmla="*/ 2147483647 h 250"/>
                <a:gd name="T60" fmla="*/ 2147483647 w 320"/>
                <a:gd name="T61" fmla="*/ 2147483647 h 250"/>
                <a:gd name="T62" fmla="*/ 2147483647 w 320"/>
                <a:gd name="T63" fmla="*/ 2147483647 h 250"/>
                <a:gd name="T64" fmla="*/ 2147483647 w 320"/>
                <a:gd name="T65" fmla="*/ 2147483647 h 250"/>
                <a:gd name="T66" fmla="*/ 2147483647 w 320"/>
                <a:gd name="T67" fmla="*/ 2147483647 h 250"/>
                <a:gd name="T68" fmla="*/ 2147483647 w 320"/>
                <a:gd name="T69" fmla="*/ 2147483647 h 250"/>
                <a:gd name="T70" fmla="*/ 2147483647 w 320"/>
                <a:gd name="T71" fmla="*/ 2147483647 h 250"/>
                <a:gd name="T72" fmla="*/ 2147483647 w 320"/>
                <a:gd name="T73" fmla="*/ 2147483647 h 250"/>
                <a:gd name="T74" fmla="*/ 2147483647 w 320"/>
                <a:gd name="T75" fmla="*/ 2147483647 h 250"/>
                <a:gd name="T76" fmla="*/ 2147483647 w 320"/>
                <a:gd name="T77" fmla="*/ 2147483647 h 250"/>
                <a:gd name="T78" fmla="*/ 2147483647 w 320"/>
                <a:gd name="T79" fmla="*/ 2147483647 h 250"/>
                <a:gd name="T80" fmla="*/ 2147483647 w 320"/>
                <a:gd name="T81" fmla="*/ 2147483647 h 250"/>
                <a:gd name="T82" fmla="*/ 2147483647 w 320"/>
                <a:gd name="T83" fmla="*/ 2147483647 h 250"/>
                <a:gd name="T84" fmla="*/ 2147483647 w 320"/>
                <a:gd name="T85" fmla="*/ 2147483647 h 250"/>
                <a:gd name="T86" fmla="*/ 2147483647 w 320"/>
                <a:gd name="T87" fmla="*/ 2147483647 h 250"/>
                <a:gd name="T88" fmla="*/ 2147483647 w 320"/>
                <a:gd name="T89" fmla="*/ 2147483647 h 250"/>
                <a:gd name="T90" fmla="*/ 2147483647 w 320"/>
                <a:gd name="T91" fmla="*/ 2147483647 h 250"/>
                <a:gd name="T92" fmla="*/ 2147483647 w 320"/>
                <a:gd name="T93" fmla="*/ 2147483647 h 250"/>
                <a:gd name="T94" fmla="*/ 2147483647 w 320"/>
                <a:gd name="T95" fmla="*/ 2147483647 h 250"/>
                <a:gd name="T96" fmla="*/ 2147483647 w 320"/>
                <a:gd name="T97" fmla="*/ 2147483647 h 250"/>
                <a:gd name="T98" fmla="*/ 2147483647 w 320"/>
                <a:gd name="T99" fmla="*/ 2147483647 h 250"/>
                <a:gd name="T100" fmla="*/ 2147483647 w 320"/>
                <a:gd name="T101" fmla="*/ 2147483647 h 250"/>
                <a:gd name="T102" fmla="*/ 0 w 320"/>
                <a:gd name="T103" fmla="*/ 2147483647 h 250"/>
                <a:gd name="T104" fmla="*/ 2147483647 w 320"/>
                <a:gd name="T105" fmla="*/ 2147483647 h 250"/>
                <a:gd name="T106" fmla="*/ 2147483647 w 320"/>
                <a:gd name="T107" fmla="*/ 2147483647 h 250"/>
                <a:gd name="T108" fmla="*/ 2147483647 w 320"/>
                <a:gd name="T109" fmla="*/ 2147483647 h 250"/>
                <a:gd name="T110" fmla="*/ 2147483647 w 320"/>
                <a:gd name="T111" fmla="*/ 2147483647 h 250"/>
                <a:gd name="T112" fmla="*/ 2147483647 w 320"/>
                <a:gd name="T113" fmla="*/ 2147483647 h 250"/>
                <a:gd name="T114" fmla="*/ 2147483647 w 320"/>
                <a:gd name="T115" fmla="*/ 2147483647 h 250"/>
                <a:gd name="T116" fmla="*/ 2147483647 w 320"/>
                <a:gd name="T117" fmla="*/ 2147483647 h 250"/>
                <a:gd name="T118" fmla="*/ 2147483647 w 320"/>
                <a:gd name="T119" fmla="*/ 2147483647 h 25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20"/>
                <a:gd name="T181" fmla="*/ 0 h 250"/>
                <a:gd name="T182" fmla="*/ 320 w 320"/>
                <a:gd name="T183" fmla="*/ 250 h 25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20" h="250">
                  <a:moveTo>
                    <a:pt x="261" y="19"/>
                  </a:moveTo>
                  <a:lnTo>
                    <a:pt x="261" y="19"/>
                  </a:lnTo>
                  <a:lnTo>
                    <a:pt x="276" y="30"/>
                  </a:lnTo>
                  <a:lnTo>
                    <a:pt x="288" y="42"/>
                  </a:lnTo>
                  <a:lnTo>
                    <a:pt x="298" y="57"/>
                  </a:lnTo>
                  <a:lnTo>
                    <a:pt x="306" y="71"/>
                  </a:lnTo>
                  <a:lnTo>
                    <a:pt x="312" y="88"/>
                  </a:lnTo>
                  <a:lnTo>
                    <a:pt x="316" y="104"/>
                  </a:lnTo>
                  <a:lnTo>
                    <a:pt x="318" y="120"/>
                  </a:lnTo>
                  <a:lnTo>
                    <a:pt x="320" y="138"/>
                  </a:lnTo>
                  <a:lnTo>
                    <a:pt x="320" y="154"/>
                  </a:lnTo>
                  <a:lnTo>
                    <a:pt x="317" y="170"/>
                  </a:lnTo>
                  <a:lnTo>
                    <a:pt x="314" y="185"/>
                  </a:lnTo>
                  <a:lnTo>
                    <a:pt x="310" y="200"/>
                  </a:lnTo>
                  <a:lnTo>
                    <a:pt x="303" y="212"/>
                  </a:lnTo>
                  <a:lnTo>
                    <a:pt x="297" y="223"/>
                  </a:lnTo>
                  <a:lnTo>
                    <a:pt x="290" y="233"/>
                  </a:lnTo>
                  <a:lnTo>
                    <a:pt x="282" y="239"/>
                  </a:lnTo>
                  <a:lnTo>
                    <a:pt x="271" y="245"/>
                  </a:lnTo>
                  <a:lnTo>
                    <a:pt x="261" y="247"/>
                  </a:lnTo>
                  <a:lnTo>
                    <a:pt x="261" y="233"/>
                  </a:lnTo>
                  <a:lnTo>
                    <a:pt x="263" y="233"/>
                  </a:lnTo>
                  <a:lnTo>
                    <a:pt x="268" y="229"/>
                  </a:lnTo>
                  <a:lnTo>
                    <a:pt x="272" y="224"/>
                  </a:lnTo>
                  <a:lnTo>
                    <a:pt x="276" y="219"/>
                  </a:lnTo>
                  <a:lnTo>
                    <a:pt x="279" y="214"/>
                  </a:lnTo>
                  <a:lnTo>
                    <a:pt x="280" y="208"/>
                  </a:lnTo>
                  <a:lnTo>
                    <a:pt x="280" y="203"/>
                  </a:lnTo>
                  <a:lnTo>
                    <a:pt x="279" y="196"/>
                  </a:lnTo>
                  <a:lnTo>
                    <a:pt x="276" y="191"/>
                  </a:lnTo>
                  <a:lnTo>
                    <a:pt x="274" y="185"/>
                  </a:lnTo>
                  <a:lnTo>
                    <a:pt x="271" y="181"/>
                  </a:lnTo>
                  <a:lnTo>
                    <a:pt x="267" y="178"/>
                  </a:lnTo>
                  <a:lnTo>
                    <a:pt x="261" y="176"/>
                  </a:lnTo>
                  <a:lnTo>
                    <a:pt x="261" y="165"/>
                  </a:lnTo>
                  <a:lnTo>
                    <a:pt x="268" y="168"/>
                  </a:lnTo>
                  <a:lnTo>
                    <a:pt x="275" y="168"/>
                  </a:lnTo>
                  <a:lnTo>
                    <a:pt x="280" y="168"/>
                  </a:lnTo>
                  <a:lnTo>
                    <a:pt x="287" y="165"/>
                  </a:lnTo>
                  <a:lnTo>
                    <a:pt x="293" y="162"/>
                  </a:lnTo>
                  <a:lnTo>
                    <a:pt x="297" y="158"/>
                  </a:lnTo>
                  <a:lnTo>
                    <a:pt x="299" y="153"/>
                  </a:lnTo>
                  <a:lnTo>
                    <a:pt x="302" y="149"/>
                  </a:lnTo>
                  <a:lnTo>
                    <a:pt x="303" y="143"/>
                  </a:lnTo>
                  <a:lnTo>
                    <a:pt x="303" y="136"/>
                  </a:lnTo>
                  <a:lnTo>
                    <a:pt x="302" y="131"/>
                  </a:lnTo>
                  <a:lnTo>
                    <a:pt x="299" y="126"/>
                  </a:lnTo>
                  <a:lnTo>
                    <a:pt x="297" y="122"/>
                  </a:lnTo>
                  <a:lnTo>
                    <a:pt x="293" y="118"/>
                  </a:lnTo>
                  <a:lnTo>
                    <a:pt x="288" y="113"/>
                  </a:lnTo>
                  <a:lnTo>
                    <a:pt x="283" y="112"/>
                  </a:lnTo>
                  <a:lnTo>
                    <a:pt x="279" y="111"/>
                  </a:lnTo>
                  <a:lnTo>
                    <a:pt x="272" y="109"/>
                  </a:lnTo>
                  <a:lnTo>
                    <a:pt x="267" y="111"/>
                  </a:lnTo>
                  <a:lnTo>
                    <a:pt x="261" y="112"/>
                  </a:lnTo>
                  <a:lnTo>
                    <a:pt x="261" y="100"/>
                  </a:lnTo>
                  <a:lnTo>
                    <a:pt x="268" y="100"/>
                  </a:lnTo>
                  <a:lnTo>
                    <a:pt x="274" y="99"/>
                  </a:lnTo>
                  <a:lnTo>
                    <a:pt x="278" y="96"/>
                  </a:lnTo>
                  <a:lnTo>
                    <a:pt x="282" y="92"/>
                  </a:lnTo>
                  <a:lnTo>
                    <a:pt x="284" y="88"/>
                  </a:lnTo>
                  <a:lnTo>
                    <a:pt x="286" y="84"/>
                  </a:lnTo>
                  <a:lnTo>
                    <a:pt x="287" y="78"/>
                  </a:lnTo>
                  <a:lnTo>
                    <a:pt x="287" y="74"/>
                  </a:lnTo>
                  <a:lnTo>
                    <a:pt x="286" y="69"/>
                  </a:lnTo>
                  <a:lnTo>
                    <a:pt x="284" y="63"/>
                  </a:lnTo>
                  <a:lnTo>
                    <a:pt x="280" y="58"/>
                  </a:lnTo>
                  <a:lnTo>
                    <a:pt x="275" y="54"/>
                  </a:lnTo>
                  <a:lnTo>
                    <a:pt x="270" y="51"/>
                  </a:lnTo>
                  <a:lnTo>
                    <a:pt x="261" y="50"/>
                  </a:lnTo>
                  <a:lnTo>
                    <a:pt x="261" y="19"/>
                  </a:lnTo>
                  <a:close/>
                  <a:moveTo>
                    <a:pt x="238" y="8"/>
                  </a:moveTo>
                  <a:lnTo>
                    <a:pt x="238" y="8"/>
                  </a:lnTo>
                  <a:lnTo>
                    <a:pt x="251" y="12"/>
                  </a:lnTo>
                  <a:lnTo>
                    <a:pt x="261" y="19"/>
                  </a:lnTo>
                  <a:lnTo>
                    <a:pt x="261" y="50"/>
                  </a:lnTo>
                  <a:lnTo>
                    <a:pt x="256" y="50"/>
                  </a:lnTo>
                  <a:lnTo>
                    <a:pt x="251" y="53"/>
                  </a:lnTo>
                  <a:lnTo>
                    <a:pt x="247" y="55"/>
                  </a:lnTo>
                  <a:lnTo>
                    <a:pt x="242" y="59"/>
                  </a:lnTo>
                  <a:lnTo>
                    <a:pt x="240" y="63"/>
                  </a:lnTo>
                  <a:lnTo>
                    <a:pt x="238" y="67"/>
                  </a:lnTo>
                  <a:lnTo>
                    <a:pt x="238" y="39"/>
                  </a:lnTo>
                  <a:lnTo>
                    <a:pt x="238" y="34"/>
                  </a:lnTo>
                  <a:lnTo>
                    <a:pt x="238" y="27"/>
                  </a:lnTo>
                  <a:lnTo>
                    <a:pt x="238" y="8"/>
                  </a:lnTo>
                  <a:close/>
                  <a:moveTo>
                    <a:pt x="261" y="247"/>
                  </a:moveTo>
                  <a:lnTo>
                    <a:pt x="261" y="247"/>
                  </a:lnTo>
                  <a:lnTo>
                    <a:pt x="249" y="250"/>
                  </a:lnTo>
                  <a:lnTo>
                    <a:pt x="238" y="250"/>
                  </a:lnTo>
                  <a:lnTo>
                    <a:pt x="238" y="233"/>
                  </a:lnTo>
                  <a:lnTo>
                    <a:pt x="244" y="235"/>
                  </a:lnTo>
                  <a:lnTo>
                    <a:pt x="249" y="235"/>
                  </a:lnTo>
                  <a:lnTo>
                    <a:pt x="256" y="235"/>
                  </a:lnTo>
                  <a:lnTo>
                    <a:pt x="261" y="233"/>
                  </a:lnTo>
                  <a:lnTo>
                    <a:pt x="261" y="247"/>
                  </a:lnTo>
                  <a:close/>
                  <a:moveTo>
                    <a:pt x="261" y="100"/>
                  </a:moveTo>
                  <a:lnTo>
                    <a:pt x="261" y="112"/>
                  </a:lnTo>
                  <a:lnTo>
                    <a:pt x="261" y="113"/>
                  </a:lnTo>
                  <a:lnTo>
                    <a:pt x="256" y="116"/>
                  </a:lnTo>
                  <a:lnTo>
                    <a:pt x="252" y="120"/>
                  </a:lnTo>
                  <a:lnTo>
                    <a:pt x="249" y="124"/>
                  </a:lnTo>
                  <a:lnTo>
                    <a:pt x="247" y="130"/>
                  </a:lnTo>
                  <a:lnTo>
                    <a:pt x="245" y="135"/>
                  </a:lnTo>
                  <a:lnTo>
                    <a:pt x="245" y="141"/>
                  </a:lnTo>
                  <a:lnTo>
                    <a:pt x="247" y="146"/>
                  </a:lnTo>
                  <a:lnTo>
                    <a:pt x="249" y="151"/>
                  </a:lnTo>
                  <a:lnTo>
                    <a:pt x="252" y="155"/>
                  </a:lnTo>
                  <a:lnTo>
                    <a:pt x="255" y="159"/>
                  </a:lnTo>
                  <a:lnTo>
                    <a:pt x="261" y="165"/>
                  </a:lnTo>
                  <a:lnTo>
                    <a:pt x="261" y="176"/>
                  </a:lnTo>
                  <a:lnTo>
                    <a:pt x="256" y="174"/>
                  </a:lnTo>
                  <a:lnTo>
                    <a:pt x="251" y="173"/>
                  </a:lnTo>
                  <a:lnTo>
                    <a:pt x="244" y="173"/>
                  </a:lnTo>
                  <a:lnTo>
                    <a:pt x="238" y="174"/>
                  </a:lnTo>
                  <a:lnTo>
                    <a:pt x="238" y="82"/>
                  </a:lnTo>
                  <a:lnTo>
                    <a:pt x="240" y="86"/>
                  </a:lnTo>
                  <a:lnTo>
                    <a:pt x="244" y="92"/>
                  </a:lnTo>
                  <a:lnTo>
                    <a:pt x="249" y="97"/>
                  </a:lnTo>
                  <a:lnTo>
                    <a:pt x="255" y="100"/>
                  </a:lnTo>
                  <a:lnTo>
                    <a:pt x="261" y="100"/>
                  </a:lnTo>
                  <a:close/>
                  <a:moveTo>
                    <a:pt x="219" y="2"/>
                  </a:moveTo>
                  <a:lnTo>
                    <a:pt x="219" y="2"/>
                  </a:lnTo>
                  <a:lnTo>
                    <a:pt x="238" y="8"/>
                  </a:lnTo>
                  <a:lnTo>
                    <a:pt x="238" y="27"/>
                  </a:lnTo>
                  <a:lnTo>
                    <a:pt x="237" y="24"/>
                  </a:lnTo>
                  <a:lnTo>
                    <a:pt x="234" y="20"/>
                  </a:lnTo>
                  <a:lnTo>
                    <a:pt x="230" y="17"/>
                  </a:lnTo>
                  <a:lnTo>
                    <a:pt x="225" y="15"/>
                  </a:lnTo>
                  <a:lnTo>
                    <a:pt x="219" y="15"/>
                  </a:lnTo>
                  <a:lnTo>
                    <a:pt x="219" y="2"/>
                  </a:lnTo>
                  <a:close/>
                  <a:moveTo>
                    <a:pt x="238" y="250"/>
                  </a:moveTo>
                  <a:lnTo>
                    <a:pt x="238" y="250"/>
                  </a:lnTo>
                  <a:lnTo>
                    <a:pt x="229" y="247"/>
                  </a:lnTo>
                  <a:lnTo>
                    <a:pt x="219" y="245"/>
                  </a:lnTo>
                  <a:lnTo>
                    <a:pt x="219" y="215"/>
                  </a:lnTo>
                  <a:lnTo>
                    <a:pt x="221" y="218"/>
                  </a:lnTo>
                  <a:lnTo>
                    <a:pt x="225" y="223"/>
                  </a:lnTo>
                  <a:lnTo>
                    <a:pt x="229" y="227"/>
                  </a:lnTo>
                  <a:lnTo>
                    <a:pt x="233" y="231"/>
                  </a:lnTo>
                  <a:lnTo>
                    <a:pt x="238" y="233"/>
                  </a:lnTo>
                  <a:lnTo>
                    <a:pt x="238" y="250"/>
                  </a:lnTo>
                  <a:close/>
                  <a:moveTo>
                    <a:pt x="238" y="39"/>
                  </a:moveTo>
                  <a:lnTo>
                    <a:pt x="238" y="67"/>
                  </a:lnTo>
                  <a:lnTo>
                    <a:pt x="237" y="74"/>
                  </a:lnTo>
                  <a:lnTo>
                    <a:pt x="238" y="82"/>
                  </a:lnTo>
                  <a:lnTo>
                    <a:pt x="238" y="174"/>
                  </a:lnTo>
                  <a:lnTo>
                    <a:pt x="236" y="176"/>
                  </a:lnTo>
                  <a:lnTo>
                    <a:pt x="230" y="180"/>
                  </a:lnTo>
                  <a:lnTo>
                    <a:pt x="226" y="184"/>
                  </a:lnTo>
                  <a:lnTo>
                    <a:pt x="222" y="188"/>
                  </a:lnTo>
                  <a:lnTo>
                    <a:pt x="219" y="193"/>
                  </a:lnTo>
                  <a:lnTo>
                    <a:pt x="219" y="53"/>
                  </a:lnTo>
                  <a:lnTo>
                    <a:pt x="225" y="51"/>
                  </a:lnTo>
                  <a:lnTo>
                    <a:pt x="229" y="50"/>
                  </a:lnTo>
                  <a:lnTo>
                    <a:pt x="234" y="46"/>
                  </a:lnTo>
                  <a:lnTo>
                    <a:pt x="238" y="39"/>
                  </a:lnTo>
                  <a:close/>
                  <a:moveTo>
                    <a:pt x="68" y="31"/>
                  </a:moveTo>
                  <a:lnTo>
                    <a:pt x="68" y="31"/>
                  </a:lnTo>
                  <a:lnTo>
                    <a:pt x="91" y="21"/>
                  </a:lnTo>
                  <a:lnTo>
                    <a:pt x="112" y="13"/>
                  </a:lnTo>
                  <a:lnTo>
                    <a:pt x="134" y="8"/>
                  </a:lnTo>
                  <a:lnTo>
                    <a:pt x="153" y="4"/>
                  </a:lnTo>
                  <a:lnTo>
                    <a:pt x="172" y="1"/>
                  </a:lnTo>
                  <a:lnTo>
                    <a:pt x="190" y="0"/>
                  </a:lnTo>
                  <a:lnTo>
                    <a:pt x="205" y="1"/>
                  </a:lnTo>
                  <a:lnTo>
                    <a:pt x="219" y="2"/>
                  </a:lnTo>
                  <a:lnTo>
                    <a:pt x="219" y="15"/>
                  </a:lnTo>
                  <a:lnTo>
                    <a:pt x="215" y="15"/>
                  </a:lnTo>
                  <a:lnTo>
                    <a:pt x="211" y="16"/>
                  </a:lnTo>
                  <a:lnTo>
                    <a:pt x="206" y="20"/>
                  </a:lnTo>
                  <a:lnTo>
                    <a:pt x="202" y="27"/>
                  </a:lnTo>
                  <a:lnTo>
                    <a:pt x="200" y="34"/>
                  </a:lnTo>
                  <a:lnTo>
                    <a:pt x="203" y="42"/>
                  </a:lnTo>
                  <a:lnTo>
                    <a:pt x="206" y="46"/>
                  </a:lnTo>
                  <a:lnTo>
                    <a:pt x="210" y="50"/>
                  </a:lnTo>
                  <a:lnTo>
                    <a:pt x="215" y="51"/>
                  </a:lnTo>
                  <a:lnTo>
                    <a:pt x="219" y="53"/>
                  </a:lnTo>
                  <a:lnTo>
                    <a:pt x="219" y="193"/>
                  </a:lnTo>
                  <a:lnTo>
                    <a:pt x="218" y="199"/>
                  </a:lnTo>
                  <a:lnTo>
                    <a:pt x="218" y="204"/>
                  </a:lnTo>
                  <a:lnTo>
                    <a:pt x="218" y="210"/>
                  </a:lnTo>
                  <a:lnTo>
                    <a:pt x="219" y="215"/>
                  </a:lnTo>
                  <a:lnTo>
                    <a:pt x="219" y="245"/>
                  </a:lnTo>
                  <a:lnTo>
                    <a:pt x="207" y="238"/>
                  </a:lnTo>
                  <a:lnTo>
                    <a:pt x="194" y="230"/>
                  </a:lnTo>
                  <a:lnTo>
                    <a:pt x="169" y="212"/>
                  </a:lnTo>
                  <a:lnTo>
                    <a:pt x="157" y="203"/>
                  </a:lnTo>
                  <a:lnTo>
                    <a:pt x="145" y="196"/>
                  </a:lnTo>
                  <a:lnTo>
                    <a:pt x="131" y="192"/>
                  </a:lnTo>
                  <a:lnTo>
                    <a:pt x="125" y="192"/>
                  </a:lnTo>
                  <a:lnTo>
                    <a:pt x="118" y="192"/>
                  </a:lnTo>
                  <a:lnTo>
                    <a:pt x="92" y="193"/>
                  </a:lnTo>
                  <a:lnTo>
                    <a:pt x="68" y="193"/>
                  </a:lnTo>
                  <a:lnTo>
                    <a:pt x="68" y="164"/>
                  </a:lnTo>
                  <a:lnTo>
                    <a:pt x="76" y="162"/>
                  </a:lnTo>
                  <a:lnTo>
                    <a:pt x="84" y="159"/>
                  </a:lnTo>
                  <a:lnTo>
                    <a:pt x="91" y="155"/>
                  </a:lnTo>
                  <a:lnTo>
                    <a:pt x="96" y="150"/>
                  </a:lnTo>
                  <a:lnTo>
                    <a:pt x="100" y="145"/>
                  </a:lnTo>
                  <a:lnTo>
                    <a:pt x="103" y="138"/>
                  </a:lnTo>
                  <a:lnTo>
                    <a:pt x="104" y="131"/>
                  </a:lnTo>
                  <a:lnTo>
                    <a:pt x="104" y="123"/>
                  </a:lnTo>
                  <a:lnTo>
                    <a:pt x="103" y="116"/>
                  </a:lnTo>
                  <a:lnTo>
                    <a:pt x="100" y="109"/>
                  </a:lnTo>
                  <a:lnTo>
                    <a:pt x="95" y="100"/>
                  </a:lnTo>
                  <a:lnTo>
                    <a:pt x="87" y="93"/>
                  </a:lnTo>
                  <a:lnTo>
                    <a:pt x="77" y="89"/>
                  </a:lnTo>
                  <a:lnTo>
                    <a:pt x="68" y="88"/>
                  </a:lnTo>
                  <a:lnTo>
                    <a:pt x="68" y="31"/>
                  </a:lnTo>
                  <a:close/>
                  <a:moveTo>
                    <a:pt x="0" y="136"/>
                  </a:moveTo>
                  <a:lnTo>
                    <a:pt x="0" y="136"/>
                  </a:lnTo>
                  <a:lnTo>
                    <a:pt x="0" y="124"/>
                  </a:lnTo>
                  <a:lnTo>
                    <a:pt x="0" y="115"/>
                  </a:lnTo>
                  <a:lnTo>
                    <a:pt x="3" y="104"/>
                  </a:lnTo>
                  <a:lnTo>
                    <a:pt x="5" y="96"/>
                  </a:lnTo>
                  <a:lnTo>
                    <a:pt x="10" y="86"/>
                  </a:lnTo>
                  <a:lnTo>
                    <a:pt x="14" y="78"/>
                  </a:lnTo>
                  <a:lnTo>
                    <a:pt x="24" y="65"/>
                  </a:lnTo>
                  <a:lnTo>
                    <a:pt x="35" y="53"/>
                  </a:lnTo>
                  <a:lnTo>
                    <a:pt x="45" y="44"/>
                  </a:lnTo>
                  <a:lnTo>
                    <a:pt x="54" y="38"/>
                  </a:lnTo>
                  <a:lnTo>
                    <a:pt x="68" y="31"/>
                  </a:lnTo>
                  <a:lnTo>
                    <a:pt x="68" y="88"/>
                  </a:lnTo>
                  <a:lnTo>
                    <a:pt x="58" y="89"/>
                  </a:lnTo>
                  <a:lnTo>
                    <a:pt x="50" y="92"/>
                  </a:lnTo>
                  <a:lnTo>
                    <a:pt x="43" y="96"/>
                  </a:lnTo>
                  <a:lnTo>
                    <a:pt x="38" y="101"/>
                  </a:lnTo>
                  <a:lnTo>
                    <a:pt x="34" y="108"/>
                  </a:lnTo>
                  <a:lnTo>
                    <a:pt x="31" y="113"/>
                  </a:lnTo>
                  <a:lnTo>
                    <a:pt x="30" y="122"/>
                  </a:lnTo>
                  <a:lnTo>
                    <a:pt x="30" y="128"/>
                  </a:lnTo>
                  <a:lnTo>
                    <a:pt x="31" y="135"/>
                  </a:lnTo>
                  <a:lnTo>
                    <a:pt x="34" y="143"/>
                  </a:lnTo>
                  <a:lnTo>
                    <a:pt x="39" y="151"/>
                  </a:lnTo>
                  <a:lnTo>
                    <a:pt x="47" y="158"/>
                  </a:lnTo>
                  <a:lnTo>
                    <a:pt x="57" y="162"/>
                  </a:lnTo>
                  <a:lnTo>
                    <a:pt x="68" y="164"/>
                  </a:lnTo>
                  <a:lnTo>
                    <a:pt x="68" y="193"/>
                  </a:lnTo>
                  <a:lnTo>
                    <a:pt x="54" y="192"/>
                  </a:lnTo>
                  <a:lnTo>
                    <a:pt x="42" y="189"/>
                  </a:lnTo>
                  <a:lnTo>
                    <a:pt x="31" y="185"/>
                  </a:lnTo>
                  <a:lnTo>
                    <a:pt x="22" y="178"/>
                  </a:lnTo>
                  <a:lnTo>
                    <a:pt x="14" y="172"/>
                  </a:lnTo>
                  <a:lnTo>
                    <a:pt x="8" y="162"/>
                  </a:lnTo>
                  <a:lnTo>
                    <a:pt x="3" y="150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78" name="组合 206"/>
            <p:cNvGrpSpPr/>
            <p:nvPr/>
          </p:nvGrpSpPr>
          <p:grpSpPr bwMode="auto">
            <a:xfrm>
              <a:off x="3832037" y="2678189"/>
              <a:ext cx="324646" cy="431545"/>
              <a:chOff x="0" y="0"/>
              <a:chExt cx="495300" cy="644526"/>
            </a:xfrm>
            <a:solidFill>
              <a:schemeClr val="bg1">
                <a:alpha val="70000"/>
              </a:schemeClr>
            </a:solidFill>
          </p:grpSpPr>
          <p:sp>
            <p:nvSpPr>
              <p:cNvPr id="147" name="Freeform 1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95300" cy="496888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12"/>
                  <a:gd name="T109" fmla="*/ 0 h 313"/>
                  <a:gd name="T110" fmla="*/ 312 w 312"/>
                  <a:gd name="T111" fmla="*/ 313 h 31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48" name="Freeform 130"/>
              <p:cNvSpPr>
                <a:spLocks noEditPoints="1" noChangeArrowheads="1"/>
              </p:cNvSpPr>
              <p:nvPr/>
            </p:nvSpPr>
            <p:spPr bwMode="auto">
              <a:xfrm>
                <a:off x="53975" y="9525"/>
                <a:ext cx="436563" cy="434975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75"/>
                  <a:gd name="T148" fmla="*/ 0 h 274"/>
                  <a:gd name="T149" fmla="*/ 275 w 275"/>
                  <a:gd name="T150" fmla="*/ 274 h 27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49" name="Freeform 131"/>
              <p:cNvSpPr>
                <a:spLocks noChangeArrowheads="1"/>
              </p:cNvSpPr>
              <p:nvPr/>
            </p:nvSpPr>
            <p:spPr bwMode="auto">
              <a:xfrm>
                <a:off x="47625" y="17463"/>
                <a:ext cx="434975" cy="423863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74"/>
                  <a:gd name="T181" fmla="*/ 0 h 267"/>
                  <a:gd name="T182" fmla="*/ 274 w 274"/>
                  <a:gd name="T183" fmla="*/ 267 h 26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50" name="Freeform 132"/>
              <p:cNvSpPr>
                <a:spLocks noChangeArrowheads="1"/>
              </p:cNvSpPr>
              <p:nvPr/>
            </p:nvSpPr>
            <p:spPr bwMode="auto">
              <a:xfrm>
                <a:off x="246063" y="481013"/>
                <a:ext cx="136525" cy="163513"/>
              </a:xfrm>
              <a:custGeom>
                <a:avLst/>
                <a:gdLst>
                  <a:gd name="T0" fmla="*/ 27 w 86"/>
                  <a:gd name="T1" fmla="*/ 6 h 103"/>
                  <a:gd name="T2" fmla="*/ 27 w 86"/>
                  <a:gd name="T3" fmla="*/ 38 h 103"/>
                  <a:gd name="T4" fmla="*/ 27 w 86"/>
                  <a:gd name="T5" fmla="*/ 38 h 103"/>
                  <a:gd name="T6" fmla="*/ 28 w 86"/>
                  <a:gd name="T7" fmla="*/ 41 h 103"/>
                  <a:gd name="T8" fmla="*/ 34 w 86"/>
                  <a:gd name="T9" fmla="*/ 47 h 103"/>
                  <a:gd name="T10" fmla="*/ 42 w 86"/>
                  <a:gd name="T11" fmla="*/ 55 h 103"/>
                  <a:gd name="T12" fmla="*/ 47 w 86"/>
                  <a:gd name="T13" fmla="*/ 57 h 103"/>
                  <a:gd name="T14" fmla="*/ 54 w 86"/>
                  <a:gd name="T15" fmla="*/ 60 h 103"/>
                  <a:gd name="T16" fmla="*/ 54 w 86"/>
                  <a:gd name="T17" fmla="*/ 60 h 103"/>
                  <a:gd name="T18" fmla="*/ 66 w 86"/>
                  <a:gd name="T19" fmla="*/ 65 h 103"/>
                  <a:gd name="T20" fmla="*/ 78 w 86"/>
                  <a:gd name="T21" fmla="*/ 72 h 103"/>
                  <a:gd name="T22" fmla="*/ 82 w 86"/>
                  <a:gd name="T23" fmla="*/ 75 h 103"/>
                  <a:gd name="T24" fmla="*/ 85 w 86"/>
                  <a:gd name="T25" fmla="*/ 79 h 103"/>
                  <a:gd name="T26" fmla="*/ 86 w 86"/>
                  <a:gd name="T27" fmla="*/ 82 h 103"/>
                  <a:gd name="T28" fmla="*/ 86 w 86"/>
                  <a:gd name="T29" fmla="*/ 86 h 103"/>
                  <a:gd name="T30" fmla="*/ 86 w 86"/>
                  <a:gd name="T31" fmla="*/ 86 h 103"/>
                  <a:gd name="T32" fmla="*/ 85 w 86"/>
                  <a:gd name="T33" fmla="*/ 90 h 103"/>
                  <a:gd name="T34" fmla="*/ 81 w 86"/>
                  <a:gd name="T35" fmla="*/ 93 h 103"/>
                  <a:gd name="T36" fmla="*/ 76 w 86"/>
                  <a:gd name="T37" fmla="*/ 95 h 103"/>
                  <a:gd name="T38" fmla="*/ 66 w 86"/>
                  <a:gd name="T39" fmla="*/ 98 h 103"/>
                  <a:gd name="T40" fmla="*/ 55 w 86"/>
                  <a:gd name="T41" fmla="*/ 101 h 103"/>
                  <a:gd name="T42" fmla="*/ 40 w 86"/>
                  <a:gd name="T43" fmla="*/ 102 h 103"/>
                  <a:gd name="T44" fmla="*/ 21 w 86"/>
                  <a:gd name="T45" fmla="*/ 103 h 103"/>
                  <a:gd name="T46" fmla="*/ 0 w 86"/>
                  <a:gd name="T47" fmla="*/ 103 h 103"/>
                  <a:gd name="T48" fmla="*/ 0 w 86"/>
                  <a:gd name="T49" fmla="*/ 0 h 103"/>
                  <a:gd name="T50" fmla="*/ 27 w 86"/>
                  <a:gd name="T51" fmla="*/ 6 h 10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103"/>
                  <a:gd name="T80" fmla="*/ 86 w 86"/>
                  <a:gd name="T81" fmla="*/ 103 h 10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103">
                    <a:moveTo>
                      <a:pt x="27" y="6"/>
                    </a:moveTo>
                    <a:lnTo>
                      <a:pt x="27" y="38"/>
                    </a:lnTo>
                    <a:lnTo>
                      <a:pt x="27" y="38"/>
                    </a:lnTo>
                    <a:lnTo>
                      <a:pt x="28" y="41"/>
                    </a:lnTo>
                    <a:lnTo>
                      <a:pt x="34" y="47"/>
                    </a:lnTo>
                    <a:lnTo>
                      <a:pt x="42" y="55"/>
                    </a:lnTo>
                    <a:lnTo>
                      <a:pt x="47" y="57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66" y="65"/>
                    </a:lnTo>
                    <a:lnTo>
                      <a:pt x="78" y="72"/>
                    </a:lnTo>
                    <a:lnTo>
                      <a:pt x="82" y="75"/>
                    </a:lnTo>
                    <a:lnTo>
                      <a:pt x="85" y="79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86"/>
                    </a:lnTo>
                    <a:lnTo>
                      <a:pt x="85" y="90"/>
                    </a:lnTo>
                    <a:lnTo>
                      <a:pt x="81" y="93"/>
                    </a:lnTo>
                    <a:lnTo>
                      <a:pt x="76" y="95"/>
                    </a:lnTo>
                    <a:lnTo>
                      <a:pt x="66" y="98"/>
                    </a:lnTo>
                    <a:lnTo>
                      <a:pt x="55" y="101"/>
                    </a:lnTo>
                    <a:lnTo>
                      <a:pt x="40" y="102"/>
                    </a:lnTo>
                    <a:lnTo>
                      <a:pt x="21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27" y="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51" name="Freeform 133"/>
              <p:cNvSpPr>
                <a:spLocks noChangeArrowheads="1"/>
              </p:cNvSpPr>
              <p:nvPr/>
            </p:nvSpPr>
            <p:spPr bwMode="auto">
              <a:xfrm>
                <a:off x="130175" y="481013"/>
                <a:ext cx="130175" cy="163513"/>
              </a:xfrm>
              <a:custGeom>
                <a:avLst/>
                <a:gdLst>
                  <a:gd name="T0" fmla="*/ 63 w 82"/>
                  <a:gd name="T1" fmla="*/ 6 h 103"/>
                  <a:gd name="T2" fmla="*/ 63 w 82"/>
                  <a:gd name="T3" fmla="*/ 38 h 103"/>
                  <a:gd name="T4" fmla="*/ 63 w 82"/>
                  <a:gd name="T5" fmla="*/ 38 h 103"/>
                  <a:gd name="T6" fmla="*/ 62 w 82"/>
                  <a:gd name="T7" fmla="*/ 41 h 103"/>
                  <a:gd name="T8" fmla="*/ 58 w 82"/>
                  <a:gd name="T9" fmla="*/ 47 h 103"/>
                  <a:gd name="T10" fmla="*/ 51 w 82"/>
                  <a:gd name="T11" fmla="*/ 55 h 103"/>
                  <a:gd name="T12" fmla="*/ 46 w 82"/>
                  <a:gd name="T13" fmla="*/ 57 h 103"/>
                  <a:gd name="T14" fmla="*/ 39 w 82"/>
                  <a:gd name="T15" fmla="*/ 60 h 103"/>
                  <a:gd name="T16" fmla="*/ 39 w 82"/>
                  <a:gd name="T17" fmla="*/ 60 h 103"/>
                  <a:gd name="T18" fmla="*/ 25 w 82"/>
                  <a:gd name="T19" fmla="*/ 65 h 103"/>
                  <a:gd name="T20" fmla="*/ 12 w 82"/>
                  <a:gd name="T21" fmla="*/ 72 h 103"/>
                  <a:gd name="T22" fmla="*/ 6 w 82"/>
                  <a:gd name="T23" fmla="*/ 75 h 103"/>
                  <a:gd name="T24" fmla="*/ 4 w 82"/>
                  <a:gd name="T25" fmla="*/ 79 h 103"/>
                  <a:gd name="T26" fmla="*/ 1 w 82"/>
                  <a:gd name="T27" fmla="*/ 82 h 103"/>
                  <a:gd name="T28" fmla="*/ 0 w 82"/>
                  <a:gd name="T29" fmla="*/ 86 h 103"/>
                  <a:gd name="T30" fmla="*/ 0 w 82"/>
                  <a:gd name="T31" fmla="*/ 86 h 103"/>
                  <a:gd name="T32" fmla="*/ 2 w 82"/>
                  <a:gd name="T33" fmla="*/ 90 h 103"/>
                  <a:gd name="T34" fmla="*/ 8 w 82"/>
                  <a:gd name="T35" fmla="*/ 93 h 103"/>
                  <a:gd name="T36" fmla="*/ 15 w 82"/>
                  <a:gd name="T37" fmla="*/ 95 h 103"/>
                  <a:gd name="T38" fmla="*/ 24 w 82"/>
                  <a:gd name="T39" fmla="*/ 98 h 103"/>
                  <a:gd name="T40" fmla="*/ 36 w 82"/>
                  <a:gd name="T41" fmla="*/ 101 h 103"/>
                  <a:gd name="T42" fmla="*/ 50 w 82"/>
                  <a:gd name="T43" fmla="*/ 102 h 103"/>
                  <a:gd name="T44" fmla="*/ 82 w 82"/>
                  <a:gd name="T45" fmla="*/ 103 h 103"/>
                  <a:gd name="T46" fmla="*/ 82 w 82"/>
                  <a:gd name="T47" fmla="*/ 0 h 103"/>
                  <a:gd name="T48" fmla="*/ 63 w 82"/>
                  <a:gd name="T49" fmla="*/ 6 h 10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2"/>
                  <a:gd name="T76" fmla="*/ 0 h 103"/>
                  <a:gd name="T77" fmla="*/ 82 w 82"/>
                  <a:gd name="T78" fmla="*/ 103 h 10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2" h="103">
                    <a:moveTo>
                      <a:pt x="63" y="6"/>
                    </a:moveTo>
                    <a:lnTo>
                      <a:pt x="63" y="38"/>
                    </a:lnTo>
                    <a:lnTo>
                      <a:pt x="63" y="38"/>
                    </a:lnTo>
                    <a:lnTo>
                      <a:pt x="62" y="41"/>
                    </a:lnTo>
                    <a:lnTo>
                      <a:pt x="58" y="47"/>
                    </a:lnTo>
                    <a:lnTo>
                      <a:pt x="51" y="55"/>
                    </a:lnTo>
                    <a:lnTo>
                      <a:pt x="46" y="57"/>
                    </a:lnTo>
                    <a:lnTo>
                      <a:pt x="39" y="60"/>
                    </a:lnTo>
                    <a:lnTo>
                      <a:pt x="39" y="60"/>
                    </a:lnTo>
                    <a:lnTo>
                      <a:pt x="25" y="65"/>
                    </a:lnTo>
                    <a:lnTo>
                      <a:pt x="12" y="72"/>
                    </a:lnTo>
                    <a:lnTo>
                      <a:pt x="6" y="75"/>
                    </a:lnTo>
                    <a:lnTo>
                      <a:pt x="4" y="79"/>
                    </a:lnTo>
                    <a:lnTo>
                      <a:pt x="1" y="82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90"/>
                    </a:lnTo>
                    <a:lnTo>
                      <a:pt x="8" y="93"/>
                    </a:lnTo>
                    <a:lnTo>
                      <a:pt x="15" y="95"/>
                    </a:lnTo>
                    <a:lnTo>
                      <a:pt x="24" y="98"/>
                    </a:lnTo>
                    <a:lnTo>
                      <a:pt x="36" y="101"/>
                    </a:lnTo>
                    <a:lnTo>
                      <a:pt x="50" y="102"/>
                    </a:lnTo>
                    <a:lnTo>
                      <a:pt x="82" y="103"/>
                    </a:lnTo>
                    <a:lnTo>
                      <a:pt x="82" y="0"/>
                    </a:lnTo>
                    <a:lnTo>
                      <a:pt x="63" y="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52" name="Freeform 1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95300" cy="496888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12"/>
                  <a:gd name="T109" fmla="*/ 0 h 313"/>
                  <a:gd name="T110" fmla="*/ 312 w 312"/>
                  <a:gd name="T111" fmla="*/ 313 h 31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53" name="Freeform 135"/>
              <p:cNvSpPr>
                <a:spLocks noEditPoints="1" noChangeArrowheads="1"/>
              </p:cNvSpPr>
              <p:nvPr/>
            </p:nvSpPr>
            <p:spPr bwMode="auto">
              <a:xfrm>
                <a:off x="53975" y="9525"/>
                <a:ext cx="436563" cy="434975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75"/>
                  <a:gd name="T148" fmla="*/ 0 h 274"/>
                  <a:gd name="T149" fmla="*/ 275 w 275"/>
                  <a:gd name="T150" fmla="*/ 274 h 27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54" name="Freeform 136"/>
              <p:cNvSpPr>
                <a:spLocks noChangeArrowheads="1"/>
              </p:cNvSpPr>
              <p:nvPr/>
            </p:nvSpPr>
            <p:spPr bwMode="auto">
              <a:xfrm>
                <a:off x="47625" y="17463"/>
                <a:ext cx="434975" cy="423863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74"/>
                  <a:gd name="T181" fmla="*/ 0 h 267"/>
                  <a:gd name="T182" fmla="*/ 274 w 274"/>
                  <a:gd name="T183" fmla="*/ 267 h 26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79" name="组合 198"/>
            <p:cNvGrpSpPr/>
            <p:nvPr/>
          </p:nvGrpSpPr>
          <p:grpSpPr bwMode="auto">
            <a:xfrm>
              <a:off x="5111892" y="1010471"/>
              <a:ext cx="212269" cy="385840"/>
              <a:chOff x="0" y="0"/>
              <a:chExt cx="323850" cy="576262"/>
            </a:xfrm>
            <a:solidFill>
              <a:schemeClr val="bg1">
                <a:alpha val="70000"/>
              </a:schemeClr>
            </a:solidFill>
          </p:grpSpPr>
          <p:sp>
            <p:nvSpPr>
              <p:cNvPr id="144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23850" cy="323850"/>
              </a:xfrm>
              <a:custGeom>
                <a:avLst/>
                <a:gdLst>
                  <a:gd name="T0" fmla="*/ 112 w 204"/>
                  <a:gd name="T1" fmla="*/ 0 h 204"/>
                  <a:gd name="T2" fmla="*/ 141 w 204"/>
                  <a:gd name="T3" fmla="*/ 8 h 204"/>
                  <a:gd name="T4" fmla="*/ 165 w 204"/>
                  <a:gd name="T5" fmla="*/ 22 h 204"/>
                  <a:gd name="T6" fmla="*/ 185 w 204"/>
                  <a:gd name="T7" fmla="*/ 42 h 204"/>
                  <a:gd name="T8" fmla="*/ 199 w 204"/>
                  <a:gd name="T9" fmla="*/ 68 h 204"/>
                  <a:gd name="T10" fmla="*/ 204 w 204"/>
                  <a:gd name="T11" fmla="*/ 96 h 204"/>
                  <a:gd name="T12" fmla="*/ 203 w 204"/>
                  <a:gd name="T13" fmla="*/ 118 h 204"/>
                  <a:gd name="T14" fmla="*/ 195 w 204"/>
                  <a:gd name="T15" fmla="*/ 146 h 204"/>
                  <a:gd name="T16" fmla="*/ 179 w 204"/>
                  <a:gd name="T17" fmla="*/ 171 h 204"/>
                  <a:gd name="T18" fmla="*/ 156 w 204"/>
                  <a:gd name="T19" fmla="*/ 190 h 204"/>
                  <a:gd name="T20" fmla="*/ 129 w 204"/>
                  <a:gd name="T21" fmla="*/ 202 h 204"/>
                  <a:gd name="T22" fmla="*/ 108 w 204"/>
                  <a:gd name="T23" fmla="*/ 204 h 204"/>
                  <a:gd name="T24" fmla="*/ 102 w 204"/>
                  <a:gd name="T25" fmla="*/ 185 h 204"/>
                  <a:gd name="T26" fmla="*/ 107 w 204"/>
                  <a:gd name="T27" fmla="*/ 185 h 204"/>
                  <a:gd name="T28" fmla="*/ 131 w 204"/>
                  <a:gd name="T29" fmla="*/ 180 h 204"/>
                  <a:gd name="T30" fmla="*/ 164 w 204"/>
                  <a:gd name="T31" fmla="*/ 158 h 204"/>
                  <a:gd name="T32" fmla="*/ 183 w 204"/>
                  <a:gd name="T33" fmla="*/ 123 h 204"/>
                  <a:gd name="T34" fmla="*/ 185 w 204"/>
                  <a:gd name="T35" fmla="*/ 97 h 204"/>
                  <a:gd name="T36" fmla="*/ 177 w 204"/>
                  <a:gd name="T37" fmla="*/ 66 h 204"/>
                  <a:gd name="T38" fmla="*/ 148 w 204"/>
                  <a:gd name="T39" fmla="*/ 32 h 204"/>
                  <a:gd name="T40" fmla="*/ 102 w 204"/>
                  <a:gd name="T41" fmla="*/ 19 h 204"/>
                  <a:gd name="T42" fmla="*/ 96 w 204"/>
                  <a:gd name="T43" fmla="*/ 0 h 204"/>
                  <a:gd name="T44" fmla="*/ 102 w 204"/>
                  <a:gd name="T45" fmla="*/ 19 h 204"/>
                  <a:gd name="T46" fmla="*/ 89 w 204"/>
                  <a:gd name="T47" fmla="*/ 20 h 204"/>
                  <a:gd name="T48" fmla="*/ 66 w 204"/>
                  <a:gd name="T49" fmla="*/ 27 h 204"/>
                  <a:gd name="T50" fmla="*/ 31 w 204"/>
                  <a:gd name="T51" fmla="*/ 60 h 204"/>
                  <a:gd name="T52" fmla="*/ 20 w 204"/>
                  <a:gd name="T53" fmla="*/ 89 h 204"/>
                  <a:gd name="T54" fmla="*/ 19 w 204"/>
                  <a:gd name="T55" fmla="*/ 107 h 204"/>
                  <a:gd name="T56" fmla="*/ 35 w 204"/>
                  <a:gd name="T57" fmla="*/ 152 h 204"/>
                  <a:gd name="T58" fmla="*/ 70 w 204"/>
                  <a:gd name="T59" fmla="*/ 179 h 204"/>
                  <a:gd name="T60" fmla="*/ 102 w 204"/>
                  <a:gd name="T61" fmla="*/ 204 h 204"/>
                  <a:gd name="T62" fmla="*/ 83 w 204"/>
                  <a:gd name="T63" fmla="*/ 203 h 204"/>
                  <a:gd name="T64" fmla="*/ 55 w 204"/>
                  <a:gd name="T65" fmla="*/ 194 h 204"/>
                  <a:gd name="T66" fmla="*/ 32 w 204"/>
                  <a:gd name="T67" fmla="*/ 176 h 204"/>
                  <a:gd name="T68" fmla="*/ 13 w 204"/>
                  <a:gd name="T69" fmla="*/ 154 h 204"/>
                  <a:gd name="T70" fmla="*/ 3 w 204"/>
                  <a:gd name="T71" fmla="*/ 127 h 204"/>
                  <a:gd name="T72" fmla="*/ 0 w 204"/>
                  <a:gd name="T73" fmla="*/ 108 h 204"/>
                  <a:gd name="T74" fmla="*/ 3 w 204"/>
                  <a:gd name="T75" fmla="*/ 77 h 204"/>
                  <a:gd name="T76" fmla="*/ 15 w 204"/>
                  <a:gd name="T77" fmla="*/ 50 h 204"/>
                  <a:gd name="T78" fmla="*/ 32 w 204"/>
                  <a:gd name="T79" fmla="*/ 27 h 204"/>
                  <a:gd name="T80" fmla="*/ 57 w 204"/>
                  <a:gd name="T81" fmla="*/ 11 h 204"/>
                  <a:gd name="T82" fmla="*/ 87 w 204"/>
                  <a:gd name="T83" fmla="*/ 1 h 2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04"/>
                  <a:gd name="T127" fmla="*/ 0 h 204"/>
                  <a:gd name="T128" fmla="*/ 204 w 204"/>
                  <a:gd name="T129" fmla="*/ 204 h 20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04" h="204">
                    <a:moveTo>
                      <a:pt x="102" y="0"/>
                    </a:moveTo>
                    <a:lnTo>
                      <a:pt x="102" y="0"/>
                    </a:lnTo>
                    <a:lnTo>
                      <a:pt x="112" y="0"/>
                    </a:lnTo>
                    <a:lnTo>
                      <a:pt x="122" y="1"/>
                    </a:lnTo>
                    <a:lnTo>
                      <a:pt x="131" y="4"/>
                    </a:lnTo>
                    <a:lnTo>
                      <a:pt x="141" y="8"/>
                    </a:lnTo>
                    <a:lnTo>
                      <a:pt x="149" y="11"/>
                    </a:lnTo>
                    <a:lnTo>
                      <a:pt x="157" y="16"/>
                    </a:lnTo>
                    <a:lnTo>
                      <a:pt x="165" y="22"/>
                    </a:lnTo>
                    <a:lnTo>
                      <a:pt x="172" y="28"/>
                    </a:lnTo>
                    <a:lnTo>
                      <a:pt x="179" y="35"/>
                    </a:lnTo>
                    <a:lnTo>
                      <a:pt x="185" y="42"/>
                    </a:lnTo>
                    <a:lnTo>
                      <a:pt x="190" y="50"/>
                    </a:lnTo>
                    <a:lnTo>
                      <a:pt x="195" y="58"/>
                    </a:lnTo>
                    <a:lnTo>
                      <a:pt x="199" y="68"/>
                    </a:lnTo>
                    <a:lnTo>
                      <a:pt x="202" y="77"/>
                    </a:lnTo>
                    <a:lnTo>
                      <a:pt x="203" y="87"/>
                    </a:lnTo>
                    <a:lnTo>
                      <a:pt x="204" y="96"/>
                    </a:lnTo>
                    <a:lnTo>
                      <a:pt x="204" y="96"/>
                    </a:lnTo>
                    <a:lnTo>
                      <a:pt x="204" y="107"/>
                    </a:lnTo>
                    <a:lnTo>
                      <a:pt x="203" y="118"/>
                    </a:lnTo>
                    <a:lnTo>
                      <a:pt x="202" y="127"/>
                    </a:lnTo>
                    <a:lnTo>
                      <a:pt x="199" y="137"/>
                    </a:lnTo>
                    <a:lnTo>
                      <a:pt x="195" y="146"/>
                    </a:lnTo>
                    <a:lnTo>
                      <a:pt x="190" y="154"/>
                    </a:lnTo>
                    <a:lnTo>
                      <a:pt x="184" y="162"/>
                    </a:lnTo>
                    <a:lnTo>
                      <a:pt x="179" y="171"/>
                    </a:lnTo>
                    <a:lnTo>
                      <a:pt x="172" y="177"/>
                    </a:lnTo>
                    <a:lnTo>
                      <a:pt x="164" y="184"/>
                    </a:lnTo>
                    <a:lnTo>
                      <a:pt x="156" y="190"/>
                    </a:lnTo>
                    <a:lnTo>
                      <a:pt x="148" y="194"/>
                    </a:lnTo>
                    <a:lnTo>
                      <a:pt x="138" y="198"/>
                    </a:lnTo>
                    <a:lnTo>
                      <a:pt x="129" y="202"/>
                    </a:lnTo>
                    <a:lnTo>
                      <a:pt x="118" y="203"/>
                    </a:lnTo>
                    <a:lnTo>
                      <a:pt x="108" y="204"/>
                    </a:lnTo>
                    <a:lnTo>
                      <a:pt x="108" y="204"/>
                    </a:lnTo>
                    <a:lnTo>
                      <a:pt x="102" y="204"/>
                    </a:lnTo>
                    <a:lnTo>
                      <a:pt x="102" y="185"/>
                    </a:lnTo>
                    <a:lnTo>
                      <a:pt x="102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15" y="184"/>
                    </a:lnTo>
                    <a:lnTo>
                      <a:pt x="123" y="183"/>
                    </a:lnTo>
                    <a:lnTo>
                      <a:pt x="131" y="180"/>
                    </a:lnTo>
                    <a:lnTo>
                      <a:pt x="138" y="177"/>
                    </a:lnTo>
                    <a:lnTo>
                      <a:pt x="152" y="169"/>
                    </a:lnTo>
                    <a:lnTo>
                      <a:pt x="164" y="158"/>
                    </a:lnTo>
                    <a:lnTo>
                      <a:pt x="173" y="145"/>
                    </a:lnTo>
                    <a:lnTo>
                      <a:pt x="180" y="130"/>
                    </a:lnTo>
                    <a:lnTo>
                      <a:pt x="183" y="123"/>
                    </a:lnTo>
                    <a:lnTo>
                      <a:pt x="184" y="115"/>
                    </a:lnTo>
                    <a:lnTo>
                      <a:pt x="185" y="107"/>
                    </a:lnTo>
                    <a:lnTo>
                      <a:pt x="185" y="97"/>
                    </a:lnTo>
                    <a:lnTo>
                      <a:pt x="185" y="97"/>
                    </a:lnTo>
                    <a:lnTo>
                      <a:pt x="183" y="81"/>
                    </a:lnTo>
                    <a:lnTo>
                      <a:pt x="177" y="66"/>
                    </a:lnTo>
                    <a:lnTo>
                      <a:pt x="169" y="53"/>
                    </a:lnTo>
                    <a:lnTo>
                      <a:pt x="160" y="42"/>
                    </a:lnTo>
                    <a:lnTo>
                      <a:pt x="148" y="32"/>
                    </a:lnTo>
                    <a:lnTo>
                      <a:pt x="133" y="26"/>
                    </a:lnTo>
                    <a:lnTo>
                      <a:pt x="118" y="20"/>
                    </a:lnTo>
                    <a:lnTo>
                      <a:pt x="102" y="19"/>
                    </a:lnTo>
                    <a:lnTo>
                      <a:pt x="102" y="0"/>
                    </a:lnTo>
                    <a:close/>
                    <a:moveTo>
                      <a:pt x="96" y="0"/>
                    </a:moveTo>
                    <a:lnTo>
                      <a:pt x="96" y="0"/>
                    </a:lnTo>
                    <a:lnTo>
                      <a:pt x="102" y="0"/>
                    </a:lnTo>
                    <a:lnTo>
                      <a:pt x="102" y="19"/>
                    </a:lnTo>
                    <a:lnTo>
                      <a:pt x="102" y="19"/>
                    </a:lnTo>
                    <a:lnTo>
                      <a:pt x="97" y="19"/>
                    </a:lnTo>
                    <a:lnTo>
                      <a:pt x="97" y="19"/>
                    </a:lnTo>
                    <a:lnTo>
                      <a:pt x="89" y="20"/>
                    </a:lnTo>
                    <a:lnTo>
                      <a:pt x="81" y="22"/>
                    </a:lnTo>
                    <a:lnTo>
                      <a:pt x="73" y="24"/>
                    </a:lnTo>
                    <a:lnTo>
                      <a:pt x="66" y="27"/>
                    </a:lnTo>
                    <a:lnTo>
                      <a:pt x="51" y="37"/>
                    </a:lnTo>
                    <a:lnTo>
                      <a:pt x="41" y="46"/>
                    </a:lnTo>
                    <a:lnTo>
                      <a:pt x="31" y="60"/>
                    </a:lnTo>
                    <a:lnTo>
                      <a:pt x="24" y="74"/>
                    </a:lnTo>
                    <a:lnTo>
                      <a:pt x="22" y="81"/>
                    </a:lnTo>
                    <a:lnTo>
                      <a:pt x="20" y="89"/>
                    </a:lnTo>
                    <a:lnTo>
                      <a:pt x="19" y="99"/>
                    </a:lnTo>
                    <a:lnTo>
                      <a:pt x="19" y="107"/>
                    </a:lnTo>
                    <a:lnTo>
                      <a:pt x="19" y="107"/>
                    </a:lnTo>
                    <a:lnTo>
                      <a:pt x="22" y="123"/>
                    </a:lnTo>
                    <a:lnTo>
                      <a:pt x="27" y="138"/>
                    </a:lnTo>
                    <a:lnTo>
                      <a:pt x="35" y="152"/>
                    </a:lnTo>
                    <a:lnTo>
                      <a:pt x="45" y="162"/>
                    </a:lnTo>
                    <a:lnTo>
                      <a:pt x="57" y="172"/>
                    </a:lnTo>
                    <a:lnTo>
                      <a:pt x="70" y="179"/>
                    </a:lnTo>
                    <a:lnTo>
                      <a:pt x="87" y="184"/>
                    </a:lnTo>
                    <a:lnTo>
                      <a:pt x="102" y="185"/>
                    </a:lnTo>
                    <a:lnTo>
                      <a:pt x="102" y="204"/>
                    </a:lnTo>
                    <a:lnTo>
                      <a:pt x="102" y="204"/>
                    </a:lnTo>
                    <a:lnTo>
                      <a:pt x="92" y="204"/>
                    </a:lnTo>
                    <a:lnTo>
                      <a:pt x="83" y="203"/>
                    </a:lnTo>
                    <a:lnTo>
                      <a:pt x="73" y="200"/>
                    </a:lnTo>
                    <a:lnTo>
                      <a:pt x="64" y="198"/>
                    </a:lnTo>
                    <a:lnTo>
                      <a:pt x="55" y="194"/>
                    </a:lnTo>
                    <a:lnTo>
                      <a:pt x="47" y="188"/>
                    </a:lnTo>
                    <a:lnTo>
                      <a:pt x="39" y="183"/>
                    </a:lnTo>
                    <a:lnTo>
                      <a:pt x="32" y="176"/>
                    </a:lnTo>
                    <a:lnTo>
                      <a:pt x="26" y="169"/>
                    </a:lnTo>
                    <a:lnTo>
                      <a:pt x="19" y="162"/>
                    </a:lnTo>
                    <a:lnTo>
                      <a:pt x="13" y="154"/>
                    </a:lnTo>
                    <a:lnTo>
                      <a:pt x="9" y="146"/>
                    </a:lnTo>
                    <a:lnTo>
                      <a:pt x="5" y="137"/>
                    </a:lnTo>
                    <a:lnTo>
                      <a:pt x="3" y="127"/>
                    </a:lnTo>
                    <a:lnTo>
                      <a:pt x="1" y="118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0" y="97"/>
                    </a:lnTo>
                    <a:lnTo>
                      <a:pt x="1" y="87"/>
                    </a:lnTo>
                    <a:lnTo>
                      <a:pt x="3" y="77"/>
                    </a:lnTo>
                    <a:lnTo>
                      <a:pt x="5" y="68"/>
                    </a:lnTo>
                    <a:lnTo>
                      <a:pt x="9" y="58"/>
                    </a:lnTo>
                    <a:lnTo>
                      <a:pt x="15" y="50"/>
                    </a:lnTo>
                    <a:lnTo>
                      <a:pt x="20" y="42"/>
                    </a:lnTo>
                    <a:lnTo>
                      <a:pt x="26" y="34"/>
                    </a:lnTo>
                    <a:lnTo>
                      <a:pt x="32" y="27"/>
                    </a:lnTo>
                    <a:lnTo>
                      <a:pt x="41" y="20"/>
                    </a:lnTo>
                    <a:lnTo>
                      <a:pt x="49" y="15"/>
                    </a:lnTo>
                    <a:lnTo>
                      <a:pt x="57" y="11"/>
                    </a:lnTo>
                    <a:lnTo>
                      <a:pt x="66" y="7"/>
                    </a:lnTo>
                    <a:lnTo>
                      <a:pt x="76" y="3"/>
                    </a:lnTo>
                    <a:lnTo>
                      <a:pt x="87" y="1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45" name="Freeform 138"/>
              <p:cNvSpPr>
                <a:spLocks noChangeArrowheads="1"/>
              </p:cNvSpPr>
              <p:nvPr/>
            </p:nvSpPr>
            <p:spPr bwMode="auto">
              <a:xfrm>
                <a:off x="147638" y="304800"/>
                <a:ext cx="52388" cy="161925"/>
              </a:xfrm>
              <a:custGeom>
                <a:avLst/>
                <a:gdLst>
                  <a:gd name="T0" fmla="*/ 6 w 33"/>
                  <a:gd name="T1" fmla="*/ 102 h 102"/>
                  <a:gd name="T2" fmla="*/ 33 w 33"/>
                  <a:gd name="T3" fmla="*/ 100 h 102"/>
                  <a:gd name="T4" fmla="*/ 27 w 33"/>
                  <a:gd name="T5" fmla="*/ 0 h 102"/>
                  <a:gd name="T6" fmla="*/ 0 w 33"/>
                  <a:gd name="T7" fmla="*/ 2 h 102"/>
                  <a:gd name="T8" fmla="*/ 6 w 33"/>
                  <a:gd name="T9" fmla="*/ 102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102"/>
                  <a:gd name="T17" fmla="*/ 33 w 33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102">
                    <a:moveTo>
                      <a:pt x="6" y="102"/>
                    </a:moveTo>
                    <a:lnTo>
                      <a:pt x="33" y="100"/>
                    </a:lnTo>
                    <a:lnTo>
                      <a:pt x="27" y="0"/>
                    </a:lnTo>
                    <a:lnTo>
                      <a:pt x="0" y="2"/>
                    </a:lnTo>
                    <a:lnTo>
                      <a:pt x="6" y="10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46" name="Freeform 139"/>
              <p:cNvSpPr>
                <a:spLocks noChangeArrowheads="1"/>
              </p:cNvSpPr>
              <p:nvPr/>
            </p:nvSpPr>
            <p:spPr bwMode="auto">
              <a:xfrm>
                <a:off x="139700" y="357187"/>
                <a:ext cx="77788" cy="219075"/>
              </a:xfrm>
              <a:custGeom>
                <a:avLst/>
                <a:gdLst>
                  <a:gd name="T0" fmla="*/ 5 w 49"/>
                  <a:gd name="T1" fmla="*/ 116 h 138"/>
                  <a:gd name="T2" fmla="*/ 5 w 49"/>
                  <a:gd name="T3" fmla="*/ 116 h 138"/>
                  <a:gd name="T4" fmla="*/ 5 w 49"/>
                  <a:gd name="T5" fmla="*/ 122 h 138"/>
                  <a:gd name="T6" fmla="*/ 7 w 49"/>
                  <a:gd name="T7" fmla="*/ 126 h 138"/>
                  <a:gd name="T8" fmla="*/ 9 w 49"/>
                  <a:gd name="T9" fmla="*/ 128 h 138"/>
                  <a:gd name="T10" fmla="*/ 12 w 49"/>
                  <a:gd name="T11" fmla="*/ 132 h 138"/>
                  <a:gd name="T12" fmla="*/ 16 w 49"/>
                  <a:gd name="T13" fmla="*/ 134 h 138"/>
                  <a:gd name="T14" fmla="*/ 19 w 49"/>
                  <a:gd name="T15" fmla="*/ 136 h 138"/>
                  <a:gd name="T16" fmla="*/ 23 w 49"/>
                  <a:gd name="T17" fmla="*/ 138 h 138"/>
                  <a:gd name="T18" fmla="*/ 28 w 49"/>
                  <a:gd name="T19" fmla="*/ 138 h 138"/>
                  <a:gd name="T20" fmla="*/ 28 w 49"/>
                  <a:gd name="T21" fmla="*/ 138 h 138"/>
                  <a:gd name="T22" fmla="*/ 32 w 49"/>
                  <a:gd name="T23" fmla="*/ 136 h 138"/>
                  <a:gd name="T24" fmla="*/ 37 w 49"/>
                  <a:gd name="T25" fmla="*/ 135 h 138"/>
                  <a:gd name="T26" fmla="*/ 41 w 49"/>
                  <a:gd name="T27" fmla="*/ 132 h 138"/>
                  <a:gd name="T28" fmla="*/ 43 w 49"/>
                  <a:gd name="T29" fmla="*/ 130 h 138"/>
                  <a:gd name="T30" fmla="*/ 46 w 49"/>
                  <a:gd name="T31" fmla="*/ 127 h 138"/>
                  <a:gd name="T32" fmla="*/ 47 w 49"/>
                  <a:gd name="T33" fmla="*/ 123 h 138"/>
                  <a:gd name="T34" fmla="*/ 49 w 49"/>
                  <a:gd name="T35" fmla="*/ 119 h 138"/>
                  <a:gd name="T36" fmla="*/ 49 w 49"/>
                  <a:gd name="T37" fmla="*/ 115 h 138"/>
                  <a:gd name="T38" fmla="*/ 43 w 49"/>
                  <a:gd name="T39" fmla="*/ 20 h 138"/>
                  <a:gd name="T40" fmla="*/ 43 w 49"/>
                  <a:gd name="T41" fmla="*/ 20 h 138"/>
                  <a:gd name="T42" fmla="*/ 43 w 49"/>
                  <a:gd name="T43" fmla="*/ 16 h 138"/>
                  <a:gd name="T44" fmla="*/ 42 w 49"/>
                  <a:gd name="T45" fmla="*/ 12 h 138"/>
                  <a:gd name="T46" fmla="*/ 39 w 49"/>
                  <a:gd name="T47" fmla="*/ 8 h 138"/>
                  <a:gd name="T48" fmla="*/ 37 w 49"/>
                  <a:gd name="T49" fmla="*/ 5 h 138"/>
                  <a:gd name="T50" fmla="*/ 34 w 49"/>
                  <a:gd name="T51" fmla="*/ 2 h 138"/>
                  <a:gd name="T52" fmla="*/ 30 w 49"/>
                  <a:gd name="T53" fmla="*/ 1 h 138"/>
                  <a:gd name="T54" fmla="*/ 26 w 49"/>
                  <a:gd name="T55" fmla="*/ 0 h 138"/>
                  <a:gd name="T56" fmla="*/ 20 w 49"/>
                  <a:gd name="T57" fmla="*/ 0 h 138"/>
                  <a:gd name="T58" fmla="*/ 20 w 49"/>
                  <a:gd name="T59" fmla="*/ 0 h 138"/>
                  <a:gd name="T60" fmla="*/ 16 w 49"/>
                  <a:gd name="T61" fmla="*/ 0 h 138"/>
                  <a:gd name="T62" fmla="*/ 12 w 49"/>
                  <a:gd name="T63" fmla="*/ 1 h 138"/>
                  <a:gd name="T64" fmla="*/ 8 w 49"/>
                  <a:gd name="T65" fmla="*/ 4 h 138"/>
                  <a:gd name="T66" fmla="*/ 5 w 49"/>
                  <a:gd name="T67" fmla="*/ 6 h 138"/>
                  <a:gd name="T68" fmla="*/ 3 w 49"/>
                  <a:gd name="T69" fmla="*/ 11 h 138"/>
                  <a:gd name="T70" fmla="*/ 1 w 49"/>
                  <a:gd name="T71" fmla="*/ 15 h 138"/>
                  <a:gd name="T72" fmla="*/ 0 w 49"/>
                  <a:gd name="T73" fmla="*/ 19 h 138"/>
                  <a:gd name="T74" fmla="*/ 0 w 49"/>
                  <a:gd name="T75" fmla="*/ 23 h 138"/>
                  <a:gd name="T76" fmla="*/ 5 w 49"/>
                  <a:gd name="T77" fmla="*/ 116 h 13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9"/>
                  <a:gd name="T118" fmla="*/ 0 h 138"/>
                  <a:gd name="T119" fmla="*/ 49 w 49"/>
                  <a:gd name="T120" fmla="*/ 138 h 13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9" h="138">
                    <a:moveTo>
                      <a:pt x="5" y="116"/>
                    </a:moveTo>
                    <a:lnTo>
                      <a:pt x="5" y="116"/>
                    </a:lnTo>
                    <a:lnTo>
                      <a:pt x="5" y="122"/>
                    </a:lnTo>
                    <a:lnTo>
                      <a:pt x="7" y="126"/>
                    </a:lnTo>
                    <a:lnTo>
                      <a:pt x="9" y="128"/>
                    </a:lnTo>
                    <a:lnTo>
                      <a:pt x="12" y="132"/>
                    </a:lnTo>
                    <a:lnTo>
                      <a:pt x="16" y="134"/>
                    </a:lnTo>
                    <a:lnTo>
                      <a:pt x="19" y="136"/>
                    </a:lnTo>
                    <a:lnTo>
                      <a:pt x="23" y="138"/>
                    </a:lnTo>
                    <a:lnTo>
                      <a:pt x="28" y="138"/>
                    </a:lnTo>
                    <a:lnTo>
                      <a:pt x="28" y="138"/>
                    </a:lnTo>
                    <a:lnTo>
                      <a:pt x="32" y="136"/>
                    </a:lnTo>
                    <a:lnTo>
                      <a:pt x="37" y="135"/>
                    </a:lnTo>
                    <a:lnTo>
                      <a:pt x="41" y="132"/>
                    </a:lnTo>
                    <a:lnTo>
                      <a:pt x="43" y="130"/>
                    </a:lnTo>
                    <a:lnTo>
                      <a:pt x="46" y="127"/>
                    </a:lnTo>
                    <a:lnTo>
                      <a:pt x="47" y="123"/>
                    </a:lnTo>
                    <a:lnTo>
                      <a:pt x="49" y="119"/>
                    </a:lnTo>
                    <a:lnTo>
                      <a:pt x="49" y="115"/>
                    </a:lnTo>
                    <a:lnTo>
                      <a:pt x="43" y="20"/>
                    </a:lnTo>
                    <a:lnTo>
                      <a:pt x="43" y="20"/>
                    </a:lnTo>
                    <a:lnTo>
                      <a:pt x="43" y="16"/>
                    </a:lnTo>
                    <a:lnTo>
                      <a:pt x="42" y="12"/>
                    </a:lnTo>
                    <a:lnTo>
                      <a:pt x="39" y="8"/>
                    </a:lnTo>
                    <a:lnTo>
                      <a:pt x="37" y="5"/>
                    </a:lnTo>
                    <a:lnTo>
                      <a:pt x="34" y="2"/>
                    </a:lnTo>
                    <a:lnTo>
                      <a:pt x="30" y="1"/>
                    </a:lnTo>
                    <a:lnTo>
                      <a:pt x="2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2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1"/>
                    </a:lnTo>
                    <a:lnTo>
                      <a:pt x="1" y="15"/>
                    </a:lnTo>
                    <a:lnTo>
                      <a:pt x="0" y="19"/>
                    </a:lnTo>
                    <a:lnTo>
                      <a:pt x="0" y="23"/>
                    </a:lnTo>
                    <a:lnTo>
                      <a:pt x="5" y="11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14441" name="Freeform 140"/>
            <p:cNvSpPr>
              <a:spLocks noChangeArrowheads="1"/>
            </p:cNvSpPr>
            <p:nvPr/>
          </p:nvSpPr>
          <p:spPr bwMode="auto">
            <a:xfrm>
              <a:off x="4273223" y="571486"/>
              <a:ext cx="338173" cy="281673"/>
            </a:xfrm>
            <a:custGeom>
              <a:avLst/>
              <a:gdLst>
                <a:gd name="T0" fmla="*/ 2147483647 w 325"/>
                <a:gd name="T1" fmla="*/ 2147483647 h 265"/>
                <a:gd name="T2" fmla="*/ 2147483647 w 325"/>
                <a:gd name="T3" fmla="*/ 2147483647 h 265"/>
                <a:gd name="T4" fmla="*/ 2147483647 w 325"/>
                <a:gd name="T5" fmla="*/ 2147483647 h 265"/>
                <a:gd name="T6" fmla="*/ 2147483647 w 325"/>
                <a:gd name="T7" fmla="*/ 2147483647 h 265"/>
                <a:gd name="T8" fmla="*/ 2147483647 w 325"/>
                <a:gd name="T9" fmla="*/ 2147483647 h 265"/>
                <a:gd name="T10" fmla="*/ 2147483647 w 325"/>
                <a:gd name="T11" fmla="*/ 2147483647 h 265"/>
                <a:gd name="T12" fmla="*/ 2147483647 w 325"/>
                <a:gd name="T13" fmla="*/ 2147483647 h 265"/>
                <a:gd name="T14" fmla="*/ 2147483647 w 325"/>
                <a:gd name="T15" fmla="*/ 2147483647 h 265"/>
                <a:gd name="T16" fmla="*/ 2147483647 w 325"/>
                <a:gd name="T17" fmla="*/ 2147483647 h 265"/>
                <a:gd name="T18" fmla="*/ 2147483647 w 325"/>
                <a:gd name="T19" fmla="*/ 2147483647 h 265"/>
                <a:gd name="T20" fmla="*/ 2147483647 w 325"/>
                <a:gd name="T21" fmla="*/ 2147483647 h 265"/>
                <a:gd name="T22" fmla="*/ 2147483647 w 325"/>
                <a:gd name="T23" fmla="*/ 2147483647 h 265"/>
                <a:gd name="T24" fmla="*/ 2147483647 w 325"/>
                <a:gd name="T25" fmla="*/ 2147483647 h 265"/>
                <a:gd name="T26" fmla="*/ 2147483647 w 325"/>
                <a:gd name="T27" fmla="*/ 2147483647 h 265"/>
                <a:gd name="T28" fmla="*/ 2147483647 w 325"/>
                <a:gd name="T29" fmla="*/ 2147483647 h 265"/>
                <a:gd name="T30" fmla="*/ 2147483647 w 325"/>
                <a:gd name="T31" fmla="*/ 2147483647 h 265"/>
                <a:gd name="T32" fmla="*/ 2147483647 w 325"/>
                <a:gd name="T33" fmla="*/ 2147483647 h 265"/>
                <a:gd name="T34" fmla="*/ 2147483647 w 325"/>
                <a:gd name="T35" fmla="*/ 2147483647 h 265"/>
                <a:gd name="T36" fmla="*/ 2147483647 w 325"/>
                <a:gd name="T37" fmla="*/ 2147483647 h 265"/>
                <a:gd name="T38" fmla="*/ 2147483647 w 325"/>
                <a:gd name="T39" fmla="*/ 2147483647 h 265"/>
                <a:gd name="T40" fmla="*/ 2147483647 w 325"/>
                <a:gd name="T41" fmla="*/ 2147483647 h 265"/>
                <a:gd name="T42" fmla="*/ 2147483647 w 325"/>
                <a:gd name="T43" fmla="*/ 0 h 265"/>
                <a:gd name="T44" fmla="*/ 2147483647 w 325"/>
                <a:gd name="T45" fmla="*/ 0 h 265"/>
                <a:gd name="T46" fmla="*/ 2147483647 w 325"/>
                <a:gd name="T47" fmla="*/ 2147483647 h 265"/>
                <a:gd name="T48" fmla="*/ 2147483647 w 325"/>
                <a:gd name="T49" fmla="*/ 2147483647 h 265"/>
                <a:gd name="T50" fmla="*/ 2147483647 w 325"/>
                <a:gd name="T51" fmla="*/ 2147483647 h 265"/>
                <a:gd name="T52" fmla="*/ 2147483647 w 325"/>
                <a:gd name="T53" fmla="*/ 2147483647 h 265"/>
                <a:gd name="T54" fmla="*/ 2147483647 w 325"/>
                <a:gd name="T55" fmla="*/ 2147483647 h 265"/>
                <a:gd name="T56" fmla="*/ 0 w 325"/>
                <a:gd name="T57" fmla="*/ 2147483647 h 265"/>
                <a:gd name="T58" fmla="*/ 0 w 325"/>
                <a:gd name="T59" fmla="*/ 2147483647 h 265"/>
                <a:gd name="T60" fmla="*/ 2147483647 w 325"/>
                <a:gd name="T61" fmla="*/ 2147483647 h 26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25"/>
                <a:gd name="T94" fmla="*/ 0 h 265"/>
                <a:gd name="T95" fmla="*/ 325 w 325"/>
                <a:gd name="T96" fmla="*/ 265 h 26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25" h="265">
                  <a:moveTo>
                    <a:pt x="166" y="265"/>
                  </a:moveTo>
                  <a:lnTo>
                    <a:pt x="166" y="265"/>
                  </a:lnTo>
                  <a:lnTo>
                    <a:pt x="169" y="263"/>
                  </a:lnTo>
                  <a:lnTo>
                    <a:pt x="177" y="257"/>
                  </a:lnTo>
                  <a:lnTo>
                    <a:pt x="189" y="250"/>
                  </a:lnTo>
                  <a:lnTo>
                    <a:pt x="198" y="246"/>
                  </a:lnTo>
                  <a:lnTo>
                    <a:pt x="207" y="244"/>
                  </a:lnTo>
                  <a:lnTo>
                    <a:pt x="218" y="241"/>
                  </a:lnTo>
                  <a:lnTo>
                    <a:pt x="230" y="240"/>
                  </a:lnTo>
                  <a:lnTo>
                    <a:pt x="242" y="240"/>
                  </a:lnTo>
                  <a:lnTo>
                    <a:pt x="257" y="241"/>
                  </a:lnTo>
                  <a:lnTo>
                    <a:pt x="272" y="242"/>
                  </a:lnTo>
                  <a:lnTo>
                    <a:pt x="288" y="248"/>
                  </a:lnTo>
                  <a:lnTo>
                    <a:pt x="306" y="255"/>
                  </a:lnTo>
                  <a:lnTo>
                    <a:pt x="325" y="263"/>
                  </a:lnTo>
                  <a:lnTo>
                    <a:pt x="325" y="26"/>
                  </a:lnTo>
                  <a:lnTo>
                    <a:pt x="307" y="18"/>
                  </a:lnTo>
                  <a:lnTo>
                    <a:pt x="288" y="9"/>
                  </a:lnTo>
                  <a:lnTo>
                    <a:pt x="265" y="4"/>
                  </a:lnTo>
                  <a:lnTo>
                    <a:pt x="253" y="1"/>
                  </a:lnTo>
                  <a:lnTo>
                    <a:pt x="240" y="0"/>
                  </a:lnTo>
                  <a:lnTo>
                    <a:pt x="226" y="0"/>
                  </a:lnTo>
                  <a:lnTo>
                    <a:pt x="212" y="1"/>
                  </a:lnTo>
                  <a:lnTo>
                    <a:pt x="199" y="4"/>
                  </a:lnTo>
                  <a:lnTo>
                    <a:pt x="187" y="8"/>
                  </a:lnTo>
                  <a:lnTo>
                    <a:pt x="175" y="16"/>
                  </a:lnTo>
                  <a:lnTo>
                    <a:pt x="162" y="26"/>
                  </a:lnTo>
                  <a:lnTo>
                    <a:pt x="0" y="26"/>
                  </a:lnTo>
                  <a:lnTo>
                    <a:pt x="0" y="264"/>
                  </a:lnTo>
                  <a:lnTo>
                    <a:pt x="166" y="265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42" name="Freeform 141"/>
            <p:cNvSpPr>
              <a:spLocks noEditPoints="1" noChangeArrowheads="1"/>
            </p:cNvSpPr>
            <p:nvPr/>
          </p:nvSpPr>
          <p:spPr bwMode="auto">
            <a:xfrm>
              <a:off x="4300277" y="2294476"/>
              <a:ext cx="412051" cy="347575"/>
            </a:xfrm>
            <a:custGeom>
              <a:avLst/>
              <a:gdLst>
                <a:gd name="T0" fmla="*/ 2147483647 w 396"/>
                <a:gd name="T1" fmla="*/ 0 h 327"/>
                <a:gd name="T2" fmla="*/ 2147483647 w 396"/>
                <a:gd name="T3" fmla="*/ 2147483647 h 327"/>
                <a:gd name="T4" fmla="*/ 2147483647 w 396"/>
                <a:gd name="T5" fmla="*/ 2147483647 h 327"/>
                <a:gd name="T6" fmla="*/ 2147483647 w 396"/>
                <a:gd name="T7" fmla="*/ 2147483647 h 327"/>
                <a:gd name="T8" fmla="*/ 2147483647 w 396"/>
                <a:gd name="T9" fmla="*/ 2147483647 h 327"/>
                <a:gd name="T10" fmla="*/ 2147483647 w 396"/>
                <a:gd name="T11" fmla="*/ 2147483647 h 327"/>
                <a:gd name="T12" fmla="*/ 2147483647 w 396"/>
                <a:gd name="T13" fmla="*/ 2147483647 h 327"/>
                <a:gd name="T14" fmla="*/ 2147483647 w 396"/>
                <a:gd name="T15" fmla="*/ 2147483647 h 327"/>
                <a:gd name="T16" fmla="*/ 2147483647 w 396"/>
                <a:gd name="T17" fmla="*/ 2147483647 h 327"/>
                <a:gd name="T18" fmla="*/ 2147483647 w 396"/>
                <a:gd name="T19" fmla="*/ 2147483647 h 327"/>
                <a:gd name="T20" fmla="*/ 2147483647 w 396"/>
                <a:gd name="T21" fmla="*/ 2147483647 h 327"/>
                <a:gd name="T22" fmla="*/ 2147483647 w 396"/>
                <a:gd name="T23" fmla="*/ 2147483647 h 327"/>
                <a:gd name="T24" fmla="*/ 2147483647 w 396"/>
                <a:gd name="T25" fmla="*/ 2147483647 h 327"/>
                <a:gd name="T26" fmla="*/ 2147483647 w 396"/>
                <a:gd name="T27" fmla="*/ 2147483647 h 327"/>
                <a:gd name="T28" fmla="*/ 2147483647 w 396"/>
                <a:gd name="T29" fmla="*/ 2147483647 h 327"/>
                <a:gd name="T30" fmla="*/ 2147483647 w 396"/>
                <a:gd name="T31" fmla="*/ 2147483647 h 327"/>
                <a:gd name="T32" fmla="*/ 2147483647 w 396"/>
                <a:gd name="T33" fmla="*/ 2147483647 h 327"/>
                <a:gd name="T34" fmla="*/ 2147483647 w 396"/>
                <a:gd name="T35" fmla="*/ 2147483647 h 327"/>
                <a:gd name="T36" fmla="*/ 2147483647 w 396"/>
                <a:gd name="T37" fmla="*/ 2147483647 h 327"/>
                <a:gd name="T38" fmla="*/ 2147483647 w 396"/>
                <a:gd name="T39" fmla="*/ 2147483647 h 327"/>
                <a:gd name="T40" fmla="*/ 2147483647 w 396"/>
                <a:gd name="T41" fmla="*/ 2147483647 h 327"/>
                <a:gd name="T42" fmla="*/ 2147483647 w 396"/>
                <a:gd name="T43" fmla="*/ 2147483647 h 327"/>
                <a:gd name="T44" fmla="*/ 2147483647 w 396"/>
                <a:gd name="T45" fmla="*/ 2147483647 h 327"/>
                <a:gd name="T46" fmla="*/ 2147483647 w 396"/>
                <a:gd name="T47" fmla="*/ 2147483647 h 327"/>
                <a:gd name="T48" fmla="*/ 2147483647 w 396"/>
                <a:gd name="T49" fmla="*/ 2147483647 h 327"/>
                <a:gd name="T50" fmla="*/ 2147483647 w 396"/>
                <a:gd name="T51" fmla="*/ 2147483647 h 327"/>
                <a:gd name="T52" fmla="*/ 2147483647 w 396"/>
                <a:gd name="T53" fmla="*/ 2147483647 h 327"/>
                <a:gd name="T54" fmla="*/ 2147483647 w 396"/>
                <a:gd name="T55" fmla="*/ 2147483647 h 327"/>
                <a:gd name="T56" fmla="*/ 2147483647 w 396"/>
                <a:gd name="T57" fmla="*/ 2147483647 h 327"/>
                <a:gd name="T58" fmla="*/ 2147483647 w 396"/>
                <a:gd name="T59" fmla="*/ 2147483647 h 327"/>
                <a:gd name="T60" fmla="*/ 2147483647 w 396"/>
                <a:gd name="T61" fmla="*/ 0 h 327"/>
                <a:gd name="T62" fmla="*/ 2147483647 w 396"/>
                <a:gd name="T63" fmla="*/ 0 h 327"/>
                <a:gd name="T64" fmla="*/ 2147483647 w 396"/>
                <a:gd name="T65" fmla="*/ 2147483647 h 327"/>
                <a:gd name="T66" fmla="*/ 2147483647 w 396"/>
                <a:gd name="T67" fmla="*/ 2147483647 h 327"/>
                <a:gd name="T68" fmla="*/ 2147483647 w 396"/>
                <a:gd name="T69" fmla="*/ 2147483647 h 327"/>
                <a:gd name="T70" fmla="*/ 2147483647 w 396"/>
                <a:gd name="T71" fmla="*/ 2147483647 h 327"/>
                <a:gd name="T72" fmla="*/ 2147483647 w 396"/>
                <a:gd name="T73" fmla="*/ 2147483647 h 327"/>
                <a:gd name="T74" fmla="*/ 2147483647 w 396"/>
                <a:gd name="T75" fmla="*/ 2147483647 h 327"/>
                <a:gd name="T76" fmla="*/ 2147483647 w 396"/>
                <a:gd name="T77" fmla="*/ 2147483647 h 327"/>
                <a:gd name="T78" fmla="*/ 2147483647 w 396"/>
                <a:gd name="T79" fmla="*/ 2147483647 h 327"/>
                <a:gd name="T80" fmla="*/ 2147483647 w 396"/>
                <a:gd name="T81" fmla="*/ 2147483647 h 327"/>
                <a:gd name="T82" fmla="*/ 2147483647 w 396"/>
                <a:gd name="T83" fmla="*/ 2147483647 h 327"/>
                <a:gd name="T84" fmla="*/ 2147483647 w 396"/>
                <a:gd name="T85" fmla="*/ 2147483647 h 327"/>
                <a:gd name="T86" fmla="*/ 2147483647 w 396"/>
                <a:gd name="T87" fmla="*/ 2147483647 h 327"/>
                <a:gd name="T88" fmla="*/ 2147483647 w 396"/>
                <a:gd name="T89" fmla="*/ 2147483647 h 327"/>
                <a:gd name="T90" fmla="*/ 2147483647 w 396"/>
                <a:gd name="T91" fmla="*/ 2147483647 h 327"/>
                <a:gd name="T92" fmla="*/ 2147483647 w 396"/>
                <a:gd name="T93" fmla="*/ 2147483647 h 327"/>
                <a:gd name="T94" fmla="*/ 2147483647 w 396"/>
                <a:gd name="T95" fmla="*/ 2147483647 h 327"/>
                <a:gd name="T96" fmla="*/ 0 w 396"/>
                <a:gd name="T97" fmla="*/ 2147483647 h 327"/>
                <a:gd name="T98" fmla="*/ 2147483647 w 396"/>
                <a:gd name="T99" fmla="*/ 2147483647 h 327"/>
                <a:gd name="T100" fmla="*/ 2147483647 w 396"/>
                <a:gd name="T101" fmla="*/ 2147483647 h 327"/>
                <a:gd name="T102" fmla="*/ 2147483647 w 396"/>
                <a:gd name="T103" fmla="*/ 0 h 327"/>
                <a:gd name="T104" fmla="*/ 2147483647 w 396"/>
                <a:gd name="T105" fmla="*/ 2147483647 h 327"/>
                <a:gd name="T106" fmla="*/ 2147483647 w 396"/>
                <a:gd name="T107" fmla="*/ 2147483647 h 327"/>
                <a:gd name="T108" fmla="*/ 2147483647 w 396"/>
                <a:gd name="T109" fmla="*/ 2147483647 h 327"/>
                <a:gd name="T110" fmla="*/ 2147483647 w 396"/>
                <a:gd name="T111" fmla="*/ 2147483647 h 327"/>
                <a:gd name="T112" fmla="*/ 2147483647 w 396"/>
                <a:gd name="T113" fmla="*/ 2147483647 h 327"/>
                <a:gd name="T114" fmla="*/ 2147483647 w 396"/>
                <a:gd name="T115" fmla="*/ 2147483647 h 327"/>
                <a:gd name="T116" fmla="*/ 2147483647 w 396"/>
                <a:gd name="T117" fmla="*/ 2147483647 h 32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96"/>
                <a:gd name="T178" fmla="*/ 0 h 327"/>
                <a:gd name="T179" fmla="*/ 396 w 396"/>
                <a:gd name="T180" fmla="*/ 327 h 32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96" h="327">
                  <a:moveTo>
                    <a:pt x="199" y="0"/>
                  </a:moveTo>
                  <a:lnTo>
                    <a:pt x="365" y="0"/>
                  </a:lnTo>
                  <a:lnTo>
                    <a:pt x="372" y="0"/>
                  </a:lnTo>
                  <a:lnTo>
                    <a:pt x="377" y="2"/>
                  </a:lnTo>
                  <a:lnTo>
                    <a:pt x="383" y="5"/>
                  </a:lnTo>
                  <a:lnTo>
                    <a:pt x="387" y="9"/>
                  </a:lnTo>
                  <a:lnTo>
                    <a:pt x="391" y="13"/>
                  </a:lnTo>
                  <a:lnTo>
                    <a:pt x="394" y="19"/>
                  </a:lnTo>
                  <a:lnTo>
                    <a:pt x="396" y="24"/>
                  </a:lnTo>
                  <a:lnTo>
                    <a:pt x="396" y="31"/>
                  </a:lnTo>
                  <a:lnTo>
                    <a:pt x="396" y="197"/>
                  </a:lnTo>
                  <a:lnTo>
                    <a:pt x="396" y="204"/>
                  </a:lnTo>
                  <a:lnTo>
                    <a:pt x="394" y="210"/>
                  </a:lnTo>
                  <a:lnTo>
                    <a:pt x="391" y="215"/>
                  </a:lnTo>
                  <a:lnTo>
                    <a:pt x="387" y="220"/>
                  </a:lnTo>
                  <a:lnTo>
                    <a:pt x="383" y="224"/>
                  </a:lnTo>
                  <a:lnTo>
                    <a:pt x="377" y="227"/>
                  </a:lnTo>
                  <a:lnTo>
                    <a:pt x="372" y="229"/>
                  </a:lnTo>
                  <a:lnTo>
                    <a:pt x="365" y="230"/>
                  </a:lnTo>
                  <a:lnTo>
                    <a:pt x="238" y="230"/>
                  </a:lnTo>
                  <a:lnTo>
                    <a:pt x="238" y="260"/>
                  </a:lnTo>
                  <a:lnTo>
                    <a:pt x="295" y="260"/>
                  </a:lnTo>
                  <a:lnTo>
                    <a:pt x="302" y="260"/>
                  </a:lnTo>
                  <a:lnTo>
                    <a:pt x="307" y="262"/>
                  </a:lnTo>
                  <a:lnTo>
                    <a:pt x="312" y="265"/>
                  </a:lnTo>
                  <a:lnTo>
                    <a:pt x="318" y="269"/>
                  </a:lnTo>
                  <a:lnTo>
                    <a:pt x="321" y="273"/>
                  </a:lnTo>
                  <a:lnTo>
                    <a:pt x="325" y="279"/>
                  </a:lnTo>
                  <a:lnTo>
                    <a:pt x="326" y="285"/>
                  </a:lnTo>
                  <a:lnTo>
                    <a:pt x="326" y="291"/>
                  </a:lnTo>
                  <a:lnTo>
                    <a:pt x="326" y="295"/>
                  </a:lnTo>
                  <a:lnTo>
                    <a:pt x="326" y="302"/>
                  </a:lnTo>
                  <a:lnTo>
                    <a:pt x="325" y="308"/>
                  </a:lnTo>
                  <a:lnTo>
                    <a:pt x="321" y="314"/>
                  </a:lnTo>
                  <a:lnTo>
                    <a:pt x="318" y="318"/>
                  </a:lnTo>
                  <a:lnTo>
                    <a:pt x="312" y="322"/>
                  </a:lnTo>
                  <a:lnTo>
                    <a:pt x="307" y="325"/>
                  </a:lnTo>
                  <a:lnTo>
                    <a:pt x="302" y="326"/>
                  </a:lnTo>
                  <a:lnTo>
                    <a:pt x="295" y="327"/>
                  </a:lnTo>
                  <a:lnTo>
                    <a:pt x="199" y="327"/>
                  </a:lnTo>
                  <a:lnTo>
                    <a:pt x="199" y="208"/>
                  </a:lnTo>
                  <a:lnTo>
                    <a:pt x="348" y="208"/>
                  </a:lnTo>
                  <a:lnTo>
                    <a:pt x="352" y="207"/>
                  </a:lnTo>
                  <a:lnTo>
                    <a:pt x="357" y="205"/>
                  </a:lnTo>
                  <a:lnTo>
                    <a:pt x="361" y="204"/>
                  </a:lnTo>
                  <a:lnTo>
                    <a:pt x="365" y="200"/>
                  </a:lnTo>
                  <a:lnTo>
                    <a:pt x="368" y="196"/>
                  </a:lnTo>
                  <a:lnTo>
                    <a:pt x="371" y="192"/>
                  </a:lnTo>
                  <a:lnTo>
                    <a:pt x="372" y="188"/>
                  </a:lnTo>
                  <a:lnTo>
                    <a:pt x="373" y="182"/>
                  </a:lnTo>
                  <a:lnTo>
                    <a:pt x="373" y="47"/>
                  </a:lnTo>
                  <a:lnTo>
                    <a:pt x="372" y="42"/>
                  </a:lnTo>
                  <a:lnTo>
                    <a:pt x="371" y="36"/>
                  </a:lnTo>
                  <a:lnTo>
                    <a:pt x="368" y="32"/>
                  </a:lnTo>
                  <a:lnTo>
                    <a:pt x="365" y="28"/>
                  </a:lnTo>
                  <a:lnTo>
                    <a:pt x="361" y="25"/>
                  </a:lnTo>
                  <a:lnTo>
                    <a:pt x="357" y="23"/>
                  </a:lnTo>
                  <a:lnTo>
                    <a:pt x="352" y="21"/>
                  </a:lnTo>
                  <a:lnTo>
                    <a:pt x="348" y="20"/>
                  </a:lnTo>
                  <a:lnTo>
                    <a:pt x="199" y="20"/>
                  </a:lnTo>
                  <a:lnTo>
                    <a:pt x="199" y="0"/>
                  </a:lnTo>
                  <a:close/>
                  <a:moveTo>
                    <a:pt x="127" y="260"/>
                  </a:moveTo>
                  <a:lnTo>
                    <a:pt x="159" y="260"/>
                  </a:lnTo>
                  <a:lnTo>
                    <a:pt x="159" y="230"/>
                  </a:lnTo>
                  <a:lnTo>
                    <a:pt x="127" y="230"/>
                  </a:lnTo>
                  <a:lnTo>
                    <a:pt x="127" y="208"/>
                  </a:lnTo>
                  <a:lnTo>
                    <a:pt x="199" y="208"/>
                  </a:lnTo>
                  <a:lnTo>
                    <a:pt x="199" y="327"/>
                  </a:lnTo>
                  <a:lnTo>
                    <a:pt x="127" y="327"/>
                  </a:lnTo>
                  <a:lnTo>
                    <a:pt x="127" y="288"/>
                  </a:lnTo>
                  <a:lnTo>
                    <a:pt x="154" y="288"/>
                  </a:lnTo>
                  <a:lnTo>
                    <a:pt x="155" y="288"/>
                  </a:lnTo>
                  <a:lnTo>
                    <a:pt x="158" y="287"/>
                  </a:lnTo>
                  <a:lnTo>
                    <a:pt x="159" y="284"/>
                  </a:lnTo>
                  <a:lnTo>
                    <a:pt x="159" y="283"/>
                  </a:lnTo>
                  <a:lnTo>
                    <a:pt x="159" y="280"/>
                  </a:lnTo>
                  <a:lnTo>
                    <a:pt x="158" y="279"/>
                  </a:lnTo>
                  <a:lnTo>
                    <a:pt x="155" y="277"/>
                  </a:lnTo>
                  <a:lnTo>
                    <a:pt x="154" y="276"/>
                  </a:lnTo>
                  <a:lnTo>
                    <a:pt x="127" y="276"/>
                  </a:lnTo>
                  <a:lnTo>
                    <a:pt x="127" y="260"/>
                  </a:lnTo>
                  <a:close/>
                  <a:moveTo>
                    <a:pt x="127" y="0"/>
                  </a:moveTo>
                  <a:lnTo>
                    <a:pt x="199" y="0"/>
                  </a:lnTo>
                  <a:lnTo>
                    <a:pt x="199" y="20"/>
                  </a:lnTo>
                  <a:lnTo>
                    <a:pt x="127" y="20"/>
                  </a:lnTo>
                  <a:lnTo>
                    <a:pt x="127" y="0"/>
                  </a:lnTo>
                  <a:close/>
                  <a:moveTo>
                    <a:pt x="101" y="260"/>
                  </a:moveTo>
                  <a:lnTo>
                    <a:pt x="127" y="260"/>
                  </a:lnTo>
                  <a:lnTo>
                    <a:pt x="127" y="276"/>
                  </a:lnTo>
                  <a:lnTo>
                    <a:pt x="100" y="276"/>
                  </a:lnTo>
                  <a:lnTo>
                    <a:pt x="97" y="277"/>
                  </a:lnTo>
                  <a:lnTo>
                    <a:pt x="96" y="279"/>
                  </a:lnTo>
                  <a:lnTo>
                    <a:pt x="94" y="280"/>
                  </a:lnTo>
                  <a:lnTo>
                    <a:pt x="94" y="283"/>
                  </a:lnTo>
                  <a:lnTo>
                    <a:pt x="94" y="284"/>
                  </a:lnTo>
                  <a:lnTo>
                    <a:pt x="96" y="287"/>
                  </a:lnTo>
                  <a:lnTo>
                    <a:pt x="97" y="288"/>
                  </a:lnTo>
                  <a:lnTo>
                    <a:pt x="100" y="288"/>
                  </a:lnTo>
                  <a:lnTo>
                    <a:pt x="127" y="288"/>
                  </a:lnTo>
                  <a:lnTo>
                    <a:pt x="127" y="327"/>
                  </a:lnTo>
                  <a:lnTo>
                    <a:pt x="101" y="327"/>
                  </a:lnTo>
                  <a:lnTo>
                    <a:pt x="94" y="326"/>
                  </a:lnTo>
                  <a:lnTo>
                    <a:pt x="88" y="325"/>
                  </a:lnTo>
                  <a:lnTo>
                    <a:pt x="82" y="322"/>
                  </a:lnTo>
                  <a:lnTo>
                    <a:pt x="78" y="318"/>
                  </a:lnTo>
                  <a:lnTo>
                    <a:pt x="74" y="314"/>
                  </a:lnTo>
                  <a:lnTo>
                    <a:pt x="71" y="308"/>
                  </a:lnTo>
                  <a:lnTo>
                    <a:pt x="70" y="302"/>
                  </a:lnTo>
                  <a:lnTo>
                    <a:pt x="69" y="295"/>
                  </a:lnTo>
                  <a:lnTo>
                    <a:pt x="69" y="291"/>
                  </a:lnTo>
                  <a:lnTo>
                    <a:pt x="70" y="285"/>
                  </a:lnTo>
                  <a:lnTo>
                    <a:pt x="71" y="279"/>
                  </a:lnTo>
                  <a:lnTo>
                    <a:pt x="74" y="273"/>
                  </a:lnTo>
                  <a:lnTo>
                    <a:pt x="78" y="269"/>
                  </a:lnTo>
                  <a:lnTo>
                    <a:pt x="82" y="265"/>
                  </a:lnTo>
                  <a:lnTo>
                    <a:pt x="88" y="262"/>
                  </a:lnTo>
                  <a:lnTo>
                    <a:pt x="94" y="260"/>
                  </a:lnTo>
                  <a:lnTo>
                    <a:pt x="101" y="260"/>
                  </a:lnTo>
                  <a:close/>
                  <a:moveTo>
                    <a:pt x="127" y="230"/>
                  </a:moveTo>
                  <a:lnTo>
                    <a:pt x="32" y="230"/>
                  </a:lnTo>
                  <a:lnTo>
                    <a:pt x="25" y="229"/>
                  </a:lnTo>
                  <a:lnTo>
                    <a:pt x="20" y="227"/>
                  </a:lnTo>
                  <a:lnTo>
                    <a:pt x="14" y="224"/>
                  </a:lnTo>
                  <a:lnTo>
                    <a:pt x="9" y="220"/>
                  </a:lnTo>
                  <a:lnTo>
                    <a:pt x="5" y="215"/>
                  </a:lnTo>
                  <a:lnTo>
                    <a:pt x="2" y="210"/>
                  </a:lnTo>
                  <a:lnTo>
                    <a:pt x="1" y="204"/>
                  </a:lnTo>
                  <a:lnTo>
                    <a:pt x="0" y="197"/>
                  </a:lnTo>
                  <a:lnTo>
                    <a:pt x="0" y="31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9" y="9"/>
                  </a:lnTo>
                  <a:lnTo>
                    <a:pt x="14" y="5"/>
                  </a:lnTo>
                  <a:lnTo>
                    <a:pt x="20" y="2"/>
                  </a:lnTo>
                  <a:lnTo>
                    <a:pt x="25" y="0"/>
                  </a:lnTo>
                  <a:lnTo>
                    <a:pt x="32" y="0"/>
                  </a:lnTo>
                  <a:lnTo>
                    <a:pt x="127" y="0"/>
                  </a:lnTo>
                  <a:lnTo>
                    <a:pt x="127" y="20"/>
                  </a:lnTo>
                  <a:lnTo>
                    <a:pt x="50" y="20"/>
                  </a:lnTo>
                  <a:lnTo>
                    <a:pt x="44" y="21"/>
                  </a:lnTo>
                  <a:lnTo>
                    <a:pt x="40" y="23"/>
                  </a:lnTo>
                  <a:lnTo>
                    <a:pt x="35" y="25"/>
                  </a:lnTo>
                  <a:lnTo>
                    <a:pt x="31" y="28"/>
                  </a:lnTo>
                  <a:lnTo>
                    <a:pt x="28" y="32"/>
                  </a:lnTo>
                  <a:lnTo>
                    <a:pt x="25" y="36"/>
                  </a:lnTo>
                  <a:lnTo>
                    <a:pt x="24" y="42"/>
                  </a:lnTo>
                  <a:lnTo>
                    <a:pt x="24" y="47"/>
                  </a:lnTo>
                  <a:lnTo>
                    <a:pt x="24" y="182"/>
                  </a:lnTo>
                  <a:lnTo>
                    <a:pt x="24" y="188"/>
                  </a:lnTo>
                  <a:lnTo>
                    <a:pt x="25" y="192"/>
                  </a:lnTo>
                  <a:lnTo>
                    <a:pt x="28" y="196"/>
                  </a:lnTo>
                  <a:lnTo>
                    <a:pt x="31" y="200"/>
                  </a:lnTo>
                  <a:lnTo>
                    <a:pt x="35" y="204"/>
                  </a:lnTo>
                  <a:lnTo>
                    <a:pt x="40" y="205"/>
                  </a:lnTo>
                  <a:lnTo>
                    <a:pt x="44" y="207"/>
                  </a:lnTo>
                  <a:lnTo>
                    <a:pt x="50" y="208"/>
                  </a:lnTo>
                  <a:lnTo>
                    <a:pt x="127" y="208"/>
                  </a:lnTo>
                  <a:lnTo>
                    <a:pt x="127" y="230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43" name="Freeform 142"/>
            <p:cNvSpPr>
              <a:spLocks noEditPoints="1" noChangeArrowheads="1"/>
            </p:cNvSpPr>
            <p:nvPr/>
          </p:nvSpPr>
          <p:spPr bwMode="auto">
            <a:xfrm>
              <a:off x="3453283" y="1597201"/>
              <a:ext cx="529632" cy="630311"/>
            </a:xfrm>
            <a:custGeom>
              <a:avLst/>
              <a:gdLst>
                <a:gd name="T0" fmla="*/ 2147483647 w 509"/>
                <a:gd name="T1" fmla="*/ 2147483647 h 593"/>
                <a:gd name="T2" fmla="*/ 2147483647 w 509"/>
                <a:gd name="T3" fmla="*/ 2147483647 h 593"/>
                <a:gd name="T4" fmla="*/ 2147483647 w 509"/>
                <a:gd name="T5" fmla="*/ 2147483647 h 593"/>
                <a:gd name="T6" fmla="*/ 2147483647 w 509"/>
                <a:gd name="T7" fmla="*/ 2147483647 h 593"/>
                <a:gd name="T8" fmla="*/ 2147483647 w 509"/>
                <a:gd name="T9" fmla="*/ 2147483647 h 593"/>
                <a:gd name="T10" fmla="*/ 2147483647 w 509"/>
                <a:gd name="T11" fmla="*/ 2147483647 h 593"/>
                <a:gd name="T12" fmla="*/ 2147483647 w 509"/>
                <a:gd name="T13" fmla="*/ 2147483647 h 593"/>
                <a:gd name="T14" fmla="*/ 2147483647 w 509"/>
                <a:gd name="T15" fmla="*/ 2147483647 h 593"/>
                <a:gd name="T16" fmla="*/ 2147483647 w 509"/>
                <a:gd name="T17" fmla="*/ 2147483647 h 593"/>
                <a:gd name="T18" fmla="*/ 2147483647 w 509"/>
                <a:gd name="T19" fmla="*/ 2147483647 h 593"/>
                <a:gd name="T20" fmla="*/ 2147483647 w 509"/>
                <a:gd name="T21" fmla="*/ 2147483647 h 593"/>
                <a:gd name="T22" fmla="*/ 2147483647 w 509"/>
                <a:gd name="T23" fmla="*/ 2147483647 h 593"/>
                <a:gd name="T24" fmla="*/ 2147483647 w 509"/>
                <a:gd name="T25" fmla="*/ 2147483647 h 593"/>
                <a:gd name="T26" fmla="*/ 2147483647 w 509"/>
                <a:gd name="T27" fmla="*/ 2147483647 h 593"/>
                <a:gd name="T28" fmla="*/ 2147483647 w 509"/>
                <a:gd name="T29" fmla="*/ 2147483647 h 593"/>
                <a:gd name="T30" fmla="*/ 2147483647 w 509"/>
                <a:gd name="T31" fmla="*/ 2147483647 h 593"/>
                <a:gd name="T32" fmla="*/ 2147483647 w 509"/>
                <a:gd name="T33" fmla="*/ 2147483647 h 593"/>
                <a:gd name="T34" fmla="*/ 2147483647 w 509"/>
                <a:gd name="T35" fmla="*/ 2147483647 h 593"/>
                <a:gd name="T36" fmla="*/ 2147483647 w 509"/>
                <a:gd name="T37" fmla="*/ 2147483647 h 593"/>
                <a:gd name="T38" fmla="*/ 2147483647 w 509"/>
                <a:gd name="T39" fmla="*/ 2147483647 h 593"/>
                <a:gd name="T40" fmla="*/ 2147483647 w 509"/>
                <a:gd name="T41" fmla="*/ 2147483647 h 593"/>
                <a:gd name="T42" fmla="*/ 2147483647 w 509"/>
                <a:gd name="T43" fmla="*/ 2147483647 h 593"/>
                <a:gd name="T44" fmla="*/ 2147483647 w 509"/>
                <a:gd name="T45" fmla="*/ 2147483647 h 593"/>
                <a:gd name="T46" fmla="*/ 2147483647 w 509"/>
                <a:gd name="T47" fmla="*/ 2147483647 h 593"/>
                <a:gd name="T48" fmla="*/ 2147483647 w 509"/>
                <a:gd name="T49" fmla="*/ 2147483647 h 593"/>
                <a:gd name="T50" fmla="*/ 2147483647 w 509"/>
                <a:gd name="T51" fmla="*/ 2147483647 h 593"/>
                <a:gd name="T52" fmla="*/ 2147483647 w 509"/>
                <a:gd name="T53" fmla="*/ 2147483647 h 593"/>
                <a:gd name="T54" fmla="*/ 2147483647 w 509"/>
                <a:gd name="T55" fmla="*/ 2147483647 h 593"/>
                <a:gd name="T56" fmla="*/ 2147483647 w 509"/>
                <a:gd name="T57" fmla="*/ 2147483647 h 593"/>
                <a:gd name="T58" fmla="*/ 2147483647 w 509"/>
                <a:gd name="T59" fmla="*/ 2147483647 h 593"/>
                <a:gd name="T60" fmla="*/ 2147483647 w 509"/>
                <a:gd name="T61" fmla="*/ 2147483647 h 593"/>
                <a:gd name="T62" fmla="*/ 2147483647 w 509"/>
                <a:gd name="T63" fmla="*/ 2147483647 h 593"/>
                <a:gd name="T64" fmla="*/ 2147483647 w 509"/>
                <a:gd name="T65" fmla="*/ 2147483647 h 593"/>
                <a:gd name="T66" fmla="*/ 2147483647 w 509"/>
                <a:gd name="T67" fmla="*/ 2147483647 h 593"/>
                <a:gd name="T68" fmla="*/ 2147483647 w 509"/>
                <a:gd name="T69" fmla="*/ 2147483647 h 593"/>
                <a:gd name="T70" fmla="*/ 2147483647 w 509"/>
                <a:gd name="T71" fmla="*/ 2147483647 h 593"/>
                <a:gd name="T72" fmla="*/ 2147483647 w 509"/>
                <a:gd name="T73" fmla="*/ 2147483647 h 593"/>
                <a:gd name="T74" fmla="*/ 2147483647 w 509"/>
                <a:gd name="T75" fmla="*/ 2147483647 h 593"/>
                <a:gd name="T76" fmla="*/ 2147483647 w 509"/>
                <a:gd name="T77" fmla="*/ 2147483647 h 593"/>
                <a:gd name="T78" fmla="*/ 2147483647 w 509"/>
                <a:gd name="T79" fmla="*/ 2147483647 h 593"/>
                <a:gd name="T80" fmla="*/ 2147483647 w 509"/>
                <a:gd name="T81" fmla="*/ 2147483647 h 593"/>
                <a:gd name="T82" fmla="*/ 2147483647 w 509"/>
                <a:gd name="T83" fmla="*/ 2147483647 h 593"/>
                <a:gd name="T84" fmla="*/ 2147483647 w 509"/>
                <a:gd name="T85" fmla="*/ 2147483647 h 593"/>
                <a:gd name="T86" fmla="*/ 2147483647 w 509"/>
                <a:gd name="T87" fmla="*/ 2147483647 h 593"/>
                <a:gd name="T88" fmla="*/ 0 w 509"/>
                <a:gd name="T89" fmla="*/ 2147483647 h 593"/>
                <a:gd name="T90" fmla="*/ 2147483647 w 509"/>
                <a:gd name="T91" fmla="*/ 2147483647 h 593"/>
                <a:gd name="T92" fmla="*/ 2147483647 w 509"/>
                <a:gd name="T93" fmla="*/ 2147483647 h 593"/>
                <a:gd name="T94" fmla="*/ 2147483647 w 509"/>
                <a:gd name="T95" fmla="*/ 2147483647 h 593"/>
                <a:gd name="T96" fmla="*/ 2147483647 w 509"/>
                <a:gd name="T97" fmla="*/ 2147483647 h 593"/>
                <a:gd name="T98" fmla="*/ 2147483647 w 509"/>
                <a:gd name="T99" fmla="*/ 2147483647 h 593"/>
                <a:gd name="T100" fmla="*/ 2147483647 w 509"/>
                <a:gd name="T101" fmla="*/ 2147483647 h 593"/>
                <a:gd name="T102" fmla="*/ 2147483647 w 509"/>
                <a:gd name="T103" fmla="*/ 2147483647 h 593"/>
                <a:gd name="T104" fmla="*/ 2147483647 w 509"/>
                <a:gd name="T105" fmla="*/ 2147483647 h 59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09"/>
                <a:gd name="T160" fmla="*/ 0 h 593"/>
                <a:gd name="T161" fmla="*/ 509 w 509"/>
                <a:gd name="T162" fmla="*/ 593 h 59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09" h="593">
                  <a:moveTo>
                    <a:pt x="141" y="86"/>
                  </a:moveTo>
                  <a:lnTo>
                    <a:pt x="92" y="126"/>
                  </a:lnTo>
                  <a:lnTo>
                    <a:pt x="99" y="134"/>
                  </a:lnTo>
                  <a:lnTo>
                    <a:pt x="147" y="94"/>
                  </a:lnTo>
                  <a:lnTo>
                    <a:pt x="162" y="111"/>
                  </a:lnTo>
                  <a:lnTo>
                    <a:pt x="137" y="133"/>
                  </a:lnTo>
                  <a:lnTo>
                    <a:pt x="142" y="140"/>
                  </a:lnTo>
                  <a:lnTo>
                    <a:pt x="168" y="120"/>
                  </a:lnTo>
                  <a:lnTo>
                    <a:pt x="183" y="137"/>
                  </a:lnTo>
                  <a:lnTo>
                    <a:pt x="157" y="157"/>
                  </a:lnTo>
                  <a:lnTo>
                    <a:pt x="164" y="166"/>
                  </a:lnTo>
                  <a:lnTo>
                    <a:pt x="189" y="144"/>
                  </a:lnTo>
                  <a:lnTo>
                    <a:pt x="203" y="161"/>
                  </a:lnTo>
                  <a:lnTo>
                    <a:pt x="177" y="183"/>
                  </a:lnTo>
                  <a:lnTo>
                    <a:pt x="184" y="191"/>
                  </a:lnTo>
                  <a:lnTo>
                    <a:pt x="210" y="170"/>
                  </a:lnTo>
                  <a:lnTo>
                    <a:pt x="225" y="187"/>
                  </a:lnTo>
                  <a:lnTo>
                    <a:pt x="174" y="228"/>
                  </a:lnTo>
                  <a:lnTo>
                    <a:pt x="181" y="236"/>
                  </a:lnTo>
                  <a:lnTo>
                    <a:pt x="230" y="195"/>
                  </a:lnTo>
                  <a:lnTo>
                    <a:pt x="245" y="213"/>
                  </a:lnTo>
                  <a:lnTo>
                    <a:pt x="219" y="235"/>
                  </a:lnTo>
                  <a:lnTo>
                    <a:pt x="226" y="241"/>
                  </a:lnTo>
                  <a:lnTo>
                    <a:pt x="252" y="221"/>
                  </a:lnTo>
                  <a:lnTo>
                    <a:pt x="267" y="239"/>
                  </a:lnTo>
                  <a:lnTo>
                    <a:pt x="239" y="259"/>
                  </a:lnTo>
                  <a:lnTo>
                    <a:pt x="246" y="267"/>
                  </a:lnTo>
                  <a:lnTo>
                    <a:pt x="272" y="245"/>
                  </a:lnTo>
                  <a:lnTo>
                    <a:pt x="287" y="263"/>
                  </a:lnTo>
                  <a:lnTo>
                    <a:pt x="261" y="285"/>
                  </a:lnTo>
                  <a:lnTo>
                    <a:pt x="267" y="293"/>
                  </a:lnTo>
                  <a:lnTo>
                    <a:pt x="294" y="271"/>
                  </a:lnTo>
                  <a:lnTo>
                    <a:pt x="307" y="289"/>
                  </a:lnTo>
                  <a:lnTo>
                    <a:pt x="258" y="329"/>
                  </a:lnTo>
                  <a:lnTo>
                    <a:pt x="264" y="338"/>
                  </a:lnTo>
                  <a:lnTo>
                    <a:pt x="314" y="297"/>
                  </a:lnTo>
                  <a:lnTo>
                    <a:pt x="329" y="314"/>
                  </a:lnTo>
                  <a:lnTo>
                    <a:pt x="302" y="336"/>
                  </a:lnTo>
                  <a:lnTo>
                    <a:pt x="308" y="343"/>
                  </a:lnTo>
                  <a:lnTo>
                    <a:pt x="334" y="323"/>
                  </a:lnTo>
                  <a:lnTo>
                    <a:pt x="349" y="340"/>
                  </a:lnTo>
                  <a:lnTo>
                    <a:pt x="323" y="362"/>
                  </a:lnTo>
                  <a:lnTo>
                    <a:pt x="329" y="369"/>
                  </a:lnTo>
                  <a:lnTo>
                    <a:pt x="356" y="347"/>
                  </a:lnTo>
                  <a:lnTo>
                    <a:pt x="369" y="366"/>
                  </a:lnTo>
                  <a:lnTo>
                    <a:pt x="344" y="386"/>
                  </a:lnTo>
                  <a:lnTo>
                    <a:pt x="350" y="394"/>
                  </a:lnTo>
                  <a:lnTo>
                    <a:pt x="376" y="373"/>
                  </a:lnTo>
                  <a:lnTo>
                    <a:pt x="391" y="390"/>
                  </a:lnTo>
                  <a:lnTo>
                    <a:pt x="341" y="431"/>
                  </a:lnTo>
                  <a:lnTo>
                    <a:pt x="348" y="439"/>
                  </a:lnTo>
                  <a:lnTo>
                    <a:pt x="397" y="398"/>
                  </a:lnTo>
                  <a:lnTo>
                    <a:pt x="411" y="416"/>
                  </a:lnTo>
                  <a:lnTo>
                    <a:pt x="386" y="438"/>
                  </a:lnTo>
                  <a:lnTo>
                    <a:pt x="391" y="446"/>
                  </a:lnTo>
                  <a:lnTo>
                    <a:pt x="418" y="424"/>
                  </a:lnTo>
                  <a:lnTo>
                    <a:pt x="432" y="442"/>
                  </a:lnTo>
                  <a:lnTo>
                    <a:pt x="406" y="463"/>
                  </a:lnTo>
                  <a:lnTo>
                    <a:pt x="413" y="470"/>
                  </a:lnTo>
                  <a:lnTo>
                    <a:pt x="438" y="450"/>
                  </a:lnTo>
                  <a:lnTo>
                    <a:pt x="453" y="467"/>
                  </a:lnTo>
                  <a:lnTo>
                    <a:pt x="426" y="488"/>
                  </a:lnTo>
                  <a:lnTo>
                    <a:pt x="433" y="496"/>
                  </a:lnTo>
                  <a:lnTo>
                    <a:pt x="459" y="474"/>
                  </a:lnTo>
                  <a:lnTo>
                    <a:pt x="474" y="492"/>
                  </a:lnTo>
                  <a:lnTo>
                    <a:pt x="424" y="532"/>
                  </a:lnTo>
                  <a:lnTo>
                    <a:pt x="430" y="541"/>
                  </a:lnTo>
                  <a:lnTo>
                    <a:pt x="480" y="500"/>
                  </a:lnTo>
                  <a:lnTo>
                    <a:pt x="509" y="535"/>
                  </a:lnTo>
                  <a:lnTo>
                    <a:pt x="437" y="593"/>
                  </a:lnTo>
                  <a:lnTo>
                    <a:pt x="70" y="145"/>
                  </a:lnTo>
                  <a:lnTo>
                    <a:pt x="70" y="82"/>
                  </a:lnTo>
                  <a:lnTo>
                    <a:pt x="77" y="80"/>
                  </a:lnTo>
                  <a:lnTo>
                    <a:pt x="82" y="78"/>
                  </a:lnTo>
                  <a:lnTo>
                    <a:pt x="86" y="72"/>
                  </a:lnTo>
                  <a:lnTo>
                    <a:pt x="88" y="65"/>
                  </a:lnTo>
                  <a:lnTo>
                    <a:pt x="88" y="59"/>
                  </a:lnTo>
                  <a:lnTo>
                    <a:pt x="84" y="52"/>
                  </a:lnTo>
                  <a:lnTo>
                    <a:pt x="81" y="49"/>
                  </a:lnTo>
                  <a:lnTo>
                    <a:pt x="78" y="46"/>
                  </a:lnTo>
                  <a:lnTo>
                    <a:pt x="74" y="45"/>
                  </a:lnTo>
                  <a:lnTo>
                    <a:pt x="70" y="45"/>
                  </a:lnTo>
                  <a:lnTo>
                    <a:pt x="70" y="2"/>
                  </a:lnTo>
                  <a:lnTo>
                    <a:pt x="72" y="0"/>
                  </a:lnTo>
                  <a:lnTo>
                    <a:pt x="141" y="86"/>
                  </a:lnTo>
                  <a:close/>
                  <a:moveTo>
                    <a:pt x="70" y="145"/>
                  </a:moveTo>
                  <a:lnTo>
                    <a:pt x="0" y="59"/>
                  </a:lnTo>
                  <a:lnTo>
                    <a:pt x="70" y="2"/>
                  </a:lnTo>
                  <a:lnTo>
                    <a:pt x="70" y="45"/>
                  </a:lnTo>
                  <a:lnTo>
                    <a:pt x="65" y="46"/>
                  </a:lnTo>
                  <a:lnTo>
                    <a:pt x="59" y="49"/>
                  </a:lnTo>
                  <a:lnTo>
                    <a:pt x="54" y="55"/>
                  </a:lnTo>
                  <a:lnTo>
                    <a:pt x="53" y="61"/>
                  </a:lnTo>
                  <a:lnTo>
                    <a:pt x="53" y="68"/>
                  </a:lnTo>
                  <a:lnTo>
                    <a:pt x="57" y="75"/>
                  </a:lnTo>
                  <a:lnTo>
                    <a:pt x="59" y="78"/>
                  </a:lnTo>
                  <a:lnTo>
                    <a:pt x="63" y="79"/>
                  </a:lnTo>
                  <a:lnTo>
                    <a:pt x="66" y="80"/>
                  </a:lnTo>
                  <a:lnTo>
                    <a:pt x="70" y="82"/>
                  </a:lnTo>
                  <a:lnTo>
                    <a:pt x="70" y="145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44" name="Freeform 143"/>
            <p:cNvSpPr>
              <a:spLocks noEditPoints="1" noChangeArrowheads="1"/>
            </p:cNvSpPr>
            <p:nvPr/>
          </p:nvSpPr>
          <p:spPr bwMode="auto">
            <a:xfrm>
              <a:off x="3357554" y="1783212"/>
              <a:ext cx="222674" cy="458117"/>
            </a:xfrm>
            <a:custGeom>
              <a:avLst/>
              <a:gdLst>
                <a:gd name="T0" fmla="*/ 2147483647 w 214"/>
                <a:gd name="T1" fmla="*/ 2147483647 h 431"/>
                <a:gd name="T2" fmla="*/ 2147483647 w 214"/>
                <a:gd name="T3" fmla="*/ 2147483647 h 431"/>
                <a:gd name="T4" fmla="*/ 2147483647 w 214"/>
                <a:gd name="T5" fmla="*/ 2147483647 h 431"/>
                <a:gd name="T6" fmla="*/ 2147483647 w 214"/>
                <a:gd name="T7" fmla="*/ 2147483647 h 431"/>
                <a:gd name="T8" fmla="*/ 2147483647 w 214"/>
                <a:gd name="T9" fmla="*/ 2147483647 h 431"/>
                <a:gd name="T10" fmla="*/ 2147483647 w 214"/>
                <a:gd name="T11" fmla="*/ 2147483647 h 431"/>
                <a:gd name="T12" fmla="*/ 2147483647 w 214"/>
                <a:gd name="T13" fmla="*/ 2147483647 h 431"/>
                <a:gd name="T14" fmla="*/ 2147483647 w 214"/>
                <a:gd name="T15" fmla="*/ 2147483647 h 431"/>
                <a:gd name="T16" fmla="*/ 2147483647 w 214"/>
                <a:gd name="T17" fmla="*/ 2147483647 h 431"/>
                <a:gd name="T18" fmla="*/ 2147483647 w 214"/>
                <a:gd name="T19" fmla="*/ 2147483647 h 431"/>
                <a:gd name="T20" fmla="*/ 2147483647 w 214"/>
                <a:gd name="T21" fmla="*/ 2147483647 h 431"/>
                <a:gd name="T22" fmla="*/ 2147483647 w 214"/>
                <a:gd name="T23" fmla="*/ 2147483647 h 431"/>
                <a:gd name="T24" fmla="*/ 2147483647 w 214"/>
                <a:gd name="T25" fmla="*/ 2147483647 h 431"/>
                <a:gd name="T26" fmla="*/ 2147483647 w 214"/>
                <a:gd name="T27" fmla="*/ 2147483647 h 431"/>
                <a:gd name="T28" fmla="*/ 2147483647 w 214"/>
                <a:gd name="T29" fmla="*/ 2147483647 h 431"/>
                <a:gd name="T30" fmla="*/ 2147483647 w 214"/>
                <a:gd name="T31" fmla="*/ 2147483647 h 431"/>
                <a:gd name="T32" fmla="*/ 2147483647 w 214"/>
                <a:gd name="T33" fmla="*/ 2147483647 h 431"/>
                <a:gd name="T34" fmla="*/ 2147483647 w 214"/>
                <a:gd name="T35" fmla="*/ 2147483647 h 431"/>
                <a:gd name="T36" fmla="*/ 2147483647 w 214"/>
                <a:gd name="T37" fmla="*/ 2147483647 h 431"/>
                <a:gd name="T38" fmla="*/ 2147483647 w 214"/>
                <a:gd name="T39" fmla="*/ 2147483647 h 431"/>
                <a:gd name="T40" fmla="*/ 2147483647 w 214"/>
                <a:gd name="T41" fmla="*/ 2147483647 h 431"/>
                <a:gd name="T42" fmla="*/ 2147483647 w 214"/>
                <a:gd name="T43" fmla="*/ 2147483647 h 431"/>
                <a:gd name="T44" fmla="*/ 2147483647 w 214"/>
                <a:gd name="T45" fmla="*/ 2147483647 h 431"/>
                <a:gd name="T46" fmla="*/ 2147483647 w 214"/>
                <a:gd name="T47" fmla="*/ 2147483647 h 431"/>
                <a:gd name="T48" fmla="*/ 2147483647 w 214"/>
                <a:gd name="T49" fmla="*/ 2147483647 h 431"/>
                <a:gd name="T50" fmla="*/ 2147483647 w 214"/>
                <a:gd name="T51" fmla="*/ 2147483647 h 431"/>
                <a:gd name="T52" fmla="*/ 2147483647 w 214"/>
                <a:gd name="T53" fmla="*/ 2147483647 h 431"/>
                <a:gd name="T54" fmla="*/ 2147483647 w 214"/>
                <a:gd name="T55" fmla="*/ 2147483647 h 431"/>
                <a:gd name="T56" fmla="*/ 2147483647 w 214"/>
                <a:gd name="T57" fmla="*/ 2147483647 h 431"/>
                <a:gd name="T58" fmla="*/ 2147483647 w 214"/>
                <a:gd name="T59" fmla="*/ 2147483647 h 431"/>
                <a:gd name="T60" fmla="*/ 2147483647 w 214"/>
                <a:gd name="T61" fmla="*/ 0 h 431"/>
                <a:gd name="T62" fmla="*/ 2147483647 w 214"/>
                <a:gd name="T63" fmla="*/ 2147483647 h 431"/>
                <a:gd name="T64" fmla="*/ 2147483647 w 214"/>
                <a:gd name="T65" fmla="*/ 2147483647 h 431"/>
                <a:gd name="T66" fmla="*/ 2147483647 w 214"/>
                <a:gd name="T67" fmla="*/ 2147483647 h 431"/>
                <a:gd name="T68" fmla="*/ 2147483647 w 214"/>
                <a:gd name="T69" fmla="*/ 2147483647 h 431"/>
                <a:gd name="T70" fmla="*/ 2147483647 w 214"/>
                <a:gd name="T71" fmla="*/ 2147483647 h 431"/>
                <a:gd name="T72" fmla="*/ 2147483647 w 214"/>
                <a:gd name="T73" fmla="*/ 2147483647 h 431"/>
                <a:gd name="T74" fmla="*/ 2147483647 w 214"/>
                <a:gd name="T75" fmla="*/ 2147483647 h 431"/>
                <a:gd name="T76" fmla="*/ 2147483647 w 214"/>
                <a:gd name="T77" fmla="*/ 2147483647 h 431"/>
                <a:gd name="T78" fmla="*/ 2147483647 w 214"/>
                <a:gd name="T79" fmla="*/ 2147483647 h 431"/>
                <a:gd name="T80" fmla="*/ 2147483647 w 214"/>
                <a:gd name="T81" fmla="*/ 2147483647 h 431"/>
                <a:gd name="T82" fmla="*/ 2147483647 w 214"/>
                <a:gd name="T83" fmla="*/ 2147483647 h 431"/>
                <a:gd name="T84" fmla="*/ 2147483647 w 214"/>
                <a:gd name="T85" fmla="*/ 2147483647 h 431"/>
                <a:gd name="T86" fmla="*/ 2147483647 w 214"/>
                <a:gd name="T87" fmla="*/ 2147483647 h 431"/>
                <a:gd name="T88" fmla="*/ 2147483647 w 214"/>
                <a:gd name="T89" fmla="*/ 2147483647 h 43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14"/>
                <a:gd name="T136" fmla="*/ 0 h 431"/>
                <a:gd name="T137" fmla="*/ 214 w 214"/>
                <a:gd name="T138" fmla="*/ 431 h 43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14" h="431">
                  <a:moveTo>
                    <a:pt x="168" y="228"/>
                  </a:moveTo>
                  <a:lnTo>
                    <a:pt x="214" y="349"/>
                  </a:lnTo>
                  <a:lnTo>
                    <a:pt x="194" y="431"/>
                  </a:lnTo>
                  <a:lnTo>
                    <a:pt x="168" y="413"/>
                  </a:lnTo>
                  <a:lnTo>
                    <a:pt x="168" y="405"/>
                  </a:lnTo>
                  <a:lnTo>
                    <a:pt x="169" y="408"/>
                  </a:lnTo>
                  <a:lnTo>
                    <a:pt x="196" y="397"/>
                  </a:lnTo>
                  <a:lnTo>
                    <a:pt x="209" y="349"/>
                  </a:lnTo>
                  <a:lnTo>
                    <a:pt x="206" y="345"/>
                  </a:lnTo>
                  <a:lnTo>
                    <a:pt x="203" y="341"/>
                  </a:lnTo>
                  <a:lnTo>
                    <a:pt x="199" y="337"/>
                  </a:lnTo>
                  <a:lnTo>
                    <a:pt x="194" y="336"/>
                  </a:lnTo>
                  <a:lnTo>
                    <a:pt x="188" y="337"/>
                  </a:lnTo>
                  <a:lnTo>
                    <a:pt x="184" y="340"/>
                  </a:lnTo>
                  <a:lnTo>
                    <a:pt x="180" y="344"/>
                  </a:lnTo>
                  <a:lnTo>
                    <a:pt x="179" y="348"/>
                  </a:lnTo>
                  <a:lnTo>
                    <a:pt x="179" y="353"/>
                  </a:lnTo>
                  <a:lnTo>
                    <a:pt x="176" y="351"/>
                  </a:lnTo>
                  <a:lnTo>
                    <a:pt x="173" y="348"/>
                  </a:lnTo>
                  <a:lnTo>
                    <a:pt x="171" y="347"/>
                  </a:lnTo>
                  <a:lnTo>
                    <a:pt x="168" y="347"/>
                  </a:lnTo>
                  <a:lnTo>
                    <a:pt x="168" y="228"/>
                  </a:lnTo>
                  <a:close/>
                  <a:moveTo>
                    <a:pt x="125" y="385"/>
                  </a:moveTo>
                  <a:lnTo>
                    <a:pt x="51" y="194"/>
                  </a:lnTo>
                  <a:lnTo>
                    <a:pt x="50" y="194"/>
                  </a:lnTo>
                  <a:lnTo>
                    <a:pt x="50" y="183"/>
                  </a:lnTo>
                  <a:lnTo>
                    <a:pt x="54" y="186"/>
                  </a:lnTo>
                  <a:lnTo>
                    <a:pt x="60" y="184"/>
                  </a:lnTo>
                  <a:lnTo>
                    <a:pt x="81" y="176"/>
                  </a:lnTo>
                  <a:lnTo>
                    <a:pt x="79" y="175"/>
                  </a:lnTo>
                  <a:lnTo>
                    <a:pt x="74" y="173"/>
                  </a:lnTo>
                  <a:lnTo>
                    <a:pt x="73" y="172"/>
                  </a:lnTo>
                  <a:lnTo>
                    <a:pt x="70" y="168"/>
                  </a:lnTo>
                  <a:lnTo>
                    <a:pt x="50" y="115"/>
                  </a:lnTo>
                  <a:lnTo>
                    <a:pt x="50" y="80"/>
                  </a:lnTo>
                  <a:lnTo>
                    <a:pt x="99" y="61"/>
                  </a:lnTo>
                  <a:lnTo>
                    <a:pt x="104" y="61"/>
                  </a:lnTo>
                  <a:lnTo>
                    <a:pt x="107" y="62"/>
                  </a:lnTo>
                  <a:lnTo>
                    <a:pt x="111" y="65"/>
                  </a:lnTo>
                  <a:lnTo>
                    <a:pt x="114" y="69"/>
                  </a:lnTo>
                  <a:lnTo>
                    <a:pt x="144" y="146"/>
                  </a:lnTo>
                  <a:lnTo>
                    <a:pt x="144" y="149"/>
                  </a:lnTo>
                  <a:lnTo>
                    <a:pt x="144" y="153"/>
                  </a:lnTo>
                  <a:lnTo>
                    <a:pt x="144" y="156"/>
                  </a:lnTo>
                  <a:lnTo>
                    <a:pt x="141" y="158"/>
                  </a:lnTo>
                  <a:lnTo>
                    <a:pt x="168" y="228"/>
                  </a:lnTo>
                  <a:lnTo>
                    <a:pt x="168" y="347"/>
                  </a:lnTo>
                  <a:lnTo>
                    <a:pt x="163" y="348"/>
                  </a:lnTo>
                  <a:lnTo>
                    <a:pt x="157" y="349"/>
                  </a:lnTo>
                  <a:lnTo>
                    <a:pt x="154" y="353"/>
                  </a:lnTo>
                  <a:lnTo>
                    <a:pt x="153" y="357"/>
                  </a:lnTo>
                  <a:lnTo>
                    <a:pt x="153" y="363"/>
                  </a:lnTo>
                  <a:lnTo>
                    <a:pt x="150" y="359"/>
                  </a:lnTo>
                  <a:lnTo>
                    <a:pt x="145" y="357"/>
                  </a:lnTo>
                  <a:lnTo>
                    <a:pt x="141" y="356"/>
                  </a:lnTo>
                  <a:lnTo>
                    <a:pt x="135" y="357"/>
                  </a:lnTo>
                  <a:lnTo>
                    <a:pt x="131" y="360"/>
                  </a:lnTo>
                  <a:lnTo>
                    <a:pt x="129" y="366"/>
                  </a:lnTo>
                  <a:lnTo>
                    <a:pt x="127" y="370"/>
                  </a:lnTo>
                  <a:lnTo>
                    <a:pt x="127" y="376"/>
                  </a:lnTo>
                  <a:lnTo>
                    <a:pt x="130" y="381"/>
                  </a:lnTo>
                  <a:lnTo>
                    <a:pt x="168" y="405"/>
                  </a:lnTo>
                  <a:lnTo>
                    <a:pt x="168" y="413"/>
                  </a:lnTo>
                  <a:lnTo>
                    <a:pt x="125" y="385"/>
                  </a:lnTo>
                  <a:close/>
                  <a:moveTo>
                    <a:pt x="50" y="0"/>
                  </a:moveTo>
                  <a:lnTo>
                    <a:pt x="50" y="77"/>
                  </a:lnTo>
                  <a:lnTo>
                    <a:pt x="95" y="49"/>
                  </a:lnTo>
                  <a:lnTo>
                    <a:pt x="87" y="28"/>
                  </a:lnTo>
                  <a:lnTo>
                    <a:pt x="84" y="23"/>
                  </a:lnTo>
                  <a:lnTo>
                    <a:pt x="81" y="18"/>
                  </a:lnTo>
                  <a:lnTo>
                    <a:pt x="77" y="14"/>
                  </a:lnTo>
                  <a:lnTo>
                    <a:pt x="72" y="10"/>
                  </a:lnTo>
                  <a:lnTo>
                    <a:pt x="68" y="5"/>
                  </a:lnTo>
                  <a:lnTo>
                    <a:pt x="62" y="3"/>
                  </a:lnTo>
                  <a:lnTo>
                    <a:pt x="56" y="1"/>
                  </a:lnTo>
                  <a:lnTo>
                    <a:pt x="50" y="0"/>
                  </a:lnTo>
                  <a:close/>
                  <a:moveTo>
                    <a:pt x="50" y="194"/>
                  </a:moveTo>
                  <a:lnTo>
                    <a:pt x="50" y="194"/>
                  </a:lnTo>
                  <a:lnTo>
                    <a:pt x="45" y="191"/>
                  </a:lnTo>
                  <a:lnTo>
                    <a:pt x="41" y="186"/>
                  </a:lnTo>
                  <a:lnTo>
                    <a:pt x="11" y="108"/>
                  </a:lnTo>
                  <a:lnTo>
                    <a:pt x="9" y="104"/>
                  </a:lnTo>
                  <a:lnTo>
                    <a:pt x="11" y="99"/>
                  </a:lnTo>
                  <a:lnTo>
                    <a:pt x="12" y="96"/>
                  </a:lnTo>
                  <a:lnTo>
                    <a:pt x="16" y="92"/>
                  </a:lnTo>
                  <a:lnTo>
                    <a:pt x="4" y="61"/>
                  </a:lnTo>
                  <a:lnTo>
                    <a:pt x="1" y="53"/>
                  </a:lnTo>
                  <a:lnTo>
                    <a:pt x="0" y="43"/>
                  </a:lnTo>
                  <a:lnTo>
                    <a:pt x="1" y="35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5" y="12"/>
                  </a:lnTo>
                  <a:lnTo>
                    <a:pt x="22" y="7"/>
                  </a:lnTo>
                  <a:lnTo>
                    <a:pt x="30" y="3"/>
                  </a:lnTo>
                  <a:lnTo>
                    <a:pt x="39" y="0"/>
                  </a:lnTo>
                  <a:lnTo>
                    <a:pt x="50" y="0"/>
                  </a:lnTo>
                  <a:lnTo>
                    <a:pt x="50" y="77"/>
                  </a:lnTo>
                  <a:lnTo>
                    <a:pt x="43" y="81"/>
                  </a:lnTo>
                  <a:lnTo>
                    <a:pt x="50" y="80"/>
                  </a:lnTo>
                  <a:lnTo>
                    <a:pt x="50" y="115"/>
                  </a:lnTo>
                  <a:lnTo>
                    <a:pt x="45" y="100"/>
                  </a:lnTo>
                  <a:lnTo>
                    <a:pt x="43" y="98"/>
                  </a:lnTo>
                  <a:lnTo>
                    <a:pt x="45" y="93"/>
                  </a:lnTo>
                  <a:lnTo>
                    <a:pt x="46" y="91"/>
                  </a:lnTo>
                  <a:lnTo>
                    <a:pt x="47" y="88"/>
                  </a:lnTo>
                  <a:lnTo>
                    <a:pt x="26" y="96"/>
                  </a:lnTo>
                  <a:lnTo>
                    <a:pt x="22" y="99"/>
                  </a:lnTo>
                  <a:lnTo>
                    <a:pt x="19" y="103"/>
                  </a:lnTo>
                  <a:lnTo>
                    <a:pt x="19" y="107"/>
                  </a:lnTo>
                  <a:lnTo>
                    <a:pt x="19" y="111"/>
                  </a:lnTo>
                  <a:lnTo>
                    <a:pt x="45" y="177"/>
                  </a:lnTo>
                  <a:lnTo>
                    <a:pt x="47" y="181"/>
                  </a:lnTo>
                  <a:lnTo>
                    <a:pt x="50" y="183"/>
                  </a:lnTo>
                  <a:lnTo>
                    <a:pt x="50" y="194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84" name="组合 213"/>
            <p:cNvGrpSpPr/>
            <p:nvPr/>
          </p:nvGrpSpPr>
          <p:grpSpPr bwMode="auto">
            <a:xfrm>
              <a:off x="4004765" y="1840610"/>
              <a:ext cx="374592" cy="384776"/>
              <a:chOff x="0" y="0"/>
              <a:chExt cx="571500" cy="574675"/>
            </a:xfrm>
            <a:solidFill>
              <a:schemeClr val="bg1">
                <a:alpha val="70000"/>
              </a:schemeClr>
            </a:solidFill>
          </p:grpSpPr>
          <p:sp>
            <p:nvSpPr>
              <p:cNvPr id="142" name="Freeform 144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71500" cy="574675"/>
              </a:xfrm>
              <a:custGeom>
                <a:avLst/>
                <a:gdLst>
                  <a:gd name="T0" fmla="*/ 180 w 360"/>
                  <a:gd name="T1" fmla="*/ 0 h 362"/>
                  <a:gd name="T2" fmla="*/ 232 w 360"/>
                  <a:gd name="T3" fmla="*/ 8 h 362"/>
                  <a:gd name="T4" fmla="*/ 280 w 360"/>
                  <a:gd name="T5" fmla="*/ 31 h 362"/>
                  <a:gd name="T6" fmla="*/ 319 w 360"/>
                  <a:gd name="T7" fmla="*/ 67 h 362"/>
                  <a:gd name="T8" fmla="*/ 346 w 360"/>
                  <a:gd name="T9" fmla="*/ 111 h 362"/>
                  <a:gd name="T10" fmla="*/ 358 w 360"/>
                  <a:gd name="T11" fmla="*/ 163 h 362"/>
                  <a:gd name="T12" fmla="*/ 358 w 360"/>
                  <a:gd name="T13" fmla="*/ 199 h 362"/>
                  <a:gd name="T14" fmla="*/ 346 w 360"/>
                  <a:gd name="T15" fmla="*/ 251 h 362"/>
                  <a:gd name="T16" fmla="*/ 319 w 360"/>
                  <a:gd name="T17" fmla="*/ 295 h 362"/>
                  <a:gd name="T18" fmla="*/ 280 w 360"/>
                  <a:gd name="T19" fmla="*/ 331 h 362"/>
                  <a:gd name="T20" fmla="*/ 232 w 360"/>
                  <a:gd name="T21" fmla="*/ 354 h 362"/>
                  <a:gd name="T22" fmla="*/ 180 w 360"/>
                  <a:gd name="T23" fmla="*/ 362 h 362"/>
                  <a:gd name="T24" fmla="*/ 180 w 360"/>
                  <a:gd name="T25" fmla="*/ 314 h 362"/>
                  <a:gd name="T26" fmla="*/ 193 w 360"/>
                  <a:gd name="T27" fmla="*/ 318 h 362"/>
                  <a:gd name="T28" fmla="*/ 201 w 360"/>
                  <a:gd name="T29" fmla="*/ 329 h 362"/>
                  <a:gd name="T30" fmla="*/ 237 w 360"/>
                  <a:gd name="T31" fmla="*/ 320 h 362"/>
                  <a:gd name="T32" fmla="*/ 268 w 360"/>
                  <a:gd name="T33" fmla="*/ 302 h 362"/>
                  <a:gd name="T34" fmla="*/ 293 w 360"/>
                  <a:gd name="T35" fmla="*/ 278 h 362"/>
                  <a:gd name="T36" fmla="*/ 312 w 360"/>
                  <a:gd name="T37" fmla="*/ 248 h 362"/>
                  <a:gd name="T38" fmla="*/ 325 w 360"/>
                  <a:gd name="T39" fmla="*/ 215 h 362"/>
                  <a:gd name="T40" fmla="*/ 322 w 360"/>
                  <a:gd name="T41" fmla="*/ 199 h 362"/>
                  <a:gd name="T42" fmla="*/ 312 w 360"/>
                  <a:gd name="T43" fmla="*/ 180 h 362"/>
                  <a:gd name="T44" fmla="*/ 316 w 360"/>
                  <a:gd name="T45" fmla="*/ 167 h 362"/>
                  <a:gd name="T46" fmla="*/ 327 w 360"/>
                  <a:gd name="T47" fmla="*/ 159 h 362"/>
                  <a:gd name="T48" fmla="*/ 318 w 360"/>
                  <a:gd name="T49" fmla="*/ 123 h 362"/>
                  <a:gd name="T50" fmla="*/ 300 w 360"/>
                  <a:gd name="T51" fmla="*/ 94 h 362"/>
                  <a:gd name="T52" fmla="*/ 277 w 360"/>
                  <a:gd name="T53" fmla="*/ 67 h 362"/>
                  <a:gd name="T54" fmla="*/ 247 w 360"/>
                  <a:gd name="T55" fmla="*/ 48 h 362"/>
                  <a:gd name="T56" fmla="*/ 214 w 360"/>
                  <a:gd name="T57" fmla="*/ 35 h 362"/>
                  <a:gd name="T58" fmla="*/ 199 w 360"/>
                  <a:gd name="T59" fmla="*/ 39 h 362"/>
                  <a:gd name="T60" fmla="*/ 180 w 360"/>
                  <a:gd name="T61" fmla="*/ 48 h 362"/>
                  <a:gd name="T62" fmla="*/ 180 w 360"/>
                  <a:gd name="T63" fmla="*/ 0 h 362"/>
                  <a:gd name="T64" fmla="*/ 180 w 360"/>
                  <a:gd name="T65" fmla="*/ 48 h 362"/>
                  <a:gd name="T66" fmla="*/ 161 w 360"/>
                  <a:gd name="T67" fmla="*/ 39 h 362"/>
                  <a:gd name="T68" fmla="*/ 146 w 360"/>
                  <a:gd name="T69" fmla="*/ 35 h 362"/>
                  <a:gd name="T70" fmla="*/ 112 w 360"/>
                  <a:gd name="T71" fmla="*/ 48 h 362"/>
                  <a:gd name="T72" fmla="*/ 82 w 360"/>
                  <a:gd name="T73" fmla="*/ 67 h 362"/>
                  <a:gd name="T74" fmla="*/ 59 w 360"/>
                  <a:gd name="T75" fmla="*/ 94 h 362"/>
                  <a:gd name="T76" fmla="*/ 42 w 360"/>
                  <a:gd name="T77" fmla="*/ 123 h 362"/>
                  <a:gd name="T78" fmla="*/ 32 w 360"/>
                  <a:gd name="T79" fmla="*/ 159 h 362"/>
                  <a:gd name="T80" fmla="*/ 43 w 360"/>
                  <a:gd name="T81" fmla="*/ 167 h 362"/>
                  <a:gd name="T82" fmla="*/ 47 w 360"/>
                  <a:gd name="T83" fmla="*/ 180 h 362"/>
                  <a:gd name="T84" fmla="*/ 37 w 360"/>
                  <a:gd name="T85" fmla="*/ 199 h 362"/>
                  <a:gd name="T86" fmla="*/ 33 w 360"/>
                  <a:gd name="T87" fmla="*/ 215 h 362"/>
                  <a:gd name="T88" fmla="*/ 46 w 360"/>
                  <a:gd name="T89" fmla="*/ 248 h 362"/>
                  <a:gd name="T90" fmla="*/ 66 w 360"/>
                  <a:gd name="T91" fmla="*/ 278 h 362"/>
                  <a:gd name="T92" fmla="*/ 92 w 360"/>
                  <a:gd name="T93" fmla="*/ 302 h 362"/>
                  <a:gd name="T94" fmla="*/ 123 w 360"/>
                  <a:gd name="T95" fmla="*/ 320 h 362"/>
                  <a:gd name="T96" fmla="*/ 158 w 360"/>
                  <a:gd name="T97" fmla="*/ 329 h 362"/>
                  <a:gd name="T98" fmla="*/ 161 w 360"/>
                  <a:gd name="T99" fmla="*/ 322 h 362"/>
                  <a:gd name="T100" fmla="*/ 180 w 360"/>
                  <a:gd name="T101" fmla="*/ 314 h 362"/>
                  <a:gd name="T102" fmla="*/ 180 w 360"/>
                  <a:gd name="T103" fmla="*/ 362 h 362"/>
                  <a:gd name="T104" fmla="*/ 126 w 360"/>
                  <a:gd name="T105" fmla="*/ 354 h 362"/>
                  <a:gd name="T106" fmla="*/ 78 w 360"/>
                  <a:gd name="T107" fmla="*/ 331 h 362"/>
                  <a:gd name="T108" fmla="*/ 40 w 360"/>
                  <a:gd name="T109" fmla="*/ 295 h 362"/>
                  <a:gd name="T110" fmla="*/ 13 w 360"/>
                  <a:gd name="T111" fmla="*/ 251 h 362"/>
                  <a:gd name="T112" fmla="*/ 0 w 360"/>
                  <a:gd name="T113" fmla="*/ 199 h 362"/>
                  <a:gd name="T114" fmla="*/ 0 w 360"/>
                  <a:gd name="T115" fmla="*/ 163 h 362"/>
                  <a:gd name="T116" fmla="*/ 13 w 360"/>
                  <a:gd name="T117" fmla="*/ 111 h 362"/>
                  <a:gd name="T118" fmla="*/ 40 w 360"/>
                  <a:gd name="T119" fmla="*/ 67 h 362"/>
                  <a:gd name="T120" fmla="*/ 78 w 360"/>
                  <a:gd name="T121" fmla="*/ 31 h 362"/>
                  <a:gd name="T122" fmla="*/ 126 w 360"/>
                  <a:gd name="T123" fmla="*/ 8 h 362"/>
                  <a:gd name="T124" fmla="*/ 180 w 360"/>
                  <a:gd name="T125" fmla="*/ 0 h 36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360"/>
                  <a:gd name="T190" fmla="*/ 0 h 362"/>
                  <a:gd name="T191" fmla="*/ 360 w 360"/>
                  <a:gd name="T192" fmla="*/ 362 h 36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360" h="362"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0"/>
                    </a:lnTo>
                    <a:lnTo>
                      <a:pt x="197" y="2"/>
                    </a:lnTo>
                    <a:lnTo>
                      <a:pt x="216" y="4"/>
                    </a:lnTo>
                    <a:lnTo>
                      <a:pt x="232" y="8"/>
                    </a:lnTo>
                    <a:lnTo>
                      <a:pt x="250" y="15"/>
                    </a:lnTo>
                    <a:lnTo>
                      <a:pt x="265" y="22"/>
                    </a:lnTo>
                    <a:lnTo>
                      <a:pt x="280" y="31"/>
                    </a:lnTo>
                    <a:lnTo>
                      <a:pt x="295" y="42"/>
                    </a:lnTo>
                    <a:lnTo>
                      <a:pt x="307" y="53"/>
                    </a:lnTo>
                    <a:lnTo>
                      <a:pt x="319" y="67"/>
                    </a:lnTo>
                    <a:lnTo>
                      <a:pt x="329" y="80"/>
                    </a:lnTo>
                    <a:lnTo>
                      <a:pt x="338" y="95"/>
                    </a:lnTo>
                    <a:lnTo>
                      <a:pt x="346" y="111"/>
                    </a:lnTo>
                    <a:lnTo>
                      <a:pt x="352" y="127"/>
                    </a:lnTo>
                    <a:lnTo>
                      <a:pt x="356" y="145"/>
                    </a:lnTo>
                    <a:lnTo>
                      <a:pt x="358" y="163"/>
                    </a:lnTo>
                    <a:lnTo>
                      <a:pt x="360" y="180"/>
                    </a:lnTo>
                    <a:lnTo>
                      <a:pt x="360" y="180"/>
                    </a:lnTo>
                    <a:lnTo>
                      <a:pt x="358" y="199"/>
                    </a:lnTo>
                    <a:lnTo>
                      <a:pt x="356" y="217"/>
                    </a:lnTo>
                    <a:lnTo>
                      <a:pt x="352" y="234"/>
                    </a:lnTo>
                    <a:lnTo>
                      <a:pt x="346" y="251"/>
                    </a:lnTo>
                    <a:lnTo>
                      <a:pt x="338" y="267"/>
                    </a:lnTo>
                    <a:lnTo>
                      <a:pt x="329" y="282"/>
                    </a:lnTo>
                    <a:lnTo>
                      <a:pt x="319" y="295"/>
                    </a:lnTo>
                    <a:lnTo>
                      <a:pt x="307" y="309"/>
                    </a:lnTo>
                    <a:lnTo>
                      <a:pt x="295" y="320"/>
                    </a:lnTo>
                    <a:lnTo>
                      <a:pt x="280" y="331"/>
                    </a:lnTo>
                    <a:lnTo>
                      <a:pt x="265" y="340"/>
                    </a:lnTo>
                    <a:lnTo>
                      <a:pt x="250" y="347"/>
                    </a:lnTo>
                    <a:lnTo>
                      <a:pt x="232" y="354"/>
                    </a:lnTo>
                    <a:lnTo>
                      <a:pt x="216" y="358"/>
                    </a:lnTo>
                    <a:lnTo>
                      <a:pt x="197" y="360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6" y="314"/>
                    </a:lnTo>
                    <a:lnTo>
                      <a:pt x="193" y="318"/>
                    </a:lnTo>
                    <a:lnTo>
                      <a:pt x="199" y="322"/>
                    </a:lnTo>
                    <a:lnTo>
                      <a:pt x="201" y="329"/>
                    </a:lnTo>
                    <a:lnTo>
                      <a:pt x="201" y="329"/>
                    </a:lnTo>
                    <a:lnTo>
                      <a:pt x="214" y="327"/>
                    </a:lnTo>
                    <a:lnTo>
                      <a:pt x="226" y="324"/>
                    </a:lnTo>
                    <a:lnTo>
                      <a:pt x="237" y="320"/>
                    </a:lnTo>
                    <a:lnTo>
                      <a:pt x="247" y="314"/>
                    </a:lnTo>
                    <a:lnTo>
                      <a:pt x="258" y="309"/>
                    </a:lnTo>
                    <a:lnTo>
                      <a:pt x="268" y="302"/>
                    </a:lnTo>
                    <a:lnTo>
                      <a:pt x="277" y="294"/>
                    </a:lnTo>
                    <a:lnTo>
                      <a:pt x="285" y="286"/>
                    </a:lnTo>
                    <a:lnTo>
                      <a:pt x="293" y="278"/>
                    </a:lnTo>
                    <a:lnTo>
                      <a:pt x="300" y="268"/>
                    </a:lnTo>
                    <a:lnTo>
                      <a:pt x="307" y="259"/>
                    </a:lnTo>
                    <a:lnTo>
                      <a:pt x="312" y="248"/>
                    </a:lnTo>
                    <a:lnTo>
                      <a:pt x="318" y="237"/>
                    </a:lnTo>
                    <a:lnTo>
                      <a:pt x="322" y="226"/>
                    </a:lnTo>
                    <a:lnTo>
                      <a:pt x="325" y="215"/>
                    </a:lnTo>
                    <a:lnTo>
                      <a:pt x="327" y="203"/>
                    </a:lnTo>
                    <a:lnTo>
                      <a:pt x="327" y="203"/>
                    </a:lnTo>
                    <a:lnTo>
                      <a:pt x="322" y="199"/>
                    </a:lnTo>
                    <a:lnTo>
                      <a:pt x="316" y="194"/>
                    </a:lnTo>
                    <a:lnTo>
                      <a:pt x="314" y="188"/>
                    </a:lnTo>
                    <a:lnTo>
                      <a:pt x="312" y="180"/>
                    </a:lnTo>
                    <a:lnTo>
                      <a:pt x="312" y="180"/>
                    </a:lnTo>
                    <a:lnTo>
                      <a:pt x="314" y="174"/>
                    </a:lnTo>
                    <a:lnTo>
                      <a:pt x="316" y="167"/>
                    </a:lnTo>
                    <a:lnTo>
                      <a:pt x="322" y="163"/>
                    </a:lnTo>
                    <a:lnTo>
                      <a:pt x="327" y="159"/>
                    </a:lnTo>
                    <a:lnTo>
                      <a:pt x="327" y="159"/>
                    </a:lnTo>
                    <a:lnTo>
                      <a:pt x="325" y="146"/>
                    </a:lnTo>
                    <a:lnTo>
                      <a:pt x="322" y="136"/>
                    </a:lnTo>
                    <a:lnTo>
                      <a:pt x="318" y="123"/>
                    </a:lnTo>
                    <a:lnTo>
                      <a:pt x="312" y="113"/>
                    </a:lnTo>
                    <a:lnTo>
                      <a:pt x="307" y="103"/>
                    </a:lnTo>
                    <a:lnTo>
                      <a:pt x="300" y="94"/>
                    </a:lnTo>
                    <a:lnTo>
                      <a:pt x="293" y="84"/>
                    </a:lnTo>
                    <a:lnTo>
                      <a:pt x="285" y="75"/>
                    </a:lnTo>
                    <a:lnTo>
                      <a:pt x="277" y="67"/>
                    </a:lnTo>
                    <a:lnTo>
                      <a:pt x="268" y="60"/>
                    </a:lnTo>
                    <a:lnTo>
                      <a:pt x="258" y="53"/>
                    </a:lnTo>
                    <a:lnTo>
                      <a:pt x="247" y="48"/>
                    </a:lnTo>
                    <a:lnTo>
                      <a:pt x="237" y="42"/>
                    </a:lnTo>
                    <a:lnTo>
                      <a:pt x="226" y="38"/>
                    </a:lnTo>
                    <a:lnTo>
                      <a:pt x="214" y="35"/>
                    </a:lnTo>
                    <a:lnTo>
                      <a:pt x="201" y="33"/>
                    </a:lnTo>
                    <a:lnTo>
                      <a:pt x="201" y="33"/>
                    </a:lnTo>
                    <a:lnTo>
                      <a:pt x="199" y="39"/>
                    </a:lnTo>
                    <a:lnTo>
                      <a:pt x="193" y="44"/>
                    </a:lnTo>
                    <a:lnTo>
                      <a:pt x="186" y="46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80" y="0"/>
                    </a:lnTo>
                    <a:close/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73" y="46"/>
                    </a:lnTo>
                    <a:lnTo>
                      <a:pt x="166" y="44"/>
                    </a:lnTo>
                    <a:lnTo>
                      <a:pt x="161" y="39"/>
                    </a:lnTo>
                    <a:lnTo>
                      <a:pt x="158" y="33"/>
                    </a:lnTo>
                    <a:lnTo>
                      <a:pt x="158" y="33"/>
                    </a:lnTo>
                    <a:lnTo>
                      <a:pt x="146" y="35"/>
                    </a:lnTo>
                    <a:lnTo>
                      <a:pt x="134" y="38"/>
                    </a:lnTo>
                    <a:lnTo>
                      <a:pt x="123" y="42"/>
                    </a:lnTo>
                    <a:lnTo>
                      <a:pt x="112" y="48"/>
                    </a:lnTo>
                    <a:lnTo>
                      <a:pt x="101" y="53"/>
                    </a:lnTo>
                    <a:lnTo>
                      <a:pt x="92" y="60"/>
                    </a:lnTo>
                    <a:lnTo>
                      <a:pt x="82" y="67"/>
                    </a:lnTo>
                    <a:lnTo>
                      <a:pt x="74" y="75"/>
                    </a:lnTo>
                    <a:lnTo>
                      <a:pt x="66" y="84"/>
                    </a:lnTo>
                    <a:lnTo>
                      <a:pt x="59" y="94"/>
                    </a:lnTo>
                    <a:lnTo>
                      <a:pt x="52" y="103"/>
                    </a:lnTo>
                    <a:lnTo>
                      <a:pt x="46" y="113"/>
                    </a:lnTo>
                    <a:lnTo>
                      <a:pt x="42" y="123"/>
                    </a:lnTo>
                    <a:lnTo>
                      <a:pt x="37" y="136"/>
                    </a:lnTo>
                    <a:lnTo>
                      <a:pt x="33" y="146"/>
                    </a:lnTo>
                    <a:lnTo>
                      <a:pt x="32" y="159"/>
                    </a:lnTo>
                    <a:lnTo>
                      <a:pt x="32" y="159"/>
                    </a:lnTo>
                    <a:lnTo>
                      <a:pt x="37" y="163"/>
                    </a:lnTo>
                    <a:lnTo>
                      <a:pt x="43" y="167"/>
                    </a:lnTo>
                    <a:lnTo>
                      <a:pt x="46" y="174"/>
                    </a:lnTo>
                    <a:lnTo>
                      <a:pt x="47" y="180"/>
                    </a:lnTo>
                    <a:lnTo>
                      <a:pt x="47" y="180"/>
                    </a:lnTo>
                    <a:lnTo>
                      <a:pt x="46" y="188"/>
                    </a:lnTo>
                    <a:lnTo>
                      <a:pt x="43" y="194"/>
                    </a:lnTo>
                    <a:lnTo>
                      <a:pt x="37" y="199"/>
                    </a:lnTo>
                    <a:lnTo>
                      <a:pt x="32" y="203"/>
                    </a:lnTo>
                    <a:lnTo>
                      <a:pt x="32" y="203"/>
                    </a:lnTo>
                    <a:lnTo>
                      <a:pt x="33" y="215"/>
                    </a:lnTo>
                    <a:lnTo>
                      <a:pt x="37" y="226"/>
                    </a:lnTo>
                    <a:lnTo>
                      <a:pt x="42" y="237"/>
                    </a:lnTo>
                    <a:lnTo>
                      <a:pt x="46" y="248"/>
                    </a:lnTo>
                    <a:lnTo>
                      <a:pt x="52" y="259"/>
                    </a:lnTo>
                    <a:lnTo>
                      <a:pt x="59" y="268"/>
                    </a:lnTo>
                    <a:lnTo>
                      <a:pt x="66" y="278"/>
                    </a:lnTo>
                    <a:lnTo>
                      <a:pt x="74" y="286"/>
                    </a:lnTo>
                    <a:lnTo>
                      <a:pt x="82" y="294"/>
                    </a:lnTo>
                    <a:lnTo>
                      <a:pt x="92" y="302"/>
                    </a:lnTo>
                    <a:lnTo>
                      <a:pt x="101" y="309"/>
                    </a:lnTo>
                    <a:lnTo>
                      <a:pt x="112" y="314"/>
                    </a:lnTo>
                    <a:lnTo>
                      <a:pt x="123" y="320"/>
                    </a:lnTo>
                    <a:lnTo>
                      <a:pt x="134" y="324"/>
                    </a:lnTo>
                    <a:lnTo>
                      <a:pt x="146" y="327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61" y="322"/>
                    </a:lnTo>
                    <a:lnTo>
                      <a:pt x="166" y="318"/>
                    </a:lnTo>
                    <a:lnTo>
                      <a:pt x="173" y="314"/>
                    </a:lnTo>
                    <a:lnTo>
                      <a:pt x="180" y="314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61" y="360"/>
                    </a:lnTo>
                    <a:lnTo>
                      <a:pt x="143" y="358"/>
                    </a:lnTo>
                    <a:lnTo>
                      <a:pt x="126" y="354"/>
                    </a:lnTo>
                    <a:lnTo>
                      <a:pt x="109" y="347"/>
                    </a:lnTo>
                    <a:lnTo>
                      <a:pt x="93" y="340"/>
                    </a:lnTo>
                    <a:lnTo>
                      <a:pt x="78" y="331"/>
                    </a:lnTo>
                    <a:lnTo>
                      <a:pt x="65" y="320"/>
                    </a:lnTo>
                    <a:lnTo>
                      <a:pt x="52" y="309"/>
                    </a:lnTo>
                    <a:lnTo>
                      <a:pt x="40" y="295"/>
                    </a:lnTo>
                    <a:lnTo>
                      <a:pt x="29" y="282"/>
                    </a:lnTo>
                    <a:lnTo>
                      <a:pt x="21" y="267"/>
                    </a:lnTo>
                    <a:lnTo>
                      <a:pt x="13" y="251"/>
                    </a:lnTo>
                    <a:lnTo>
                      <a:pt x="8" y="234"/>
                    </a:lnTo>
                    <a:lnTo>
                      <a:pt x="2" y="217"/>
                    </a:lnTo>
                    <a:lnTo>
                      <a:pt x="0" y="199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0" y="163"/>
                    </a:lnTo>
                    <a:lnTo>
                      <a:pt x="2" y="145"/>
                    </a:lnTo>
                    <a:lnTo>
                      <a:pt x="8" y="127"/>
                    </a:lnTo>
                    <a:lnTo>
                      <a:pt x="13" y="111"/>
                    </a:lnTo>
                    <a:lnTo>
                      <a:pt x="21" y="95"/>
                    </a:lnTo>
                    <a:lnTo>
                      <a:pt x="29" y="80"/>
                    </a:lnTo>
                    <a:lnTo>
                      <a:pt x="40" y="67"/>
                    </a:lnTo>
                    <a:lnTo>
                      <a:pt x="52" y="53"/>
                    </a:lnTo>
                    <a:lnTo>
                      <a:pt x="65" y="42"/>
                    </a:lnTo>
                    <a:lnTo>
                      <a:pt x="78" y="31"/>
                    </a:lnTo>
                    <a:lnTo>
                      <a:pt x="93" y="22"/>
                    </a:lnTo>
                    <a:lnTo>
                      <a:pt x="109" y="15"/>
                    </a:lnTo>
                    <a:lnTo>
                      <a:pt x="126" y="8"/>
                    </a:lnTo>
                    <a:lnTo>
                      <a:pt x="143" y="4"/>
                    </a:lnTo>
                    <a:lnTo>
                      <a:pt x="161" y="2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43" name="Freeform 145"/>
              <p:cNvSpPr>
                <a:spLocks noChangeArrowheads="1"/>
              </p:cNvSpPr>
              <p:nvPr/>
            </p:nvSpPr>
            <p:spPr bwMode="auto">
              <a:xfrm>
                <a:off x="179388" y="180975"/>
                <a:ext cx="285750" cy="150813"/>
              </a:xfrm>
              <a:custGeom>
                <a:avLst/>
                <a:gdLst>
                  <a:gd name="T0" fmla="*/ 13 w 180"/>
                  <a:gd name="T1" fmla="*/ 0 h 95"/>
                  <a:gd name="T2" fmla="*/ 54 w 180"/>
                  <a:gd name="T3" fmla="*/ 42 h 95"/>
                  <a:gd name="T4" fmla="*/ 54 w 180"/>
                  <a:gd name="T5" fmla="*/ 42 h 95"/>
                  <a:gd name="T6" fmla="*/ 60 w 180"/>
                  <a:gd name="T7" fmla="*/ 39 h 95"/>
                  <a:gd name="T8" fmla="*/ 67 w 180"/>
                  <a:gd name="T9" fmla="*/ 39 h 95"/>
                  <a:gd name="T10" fmla="*/ 67 w 180"/>
                  <a:gd name="T11" fmla="*/ 39 h 95"/>
                  <a:gd name="T12" fmla="*/ 75 w 180"/>
                  <a:gd name="T13" fmla="*/ 41 h 95"/>
                  <a:gd name="T14" fmla="*/ 83 w 180"/>
                  <a:gd name="T15" fmla="*/ 45 h 95"/>
                  <a:gd name="T16" fmla="*/ 88 w 180"/>
                  <a:gd name="T17" fmla="*/ 50 h 95"/>
                  <a:gd name="T18" fmla="*/ 92 w 180"/>
                  <a:gd name="T19" fmla="*/ 58 h 95"/>
                  <a:gd name="T20" fmla="*/ 180 w 180"/>
                  <a:gd name="T21" fmla="*/ 58 h 95"/>
                  <a:gd name="T22" fmla="*/ 180 w 180"/>
                  <a:gd name="T23" fmla="*/ 76 h 95"/>
                  <a:gd name="T24" fmla="*/ 92 w 180"/>
                  <a:gd name="T25" fmla="*/ 76 h 95"/>
                  <a:gd name="T26" fmla="*/ 92 w 180"/>
                  <a:gd name="T27" fmla="*/ 76 h 95"/>
                  <a:gd name="T28" fmla="*/ 88 w 180"/>
                  <a:gd name="T29" fmla="*/ 84 h 95"/>
                  <a:gd name="T30" fmla="*/ 83 w 180"/>
                  <a:gd name="T31" fmla="*/ 89 h 95"/>
                  <a:gd name="T32" fmla="*/ 75 w 180"/>
                  <a:gd name="T33" fmla="*/ 93 h 95"/>
                  <a:gd name="T34" fmla="*/ 67 w 180"/>
                  <a:gd name="T35" fmla="*/ 95 h 95"/>
                  <a:gd name="T36" fmla="*/ 67 w 180"/>
                  <a:gd name="T37" fmla="*/ 95 h 95"/>
                  <a:gd name="T38" fmla="*/ 61 w 180"/>
                  <a:gd name="T39" fmla="*/ 95 h 95"/>
                  <a:gd name="T40" fmla="*/ 56 w 180"/>
                  <a:gd name="T41" fmla="*/ 92 h 95"/>
                  <a:gd name="T42" fmla="*/ 50 w 180"/>
                  <a:gd name="T43" fmla="*/ 91 h 95"/>
                  <a:gd name="T44" fmla="*/ 46 w 180"/>
                  <a:gd name="T45" fmla="*/ 87 h 95"/>
                  <a:gd name="T46" fmla="*/ 44 w 180"/>
                  <a:gd name="T47" fmla="*/ 83 h 95"/>
                  <a:gd name="T48" fmla="*/ 41 w 180"/>
                  <a:gd name="T49" fmla="*/ 77 h 95"/>
                  <a:gd name="T50" fmla="*/ 40 w 180"/>
                  <a:gd name="T51" fmla="*/ 73 h 95"/>
                  <a:gd name="T52" fmla="*/ 38 w 180"/>
                  <a:gd name="T53" fmla="*/ 66 h 95"/>
                  <a:gd name="T54" fmla="*/ 38 w 180"/>
                  <a:gd name="T55" fmla="*/ 66 h 95"/>
                  <a:gd name="T56" fmla="*/ 40 w 180"/>
                  <a:gd name="T57" fmla="*/ 61 h 95"/>
                  <a:gd name="T58" fmla="*/ 41 w 180"/>
                  <a:gd name="T59" fmla="*/ 54 h 95"/>
                  <a:gd name="T60" fmla="*/ 0 w 180"/>
                  <a:gd name="T61" fmla="*/ 13 h 95"/>
                  <a:gd name="T62" fmla="*/ 13 w 180"/>
                  <a:gd name="T63" fmla="*/ 0 h 9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80"/>
                  <a:gd name="T97" fmla="*/ 0 h 95"/>
                  <a:gd name="T98" fmla="*/ 180 w 180"/>
                  <a:gd name="T99" fmla="*/ 95 h 9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80" h="95">
                    <a:moveTo>
                      <a:pt x="13" y="0"/>
                    </a:moveTo>
                    <a:lnTo>
                      <a:pt x="54" y="42"/>
                    </a:lnTo>
                    <a:lnTo>
                      <a:pt x="54" y="42"/>
                    </a:lnTo>
                    <a:lnTo>
                      <a:pt x="60" y="39"/>
                    </a:lnTo>
                    <a:lnTo>
                      <a:pt x="67" y="39"/>
                    </a:lnTo>
                    <a:lnTo>
                      <a:pt x="67" y="39"/>
                    </a:lnTo>
                    <a:lnTo>
                      <a:pt x="75" y="41"/>
                    </a:lnTo>
                    <a:lnTo>
                      <a:pt x="83" y="45"/>
                    </a:lnTo>
                    <a:lnTo>
                      <a:pt x="88" y="50"/>
                    </a:lnTo>
                    <a:lnTo>
                      <a:pt x="92" y="58"/>
                    </a:lnTo>
                    <a:lnTo>
                      <a:pt x="180" y="58"/>
                    </a:lnTo>
                    <a:lnTo>
                      <a:pt x="180" y="76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88" y="84"/>
                    </a:lnTo>
                    <a:lnTo>
                      <a:pt x="83" y="89"/>
                    </a:lnTo>
                    <a:lnTo>
                      <a:pt x="75" y="93"/>
                    </a:lnTo>
                    <a:lnTo>
                      <a:pt x="67" y="95"/>
                    </a:lnTo>
                    <a:lnTo>
                      <a:pt x="67" y="95"/>
                    </a:lnTo>
                    <a:lnTo>
                      <a:pt x="61" y="95"/>
                    </a:lnTo>
                    <a:lnTo>
                      <a:pt x="56" y="92"/>
                    </a:lnTo>
                    <a:lnTo>
                      <a:pt x="50" y="91"/>
                    </a:lnTo>
                    <a:lnTo>
                      <a:pt x="46" y="87"/>
                    </a:lnTo>
                    <a:lnTo>
                      <a:pt x="44" y="83"/>
                    </a:lnTo>
                    <a:lnTo>
                      <a:pt x="41" y="77"/>
                    </a:lnTo>
                    <a:lnTo>
                      <a:pt x="40" y="73"/>
                    </a:lnTo>
                    <a:lnTo>
                      <a:pt x="38" y="66"/>
                    </a:lnTo>
                    <a:lnTo>
                      <a:pt x="38" y="66"/>
                    </a:lnTo>
                    <a:lnTo>
                      <a:pt x="40" y="61"/>
                    </a:lnTo>
                    <a:lnTo>
                      <a:pt x="41" y="54"/>
                    </a:lnTo>
                    <a:lnTo>
                      <a:pt x="0" y="13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85" name="组合 211"/>
            <p:cNvGrpSpPr/>
            <p:nvPr/>
          </p:nvGrpSpPr>
          <p:grpSpPr bwMode="auto">
            <a:xfrm>
              <a:off x="3936090" y="2334867"/>
              <a:ext cx="293430" cy="282736"/>
              <a:chOff x="0" y="0"/>
              <a:chExt cx="447675" cy="422275"/>
            </a:xfrm>
            <a:solidFill>
              <a:schemeClr val="bg1">
                <a:alpha val="70000"/>
              </a:schemeClr>
            </a:solidFill>
          </p:grpSpPr>
          <p:sp>
            <p:nvSpPr>
              <p:cNvPr id="140" name="Freeform 146"/>
              <p:cNvSpPr>
                <a:spLocks noChangeArrowheads="1"/>
              </p:cNvSpPr>
              <p:nvPr/>
            </p:nvSpPr>
            <p:spPr bwMode="auto">
              <a:xfrm>
                <a:off x="0" y="87312"/>
                <a:ext cx="447675" cy="334963"/>
              </a:xfrm>
              <a:custGeom>
                <a:avLst/>
                <a:gdLst>
                  <a:gd name="T0" fmla="*/ 86 w 282"/>
                  <a:gd name="T1" fmla="*/ 0 h 211"/>
                  <a:gd name="T2" fmla="*/ 115 w 282"/>
                  <a:gd name="T3" fmla="*/ 6 h 211"/>
                  <a:gd name="T4" fmla="*/ 141 w 282"/>
                  <a:gd name="T5" fmla="*/ 20 h 211"/>
                  <a:gd name="T6" fmla="*/ 153 w 282"/>
                  <a:gd name="T7" fmla="*/ 11 h 211"/>
                  <a:gd name="T8" fmla="*/ 182 w 282"/>
                  <a:gd name="T9" fmla="*/ 1 h 211"/>
                  <a:gd name="T10" fmla="*/ 198 w 282"/>
                  <a:gd name="T11" fmla="*/ 0 h 211"/>
                  <a:gd name="T12" fmla="*/ 214 w 282"/>
                  <a:gd name="T13" fmla="*/ 1 h 211"/>
                  <a:gd name="T14" fmla="*/ 245 w 282"/>
                  <a:gd name="T15" fmla="*/ 14 h 211"/>
                  <a:gd name="T16" fmla="*/ 268 w 282"/>
                  <a:gd name="T17" fmla="*/ 35 h 211"/>
                  <a:gd name="T18" fmla="*/ 278 w 282"/>
                  <a:gd name="T19" fmla="*/ 57 h 211"/>
                  <a:gd name="T20" fmla="*/ 282 w 282"/>
                  <a:gd name="T21" fmla="*/ 73 h 211"/>
                  <a:gd name="T22" fmla="*/ 282 w 282"/>
                  <a:gd name="T23" fmla="*/ 81 h 211"/>
                  <a:gd name="T24" fmla="*/ 281 w 282"/>
                  <a:gd name="T25" fmla="*/ 102 h 211"/>
                  <a:gd name="T26" fmla="*/ 274 w 282"/>
                  <a:gd name="T27" fmla="*/ 123 h 211"/>
                  <a:gd name="T28" fmla="*/ 263 w 282"/>
                  <a:gd name="T29" fmla="*/ 145 h 211"/>
                  <a:gd name="T30" fmla="*/ 248 w 282"/>
                  <a:gd name="T31" fmla="*/ 165 h 211"/>
                  <a:gd name="T32" fmla="*/ 228 w 282"/>
                  <a:gd name="T33" fmla="*/ 184 h 211"/>
                  <a:gd name="T34" fmla="*/ 203 w 282"/>
                  <a:gd name="T35" fmla="*/ 199 h 211"/>
                  <a:gd name="T36" fmla="*/ 172 w 282"/>
                  <a:gd name="T37" fmla="*/ 209 h 211"/>
                  <a:gd name="T38" fmla="*/ 137 w 282"/>
                  <a:gd name="T39" fmla="*/ 211 h 211"/>
                  <a:gd name="T40" fmla="*/ 118 w 282"/>
                  <a:gd name="T41" fmla="*/ 211 h 211"/>
                  <a:gd name="T42" fmla="*/ 86 w 282"/>
                  <a:gd name="T43" fmla="*/ 203 h 211"/>
                  <a:gd name="T44" fmla="*/ 58 w 282"/>
                  <a:gd name="T45" fmla="*/ 191 h 211"/>
                  <a:gd name="T46" fmla="*/ 38 w 282"/>
                  <a:gd name="T47" fmla="*/ 173 h 211"/>
                  <a:gd name="T48" fmla="*/ 22 w 282"/>
                  <a:gd name="T49" fmla="*/ 153 h 211"/>
                  <a:gd name="T50" fmla="*/ 11 w 282"/>
                  <a:gd name="T51" fmla="*/ 133 h 211"/>
                  <a:gd name="T52" fmla="*/ 4 w 282"/>
                  <a:gd name="T53" fmla="*/ 111 h 211"/>
                  <a:gd name="T54" fmla="*/ 0 w 282"/>
                  <a:gd name="T55" fmla="*/ 81 h 211"/>
                  <a:gd name="T56" fmla="*/ 0 w 282"/>
                  <a:gd name="T57" fmla="*/ 73 h 211"/>
                  <a:gd name="T58" fmla="*/ 4 w 282"/>
                  <a:gd name="T59" fmla="*/ 57 h 211"/>
                  <a:gd name="T60" fmla="*/ 15 w 282"/>
                  <a:gd name="T61" fmla="*/ 35 h 211"/>
                  <a:gd name="T62" fmla="*/ 38 w 282"/>
                  <a:gd name="T63" fmla="*/ 14 h 211"/>
                  <a:gd name="T64" fmla="*/ 68 w 282"/>
                  <a:gd name="T65" fmla="*/ 1 h 211"/>
                  <a:gd name="T66" fmla="*/ 86 w 282"/>
                  <a:gd name="T67" fmla="*/ 0 h 2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82"/>
                  <a:gd name="T103" fmla="*/ 0 h 211"/>
                  <a:gd name="T104" fmla="*/ 282 w 282"/>
                  <a:gd name="T105" fmla="*/ 211 h 2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82" h="211">
                    <a:moveTo>
                      <a:pt x="86" y="0"/>
                    </a:moveTo>
                    <a:lnTo>
                      <a:pt x="86" y="0"/>
                    </a:lnTo>
                    <a:lnTo>
                      <a:pt x="100" y="1"/>
                    </a:lnTo>
                    <a:lnTo>
                      <a:pt x="115" y="6"/>
                    </a:lnTo>
                    <a:lnTo>
                      <a:pt x="129" y="11"/>
                    </a:lnTo>
                    <a:lnTo>
                      <a:pt x="141" y="20"/>
                    </a:lnTo>
                    <a:lnTo>
                      <a:pt x="141" y="20"/>
                    </a:lnTo>
                    <a:lnTo>
                      <a:pt x="153" y="11"/>
                    </a:lnTo>
                    <a:lnTo>
                      <a:pt x="167" y="6"/>
                    </a:lnTo>
                    <a:lnTo>
                      <a:pt x="182" y="1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206" y="0"/>
                    </a:lnTo>
                    <a:lnTo>
                      <a:pt x="214" y="1"/>
                    </a:lnTo>
                    <a:lnTo>
                      <a:pt x="230" y="6"/>
                    </a:lnTo>
                    <a:lnTo>
                      <a:pt x="245" y="14"/>
                    </a:lnTo>
                    <a:lnTo>
                      <a:pt x="258" y="23"/>
                    </a:lnTo>
                    <a:lnTo>
                      <a:pt x="268" y="35"/>
                    </a:lnTo>
                    <a:lnTo>
                      <a:pt x="275" y="49"/>
                    </a:lnTo>
                    <a:lnTo>
                      <a:pt x="278" y="57"/>
                    </a:lnTo>
                    <a:lnTo>
                      <a:pt x="281" y="65"/>
                    </a:lnTo>
                    <a:lnTo>
                      <a:pt x="282" y="73"/>
                    </a:lnTo>
                    <a:lnTo>
                      <a:pt x="282" y="81"/>
                    </a:lnTo>
                    <a:lnTo>
                      <a:pt x="282" y="81"/>
                    </a:lnTo>
                    <a:lnTo>
                      <a:pt x="282" y="91"/>
                    </a:lnTo>
                    <a:lnTo>
                      <a:pt x="281" y="102"/>
                    </a:lnTo>
                    <a:lnTo>
                      <a:pt x="278" y="112"/>
                    </a:lnTo>
                    <a:lnTo>
                      <a:pt x="274" y="123"/>
                    </a:lnTo>
                    <a:lnTo>
                      <a:pt x="270" y="134"/>
                    </a:lnTo>
                    <a:lnTo>
                      <a:pt x="263" y="145"/>
                    </a:lnTo>
                    <a:lnTo>
                      <a:pt x="256" y="156"/>
                    </a:lnTo>
                    <a:lnTo>
                      <a:pt x="248" y="165"/>
                    </a:lnTo>
                    <a:lnTo>
                      <a:pt x="239" y="175"/>
                    </a:lnTo>
                    <a:lnTo>
                      <a:pt x="228" y="184"/>
                    </a:lnTo>
                    <a:lnTo>
                      <a:pt x="216" y="192"/>
                    </a:lnTo>
                    <a:lnTo>
                      <a:pt x="203" y="199"/>
                    </a:lnTo>
                    <a:lnTo>
                      <a:pt x="188" y="205"/>
                    </a:lnTo>
                    <a:lnTo>
                      <a:pt x="172" y="209"/>
                    </a:lnTo>
                    <a:lnTo>
                      <a:pt x="156" y="211"/>
                    </a:lnTo>
                    <a:lnTo>
                      <a:pt x="137" y="211"/>
                    </a:lnTo>
                    <a:lnTo>
                      <a:pt x="137" y="211"/>
                    </a:lnTo>
                    <a:lnTo>
                      <a:pt x="118" y="211"/>
                    </a:lnTo>
                    <a:lnTo>
                      <a:pt x="100" y="209"/>
                    </a:lnTo>
                    <a:lnTo>
                      <a:pt x="86" y="203"/>
                    </a:lnTo>
                    <a:lnTo>
                      <a:pt x="71" y="198"/>
                    </a:lnTo>
                    <a:lnTo>
                      <a:pt x="58" y="191"/>
                    </a:lnTo>
                    <a:lnTo>
                      <a:pt x="48" y="183"/>
                    </a:lnTo>
                    <a:lnTo>
                      <a:pt x="38" y="173"/>
                    </a:lnTo>
                    <a:lnTo>
                      <a:pt x="29" y="164"/>
                    </a:lnTo>
                    <a:lnTo>
                      <a:pt x="22" y="153"/>
                    </a:lnTo>
                    <a:lnTo>
                      <a:pt x="15" y="144"/>
                    </a:lnTo>
                    <a:lnTo>
                      <a:pt x="11" y="133"/>
                    </a:lnTo>
                    <a:lnTo>
                      <a:pt x="7" y="121"/>
                    </a:lnTo>
                    <a:lnTo>
                      <a:pt x="4" y="111"/>
                    </a:lnTo>
                    <a:lnTo>
                      <a:pt x="2" y="10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2" y="65"/>
                    </a:lnTo>
                    <a:lnTo>
                      <a:pt x="4" y="57"/>
                    </a:lnTo>
                    <a:lnTo>
                      <a:pt x="7" y="49"/>
                    </a:lnTo>
                    <a:lnTo>
                      <a:pt x="15" y="35"/>
                    </a:lnTo>
                    <a:lnTo>
                      <a:pt x="25" y="23"/>
                    </a:lnTo>
                    <a:lnTo>
                      <a:pt x="38" y="14"/>
                    </a:lnTo>
                    <a:lnTo>
                      <a:pt x="52" y="6"/>
                    </a:lnTo>
                    <a:lnTo>
                      <a:pt x="68" y="1"/>
                    </a:lnTo>
                    <a:lnTo>
                      <a:pt x="7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41" name="Freeform 147"/>
              <p:cNvSpPr>
                <a:spLocks noChangeArrowheads="1"/>
              </p:cNvSpPr>
              <p:nvPr/>
            </p:nvSpPr>
            <p:spPr bwMode="auto">
              <a:xfrm>
                <a:off x="127000" y="0"/>
                <a:ext cx="107950" cy="153988"/>
              </a:xfrm>
              <a:custGeom>
                <a:avLst/>
                <a:gdLst>
                  <a:gd name="T0" fmla="*/ 60 w 68"/>
                  <a:gd name="T1" fmla="*/ 97 h 97"/>
                  <a:gd name="T2" fmla="*/ 60 w 68"/>
                  <a:gd name="T3" fmla="*/ 97 h 97"/>
                  <a:gd name="T4" fmla="*/ 65 w 68"/>
                  <a:gd name="T5" fmla="*/ 85 h 97"/>
                  <a:gd name="T6" fmla="*/ 68 w 68"/>
                  <a:gd name="T7" fmla="*/ 71 h 97"/>
                  <a:gd name="T8" fmla="*/ 68 w 68"/>
                  <a:gd name="T9" fmla="*/ 58 h 97"/>
                  <a:gd name="T10" fmla="*/ 66 w 68"/>
                  <a:gd name="T11" fmla="*/ 46 h 97"/>
                  <a:gd name="T12" fmla="*/ 62 w 68"/>
                  <a:gd name="T13" fmla="*/ 33 h 97"/>
                  <a:gd name="T14" fmla="*/ 56 w 68"/>
                  <a:gd name="T15" fmla="*/ 21 h 97"/>
                  <a:gd name="T16" fmla="*/ 49 w 68"/>
                  <a:gd name="T17" fmla="*/ 10 h 97"/>
                  <a:gd name="T18" fmla="*/ 39 w 68"/>
                  <a:gd name="T19" fmla="*/ 0 h 97"/>
                  <a:gd name="T20" fmla="*/ 0 w 68"/>
                  <a:gd name="T21" fmla="*/ 6 h 97"/>
                  <a:gd name="T22" fmla="*/ 0 w 68"/>
                  <a:gd name="T23" fmla="*/ 6 h 97"/>
                  <a:gd name="T24" fmla="*/ 14 w 68"/>
                  <a:gd name="T25" fmla="*/ 15 h 97"/>
                  <a:gd name="T26" fmla="*/ 24 w 68"/>
                  <a:gd name="T27" fmla="*/ 23 h 97"/>
                  <a:gd name="T28" fmla="*/ 35 w 68"/>
                  <a:gd name="T29" fmla="*/ 32 h 97"/>
                  <a:gd name="T30" fmla="*/ 43 w 68"/>
                  <a:gd name="T31" fmla="*/ 42 h 97"/>
                  <a:gd name="T32" fmla="*/ 50 w 68"/>
                  <a:gd name="T33" fmla="*/ 54 h 97"/>
                  <a:gd name="T34" fmla="*/ 56 w 68"/>
                  <a:gd name="T35" fmla="*/ 66 h 97"/>
                  <a:gd name="T36" fmla="*/ 58 w 68"/>
                  <a:gd name="T37" fmla="*/ 81 h 97"/>
                  <a:gd name="T38" fmla="*/ 60 w 68"/>
                  <a:gd name="T39" fmla="*/ 97 h 97"/>
                  <a:gd name="T40" fmla="*/ 60 w 68"/>
                  <a:gd name="T41" fmla="*/ 97 h 9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8"/>
                  <a:gd name="T64" fmla="*/ 0 h 97"/>
                  <a:gd name="T65" fmla="*/ 68 w 68"/>
                  <a:gd name="T66" fmla="*/ 97 h 9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8" h="97">
                    <a:moveTo>
                      <a:pt x="60" y="97"/>
                    </a:moveTo>
                    <a:lnTo>
                      <a:pt x="60" y="97"/>
                    </a:lnTo>
                    <a:lnTo>
                      <a:pt x="65" y="85"/>
                    </a:lnTo>
                    <a:lnTo>
                      <a:pt x="68" y="71"/>
                    </a:lnTo>
                    <a:lnTo>
                      <a:pt x="68" y="58"/>
                    </a:lnTo>
                    <a:lnTo>
                      <a:pt x="66" y="46"/>
                    </a:lnTo>
                    <a:lnTo>
                      <a:pt x="62" y="33"/>
                    </a:lnTo>
                    <a:lnTo>
                      <a:pt x="56" y="21"/>
                    </a:lnTo>
                    <a:lnTo>
                      <a:pt x="49" y="10"/>
                    </a:lnTo>
                    <a:lnTo>
                      <a:pt x="39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4" y="15"/>
                    </a:lnTo>
                    <a:lnTo>
                      <a:pt x="24" y="23"/>
                    </a:lnTo>
                    <a:lnTo>
                      <a:pt x="35" y="32"/>
                    </a:lnTo>
                    <a:lnTo>
                      <a:pt x="43" y="42"/>
                    </a:lnTo>
                    <a:lnTo>
                      <a:pt x="50" y="54"/>
                    </a:lnTo>
                    <a:lnTo>
                      <a:pt x="56" y="66"/>
                    </a:lnTo>
                    <a:lnTo>
                      <a:pt x="58" y="81"/>
                    </a:lnTo>
                    <a:lnTo>
                      <a:pt x="60" y="97"/>
                    </a:lnTo>
                    <a:lnTo>
                      <a:pt x="60" y="9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86" name="组合 200"/>
            <p:cNvGrpSpPr/>
            <p:nvPr/>
          </p:nvGrpSpPr>
          <p:grpSpPr bwMode="auto">
            <a:xfrm>
              <a:off x="4683193" y="619317"/>
              <a:ext cx="443267" cy="372021"/>
              <a:chOff x="0" y="0"/>
              <a:chExt cx="676275" cy="555625"/>
            </a:xfrm>
            <a:solidFill>
              <a:schemeClr val="bg1">
                <a:alpha val="70000"/>
              </a:schemeClr>
            </a:solidFill>
          </p:grpSpPr>
          <p:sp>
            <p:nvSpPr>
              <p:cNvPr id="137" name="Freeform 148"/>
              <p:cNvSpPr>
                <a:spLocks noChangeArrowheads="1"/>
              </p:cNvSpPr>
              <p:nvPr/>
            </p:nvSpPr>
            <p:spPr bwMode="auto">
              <a:xfrm>
                <a:off x="19050" y="26987"/>
                <a:ext cx="657225" cy="528638"/>
              </a:xfrm>
              <a:custGeom>
                <a:avLst/>
                <a:gdLst>
                  <a:gd name="T0" fmla="*/ 0 w 414"/>
                  <a:gd name="T1" fmla="*/ 117 h 333"/>
                  <a:gd name="T2" fmla="*/ 10 w 414"/>
                  <a:gd name="T3" fmla="*/ 102 h 333"/>
                  <a:gd name="T4" fmla="*/ 316 w 414"/>
                  <a:gd name="T5" fmla="*/ 306 h 333"/>
                  <a:gd name="T6" fmla="*/ 316 w 414"/>
                  <a:gd name="T7" fmla="*/ 306 h 333"/>
                  <a:gd name="T8" fmla="*/ 325 w 414"/>
                  <a:gd name="T9" fmla="*/ 310 h 333"/>
                  <a:gd name="T10" fmla="*/ 335 w 414"/>
                  <a:gd name="T11" fmla="*/ 313 h 333"/>
                  <a:gd name="T12" fmla="*/ 343 w 414"/>
                  <a:gd name="T13" fmla="*/ 313 h 333"/>
                  <a:gd name="T14" fmla="*/ 352 w 414"/>
                  <a:gd name="T15" fmla="*/ 312 h 333"/>
                  <a:gd name="T16" fmla="*/ 362 w 414"/>
                  <a:gd name="T17" fmla="*/ 309 h 333"/>
                  <a:gd name="T18" fmla="*/ 371 w 414"/>
                  <a:gd name="T19" fmla="*/ 304 h 333"/>
                  <a:gd name="T20" fmla="*/ 378 w 414"/>
                  <a:gd name="T21" fmla="*/ 297 h 333"/>
                  <a:gd name="T22" fmla="*/ 385 w 414"/>
                  <a:gd name="T23" fmla="*/ 289 h 333"/>
                  <a:gd name="T24" fmla="*/ 385 w 414"/>
                  <a:gd name="T25" fmla="*/ 289 h 333"/>
                  <a:gd name="T26" fmla="*/ 390 w 414"/>
                  <a:gd name="T27" fmla="*/ 279 h 333"/>
                  <a:gd name="T28" fmla="*/ 393 w 414"/>
                  <a:gd name="T29" fmla="*/ 270 h 333"/>
                  <a:gd name="T30" fmla="*/ 394 w 414"/>
                  <a:gd name="T31" fmla="*/ 260 h 333"/>
                  <a:gd name="T32" fmla="*/ 394 w 414"/>
                  <a:gd name="T33" fmla="*/ 251 h 333"/>
                  <a:gd name="T34" fmla="*/ 391 w 414"/>
                  <a:gd name="T35" fmla="*/ 241 h 333"/>
                  <a:gd name="T36" fmla="*/ 387 w 414"/>
                  <a:gd name="T37" fmla="*/ 232 h 333"/>
                  <a:gd name="T38" fmla="*/ 382 w 414"/>
                  <a:gd name="T39" fmla="*/ 225 h 333"/>
                  <a:gd name="T40" fmla="*/ 375 w 414"/>
                  <a:gd name="T41" fmla="*/ 218 h 333"/>
                  <a:gd name="T42" fmla="*/ 69 w 414"/>
                  <a:gd name="T43" fmla="*/ 14 h 333"/>
                  <a:gd name="T44" fmla="*/ 79 w 414"/>
                  <a:gd name="T45" fmla="*/ 0 h 333"/>
                  <a:gd name="T46" fmla="*/ 389 w 414"/>
                  <a:gd name="T47" fmla="*/ 207 h 333"/>
                  <a:gd name="T48" fmla="*/ 389 w 414"/>
                  <a:gd name="T49" fmla="*/ 207 h 333"/>
                  <a:gd name="T50" fmla="*/ 398 w 414"/>
                  <a:gd name="T51" fmla="*/ 216 h 333"/>
                  <a:gd name="T52" fmla="*/ 405 w 414"/>
                  <a:gd name="T53" fmla="*/ 225 h 333"/>
                  <a:gd name="T54" fmla="*/ 410 w 414"/>
                  <a:gd name="T55" fmla="*/ 236 h 333"/>
                  <a:gd name="T56" fmla="*/ 414 w 414"/>
                  <a:gd name="T57" fmla="*/ 248 h 333"/>
                  <a:gd name="T58" fmla="*/ 414 w 414"/>
                  <a:gd name="T59" fmla="*/ 262 h 333"/>
                  <a:gd name="T60" fmla="*/ 413 w 414"/>
                  <a:gd name="T61" fmla="*/ 275 h 333"/>
                  <a:gd name="T62" fmla="*/ 409 w 414"/>
                  <a:gd name="T63" fmla="*/ 287 h 333"/>
                  <a:gd name="T64" fmla="*/ 402 w 414"/>
                  <a:gd name="T65" fmla="*/ 300 h 333"/>
                  <a:gd name="T66" fmla="*/ 402 w 414"/>
                  <a:gd name="T67" fmla="*/ 300 h 333"/>
                  <a:gd name="T68" fmla="*/ 393 w 414"/>
                  <a:gd name="T69" fmla="*/ 312 h 333"/>
                  <a:gd name="T70" fmla="*/ 382 w 414"/>
                  <a:gd name="T71" fmla="*/ 320 h 333"/>
                  <a:gd name="T72" fmla="*/ 371 w 414"/>
                  <a:gd name="T73" fmla="*/ 327 h 333"/>
                  <a:gd name="T74" fmla="*/ 359 w 414"/>
                  <a:gd name="T75" fmla="*/ 331 h 333"/>
                  <a:gd name="T76" fmla="*/ 347 w 414"/>
                  <a:gd name="T77" fmla="*/ 333 h 333"/>
                  <a:gd name="T78" fmla="*/ 335 w 414"/>
                  <a:gd name="T79" fmla="*/ 332 h 333"/>
                  <a:gd name="T80" fmla="*/ 322 w 414"/>
                  <a:gd name="T81" fmla="*/ 329 h 333"/>
                  <a:gd name="T82" fmla="*/ 310 w 414"/>
                  <a:gd name="T83" fmla="*/ 323 h 333"/>
                  <a:gd name="T84" fmla="*/ 0 w 414"/>
                  <a:gd name="T85" fmla="*/ 117 h 33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4"/>
                  <a:gd name="T130" fmla="*/ 0 h 333"/>
                  <a:gd name="T131" fmla="*/ 414 w 414"/>
                  <a:gd name="T132" fmla="*/ 333 h 33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4" h="333">
                    <a:moveTo>
                      <a:pt x="0" y="117"/>
                    </a:moveTo>
                    <a:lnTo>
                      <a:pt x="10" y="102"/>
                    </a:lnTo>
                    <a:lnTo>
                      <a:pt x="316" y="306"/>
                    </a:lnTo>
                    <a:lnTo>
                      <a:pt x="316" y="306"/>
                    </a:lnTo>
                    <a:lnTo>
                      <a:pt x="325" y="310"/>
                    </a:lnTo>
                    <a:lnTo>
                      <a:pt x="335" y="313"/>
                    </a:lnTo>
                    <a:lnTo>
                      <a:pt x="343" y="313"/>
                    </a:lnTo>
                    <a:lnTo>
                      <a:pt x="352" y="312"/>
                    </a:lnTo>
                    <a:lnTo>
                      <a:pt x="362" y="309"/>
                    </a:lnTo>
                    <a:lnTo>
                      <a:pt x="371" y="304"/>
                    </a:lnTo>
                    <a:lnTo>
                      <a:pt x="378" y="297"/>
                    </a:lnTo>
                    <a:lnTo>
                      <a:pt x="385" y="289"/>
                    </a:lnTo>
                    <a:lnTo>
                      <a:pt x="385" y="289"/>
                    </a:lnTo>
                    <a:lnTo>
                      <a:pt x="390" y="279"/>
                    </a:lnTo>
                    <a:lnTo>
                      <a:pt x="393" y="270"/>
                    </a:lnTo>
                    <a:lnTo>
                      <a:pt x="394" y="260"/>
                    </a:lnTo>
                    <a:lnTo>
                      <a:pt x="394" y="251"/>
                    </a:lnTo>
                    <a:lnTo>
                      <a:pt x="391" y="241"/>
                    </a:lnTo>
                    <a:lnTo>
                      <a:pt x="387" y="232"/>
                    </a:lnTo>
                    <a:lnTo>
                      <a:pt x="382" y="225"/>
                    </a:lnTo>
                    <a:lnTo>
                      <a:pt x="375" y="218"/>
                    </a:lnTo>
                    <a:lnTo>
                      <a:pt x="69" y="14"/>
                    </a:lnTo>
                    <a:lnTo>
                      <a:pt x="79" y="0"/>
                    </a:lnTo>
                    <a:lnTo>
                      <a:pt x="389" y="207"/>
                    </a:lnTo>
                    <a:lnTo>
                      <a:pt x="389" y="207"/>
                    </a:lnTo>
                    <a:lnTo>
                      <a:pt x="398" y="216"/>
                    </a:lnTo>
                    <a:lnTo>
                      <a:pt x="405" y="225"/>
                    </a:lnTo>
                    <a:lnTo>
                      <a:pt x="410" y="236"/>
                    </a:lnTo>
                    <a:lnTo>
                      <a:pt x="414" y="248"/>
                    </a:lnTo>
                    <a:lnTo>
                      <a:pt x="414" y="262"/>
                    </a:lnTo>
                    <a:lnTo>
                      <a:pt x="413" y="275"/>
                    </a:lnTo>
                    <a:lnTo>
                      <a:pt x="409" y="287"/>
                    </a:lnTo>
                    <a:lnTo>
                      <a:pt x="402" y="300"/>
                    </a:lnTo>
                    <a:lnTo>
                      <a:pt x="402" y="300"/>
                    </a:lnTo>
                    <a:lnTo>
                      <a:pt x="393" y="312"/>
                    </a:lnTo>
                    <a:lnTo>
                      <a:pt x="382" y="320"/>
                    </a:lnTo>
                    <a:lnTo>
                      <a:pt x="371" y="327"/>
                    </a:lnTo>
                    <a:lnTo>
                      <a:pt x="359" y="331"/>
                    </a:lnTo>
                    <a:lnTo>
                      <a:pt x="347" y="333"/>
                    </a:lnTo>
                    <a:lnTo>
                      <a:pt x="335" y="332"/>
                    </a:lnTo>
                    <a:lnTo>
                      <a:pt x="322" y="329"/>
                    </a:lnTo>
                    <a:lnTo>
                      <a:pt x="310" y="323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38" name="Freeform 14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76213" cy="246063"/>
              </a:xfrm>
              <a:custGeom>
                <a:avLst/>
                <a:gdLst>
                  <a:gd name="T0" fmla="*/ 5 w 111"/>
                  <a:gd name="T1" fmla="*/ 154 h 155"/>
                  <a:gd name="T2" fmla="*/ 5 w 111"/>
                  <a:gd name="T3" fmla="*/ 154 h 155"/>
                  <a:gd name="T4" fmla="*/ 9 w 111"/>
                  <a:gd name="T5" fmla="*/ 155 h 155"/>
                  <a:gd name="T6" fmla="*/ 15 w 111"/>
                  <a:gd name="T7" fmla="*/ 155 h 155"/>
                  <a:gd name="T8" fmla="*/ 19 w 111"/>
                  <a:gd name="T9" fmla="*/ 154 h 155"/>
                  <a:gd name="T10" fmla="*/ 23 w 111"/>
                  <a:gd name="T11" fmla="*/ 150 h 155"/>
                  <a:gd name="T12" fmla="*/ 110 w 111"/>
                  <a:gd name="T13" fmla="*/ 20 h 155"/>
                  <a:gd name="T14" fmla="*/ 110 w 111"/>
                  <a:gd name="T15" fmla="*/ 20 h 155"/>
                  <a:gd name="T16" fmla="*/ 111 w 111"/>
                  <a:gd name="T17" fmla="*/ 15 h 155"/>
                  <a:gd name="T18" fmla="*/ 111 w 111"/>
                  <a:gd name="T19" fmla="*/ 11 h 155"/>
                  <a:gd name="T20" fmla="*/ 110 w 111"/>
                  <a:gd name="T21" fmla="*/ 5 h 155"/>
                  <a:gd name="T22" fmla="*/ 106 w 111"/>
                  <a:gd name="T23" fmla="*/ 2 h 155"/>
                  <a:gd name="T24" fmla="*/ 106 w 111"/>
                  <a:gd name="T25" fmla="*/ 2 h 155"/>
                  <a:gd name="T26" fmla="*/ 101 w 111"/>
                  <a:gd name="T27" fmla="*/ 0 h 155"/>
                  <a:gd name="T28" fmla="*/ 96 w 111"/>
                  <a:gd name="T29" fmla="*/ 0 h 155"/>
                  <a:gd name="T30" fmla="*/ 92 w 111"/>
                  <a:gd name="T31" fmla="*/ 2 h 155"/>
                  <a:gd name="T32" fmla="*/ 89 w 111"/>
                  <a:gd name="T33" fmla="*/ 5 h 155"/>
                  <a:gd name="T34" fmla="*/ 1 w 111"/>
                  <a:gd name="T35" fmla="*/ 136 h 155"/>
                  <a:gd name="T36" fmla="*/ 1 w 111"/>
                  <a:gd name="T37" fmla="*/ 136 h 155"/>
                  <a:gd name="T38" fmla="*/ 0 w 111"/>
                  <a:gd name="T39" fmla="*/ 140 h 155"/>
                  <a:gd name="T40" fmla="*/ 0 w 111"/>
                  <a:gd name="T41" fmla="*/ 146 h 155"/>
                  <a:gd name="T42" fmla="*/ 1 w 111"/>
                  <a:gd name="T43" fmla="*/ 150 h 155"/>
                  <a:gd name="T44" fmla="*/ 5 w 111"/>
                  <a:gd name="T45" fmla="*/ 154 h 155"/>
                  <a:gd name="T46" fmla="*/ 5 w 111"/>
                  <a:gd name="T47" fmla="*/ 154 h 15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1"/>
                  <a:gd name="T73" fmla="*/ 0 h 155"/>
                  <a:gd name="T74" fmla="*/ 111 w 111"/>
                  <a:gd name="T75" fmla="*/ 155 h 15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1" h="155">
                    <a:moveTo>
                      <a:pt x="5" y="154"/>
                    </a:moveTo>
                    <a:lnTo>
                      <a:pt x="5" y="154"/>
                    </a:lnTo>
                    <a:lnTo>
                      <a:pt x="9" y="155"/>
                    </a:lnTo>
                    <a:lnTo>
                      <a:pt x="15" y="155"/>
                    </a:lnTo>
                    <a:lnTo>
                      <a:pt x="19" y="154"/>
                    </a:lnTo>
                    <a:lnTo>
                      <a:pt x="23" y="150"/>
                    </a:lnTo>
                    <a:lnTo>
                      <a:pt x="110" y="20"/>
                    </a:lnTo>
                    <a:lnTo>
                      <a:pt x="110" y="20"/>
                    </a:lnTo>
                    <a:lnTo>
                      <a:pt x="111" y="15"/>
                    </a:lnTo>
                    <a:lnTo>
                      <a:pt x="111" y="11"/>
                    </a:lnTo>
                    <a:lnTo>
                      <a:pt x="110" y="5"/>
                    </a:lnTo>
                    <a:lnTo>
                      <a:pt x="106" y="2"/>
                    </a:lnTo>
                    <a:lnTo>
                      <a:pt x="106" y="2"/>
                    </a:lnTo>
                    <a:lnTo>
                      <a:pt x="101" y="0"/>
                    </a:lnTo>
                    <a:lnTo>
                      <a:pt x="96" y="0"/>
                    </a:lnTo>
                    <a:lnTo>
                      <a:pt x="92" y="2"/>
                    </a:lnTo>
                    <a:lnTo>
                      <a:pt x="89" y="5"/>
                    </a:lnTo>
                    <a:lnTo>
                      <a:pt x="1" y="136"/>
                    </a:lnTo>
                    <a:lnTo>
                      <a:pt x="1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1" y="150"/>
                    </a:lnTo>
                    <a:lnTo>
                      <a:pt x="5" y="154"/>
                    </a:lnTo>
                    <a:lnTo>
                      <a:pt x="5" y="15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39" name="Freeform 150"/>
              <p:cNvSpPr>
                <a:spLocks noChangeArrowheads="1"/>
              </p:cNvSpPr>
              <p:nvPr/>
            </p:nvSpPr>
            <p:spPr bwMode="auto">
              <a:xfrm>
                <a:off x="96837" y="169862"/>
                <a:ext cx="504825" cy="323850"/>
              </a:xfrm>
              <a:custGeom>
                <a:avLst/>
                <a:gdLst>
                  <a:gd name="T0" fmla="*/ 0 w 318"/>
                  <a:gd name="T1" fmla="*/ 19 h 204"/>
                  <a:gd name="T2" fmla="*/ 11 w 318"/>
                  <a:gd name="T3" fmla="*/ 0 h 204"/>
                  <a:gd name="T4" fmla="*/ 284 w 318"/>
                  <a:gd name="T5" fmla="*/ 182 h 204"/>
                  <a:gd name="T6" fmla="*/ 284 w 318"/>
                  <a:gd name="T7" fmla="*/ 182 h 204"/>
                  <a:gd name="T8" fmla="*/ 292 w 318"/>
                  <a:gd name="T9" fmla="*/ 186 h 204"/>
                  <a:gd name="T10" fmla="*/ 302 w 318"/>
                  <a:gd name="T11" fmla="*/ 188 h 204"/>
                  <a:gd name="T12" fmla="*/ 310 w 318"/>
                  <a:gd name="T13" fmla="*/ 188 h 204"/>
                  <a:gd name="T14" fmla="*/ 318 w 318"/>
                  <a:gd name="T15" fmla="*/ 185 h 204"/>
                  <a:gd name="T16" fmla="*/ 318 w 318"/>
                  <a:gd name="T17" fmla="*/ 185 h 204"/>
                  <a:gd name="T18" fmla="*/ 317 w 318"/>
                  <a:gd name="T19" fmla="*/ 186 h 204"/>
                  <a:gd name="T20" fmla="*/ 317 w 318"/>
                  <a:gd name="T21" fmla="*/ 186 h 204"/>
                  <a:gd name="T22" fmla="*/ 313 w 318"/>
                  <a:gd name="T23" fmla="*/ 192 h 204"/>
                  <a:gd name="T24" fmla="*/ 307 w 318"/>
                  <a:gd name="T25" fmla="*/ 197 h 204"/>
                  <a:gd name="T26" fmla="*/ 302 w 318"/>
                  <a:gd name="T27" fmla="*/ 200 h 204"/>
                  <a:gd name="T28" fmla="*/ 295 w 318"/>
                  <a:gd name="T29" fmla="*/ 203 h 204"/>
                  <a:gd name="T30" fmla="*/ 288 w 318"/>
                  <a:gd name="T31" fmla="*/ 204 h 204"/>
                  <a:gd name="T32" fmla="*/ 282 w 318"/>
                  <a:gd name="T33" fmla="*/ 203 h 204"/>
                  <a:gd name="T34" fmla="*/ 276 w 318"/>
                  <a:gd name="T35" fmla="*/ 201 h 204"/>
                  <a:gd name="T36" fmla="*/ 269 w 318"/>
                  <a:gd name="T37" fmla="*/ 199 h 204"/>
                  <a:gd name="T38" fmla="*/ 0 w 318"/>
                  <a:gd name="T39" fmla="*/ 19 h 20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18"/>
                  <a:gd name="T61" fmla="*/ 0 h 204"/>
                  <a:gd name="T62" fmla="*/ 318 w 318"/>
                  <a:gd name="T63" fmla="*/ 204 h 20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18" h="204">
                    <a:moveTo>
                      <a:pt x="0" y="19"/>
                    </a:moveTo>
                    <a:lnTo>
                      <a:pt x="11" y="0"/>
                    </a:lnTo>
                    <a:lnTo>
                      <a:pt x="284" y="182"/>
                    </a:lnTo>
                    <a:lnTo>
                      <a:pt x="284" y="182"/>
                    </a:lnTo>
                    <a:lnTo>
                      <a:pt x="292" y="186"/>
                    </a:lnTo>
                    <a:lnTo>
                      <a:pt x="302" y="188"/>
                    </a:lnTo>
                    <a:lnTo>
                      <a:pt x="310" y="188"/>
                    </a:lnTo>
                    <a:lnTo>
                      <a:pt x="318" y="185"/>
                    </a:lnTo>
                    <a:lnTo>
                      <a:pt x="318" y="185"/>
                    </a:lnTo>
                    <a:lnTo>
                      <a:pt x="317" y="186"/>
                    </a:lnTo>
                    <a:lnTo>
                      <a:pt x="317" y="186"/>
                    </a:lnTo>
                    <a:lnTo>
                      <a:pt x="313" y="192"/>
                    </a:lnTo>
                    <a:lnTo>
                      <a:pt x="307" y="197"/>
                    </a:lnTo>
                    <a:lnTo>
                      <a:pt x="302" y="200"/>
                    </a:lnTo>
                    <a:lnTo>
                      <a:pt x="295" y="203"/>
                    </a:lnTo>
                    <a:lnTo>
                      <a:pt x="288" y="204"/>
                    </a:lnTo>
                    <a:lnTo>
                      <a:pt x="282" y="203"/>
                    </a:lnTo>
                    <a:lnTo>
                      <a:pt x="276" y="201"/>
                    </a:lnTo>
                    <a:lnTo>
                      <a:pt x="269" y="199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14448" name="Freeform 151"/>
            <p:cNvSpPr>
              <a:spLocks noEditPoints="1" noChangeArrowheads="1"/>
            </p:cNvSpPr>
            <p:nvPr/>
          </p:nvSpPr>
          <p:spPr bwMode="auto">
            <a:xfrm>
              <a:off x="3609363" y="2227512"/>
              <a:ext cx="249728" cy="442174"/>
            </a:xfrm>
            <a:custGeom>
              <a:avLst/>
              <a:gdLst>
                <a:gd name="T0" fmla="*/ 2147483647 w 240"/>
                <a:gd name="T1" fmla="*/ 2147483647 h 416"/>
                <a:gd name="T2" fmla="*/ 2147483647 w 240"/>
                <a:gd name="T3" fmla="*/ 2147483647 h 416"/>
                <a:gd name="T4" fmla="*/ 2147483647 w 240"/>
                <a:gd name="T5" fmla="*/ 2147483647 h 416"/>
                <a:gd name="T6" fmla="*/ 2147483647 w 240"/>
                <a:gd name="T7" fmla="*/ 2147483647 h 416"/>
                <a:gd name="T8" fmla="*/ 2147483647 w 240"/>
                <a:gd name="T9" fmla="*/ 2147483647 h 416"/>
                <a:gd name="T10" fmla="*/ 2147483647 w 240"/>
                <a:gd name="T11" fmla="*/ 2147483647 h 416"/>
                <a:gd name="T12" fmla="*/ 2147483647 w 240"/>
                <a:gd name="T13" fmla="*/ 2147483647 h 416"/>
                <a:gd name="T14" fmla="*/ 2147483647 w 240"/>
                <a:gd name="T15" fmla="*/ 2147483647 h 416"/>
                <a:gd name="T16" fmla="*/ 2147483647 w 240"/>
                <a:gd name="T17" fmla="*/ 2147483647 h 416"/>
                <a:gd name="T18" fmla="*/ 2147483647 w 240"/>
                <a:gd name="T19" fmla="*/ 2147483647 h 416"/>
                <a:gd name="T20" fmla="*/ 2147483647 w 240"/>
                <a:gd name="T21" fmla="*/ 2147483647 h 416"/>
                <a:gd name="T22" fmla="*/ 2147483647 w 240"/>
                <a:gd name="T23" fmla="*/ 2147483647 h 416"/>
                <a:gd name="T24" fmla="*/ 2147483647 w 240"/>
                <a:gd name="T25" fmla="*/ 2147483647 h 416"/>
                <a:gd name="T26" fmla="*/ 2147483647 w 240"/>
                <a:gd name="T27" fmla="*/ 2147483647 h 416"/>
                <a:gd name="T28" fmla="*/ 2147483647 w 240"/>
                <a:gd name="T29" fmla="*/ 2147483647 h 416"/>
                <a:gd name="T30" fmla="*/ 2147483647 w 240"/>
                <a:gd name="T31" fmla="*/ 2147483647 h 416"/>
                <a:gd name="T32" fmla="*/ 2147483647 w 240"/>
                <a:gd name="T33" fmla="*/ 2147483647 h 416"/>
                <a:gd name="T34" fmla="*/ 2147483647 w 240"/>
                <a:gd name="T35" fmla="*/ 2147483647 h 416"/>
                <a:gd name="T36" fmla="*/ 2147483647 w 240"/>
                <a:gd name="T37" fmla="*/ 2147483647 h 416"/>
                <a:gd name="T38" fmla="*/ 2147483647 w 240"/>
                <a:gd name="T39" fmla="*/ 2147483647 h 416"/>
                <a:gd name="T40" fmla="*/ 2147483647 w 240"/>
                <a:gd name="T41" fmla="*/ 2147483647 h 416"/>
                <a:gd name="T42" fmla="*/ 2147483647 w 240"/>
                <a:gd name="T43" fmla="*/ 2147483647 h 416"/>
                <a:gd name="T44" fmla="*/ 2147483647 w 240"/>
                <a:gd name="T45" fmla="*/ 2147483647 h 416"/>
                <a:gd name="T46" fmla="*/ 2147483647 w 240"/>
                <a:gd name="T47" fmla="*/ 2147483647 h 416"/>
                <a:gd name="T48" fmla="*/ 2147483647 w 240"/>
                <a:gd name="T49" fmla="*/ 2147483647 h 416"/>
                <a:gd name="T50" fmla="*/ 2147483647 w 240"/>
                <a:gd name="T51" fmla="*/ 2147483647 h 416"/>
                <a:gd name="T52" fmla="*/ 2147483647 w 240"/>
                <a:gd name="T53" fmla="*/ 2147483647 h 416"/>
                <a:gd name="T54" fmla="*/ 2147483647 w 240"/>
                <a:gd name="T55" fmla="*/ 2147483647 h 416"/>
                <a:gd name="T56" fmla="*/ 2147483647 w 240"/>
                <a:gd name="T57" fmla="*/ 2147483647 h 416"/>
                <a:gd name="T58" fmla="*/ 2147483647 w 240"/>
                <a:gd name="T59" fmla="*/ 2147483647 h 416"/>
                <a:gd name="T60" fmla="*/ 2147483647 w 240"/>
                <a:gd name="T61" fmla="*/ 2147483647 h 416"/>
                <a:gd name="T62" fmla="*/ 2147483647 w 240"/>
                <a:gd name="T63" fmla="*/ 2147483647 h 416"/>
                <a:gd name="T64" fmla="*/ 2147483647 w 240"/>
                <a:gd name="T65" fmla="*/ 2147483647 h 416"/>
                <a:gd name="T66" fmla="*/ 2147483647 w 240"/>
                <a:gd name="T67" fmla="*/ 2147483647 h 416"/>
                <a:gd name="T68" fmla="*/ 2147483647 w 240"/>
                <a:gd name="T69" fmla="*/ 2147483647 h 416"/>
                <a:gd name="T70" fmla="*/ 2147483647 w 240"/>
                <a:gd name="T71" fmla="*/ 2147483647 h 416"/>
                <a:gd name="T72" fmla="*/ 2147483647 w 240"/>
                <a:gd name="T73" fmla="*/ 2147483647 h 416"/>
                <a:gd name="T74" fmla="*/ 2147483647 w 240"/>
                <a:gd name="T75" fmla="*/ 2147483647 h 416"/>
                <a:gd name="T76" fmla="*/ 2147483647 w 240"/>
                <a:gd name="T77" fmla="*/ 0 h 416"/>
                <a:gd name="T78" fmla="*/ 2147483647 w 240"/>
                <a:gd name="T79" fmla="*/ 2147483647 h 416"/>
                <a:gd name="T80" fmla="*/ 2147483647 w 240"/>
                <a:gd name="T81" fmla="*/ 2147483647 h 416"/>
                <a:gd name="T82" fmla="*/ 2147483647 w 240"/>
                <a:gd name="T83" fmla="*/ 2147483647 h 416"/>
                <a:gd name="T84" fmla="*/ 2147483647 w 240"/>
                <a:gd name="T85" fmla="*/ 2147483647 h 416"/>
                <a:gd name="T86" fmla="*/ 2147483647 w 240"/>
                <a:gd name="T87" fmla="*/ 2147483647 h 416"/>
                <a:gd name="T88" fmla="*/ 2147483647 w 240"/>
                <a:gd name="T89" fmla="*/ 2147483647 h 416"/>
                <a:gd name="T90" fmla="*/ 2147483647 w 240"/>
                <a:gd name="T91" fmla="*/ 2147483647 h 416"/>
                <a:gd name="T92" fmla="*/ 2147483647 w 240"/>
                <a:gd name="T93" fmla="*/ 2147483647 h 416"/>
                <a:gd name="T94" fmla="*/ 2147483647 w 240"/>
                <a:gd name="T95" fmla="*/ 2147483647 h 416"/>
                <a:gd name="T96" fmla="*/ 2147483647 w 240"/>
                <a:gd name="T97" fmla="*/ 2147483647 h 416"/>
                <a:gd name="T98" fmla="*/ 2147483647 w 240"/>
                <a:gd name="T99" fmla="*/ 2147483647 h 416"/>
                <a:gd name="T100" fmla="*/ 2147483647 w 240"/>
                <a:gd name="T101" fmla="*/ 2147483647 h 416"/>
                <a:gd name="T102" fmla="*/ 2147483647 w 240"/>
                <a:gd name="T103" fmla="*/ 2147483647 h 416"/>
                <a:gd name="T104" fmla="*/ 2147483647 w 240"/>
                <a:gd name="T105" fmla="*/ 2147483647 h 416"/>
                <a:gd name="T106" fmla="*/ 2147483647 w 240"/>
                <a:gd name="T107" fmla="*/ 2147483647 h 416"/>
                <a:gd name="T108" fmla="*/ 2147483647 w 240"/>
                <a:gd name="T109" fmla="*/ 2147483647 h 416"/>
                <a:gd name="T110" fmla="*/ 2147483647 w 240"/>
                <a:gd name="T111" fmla="*/ 2147483647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40"/>
                <a:gd name="T169" fmla="*/ 0 h 416"/>
                <a:gd name="T170" fmla="*/ 240 w 240"/>
                <a:gd name="T171" fmla="*/ 416 h 41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40" h="416">
                  <a:moveTo>
                    <a:pt x="144" y="352"/>
                  </a:moveTo>
                  <a:lnTo>
                    <a:pt x="144" y="352"/>
                  </a:lnTo>
                  <a:lnTo>
                    <a:pt x="149" y="352"/>
                  </a:lnTo>
                  <a:lnTo>
                    <a:pt x="154" y="354"/>
                  </a:lnTo>
                  <a:lnTo>
                    <a:pt x="160" y="355"/>
                  </a:lnTo>
                  <a:lnTo>
                    <a:pt x="164" y="359"/>
                  </a:lnTo>
                  <a:lnTo>
                    <a:pt x="168" y="362"/>
                  </a:lnTo>
                  <a:lnTo>
                    <a:pt x="171" y="366"/>
                  </a:lnTo>
                  <a:lnTo>
                    <a:pt x="173" y="371"/>
                  </a:lnTo>
                  <a:lnTo>
                    <a:pt x="175" y="375"/>
                  </a:lnTo>
                  <a:lnTo>
                    <a:pt x="176" y="382"/>
                  </a:lnTo>
                  <a:lnTo>
                    <a:pt x="176" y="389"/>
                  </a:lnTo>
                  <a:lnTo>
                    <a:pt x="175" y="394"/>
                  </a:lnTo>
                  <a:lnTo>
                    <a:pt x="172" y="400"/>
                  </a:lnTo>
                  <a:lnTo>
                    <a:pt x="168" y="405"/>
                  </a:lnTo>
                  <a:lnTo>
                    <a:pt x="164" y="409"/>
                  </a:lnTo>
                  <a:lnTo>
                    <a:pt x="158" y="413"/>
                  </a:lnTo>
                  <a:lnTo>
                    <a:pt x="152" y="415"/>
                  </a:lnTo>
                  <a:lnTo>
                    <a:pt x="144" y="416"/>
                  </a:lnTo>
                  <a:lnTo>
                    <a:pt x="144" y="352"/>
                  </a:lnTo>
                  <a:close/>
                  <a:moveTo>
                    <a:pt x="144" y="325"/>
                  </a:moveTo>
                  <a:lnTo>
                    <a:pt x="144" y="141"/>
                  </a:lnTo>
                  <a:lnTo>
                    <a:pt x="154" y="149"/>
                  </a:lnTo>
                  <a:lnTo>
                    <a:pt x="163" y="160"/>
                  </a:lnTo>
                  <a:lnTo>
                    <a:pt x="169" y="174"/>
                  </a:lnTo>
                  <a:lnTo>
                    <a:pt x="175" y="189"/>
                  </a:lnTo>
                  <a:lnTo>
                    <a:pt x="188" y="243"/>
                  </a:lnTo>
                  <a:lnTo>
                    <a:pt x="192" y="251"/>
                  </a:lnTo>
                  <a:lnTo>
                    <a:pt x="198" y="256"/>
                  </a:lnTo>
                  <a:lnTo>
                    <a:pt x="205" y="260"/>
                  </a:lnTo>
                  <a:lnTo>
                    <a:pt x="211" y="263"/>
                  </a:lnTo>
                  <a:lnTo>
                    <a:pt x="225" y="264"/>
                  </a:lnTo>
                  <a:lnTo>
                    <a:pt x="230" y="264"/>
                  </a:lnTo>
                  <a:lnTo>
                    <a:pt x="240" y="300"/>
                  </a:lnTo>
                  <a:lnTo>
                    <a:pt x="144" y="325"/>
                  </a:lnTo>
                  <a:close/>
                  <a:moveTo>
                    <a:pt x="135" y="352"/>
                  </a:moveTo>
                  <a:lnTo>
                    <a:pt x="135" y="352"/>
                  </a:lnTo>
                  <a:lnTo>
                    <a:pt x="144" y="352"/>
                  </a:lnTo>
                  <a:lnTo>
                    <a:pt x="144" y="416"/>
                  </a:lnTo>
                  <a:lnTo>
                    <a:pt x="138" y="416"/>
                  </a:lnTo>
                  <a:lnTo>
                    <a:pt x="134" y="415"/>
                  </a:lnTo>
                  <a:lnTo>
                    <a:pt x="129" y="412"/>
                  </a:lnTo>
                  <a:lnTo>
                    <a:pt x="125" y="409"/>
                  </a:lnTo>
                  <a:lnTo>
                    <a:pt x="121" y="407"/>
                  </a:lnTo>
                  <a:lnTo>
                    <a:pt x="118" y="403"/>
                  </a:lnTo>
                  <a:lnTo>
                    <a:pt x="115" y="397"/>
                  </a:lnTo>
                  <a:lnTo>
                    <a:pt x="112" y="392"/>
                  </a:lnTo>
                  <a:lnTo>
                    <a:pt x="112" y="386"/>
                  </a:lnTo>
                  <a:lnTo>
                    <a:pt x="112" y="380"/>
                  </a:lnTo>
                  <a:lnTo>
                    <a:pt x="114" y="374"/>
                  </a:lnTo>
                  <a:lnTo>
                    <a:pt x="117" y="367"/>
                  </a:lnTo>
                  <a:lnTo>
                    <a:pt x="121" y="363"/>
                  </a:lnTo>
                  <a:lnTo>
                    <a:pt x="125" y="359"/>
                  </a:lnTo>
                  <a:lnTo>
                    <a:pt x="130" y="355"/>
                  </a:lnTo>
                  <a:lnTo>
                    <a:pt x="135" y="352"/>
                  </a:lnTo>
                  <a:close/>
                  <a:moveTo>
                    <a:pt x="144" y="141"/>
                  </a:moveTo>
                  <a:lnTo>
                    <a:pt x="144" y="141"/>
                  </a:lnTo>
                  <a:lnTo>
                    <a:pt x="133" y="134"/>
                  </a:lnTo>
                  <a:lnTo>
                    <a:pt x="122" y="130"/>
                  </a:lnTo>
                  <a:lnTo>
                    <a:pt x="110" y="128"/>
                  </a:lnTo>
                  <a:lnTo>
                    <a:pt x="98" y="126"/>
                  </a:lnTo>
                  <a:lnTo>
                    <a:pt x="69" y="19"/>
                  </a:lnTo>
                  <a:lnTo>
                    <a:pt x="68" y="15"/>
                  </a:lnTo>
                  <a:lnTo>
                    <a:pt x="65" y="10"/>
                  </a:lnTo>
                  <a:lnTo>
                    <a:pt x="61" y="7"/>
                  </a:lnTo>
                  <a:lnTo>
                    <a:pt x="58" y="4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3" y="0"/>
                  </a:lnTo>
                  <a:lnTo>
                    <a:pt x="39" y="2"/>
                  </a:lnTo>
                  <a:lnTo>
                    <a:pt x="34" y="3"/>
                  </a:lnTo>
                  <a:lnTo>
                    <a:pt x="30" y="6"/>
                  </a:lnTo>
                  <a:lnTo>
                    <a:pt x="26" y="10"/>
                  </a:lnTo>
                  <a:lnTo>
                    <a:pt x="23" y="13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20" y="27"/>
                  </a:lnTo>
                  <a:lnTo>
                    <a:pt x="20" y="32"/>
                  </a:lnTo>
                  <a:lnTo>
                    <a:pt x="49" y="139"/>
                  </a:lnTo>
                  <a:lnTo>
                    <a:pt x="38" y="145"/>
                  </a:lnTo>
                  <a:lnTo>
                    <a:pt x="28" y="155"/>
                  </a:lnTo>
                  <a:lnTo>
                    <a:pt x="20" y="164"/>
                  </a:lnTo>
                  <a:lnTo>
                    <a:pt x="15" y="175"/>
                  </a:lnTo>
                  <a:lnTo>
                    <a:pt x="11" y="187"/>
                  </a:lnTo>
                  <a:lnTo>
                    <a:pt x="8" y="201"/>
                  </a:lnTo>
                  <a:lnTo>
                    <a:pt x="8" y="216"/>
                  </a:lnTo>
                  <a:lnTo>
                    <a:pt x="11" y="232"/>
                  </a:lnTo>
                  <a:lnTo>
                    <a:pt x="26" y="285"/>
                  </a:lnTo>
                  <a:lnTo>
                    <a:pt x="26" y="294"/>
                  </a:lnTo>
                  <a:lnTo>
                    <a:pt x="24" y="301"/>
                  </a:lnTo>
                  <a:lnTo>
                    <a:pt x="20" y="308"/>
                  </a:lnTo>
                  <a:lnTo>
                    <a:pt x="15" y="313"/>
                  </a:lnTo>
                  <a:lnTo>
                    <a:pt x="5" y="321"/>
                  </a:lnTo>
                  <a:lnTo>
                    <a:pt x="0" y="324"/>
                  </a:lnTo>
                  <a:lnTo>
                    <a:pt x="10" y="361"/>
                  </a:lnTo>
                  <a:lnTo>
                    <a:pt x="144" y="325"/>
                  </a:lnTo>
                  <a:lnTo>
                    <a:pt x="144" y="141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49" name="Freeform 152"/>
            <p:cNvSpPr>
              <a:spLocks noEditPoints="1" noChangeArrowheads="1"/>
            </p:cNvSpPr>
            <p:nvPr/>
          </p:nvSpPr>
          <p:spPr bwMode="auto">
            <a:xfrm>
              <a:off x="5163919" y="1649285"/>
              <a:ext cx="358984" cy="398594"/>
            </a:xfrm>
            <a:custGeom>
              <a:avLst/>
              <a:gdLst>
                <a:gd name="T0" fmla="*/ 2147483647 w 345"/>
                <a:gd name="T1" fmla="*/ 2147483647 h 375"/>
                <a:gd name="T2" fmla="*/ 2147483647 w 345"/>
                <a:gd name="T3" fmla="*/ 2147483647 h 375"/>
                <a:gd name="T4" fmla="*/ 2147483647 w 345"/>
                <a:gd name="T5" fmla="*/ 2147483647 h 375"/>
                <a:gd name="T6" fmla="*/ 2147483647 w 345"/>
                <a:gd name="T7" fmla="*/ 2147483647 h 375"/>
                <a:gd name="T8" fmla="*/ 2147483647 w 345"/>
                <a:gd name="T9" fmla="*/ 2147483647 h 375"/>
                <a:gd name="T10" fmla="*/ 2147483647 w 345"/>
                <a:gd name="T11" fmla="*/ 2147483647 h 375"/>
                <a:gd name="T12" fmla="*/ 2147483647 w 345"/>
                <a:gd name="T13" fmla="*/ 2147483647 h 375"/>
                <a:gd name="T14" fmla="*/ 2147483647 w 345"/>
                <a:gd name="T15" fmla="*/ 2147483647 h 375"/>
                <a:gd name="T16" fmla="*/ 2147483647 w 345"/>
                <a:gd name="T17" fmla="*/ 2147483647 h 375"/>
                <a:gd name="T18" fmla="*/ 2147483647 w 345"/>
                <a:gd name="T19" fmla="*/ 2147483647 h 375"/>
                <a:gd name="T20" fmla="*/ 2147483647 w 345"/>
                <a:gd name="T21" fmla="*/ 2147483647 h 375"/>
                <a:gd name="T22" fmla="*/ 2147483647 w 345"/>
                <a:gd name="T23" fmla="*/ 2147483647 h 375"/>
                <a:gd name="T24" fmla="*/ 2147483647 w 345"/>
                <a:gd name="T25" fmla="*/ 2147483647 h 375"/>
                <a:gd name="T26" fmla="*/ 2147483647 w 345"/>
                <a:gd name="T27" fmla="*/ 2147483647 h 375"/>
                <a:gd name="T28" fmla="*/ 2147483647 w 345"/>
                <a:gd name="T29" fmla="*/ 2147483647 h 375"/>
                <a:gd name="T30" fmla="*/ 2147483647 w 345"/>
                <a:gd name="T31" fmla="*/ 2147483647 h 375"/>
                <a:gd name="T32" fmla="*/ 2147483647 w 345"/>
                <a:gd name="T33" fmla="*/ 2147483647 h 375"/>
                <a:gd name="T34" fmla="*/ 2147483647 w 345"/>
                <a:gd name="T35" fmla="*/ 2147483647 h 375"/>
                <a:gd name="T36" fmla="*/ 2147483647 w 345"/>
                <a:gd name="T37" fmla="*/ 2147483647 h 375"/>
                <a:gd name="T38" fmla="*/ 2147483647 w 345"/>
                <a:gd name="T39" fmla="*/ 2147483647 h 375"/>
                <a:gd name="T40" fmla="*/ 2147483647 w 345"/>
                <a:gd name="T41" fmla="*/ 2147483647 h 375"/>
                <a:gd name="T42" fmla="*/ 2147483647 w 345"/>
                <a:gd name="T43" fmla="*/ 2147483647 h 375"/>
                <a:gd name="T44" fmla="*/ 2147483647 w 345"/>
                <a:gd name="T45" fmla="*/ 2147483647 h 375"/>
                <a:gd name="T46" fmla="*/ 2147483647 w 345"/>
                <a:gd name="T47" fmla="*/ 2147483647 h 375"/>
                <a:gd name="T48" fmla="*/ 2147483647 w 345"/>
                <a:gd name="T49" fmla="*/ 2147483647 h 375"/>
                <a:gd name="T50" fmla="*/ 2147483647 w 345"/>
                <a:gd name="T51" fmla="*/ 2147483647 h 375"/>
                <a:gd name="T52" fmla="*/ 2147483647 w 345"/>
                <a:gd name="T53" fmla="*/ 2147483647 h 375"/>
                <a:gd name="T54" fmla="*/ 2147483647 w 345"/>
                <a:gd name="T55" fmla="*/ 2147483647 h 375"/>
                <a:gd name="T56" fmla="*/ 2147483647 w 345"/>
                <a:gd name="T57" fmla="*/ 2147483647 h 375"/>
                <a:gd name="T58" fmla="*/ 2147483647 w 345"/>
                <a:gd name="T59" fmla="*/ 2147483647 h 375"/>
                <a:gd name="T60" fmla="*/ 2147483647 w 345"/>
                <a:gd name="T61" fmla="*/ 2147483647 h 375"/>
                <a:gd name="T62" fmla="*/ 2147483647 w 345"/>
                <a:gd name="T63" fmla="*/ 2147483647 h 375"/>
                <a:gd name="T64" fmla="*/ 2147483647 w 345"/>
                <a:gd name="T65" fmla="*/ 2147483647 h 375"/>
                <a:gd name="T66" fmla="*/ 2147483647 w 345"/>
                <a:gd name="T67" fmla="*/ 2147483647 h 375"/>
                <a:gd name="T68" fmla="*/ 2147483647 w 345"/>
                <a:gd name="T69" fmla="*/ 2147483647 h 375"/>
                <a:gd name="T70" fmla="*/ 2147483647 w 345"/>
                <a:gd name="T71" fmla="*/ 2147483647 h 375"/>
                <a:gd name="T72" fmla="*/ 2147483647 w 345"/>
                <a:gd name="T73" fmla="*/ 2147483647 h 375"/>
                <a:gd name="T74" fmla="*/ 2147483647 w 345"/>
                <a:gd name="T75" fmla="*/ 2147483647 h 375"/>
                <a:gd name="T76" fmla="*/ 2147483647 w 345"/>
                <a:gd name="T77" fmla="*/ 2147483647 h 375"/>
                <a:gd name="T78" fmla="*/ 2147483647 w 345"/>
                <a:gd name="T79" fmla="*/ 0 h 375"/>
                <a:gd name="T80" fmla="*/ 2147483647 w 345"/>
                <a:gd name="T81" fmla="*/ 2147483647 h 375"/>
                <a:gd name="T82" fmla="*/ 2147483647 w 345"/>
                <a:gd name="T83" fmla="*/ 2147483647 h 375"/>
                <a:gd name="T84" fmla="*/ 2147483647 w 345"/>
                <a:gd name="T85" fmla="*/ 2147483647 h 375"/>
                <a:gd name="T86" fmla="*/ 2147483647 w 345"/>
                <a:gd name="T87" fmla="*/ 2147483647 h 375"/>
                <a:gd name="T88" fmla="*/ 2147483647 w 345"/>
                <a:gd name="T89" fmla="*/ 2147483647 h 375"/>
                <a:gd name="T90" fmla="*/ 2147483647 w 345"/>
                <a:gd name="T91" fmla="*/ 2147483647 h 375"/>
                <a:gd name="T92" fmla="*/ 2147483647 w 345"/>
                <a:gd name="T93" fmla="*/ 2147483647 h 375"/>
                <a:gd name="T94" fmla="*/ 2147483647 w 345"/>
                <a:gd name="T95" fmla="*/ 2147483647 h 375"/>
                <a:gd name="T96" fmla="*/ 2147483647 w 345"/>
                <a:gd name="T97" fmla="*/ 2147483647 h 375"/>
                <a:gd name="T98" fmla="*/ 2147483647 w 345"/>
                <a:gd name="T99" fmla="*/ 2147483647 h 375"/>
                <a:gd name="T100" fmla="*/ 2147483647 w 345"/>
                <a:gd name="T101" fmla="*/ 2147483647 h 375"/>
                <a:gd name="T102" fmla="*/ 2147483647 w 345"/>
                <a:gd name="T103" fmla="*/ 2147483647 h 375"/>
                <a:gd name="T104" fmla="*/ 2147483647 w 345"/>
                <a:gd name="T105" fmla="*/ 2147483647 h 375"/>
                <a:gd name="T106" fmla="*/ 2147483647 w 345"/>
                <a:gd name="T107" fmla="*/ 2147483647 h 375"/>
                <a:gd name="T108" fmla="*/ 2147483647 w 345"/>
                <a:gd name="T109" fmla="*/ 2147483647 h 375"/>
                <a:gd name="T110" fmla="*/ 0 w 345"/>
                <a:gd name="T111" fmla="*/ 2147483647 h 375"/>
                <a:gd name="T112" fmla="*/ 2147483647 w 345"/>
                <a:gd name="T113" fmla="*/ 2147483647 h 37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45"/>
                <a:gd name="T172" fmla="*/ 0 h 375"/>
                <a:gd name="T173" fmla="*/ 345 w 345"/>
                <a:gd name="T174" fmla="*/ 375 h 37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45" h="375">
                  <a:moveTo>
                    <a:pt x="258" y="130"/>
                  </a:moveTo>
                  <a:lnTo>
                    <a:pt x="258" y="130"/>
                  </a:lnTo>
                  <a:lnTo>
                    <a:pt x="262" y="141"/>
                  </a:lnTo>
                  <a:lnTo>
                    <a:pt x="266" y="150"/>
                  </a:lnTo>
                  <a:lnTo>
                    <a:pt x="268" y="161"/>
                  </a:lnTo>
                  <a:lnTo>
                    <a:pt x="268" y="172"/>
                  </a:lnTo>
                  <a:lnTo>
                    <a:pt x="268" y="184"/>
                  </a:lnTo>
                  <a:lnTo>
                    <a:pt x="266" y="194"/>
                  </a:lnTo>
                  <a:lnTo>
                    <a:pt x="262" y="205"/>
                  </a:lnTo>
                  <a:lnTo>
                    <a:pt x="258" y="214"/>
                  </a:lnTo>
                  <a:lnTo>
                    <a:pt x="258" y="130"/>
                  </a:lnTo>
                  <a:close/>
                  <a:moveTo>
                    <a:pt x="258" y="272"/>
                  </a:moveTo>
                  <a:lnTo>
                    <a:pt x="258" y="249"/>
                  </a:lnTo>
                  <a:lnTo>
                    <a:pt x="261" y="251"/>
                  </a:lnTo>
                  <a:lnTo>
                    <a:pt x="264" y="252"/>
                  </a:lnTo>
                  <a:lnTo>
                    <a:pt x="295" y="282"/>
                  </a:lnTo>
                  <a:lnTo>
                    <a:pt x="296" y="286"/>
                  </a:lnTo>
                  <a:lnTo>
                    <a:pt x="296" y="289"/>
                  </a:lnTo>
                  <a:lnTo>
                    <a:pt x="296" y="291"/>
                  </a:lnTo>
                  <a:lnTo>
                    <a:pt x="295" y="295"/>
                  </a:lnTo>
                  <a:lnTo>
                    <a:pt x="291" y="297"/>
                  </a:lnTo>
                  <a:lnTo>
                    <a:pt x="288" y="298"/>
                  </a:lnTo>
                  <a:lnTo>
                    <a:pt x="284" y="297"/>
                  </a:lnTo>
                  <a:lnTo>
                    <a:pt x="281" y="295"/>
                  </a:lnTo>
                  <a:lnTo>
                    <a:pt x="258" y="272"/>
                  </a:lnTo>
                  <a:close/>
                  <a:moveTo>
                    <a:pt x="258" y="96"/>
                  </a:moveTo>
                  <a:lnTo>
                    <a:pt x="258" y="73"/>
                  </a:lnTo>
                  <a:lnTo>
                    <a:pt x="281" y="50"/>
                  </a:lnTo>
                  <a:lnTo>
                    <a:pt x="284" y="49"/>
                  </a:lnTo>
                  <a:lnTo>
                    <a:pt x="288" y="48"/>
                  </a:lnTo>
                  <a:lnTo>
                    <a:pt x="291" y="49"/>
                  </a:lnTo>
                  <a:lnTo>
                    <a:pt x="295" y="50"/>
                  </a:lnTo>
                  <a:lnTo>
                    <a:pt x="296" y="53"/>
                  </a:lnTo>
                  <a:lnTo>
                    <a:pt x="296" y="57"/>
                  </a:lnTo>
                  <a:lnTo>
                    <a:pt x="296" y="60"/>
                  </a:lnTo>
                  <a:lnTo>
                    <a:pt x="295" y="64"/>
                  </a:lnTo>
                  <a:lnTo>
                    <a:pt x="264" y="94"/>
                  </a:lnTo>
                  <a:lnTo>
                    <a:pt x="261" y="95"/>
                  </a:lnTo>
                  <a:lnTo>
                    <a:pt x="258" y="96"/>
                  </a:lnTo>
                  <a:close/>
                  <a:moveTo>
                    <a:pt x="284" y="172"/>
                  </a:moveTo>
                  <a:lnTo>
                    <a:pt x="284" y="172"/>
                  </a:lnTo>
                  <a:lnTo>
                    <a:pt x="285" y="169"/>
                  </a:lnTo>
                  <a:lnTo>
                    <a:pt x="287" y="167"/>
                  </a:lnTo>
                  <a:lnTo>
                    <a:pt x="289" y="164"/>
                  </a:lnTo>
                  <a:lnTo>
                    <a:pt x="294" y="164"/>
                  </a:lnTo>
                  <a:lnTo>
                    <a:pt x="336" y="164"/>
                  </a:lnTo>
                  <a:lnTo>
                    <a:pt x="340" y="164"/>
                  </a:lnTo>
                  <a:lnTo>
                    <a:pt x="342" y="167"/>
                  </a:lnTo>
                  <a:lnTo>
                    <a:pt x="344" y="169"/>
                  </a:lnTo>
                  <a:lnTo>
                    <a:pt x="345" y="172"/>
                  </a:lnTo>
                  <a:lnTo>
                    <a:pt x="344" y="176"/>
                  </a:lnTo>
                  <a:lnTo>
                    <a:pt x="342" y="179"/>
                  </a:lnTo>
                  <a:lnTo>
                    <a:pt x="340" y="180"/>
                  </a:lnTo>
                  <a:lnTo>
                    <a:pt x="336" y="182"/>
                  </a:lnTo>
                  <a:lnTo>
                    <a:pt x="294" y="182"/>
                  </a:lnTo>
                  <a:lnTo>
                    <a:pt x="289" y="180"/>
                  </a:lnTo>
                  <a:lnTo>
                    <a:pt x="287" y="179"/>
                  </a:lnTo>
                  <a:lnTo>
                    <a:pt x="285" y="176"/>
                  </a:lnTo>
                  <a:lnTo>
                    <a:pt x="284" y="172"/>
                  </a:lnTo>
                  <a:close/>
                  <a:moveTo>
                    <a:pt x="173" y="77"/>
                  </a:moveTo>
                  <a:lnTo>
                    <a:pt x="173" y="77"/>
                  </a:lnTo>
                  <a:lnTo>
                    <a:pt x="187" y="79"/>
                  </a:lnTo>
                  <a:lnTo>
                    <a:pt x="200" y="81"/>
                  </a:lnTo>
                  <a:lnTo>
                    <a:pt x="212" y="85"/>
                  </a:lnTo>
                  <a:lnTo>
                    <a:pt x="224" y="92"/>
                  </a:lnTo>
                  <a:lnTo>
                    <a:pt x="235" y="100"/>
                  </a:lnTo>
                  <a:lnTo>
                    <a:pt x="243" y="108"/>
                  </a:lnTo>
                  <a:lnTo>
                    <a:pt x="252" y="119"/>
                  </a:lnTo>
                  <a:lnTo>
                    <a:pt x="258" y="130"/>
                  </a:lnTo>
                  <a:lnTo>
                    <a:pt x="258" y="214"/>
                  </a:lnTo>
                  <a:lnTo>
                    <a:pt x="252" y="225"/>
                  </a:lnTo>
                  <a:lnTo>
                    <a:pt x="245" y="236"/>
                  </a:lnTo>
                  <a:lnTo>
                    <a:pt x="235" y="245"/>
                  </a:lnTo>
                  <a:lnTo>
                    <a:pt x="224" y="252"/>
                  </a:lnTo>
                  <a:lnTo>
                    <a:pt x="224" y="328"/>
                  </a:lnTo>
                  <a:lnTo>
                    <a:pt x="224" y="337"/>
                  </a:lnTo>
                  <a:lnTo>
                    <a:pt x="222" y="345"/>
                  </a:lnTo>
                  <a:lnTo>
                    <a:pt x="216" y="354"/>
                  </a:lnTo>
                  <a:lnTo>
                    <a:pt x="211" y="360"/>
                  </a:lnTo>
                  <a:lnTo>
                    <a:pt x="204" y="367"/>
                  </a:lnTo>
                  <a:lnTo>
                    <a:pt x="196" y="371"/>
                  </a:lnTo>
                  <a:lnTo>
                    <a:pt x="188" y="374"/>
                  </a:lnTo>
                  <a:lnTo>
                    <a:pt x="178" y="375"/>
                  </a:lnTo>
                  <a:lnTo>
                    <a:pt x="173" y="375"/>
                  </a:lnTo>
                  <a:lnTo>
                    <a:pt x="173" y="290"/>
                  </a:lnTo>
                  <a:lnTo>
                    <a:pt x="206" y="290"/>
                  </a:lnTo>
                  <a:lnTo>
                    <a:pt x="206" y="247"/>
                  </a:lnTo>
                  <a:lnTo>
                    <a:pt x="207" y="242"/>
                  </a:lnTo>
                  <a:lnTo>
                    <a:pt x="211" y="238"/>
                  </a:lnTo>
                  <a:lnTo>
                    <a:pt x="219" y="233"/>
                  </a:lnTo>
                  <a:lnTo>
                    <a:pt x="226" y="226"/>
                  </a:lnTo>
                  <a:lnTo>
                    <a:pt x="233" y="219"/>
                  </a:lnTo>
                  <a:lnTo>
                    <a:pt x="238" y="211"/>
                  </a:lnTo>
                  <a:lnTo>
                    <a:pt x="242" y="202"/>
                  </a:lnTo>
                  <a:lnTo>
                    <a:pt x="246" y="192"/>
                  </a:lnTo>
                  <a:lnTo>
                    <a:pt x="248" y="183"/>
                  </a:lnTo>
                  <a:lnTo>
                    <a:pt x="249" y="172"/>
                  </a:lnTo>
                  <a:lnTo>
                    <a:pt x="248" y="157"/>
                  </a:lnTo>
                  <a:lnTo>
                    <a:pt x="242" y="144"/>
                  </a:lnTo>
                  <a:lnTo>
                    <a:pt x="235" y="130"/>
                  </a:lnTo>
                  <a:lnTo>
                    <a:pt x="226" y="119"/>
                  </a:lnTo>
                  <a:lnTo>
                    <a:pt x="215" y="110"/>
                  </a:lnTo>
                  <a:lnTo>
                    <a:pt x="203" y="103"/>
                  </a:lnTo>
                  <a:lnTo>
                    <a:pt x="188" y="99"/>
                  </a:lnTo>
                  <a:lnTo>
                    <a:pt x="173" y="96"/>
                  </a:lnTo>
                  <a:lnTo>
                    <a:pt x="173" y="77"/>
                  </a:lnTo>
                  <a:close/>
                  <a:moveTo>
                    <a:pt x="258" y="73"/>
                  </a:moveTo>
                  <a:lnTo>
                    <a:pt x="252" y="81"/>
                  </a:lnTo>
                  <a:lnTo>
                    <a:pt x="250" y="84"/>
                  </a:lnTo>
                  <a:lnTo>
                    <a:pt x="249" y="87"/>
                  </a:lnTo>
                  <a:lnTo>
                    <a:pt x="250" y="91"/>
                  </a:lnTo>
                  <a:lnTo>
                    <a:pt x="252" y="94"/>
                  </a:lnTo>
                  <a:lnTo>
                    <a:pt x="254" y="95"/>
                  </a:lnTo>
                  <a:lnTo>
                    <a:pt x="258" y="96"/>
                  </a:lnTo>
                  <a:lnTo>
                    <a:pt x="258" y="73"/>
                  </a:lnTo>
                  <a:close/>
                  <a:moveTo>
                    <a:pt x="258" y="249"/>
                  </a:moveTo>
                  <a:lnTo>
                    <a:pt x="258" y="249"/>
                  </a:lnTo>
                  <a:lnTo>
                    <a:pt x="254" y="251"/>
                  </a:lnTo>
                  <a:lnTo>
                    <a:pt x="252" y="252"/>
                  </a:lnTo>
                  <a:lnTo>
                    <a:pt x="250" y="255"/>
                  </a:lnTo>
                  <a:lnTo>
                    <a:pt x="249" y="259"/>
                  </a:lnTo>
                  <a:lnTo>
                    <a:pt x="250" y="261"/>
                  </a:lnTo>
                  <a:lnTo>
                    <a:pt x="252" y="264"/>
                  </a:lnTo>
                  <a:lnTo>
                    <a:pt x="258" y="272"/>
                  </a:lnTo>
                  <a:lnTo>
                    <a:pt x="258" y="249"/>
                  </a:lnTo>
                  <a:close/>
                  <a:moveTo>
                    <a:pt x="173" y="60"/>
                  </a:moveTo>
                  <a:lnTo>
                    <a:pt x="173" y="0"/>
                  </a:lnTo>
                  <a:lnTo>
                    <a:pt x="176" y="1"/>
                  </a:lnTo>
                  <a:lnTo>
                    <a:pt x="178" y="3"/>
                  </a:lnTo>
                  <a:lnTo>
                    <a:pt x="180" y="6"/>
                  </a:lnTo>
                  <a:lnTo>
                    <a:pt x="181" y="8"/>
                  </a:lnTo>
                  <a:lnTo>
                    <a:pt x="181" y="52"/>
                  </a:lnTo>
                  <a:lnTo>
                    <a:pt x="180" y="54"/>
                  </a:lnTo>
                  <a:lnTo>
                    <a:pt x="178" y="57"/>
                  </a:lnTo>
                  <a:lnTo>
                    <a:pt x="176" y="60"/>
                  </a:lnTo>
                  <a:lnTo>
                    <a:pt x="173" y="60"/>
                  </a:lnTo>
                  <a:close/>
                  <a:moveTo>
                    <a:pt x="173" y="375"/>
                  </a:moveTo>
                  <a:lnTo>
                    <a:pt x="166" y="375"/>
                  </a:lnTo>
                  <a:lnTo>
                    <a:pt x="157" y="374"/>
                  </a:lnTo>
                  <a:lnTo>
                    <a:pt x="147" y="371"/>
                  </a:lnTo>
                  <a:lnTo>
                    <a:pt x="139" y="367"/>
                  </a:lnTo>
                  <a:lnTo>
                    <a:pt x="132" y="360"/>
                  </a:lnTo>
                  <a:lnTo>
                    <a:pt x="127" y="354"/>
                  </a:lnTo>
                  <a:lnTo>
                    <a:pt x="123" y="345"/>
                  </a:lnTo>
                  <a:lnTo>
                    <a:pt x="120" y="337"/>
                  </a:lnTo>
                  <a:lnTo>
                    <a:pt x="119" y="328"/>
                  </a:lnTo>
                  <a:lnTo>
                    <a:pt x="119" y="252"/>
                  </a:lnTo>
                  <a:lnTo>
                    <a:pt x="109" y="244"/>
                  </a:lnTo>
                  <a:lnTo>
                    <a:pt x="100" y="234"/>
                  </a:lnTo>
                  <a:lnTo>
                    <a:pt x="93" y="224"/>
                  </a:lnTo>
                  <a:lnTo>
                    <a:pt x="86" y="213"/>
                  </a:lnTo>
                  <a:lnTo>
                    <a:pt x="86" y="131"/>
                  </a:lnTo>
                  <a:lnTo>
                    <a:pt x="93" y="121"/>
                  </a:lnTo>
                  <a:lnTo>
                    <a:pt x="101" y="110"/>
                  </a:lnTo>
                  <a:lnTo>
                    <a:pt x="111" y="100"/>
                  </a:lnTo>
                  <a:lnTo>
                    <a:pt x="122" y="92"/>
                  </a:lnTo>
                  <a:lnTo>
                    <a:pt x="132" y="85"/>
                  </a:lnTo>
                  <a:lnTo>
                    <a:pt x="146" y="81"/>
                  </a:lnTo>
                  <a:lnTo>
                    <a:pt x="158" y="79"/>
                  </a:lnTo>
                  <a:lnTo>
                    <a:pt x="173" y="77"/>
                  </a:lnTo>
                  <a:lnTo>
                    <a:pt x="173" y="96"/>
                  </a:lnTo>
                  <a:lnTo>
                    <a:pt x="158" y="99"/>
                  </a:lnTo>
                  <a:lnTo>
                    <a:pt x="143" y="103"/>
                  </a:lnTo>
                  <a:lnTo>
                    <a:pt x="131" y="110"/>
                  </a:lnTo>
                  <a:lnTo>
                    <a:pt x="119" y="119"/>
                  </a:lnTo>
                  <a:lnTo>
                    <a:pt x="109" y="130"/>
                  </a:lnTo>
                  <a:lnTo>
                    <a:pt x="103" y="144"/>
                  </a:lnTo>
                  <a:lnTo>
                    <a:pt x="99" y="157"/>
                  </a:lnTo>
                  <a:lnTo>
                    <a:pt x="97" y="172"/>
                  </a:lnTo>
                  <a:lnTo>
                    <a:pt x="97" y="183"/>
                  </a:lnTo>
                  <a:lnTo>
                    <a:pt x="100" y="192"/>
                  </a:lnTo>
                  <a:lnTo>
                    <a:pt x="103" y="202"/>
                  </a:lnTo>
                  <a:lnTo>
                    <a:pt x="107" y="210"/>
                  </a:lnTo>
                  <a:lnTo>
                    <a:pt x="112" y="218"/>
                  </a:lnTo>
                  <a:lnTo>
                    <a:pt x="119" y="226"/>
                  </a:lnTo>
                  <a:lnTo>
                    <a:pt x="126" y="232"/>
                  </a:lnTo>
                  <a:lnTo>
                    <a:pt x="134" y="237"/>
                  </a:lnTo>
                  <a:lnTo>
                    <a:pt x="138" y="241"/>
                  </a:lnTo>
                  <a:lnTo>
                    <a:pt x="139" y="247"/>
                  </a:lnTo>
                  <a:lnTo>
                    <a:pt x="139" y="290"/>
                  </a:lnTo>
                  <a:lnTo>
                    <a:pt x="173" y="290"/>
                  </a:lnTo>
                  <a:lnTo>
                    <a:pt x="173" y="375"/>
                  </a:lnTo>
                  <a:close/>
                  <a:moveTo>
                    <a:pt x="173" y="0"/>
                  </a:moveTo>
                  <a:lnTo>
                    <a:pt x="173" y="60"/>
                  </a:lnTo>
                  <a:lnTo>
                    <a:pt x="172" y="60"/>
                  </a:lnTo>
                  <a:lnTo>
                    <a:pt x="169" y="60"/>
                  </a:lnTo>
                  <a:lnTo>
                    <a:pt x="166" y="58"/>
                  </a:lnTo>
                  <a:lnTo>
                    <a:pt x="164" y="54"/>
                  </a:lnTo>
                  <a:lnTo>
                    <a:pt x="164" y="52"/>
                  </a:lnTo>
                  <a:lnTo>
                    <a:pt x="164" y="8"/>
                  </a:lnTo>
                  <a:lnTo>
                    <a:pt x="164" y="6"/>
                  </a:lnTo>
                  <a:lnTo>
                    <a:pt x="166" y="3"/>
                  </a:lnTo>
                  <a:lnTo>
                    <a:pt x="169" y="0"/>
                  </a:lnTo>
                  <a:lnTo>
                    <a:pt x="172" y="0"/>
                  </a:lnTo>
                  <a:lnTo>
                    <a:pt x="173" y="0"/>
                  </a:lnTo>
                  <a:close/>
                  <a:moveTo>
                    <a:pt x="86" y="271"/>
                  </a:moveTo>
                  <a:lnTo>
                    <a:pt x="93" y="264"/>
                  </a:lnTo>
                  <a:lnTo>
                    <a:pt x="94" y="261"/>
                  </a:lnTo>
                  <a:lnTo>
                    <a:pt x="96" y="259"/>
                  </a:lnTo>
                  <a:lnTo>
                    <a:pt x="94" y="255"/>
                  </a:lnTo>
                  <a:lnTo>
                    <a:pt x="93" y="252"/>
                  </a:lnTo>
                  <a:lnTo>
                    <a:pt x="90" y="251"/>
                  </a:lnTo>
                  <a:lnTo>
                    <a:pt x="86" y="249"/>
                  </a:lnTo>
                  <a:lnTo>
                    <a:pt x="86" y="271"/>
                  </a:lnTo>
                  <a:close/>
                  <a:moveTo>
                    <a:pt x="86" y="96"/>
                  </a:moveTo>
                  <a:lnTo>
                    <a:pt x="86" y="96"/>
                  </a:lnTo>
                  <a:lnTo>
                    <a:pt x="90" y="95"/>
                  </a:lnTo>
                  <a:lnTo>
                    <a:pt x="93" y="94"/>
                  </a:lnTo>
                  <a:lnTo>
                    <a:pt x="94" y="91"/>
                  </a:lnTo>
                  <a:lnTo>
                    <a:pt x="96" y="87"/>
                  </a:lnTo>
                  <a:lnTo>
                    <a:pt x="94" y="84"/>
                  </a:lnTo>
                  <a:lnTo>
                    <a:pt x="93" y="81"/>
                  </a:lnTo>
                  <a:lnTo>
                    <a:pt x="86" y="75"/>
                  </a:lnTo>
                  <a:lnTo>
                    <a:pt x="86" y="96"/>
                  </a:lnTo>
                  <a:close/>
                  <a:moveTo>
                    <a:pt x="86" y="213"/>
                  </a:moveTo>
                  <a:lnTo>
                    <a:pt x="86" y="213"/>
                  </a:lnTo>
                  <a:lnTo>
                    <a:pt x="82" y="203"/>
                  </a:lnTo>
                  <a:lnTo>
                    <a:pt x="80" y="194"/>
                  </a:lnTo>
                  <a:lnTo>
                    <a:pt x="78" y="183"/>
                  </a:lnTo>
                  <a:lnTo>
                    <a:pt x="77" y="172"/>
                  </a:lnTo>
                  <a:lnTo>
                    <a:pt x="78" y="161"/>
                  </a:lnTo>
                  <a:lnTo>
                    <a:pt x="80" y="152"/>
                  </a:lnTo>
                  <a:lnTo>
                    <a:pt x="82" y="141"/>
                  </a:lnTo>
                  <a:lnTo>
                    <a:pt x="86" y="131"/>
                  </a:lnTo>
                  <a:lnTo>
                    <a:pt x="86" y="213"/>
                  </a:lnTo>
                  <a:close/>
                  <a:moveTo>
                    <a:pt x="86" y="75"/>
                  </a:moveTo>
                  <a:lnTo>
                    <a:pt x="86" y="96"/>
                  </a:lnTo>
                  <a:lnTo>
                    <a:pt x="84" y="95"/>
                  </a:lnTo>
                  <a:lnTo>
                    <a:pt x="80" y="94"/>
                  </a:lnTo>
                  <a:lnTo>
                    <a:pt x="50" y="64"/>
                  </a:lnTo>
                  <a:lnTo>
                    <a:pt x="48" y="60"/>
                  </a:lnTo>
                  <a:lnTo>
                    <a:pt x="47" y="57"/>
                  </a:lnTo>
                  <a:lnTo>
                    <a:pt x="48" y="53"/>
                  </a:lnTo>
                  <a:lnTo>
                    <a:pt x="50" y="50"/>
                  </a:lnTo>
                  <a:lnTo>
                    <a:pt x="53" y="49"/>
                  </a:lnTo>
                  <a:lnTo>
                    <a:pt x="57" y="48"/>
                  </a:lnTo>
                  <a:lnTo>
                    <a:pt x="59" y="49"/>
                  </a:lnTo>
                  <a:lnTo>
                    <a:pt x="62" y="50"/>
                  </a:lnTo>
                  <a:lnTo>
                    <a:pt x="86" y="75"/>
                  </a:lnTo>
                  <a:close/>
                  <a:moveTo>
                    <a:pt x="86" y="249"/>
                  </a:moveTo>
                  <a:lnTo>
                    <a:pt x="86" y="271"/>
                  </a:lnTo>
                  <a:lnTo>
                    <a:pt x="62" y="295"/>
                  </a:lnTo>
                  <a:lnTo>
                    <a:pt x="59" y="297"/>
                  </a:lnTo>
                  <a:lnTo>
                    <a:pt x="57" y="298"/>
                  </a:lnTo>
                  <a:lnTo>
                    <a:pt x="53" y="297"/>
                  </a:lnTo>
                  <a:lnTo>
                    <a:pt x="50" y="295"/>
                  </a:lnTo>
                  <a:lnTo>
                    <a:pt x="48" y="291"/>
                  </a:lnTo>
                  <a:lnTo>
                    <a:pt x="47" y="289"/>
                  </a:lnTo>
                  <a:lnTo>
                    <a:pt x="48" y="286"/>
                  </a:lnTo>
                  <a:lnTo>
                    <a:pt x="50" y="282"/>
                  </a:lnTo>
                  <a:lnTo>
                    <a:pt x="80" y="252"/>
                  </a:lnTo>
                  <a:lnTo>
                    <a:pt x="84" y="251"/>
                  </a:lnTo>
                  <a:lnTo>
                    <a:pt x="86" y="249"/>
                  </a:lnTo>
                  <a:close/>
                  <a:moveTo>
                    <a:pt x="8" y="164"/>
                  </a:moveTo>
                  <a:lnTo>
                    <a:pt x="8" y="164"/>
                  </a:lnTo>
                  <a:lnTo>
                    <a:pt x="51" y="164"/>
                  </a:lnTo>
                  <a:lnTo>
                    <a:pt x="54" y="164"/>
                  </a:lnTo>
                  <a:lnTo>
                    <a:pt x="57" y="167"/>
                  </a:lnTo>
                  <a:lnTo>
                    <a:pt x="59" y="169"/>
                  </a:lnTo>
                  <a:lnTo>
                    <a:pt x="59" y="172"/>
                  </a:lnTo>
                  <a:lnTo>
                    <a:pt x="59" y="176"/>
                  </a:lnTo>
                  <a:lnTo>
                    <a:pt x="57" y="179"/>
                  </a:lnTo>
                  <a:lnTo>
                    <a:pt x="54" y="180"/>
                  </a:lnTo>
                  <a:lnTo>
                    <a:pt x="51" y="182"/>
                  </a:lnTo>
                  <a:lnTo>
                    <a:pt x="8" y="182"/>
                  </a:lnTo>
                  <a:lnTo>
                    <a:pt x="5" y="180"/>
                  </a:lnTo>
                  <a:lnTo>
                    <a:pt x="2" y="179"/>
                  </a:lnTo>
                  <a:lnTo>
                    <a:pt x="0" y="176"/>
                  </a:lnTo>
                  <a:lnTo>
                    <a:pt x="0" y="172"/>
                  </a:lnTo>
                  <a:lnTo>
                    <a:pt x="0" y="169"/>
                  </a:lnTo>
                  <a:lnTo>
                    <a:pt x="2" y="167"/>
                  </a:lnTo>
                  <a:lnTo>
                    <a:pt x="5" y="164"/>
                  </a:lnTo>
                  <a:lnTo>
                    <a:pt x="8" y="164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50" name="Freeform 153"/>
            <p:cNvSpPr>
              <a:spLocks noEditPoints="1" noChangeArrowheads="1"/>
            </p:cNvSpPr>
            <p:nvPr/>
          </p:nvSpPr>
          <p:spPr bwMode="auto">
            <a:xfrm>
              <a:off x="3854929" y="615065"/>
              <a:ext cx="339214" cy="338008"/>
            </a:xfrm>
            <a:custGeom>
              <a:avLst/>
              <a:gdLst>
                <a:gd name="T0" fmla="*/ 2147483647 w 325"/>
                <a:gd name="T1" fmla="*/ 2147483647 h 318"/>
                <a:gd name="T2" fmla="*/ 2147483647 w 325"/>
                <a:gd name="T3" fmla="*/ 2147483647 h 318"/>
                <a:gd name="T4" fmla="*/ 2147483647 w 325"/>
                <a:gd name="T5" fmla="*/ 2147483647 h 318"/>
                <a:gd name="T6" fmla="*/ 2147483647 w 325"/>
                <a:gd name="T7" fmla="*/ 2147483647 h 318"/>
                <a:gd name="T8" fmla="*/ 2147483647 w 325"/>
                <a:gd name="T9" fmla="*/ 2147483647 h 318"/>
                <a:gd name="T10" fmla="*/ 2147483647 w 325"/>
                <a:gd name="T11" fmla="*/ 2147483647 h 318"/>
                <a:gd name="T12" fmla="*/ 2147483647 w 325"/>
                <a:gd name="T13" fmla="*/ 2147483647 h 318"/>
                <a:gd name="T14" fmla="*/ 2147483647 w 325"/>
                <a:gd name="T15" fmla="*/ 2147483647 h 318"/>
                <a:gd name="T16" fmla="*/ 2147483647 w 325"/>
                <a:gd name="T17" fmla="*/ 2147483647 h 318"/>
                <a:gd name="T18" fmla="*/ 2147483647 w 325"/>
                <a:gd name="T19" fmla="*/ 2147483647 h 318"/>
                <a:gd name="T20" fmla="*/ 2147483647 w 325"/>
                <a:gd name="T21" fmla="*/ 2147483647 h 318"/>
                <a:gd name="T22" fmla="*/ 2147483647 w 325"/>
                <a:gd name="T23" fmla="*/ 2147483647 h 318"/>
                <a:gd name="T24" fmla="*/ 2147483647 w 325"/>
                <a:gd name="T25" fmla="*/ 2147483647 h 318"/>
                <a:gd name="T26" fmla="*/ 2147483647 w 325"/>
                <a:gd name="T27" fmla="*/ 2147483647 h 318"/>
                <a:gd name="T28" fmla="*/ 2147483647 w 325"/>
                <a:gd name="T29" fmla="*/ 2147483647 h 318"/>
                <a:gd name="T30" fmla="*/ 2147483647 w 325"/>
                <a:gd name="T31" fmla="*/ 2147483647 h 318"/>
                <a:gd name="T32" fmla="*/ 2147483647 w 325"/>
                <a:gd name="T33" fmla="*/ 2147483647 h 318"/>
                <a:gd name="T34" fmla="*/ 2147483647 w 325"/>
                <a:gd name="T35" fmla="*/ 2147483647 h 318"/>
                <a:gd name="T36" fmla="*/ 2147483647 w 325"/>
                <a:gd name="T37" fmla="*/ 2147483647 h 318"/>
                <a:gd name="T38" fmla="*/ 2147483647 w 325"/>
                <a:gd name="T39" fmla="*/ 2147483647 h 318"/>
                <a:gd name="T40" fmla="*/ 2147483647 w 325"/>
                <a:gd name="T41" fmla="*/ 2147483647 h 318"/>
                <a:gd name="T42" fmla="*/ 2147483647 w 325"/>
                <a:gd name="T43" fmla="*/ 2147483647 h 318"/>
                <a:gd name="T44" fmla="*/ 2147483647 w 325"/>
                <a:gd name="T45" fmla="*/ 2147483647 h 318"/>
                <a:gd name="T46" fmla="*/ 2147483647 w 325"/>
                <a:gd name="T47" fmla="*/ 2147483647 h 318"/>
                <a:gd name="T48" fmla="*/ 2147483647 w 325"/>
                <a:gd name="T49" fmla="*/ 2147483647 h 318"/>
                <a:gd name="T50" fmla="*/ 2147483647 w 325"/>
                <a:gd name="T51" fmla="*/ 2147483647 h 318"/>
                <a:gd name="T52" fmla="*/ 2147483647 w 325"/>
                <a:gd name="T53" fmla="*/ 2147483647 h 318"/>
                <a:gd name="T54" fmla="*/ 2147483647 w 325"/>
                <a:gd name="T55" fmla="*/ 2147483647 h 318"/>
                <a:gd name="T56" fmla="*/ 2147483647 w 325"/>
                <a:gd name="T57" fmla="*/ 2147483647 h 318"/>
                <a:gd name="T58" fmla="*/ 2147483647 w 325"/>
                <a:gd name="T59" fmla="*/ 2147483647 h 318"/>
                <a:gd name="T60" fmla="*/ 2147483647 w 325"/>
                <a:gd name="T61" fmla="*/ 2147483647 h 318"/>
                <a:gd name="T62" fmla="*/ 2147483647 w 325"/>
                <a:gd name="T63" fmla="*/ 2147483647 h 318"/>
                <a:gd name="T64" fmla="*/ 2147483647 w 325"/>
                <a:gd name="T65" fmla="*/ 2147483647 h 318"/>
                <a:gd name="T66" fmla="*/ 2147483647 w 325"/>
                <a:gd name="T67" fmla="*/ 2147483647 h 318"/>
                <a:gd name="T68" fmla="*/ 2147483647 w 325"/>
                <a:gd name="T69" fmla="*/ 2147483647 h 318"/>
                <a:gd name="T70" fmla="*/ 2147483647 w 325"/>
                <a:gd name="T71" fmla="*/ 2147483647 h 318"/>
                <a:gd name="T72" fmla="*/ 2147483647 w 325"/>
                <a:gd name="T73" fmla="*/ 2147483647 h 318"/>
                <a:gd name="T74" fmla="*/ 2147483647 w 325"/>
                <a:gd name="T75" fmla="*/ 2147483647 h 318"/>
                <a:gd name="T76" fmla="*/ 2147483647 w 325"/>
                <a:gd name="T77" fmla="*/ 2147483647 h 318"/>
                <a:gd name="T78" fmla="*/ 2147483647 w 325"/>
                <a:gd name="T79" fmla="*/ 2147483647 h 318"/>
                <a:gd name="T80" fmla="*/ 2147483647 w 325"/>
                <a:gd name="T81" fmla="*/ 2147483647 h 318"/>
                <a:gd name="T82" fmla="*/ 2147483647 w 325"/>
                <a:gd name="T83" fmla="*/ 2147483647 h 318"/>
                <a:gd name="T84" fmla="*/ 2147483647 w 325"/>
                <a:gd name="T85" fmla="*/ 2147483647 h 318"/>
                <a:gd name="T86" fmla="*/ 2147483647 w 325"/>
                <a:gd name="T87" fmla="*/ 2147483647 h 318"/>
                <a:gd name="T88" fmla="*/ 2147483647 w 325"/>
                <a:gd name="T89" fmla="*/ 2147483647 h 318"/>
                <a:gd name="T90" fmla="*/ 2147483647 w 325"/>
                <a:gd name="T91" fmla="*/ 2147483647 h 318"/>
                <a:gd name="T92" fmla="*/ 2147483647 w 325"/>
                <a:gd name="T93" fmla="*/ 2147483647 h 318"/>
                <a:gd name="T94" fmla="*/ 2147483647 w 325"/>
                <a:gd name="T95" fmla="*/ 2147483647 h 318"/>
                <a:gd name="T96" fmla="*/ 2147483647 w 325"/>
                <a:gd name="T97" fmla="*/ 2147483647 h 318"/>
                <a:gd name="T98" fmla="*/ 2147483647 w 325"/>
                <a:gd name="T99" fmla="*/ 2147483647 h 318"/>
                <a:gd name="T100" fmla="*/ 2147483647 w 325"/>
                <a:gd name="T101" fmla="*/ 2147483647 h 31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25"/>
                <a:gd name="T154" fmla="*/ 0 h 318"/>
                <a:gd name="T155" fmla="*/ 325 w 325"/>
                <a:gd name="T156" fmla="*/ 318 h 31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25" h="318">
                  <a:moveTo>
                    <a:pt x="194" y="31"/>
                  </a:moveTo>
                  <a:lnTo>
                    <a:pt x="194" y="31"/>
                  </a:lnTo>
                  <a:lnTo>
                    <a:pt x="196" y="33"/>
                  </a:lnTo>
                  <a:lnTo>
                    <a:pt x="200" y="35"/>
                  </a:lnTo>
                  <a:lnTo>
                    <a:pt x="206" y="35"/>
                  </a:lnTo>
                  <a:lnTo>
                    <a:pt x="210" y="33"/>
                  </a:lnTo>
                  <a:lnTo>
                    <a:pt x="214" y="29"/>
                  </a:lnTo>
                  <a:lnTo>
                    <a:pt x="215" y="25"/>
                  </a:lnTo>
                  <a:lnTo>
                    <a:pt x="217" y="20"/>
                  </a:lnTo>
                  <a:lnTo>
                    <a:pt x="215" y="16"/>
                  </a:lnTo>
                  <a:lnTo>
                    <a:pt x="211" y="12"/>
                  </a:lnTo>
                  <a:lnTo>
                    <a:pt x="207" y="9"/>
                  </a:lnTo>
                  <a:lnTo>
                    <a:pt x="223" y="0"/>
                  </a:lnTo>
                  <a:lnTo>
                    <a:pt x="321" y="177"/>
                  </a:lnTo>
                  <a:lnTo>
                    <a:pt x="324" y="182"/>
                  </a:lnTo>
                  <a:lnTo>
                    <a:pt x="325" y="189"/>
                  </a:lnTo>
                  <a:lnTo>
                    <a:pt x="325" y="196"/>
                  </a:lnTo>
                  <a:lnTo>
                    <a:pt x="324" y="201"/>
                  </a:lnTo>
                  <a:lnTo>
                    <a:pt x="322" y="208"/>
                  </a:lnTo>
                  <a:lnTo>
                    <a:pt x="318" y="212"/>
                  </a:lnTo>
                  <a:lnTo>
                    <a:pt x="314" y="218"/>
                  </a:lnTo>
                  <a:lnTo>
                    <a:pt x="309" y="222"/>
                  </a:lnTo>
                  <a:lnTo>
                    <a:pt x="194" y="285"/>
                  </a:lnTo>
                  <a:lnTo>
                    <a:pt x="194" y="212"/>
                  </a:lnTo>
                  <a:lnTo>
                    <a:pt x="291" y="158"/>
                  </a:lnTo>
                  <a:lnTo>
                    <a:pt x="293" y="155"/>
                  </a:lnTo>
                  <a:lnTo>
                    <a:pt x="293" y="154"/>
                  </a:lnTo>
                  <a:lnTo>
                    <a:pt x="291" y="153"/>
                  </a:lnTo>
                  <a:lnTo>
                    <a:pt x="288" y="153"/>
                  </a:lnTo>
                  <a:lnTo>
                    <a:pt x="194" y="205"/>
                  </a:lnTo>
                  <a:lnTo>
                    <a:pt x="194" y="174"/>
                  </a:lnTo>
                  <a:lnTo>
                    <a:pt x="275" y="130"/>
                  </a:lnTo>
                  <a:lnTo>
                    <a:pt x="276" y="127"/>
                  </a:lnTo>
                  <a:lnTo>
                    <a:pt x="276" y="126"/>
                  </a:lnTo>
                  <a:lnTo>
                    <a:pt x="275" y="124"/>
                  </a:lnTo>
                  <a:lnTo>
                    <a:pt x="272" y="124"/>
                  </a:lnTo>
                  <a:lnTo>
                    <a:pt x="194" y="168"/>
                  </a:lnTo>
                  <a:lnTo>
                    <a:pt x="194" y="138"/>
                  </a:lnTo>
                  <a:lnTo>
                    <a:pt x="260" y="101"/>
                  </a:lnTo>
                  <a:lnTo>
                    <a:pt x="261" y="98"/>
                  </a:lnTo>
                  <a:lnTo>
                    <a:pt x="261" y="97"/>
                  </a:lnTo>
                  <a:lnTo>
                    <a:pt x="259" y="96"/>
                  </a:lnTo>
                  <a:lnTo>
                    <a:pt x="257" y="96"/>
                  </a:lnTo>
                  <a:lnTo>
                    <a:pt x="194" y="131"/>
                  </a:lnTo>
                  <a:lnTo>
                    <a:pt x="194" y="100"/>
                  </a:lnTo>
                  <a:lnTo>
                    <a:pt x="244" y="73"/>
                  </a:lnTo>
                  <a:lnTo>
                    <a:pt x="245" y="70"/>
                  </a:lnTo>
                  <a:lnTo>
                    <a:pt x="245" y="69"/>
                  </a:lnTo>
                  <a:lnTo>
                    <a:pt x="244" y="67"/>
                  </a:lnTo>
                  <a:lnTo>
                    <a:pt x="241" y="67"/>
                  </a:lnTo>
                  <a:lnTo>
                    <a:pt x="194" y="93"/>
                  </a:lnTo>
                  <a:lnTo>
                    <a:pt x="194" y="31"/>
                  </a:lnTo>
                  <a:close/>
                  <a:moveTo>
                    <a:pt x="15" y="116"/>
                  </a:moveTo>
                  <a:lnTo>
                    <a:pt x="15" y="116"/>
                  </a:lnTo>
                  <a:lnTo>
                    <a:pt x="15" y="120"/>
                  </a:lnTo>
                  <a:lnTo>
                    <a:pt x="16" y="126"/>
                  </a:lnTo>
                  <a:lnTo>
                    <a:pt x="19" y="130"/>
                  </a:lnTo>
                  <a:lnTo>
                    <a:pt x="24" y="132"/>
                  </a:lnTo>
                  <a:lnTo>
                    <a:pt x="28" y="132"/>
                  </a:lnTo>
                  <a:lnTo>
                    <a:pt x="34" y="131"/>
                  </a:lnTo>
                  <a:lnTo>
                    <a:pt x="38" y="127"/>
                  </a:lnTo>
                  <a:lnTo>
                    <a:pt x="41" y="123"/>
                  </a:lnTo>
                  <a:lnTo>
                    <a:pt x="41" y="117"/>
                  </a:lnTo>
                  <a:lnTo>
                    <a:pt x="39" y="113"/>
                  </a:lnTo>
                  <a:lnTo>
                    <a:pt x="35" y="109"/>
                  </a:lnTo>
                  <a:lnTo>
                    <a:pt x="31" y="107"/>
                  </a:lnTo>
                  <a:lnTo>
                    <a:pt x="50" y="96"/>
                  </a:lnTo>
                  <a:lnTo>
                    <a:pt x="50" y="101"/>
                  </a:lnTo>
                  <a:lnTo>
                    <a:pt x="51" y="107"/>
                  </a:lnTo>
                  <a:lnTo>
                    <a:pt x="54" y="111"/>
                  </a:lnTo>
                  <a:lnTo>
                    <a:pt x="60" y="112"/>
                  </a:lnTo>
                  <a:lnTo>
                    <a:pt x="64" y="113"/>
                  </a:lnTo>
                  <a:lnTo>
                    <a:pt x="69" y="111"/>
                  </a:lnTo>
                  <a:lnTo>
                    <a:pt x="73" y="108"/>
                  </a:lnTo>
                  <a:lnTo>
                    <a:pt x="76" y="104"/>
                  </a:lnTo>
                  <a:lnTo>
                    <a:pt x="76" y="98"/>
                  </a:lnTo>
                  <a:lnTo>
                    <a:pt x="75" y="93"/>
                  </a:lnTo>
                  <a:lnTo>
                    <a:pt x="70" y="89"/>
                  </a:lnTo>
                  <a:lnTo>
                    <a:pt x="66" y="88"/>
                  </a:lnTo>
                  <a:lnTo>
                    <a:pt x="85" y="77"/>
                  </a:lnTo>
                  <a:lnTo>
                    <a:pt x="85" y="81"/>
                  </a:lnTo>
                  <a:lnTo>
                    <a:pt x="87" y="86"/>
                  </a:lnTo>
                  <a:lnTo>
                    <a:pt x="89" y="90"/>
                  </a:lnTo>
                  <a:lnTo>
                    <a:pt x="95" y="93"/>
                  </a:lnTo>
                  <a:lnTo>
                    <a:pt x="99" y="93"/>
                  </a:lnTo>
                  <a:lnTo>
                    <a:pt x="104" y="92"/>
                  </a:lnTo>
                  <a:lnTo>
                    <a:pt x="108" y="88"/>
                  </a:lnTo>
                  <a:lnTo>
                    <a:pt x="111" y="84"/>
                  </a:lnTo>
                  <a:lnTo>
                    <a:pt x="111" y="78"/>
                  </a:lnTo>
                  <a:lnTo>
                    <a:pt x="110" y="74"/>
                  </a:lnTo>
                  <a:lnTo>
                    <a:pt x="106" y="70"/>
                  </a:lnTo>
                  <a:lnTo>
                    <a:pt x="102" y="67"/>
                  </a:lnTo>
                  <a:lnTo>
                    <a:pt x="121" y="56"/>
                  </a:lnTo>
                  <a:lnTo>
                    <a:pt x="121" y="62"/>
                  </a:lnTo>
                  <a:lnTo>
                    <a:pt x="122" y="67"/>
                  </a:lnTo>
                  <a:lnTo>
                    <a:pt x="125" y="71"/>
                  </a:lnTo>
                  <a:lnTo>
                    <a:pt x="130" y="73"/>
                  </a:lnTo>
                  <a:lnTo>
                    <a:pt x="134" y="74"/>
                  </a:lnTo>
                  <a:lnTo>
                    <a:pt x="140" y="73"/>
                  </a:lnTo>
                  <a:lnTo>
                    <a:pt x="144" y="69"/>
                  </a:lnTo>
                  <a:lnTo>
                    <a:pt x="146" y="65"/>
                  </a:lnTo>
                  <a:lnTo>
                    <a:pt x="146" y="59"/>
                  </a:lnTo>
                  <a:lnTo>
                    <a:pt x="145" y="54"/>
                  </a:lnTo>
                  <a:lnTo>
                    <a:pt x="141" y="50"/>
                  </a:lnTo>
                  <a:lnTo>
                    <a:pt x="137" y="48"/>
                  </a:lnTo>
                  <a:lnTo>
                    <a:pt x="156" y="38"/>
                  </a:lnTo>
                  <a:lnTo>
                    <a:pt x="154" y="43"/>
                  </a:lnTo>
                  <a:lnTo>
                    <a:pt x="157" y="47"/>
                  </a:lnTo>
                  <a:lnTo>
                    <a:pt x="160" y="51"/>
                  </a:lnTo>
                  <a:lnTo>
                    <a:pt x="164" y="54"/>
                  </a:lnTo>
                  <a:lnTo>
                    <a:pt x="169" y="54"/>
                  </a:lnTo>
                  <a:lnTo>
                    <a:pt x="175" y="52"/>
                  </a:lnTo>
                  <a:lnTo>
                    <a:pt x="179" y="50"/>
                  </a:lnTo>
                  <a:lnTo>
                    <a:pt x="180" y="44"/>
                  </a:lnTo>
                  <a:lnTo>
                    <a:pt x="181" y="40"/>
                  </a:lnTo>
                  <a:lnTo>
                    <a:pt x="180" y="35"/>
                  </a:lnTo>
                  <a:lnTo>
                    <a:pt x="176" y="31"/>
                  </a:lnTo>
                  <a:lnTo>
                    <a:pt x="172" y="28"/>
                  </a:lnTo>
                  <a:lnTo>
                    <a:pt x="191" y="19"/>
                  </a:lnTo>
                  <a:lnTo>
                    <a:pt x="190" y="23"/>
                  </a:lnTo>
                  <a:lnTo>
                    <a:pt x="192" y="28"/>
                  </a:lnTo>
                  <a:lnTo>
                    <a:pt x="194" y="31"/>
                  </a:lnTo>
                  <a:lnTo>
                    <a:pt x="194" y="93"/>
                  </a:lnTo>
                  <a:lnTo>
                    <a:pt x="47" y="174"/>
                  </a:lnTo>
                  <a:lnTo>
                    <a:pt x="46" y="176"/>
                  </a:lnTo>
                  <a:lnTo>
                    <a:pt x="46" y="178"/>
                  </a:lnTo>
                  <a:lnTo>
                    <a:pt x="49" y="180"/>
                  </a:lnTo>
                  <a:lnTo>
                    <a:pt x="50" y="180"/>
                  </a:lnTo>
                  <a:lnTo>
                    <a:pt x="194" y="100"/>
                  </a:lnTo>
                  <a:lnTo>
                    <a:pt x="194" y="131"/>
                  </a:lnTo>
                  <a:lnTo>
                    <a:pt x="64" y="203"/>
                  </a:lnTo>
                  <a:lnTo>
                    <a:pt x="62" y="204"/>
                  </a:lnTo>
                  <a:lnTo>
                    <a:pt x="62" y="207"/>
                  </a:lnTo>
                  <a:lnTo>
                    <a:pt x="64" y="208"/>
                  </a:lnTo>
                  <a:lnTo>
                    <a:pt x="66" y="208"/>
                  </a:lnTo>
                  <a:lnTo>
                    <a:pt x="194" y="138"/>
                  </a:lnTo>
                  <a:lnTo>
                    <a:pt x="194" y="168"/>
                  </a:lnTo>
                  <a:lnTo>
                    <a:pt x="80" y="231"/>
                  </a:lnTo>
                  <a:lnTo>
                    <a:pt x="77" y="233"/>
                  </a:lnTo>
                  <a:lnTo>
                    <a:pt x="79" y="235"/>
                  </a:lnTo>
                  <a:lnTo>
                    <a:pt x="80" y="237"/>
                  </a:lnTo>
                  <a:lnTo>
                    <a:pt x="83" y="237"/>
                  </a:lnTo>
                  <a:lnTo>
                    <a:pt x="194" y="174"/>
                  </a:lnTo>
                  <a:lnTo>
                    <a:pt x="194" y="205"/>
                  </a:lnTo>
                  <a:lnTo>
                    <a:pt x="95" y="260"/>
                  </a:lnTo>
                  <a:lnTo>
                    <a:pt x="93" y="261"/>
                  </a:lnTo>
                  <a:lnTo>
                    <a:pt x="93" y="264"/>
                  </a:lnTo>
                  <a:lnTo>
                    <a:pt x="96" y="265"/>
                  </a:lnTo>
                  <a:lnTo>
                    <a:pt x="98" y="265"/>
                  </a:lnTo>
                  <a:lnTo>
                    <a:pt x="194" y="212"/>
                  </a:lnTo>
                  <a:lnTo>
                    <a:pt x="194" y="285"/>
                  </a:lnTo>
                  <a:lnTo>
                    <a:pt x="142" y="314"/>
                  </a:lnTo>
                  <a:lnTo>
                    <a:pt x="137" y="316"/>
                  </a:lnTo>
                  <a:lnTo>
                    <a:pt x="130" y="318"/>
                  </a:lnTo>
                  <a:lnTo>
                    <a:pt x="123" y="318"/>
                  </a:lnTo>
                  <a:lnTo>
                    <a:pt x="118" y="316"/>
                  </a:lnTo>
                  <a:lnTo>
                    <a:pt x="111" y="314"/>
                  </a:lnTo>
                  <a:lnTo>
                    <a:pt x="107" y="311"/>
                  </a:lnTo>
                  <a:lnTo>
                    <a:pt x="102" y="306"/>
                  </a:lnTo>
                  <a:lnTo>
                    <a:pt x="98" y="300"/>
                  </a:lnTo>
                  <a:lnTo>
                    <a:pt x="0" y="124"/>
                  </a:lnTo>
                  <a:lnTo>
                    <a:pt x="15" y="116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51" name="Freeform 154"/>
            <p:cNvSpPr>
              <a:spLocks noEditPoints="1" noChangeArrowheads="1"/>
            </p:cNvSpPr>
            <p:nvPr/>
          </p:nvSpPr>
          <p:spPr bwMode="auto">
            <a:xfrm>
              <a:off x="5043217" y="2056382"/>
              <a:ext cx="320484" cy="343323"/>
            </a:xfrm>
            <a:custGeom>
              <a:avLst/>
              <a:gdLst>
                <a:gd name="T0" fmla="*/ 2147483647 w 308"/>
                <a:gd name="T1" fmla="*/ 2147483647 h 323"/>
                <a:gd name="T2" fmla="*/ 2147483647 w 308"/>
                <a:gd name="T3" fmla="*/ 2147483647 h 323"/>
                <a:gd name="T4" fmla="*/ 2147483647 w 308"/>
                <a:gd name="T5" fmla="*/ 2147483647 h 323"/>
                <a:gd name="T6" fmla="*/ 2147483647 w 308"/>
                <a:gd name="T7" fmla="*/ 2147483647 h 323"/>
                <a:gd name="T8" fmla="*/ 2147483647 w 308"/>
                <a:gd name="T9" fmla="*/ 2147483647 h 323"/>
                <a:gd name="T10" fmla="*/ 2147483647 w 308"/>
                <a:gd name="T11" fmla="*/ 2147483647 h 323"/>
                <a:gd name="T12" fmla="*/ 2147483647 w 308"/>
                <a:gd name="T13" fmla="*/ 2147483647 h 323"/>
                <a:gd name="T14" fmla="*/ 2147483647 w 308"/>
                <a:gd name="T15" fmla="*/ 2147483647 h 323"/>
                <a:gd name="T16" fmla="*/ 2147483647 w 308"/>
                <a:gd name="T17" fmla="*/ 2147483647 h 323"/>
                <a:gd name="T18" fmla="*/ 2147483647 w 308"/>
                <a:gd name="T19" fmla="*/ 2147483647 h 323"/>
                <a:gd name="T20" fmla="*/ 2147483647 w 308"/>
                <a:gd name="T21" fmla="*/ 2147483647 h 323"/>
                <a:gd name="T22" fmla="*/ 2147483647 w 308"/>
                <a:gd name="T23" fmla="*/ 2147483647 h 323"/>
                <a:gd name="T24" fmla="*/ 2147483647 w 308"/>
                <a:gd name="T25" fmla="*/ 2147483647 h 323"/>
                <a:gd name="T26" fmla="*/ 2147483647 w 308"/>
                <a:gd name="T27" fmla="*/ 2147483647 h 323"/>
                <a:gd name="T28" fmla="*/ 2147483647 w 308"/>
                <a:gd name="T29" fmla="*/ 2147483647 h 323"/>
                <a:gd name="T30" fmla="*/ 2147483647 w 308"/>
                <a:gd name="T31" fmla="*/ 2147483647 h 323"/>
                <a:gd name="T32" fmla="*/ 2147483647 w 308"/>
                <a:gd name="T33" fmla="*/ 2147483647 h 323"/>
                <a:gd name="T34" fmla="*/ 2147483647 w 308"/>
                <a:gd name="T35" fmla="*/ 2147483647 h 323"/>
                <a:gd name="T36" fmla="*/ 2147483647 w 308"/>
                <a:gd name="T37" fmla="*/ 2147483647 h 323"/>
                <a:gd name="T38" fmla="*/ 2147483647 w 308"/>
                <a:gd name="T39" fmla="*/ 2147483647 h 323"/>
                <a:gd name="T40" fmla="*/ 2147483647 w 308"/>
                <a:gd name="T41" fmla="*/ 2147483647 h 323"/>
                <a:gd name="T42" fmla="*/ 2147483647 w 308"/>
                <a:gd name="T43" fmla="*/ 2147483647 h 323"/>
                <a:gd name="T44" fmla="*/ 2147483647 w 308"/>
                <a:gd name="T45" fmla="*/ 2147483647 h 323"/>
                <a:gd name="T46" fmla="*/ 2147483647 w 308"/>
                <a:gd name="T47" fmla="*/ 2147483647 h 323"/>
                <a:gd name="T48" fmla="*/ 2147483647 w 308"/>
                <a:gd name="T49" fmla="*/ 2147483647 h 323"/>
                <a:gd name="T50" fmla="*/ 2147483647 w 308"/>
                <a:gd name="T51" fmla="*/ 2147483647 h 323"/>
                <a:gd name="T52" fmla="*/ 2147483647 w 308"/>
                <a:gd name="T53" fmla="*/ 2147483647 h 323"/>
                <a:gd name="T54" fmla="*/ 2147483647 w 308"/>
                <a:gd name="T55" fmla="*/ 0 h 323"/>
                <a:gd name="T56" fmla="*/ 2147483647 w 308"/>
                <a:gd name="T57" fmla="*/ 2147483647 h 323"/>
                <a:gd name="T58" fmla="*/ 2147483647 w 308"/>
                <a:gd name="T59" fmla="*/ 2147483647 h 323"/>
                <a:gd name="T60" fmla="*/ 2147483647 w 308"/>
                <a:gd name="T61" fmla="*/ 2147483647 h 323"/>
                <a:gd name="T62" fmla="*/ 2147483647 w 308"/>
                <a:gd name="T63" fmla="*/ 2147483647 h 323"/>
                <a:gd name="T64" fmla="*/ 2147483647 w 308"/>
                <a:gd name="T65" fmla="*/ 2147483647 h 323"/>
                <a:gd name="T66" fmla="*/ 2147483647 w 308"/>
                <a:gd name="T67" fmla="*/ 2147483647 h 323"/>
                <a:gd name="T68" fmla="*/ 2147483647 w 308"/>
                <a:gd name="T69" fmla="*/ 2147483647 h 323"/>
                <a:gd name="T70" fmla="*/ 2147483647 w 308"/>
                <a:gd name="T71" fmla="*/ 2147483647 h 323"/>
                <a:gd name="T72" fmla="*/ 2147483647 w 308"/>
                <a:gd name="T73" fmla="*/ 2147483647 h 323"/>
                <a:gd name="T74" fmla="*/ 2147483647 w 308"/>
                <a:gd name="T75" fmla="*/ 2147483647 h 323"/>
                <a:gd name="T76" fmla="*/ 2147483647 w 308"/>
                <a:gd name="T77" fmla="*/ 2147483647 h 323"/>
                <a:gd name="T78" fmla="*/ 2147483647 w 308"/>
                <a:gd name="T79" fmla="*/ 2147483647 h 323"/>
                <a:gd name="T80" fmla="*/ 2147483647 w 308"/>
                <a:gd name="T81" fmla="*/ 2147483647 h 323"/>
                <a:gd name="T82" fmla="*/ 2147483647 w 308"/>
                <a:gd name="T83" fmla="*/ 2147483647 h 323"/>
                <a:gd name="T84" fmla="*/ 2147483647 w 308"/>
                <a:gd name="T85" fmla="*/ 2147483647 h 323"/>
                <a:gd name="T86" fmla="*/ 2147483647 w 308"/>
                <a:gd name="T87" fmla="*/ 2147483647 h 323"/>
                <a:gd name="T88" fmla="*/ 2147483647 w 308"/>
                <a:gd name="T89" fmla="*/ 2147483647 h 323"/>
                <a:gd name="T90" fmla="*/ 2147483647 w 308"/>
                <a:gd name="T91" fmla="*/ 2147483647 h 323"/>
                <a:gd name="T92" fmla="*/ 2147483647 w 308"/>
                <a:gd name="T93" fmla="*/ 2147483647 h 323"/>
                <a:gd name="T94" fmla="*/ 2147483647 w 308"/>
                <a:gd name="T95" fmla="*/ 2147483647 h 323"/>
                <a:gd name="T96" fmla="*/ 2147483647 w 308"/>
                <a:gd name="T97" fmla="*/ 2147483647 h 323"/>
                <a:gd name="T98" fmla="*/ 2147483647 w 308"/>
                <a:gd name="T99" fmla="*/ 2147483647 h 323"/>
                <a:gd name="T100" fmla="*/ 2147483647 w 308"/>
                <a:gd name="T101" fmla="*/ 2147483647 h 323"/>
                <a:gd name="T102" fmla="*/ 2147483647 w 308"/>
                <a:gd name="T103" fmla="*/ 2147483647 h 323"/>
                <a:gd name="T104" fmla="*/ 2147483647 w 308"/>
                <a:gd name="T105" fmla="*/ 2147483647 h 323"/>
                <a:gd name="T106" fmla="*/ 2147483647 w 308"/>
                <a:gd name="T107" fmla="*/ 2147483647 h 323"/>
                <a:gd name="T108" fmla="*/ 2147483647 w 308"/>
                <a:gd name="T109" fmla="*/ 2147483647 h 323"/>
                <a:gd name="T110" fmla="*/ 2147483647 w 308"/>
                <a:gd name="T111" fmla="*/ 2147483647 h 323"/>
                <a:gd name="T112" fmla="*/ 2147483647 w 308"/>
                <a:gd name="T113" fmla="*/ 2147483647 h 323"/>
                <a:gd name="T114" fmla="*/ 2147483647 w 308"/>
                <a:gd name="T115" fmla="*/ 2147483647 h 323"/>
                <a:gd name="T116" fmla="*/ 2147483647 w 308"/>
                <a:gd name="T117" fmla="*/ 2147483647 h 323"/>
                <a:gd name="T118" fmla="*/ 2147483647 w 308"/>
                <a:gd name="T119" fmla="*/ 2147483647 h 323"/>
                <a:gd name="T120" fmla="*/ 2147483647 w 308"/>
                <a:gd name="T121" fmla="*/ 2147483647 h 323"/>
                <a:gd name="T122" fmla="*/ 2147483647 w 308"/>
                <a:gd name="T123" fmla="*/ 2147483647 h 323"/>
                <a:gd name="T124" fmla="*/ 2147483647 w 308"/>
                <a:gd name="T125" fmla="*/ 2147483647 h 32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08"/>
                <a:gd name="T190" fmla="*/ 0 h 323"/>
                <a:gd name="T191" fmla="*/ 308 w 308"/>
                <a:gd name="T192" fmla="*/ 323 h 32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08" h="323">
                  <a:moveTo>
                    <a:pt x="218" y="44"/>
                  </a:moveTo>
                  <a:lnTo>
                    <a:pt x="288" y="76"/>
                  </a:lnTo>
                  <a:lnTo>
                    <a:pt x="293" y="80"/>
                  </a:lnTo>
                  <a:lnTo>
                    <a:pt x="299" y="84"/>
                  </a:lnTo>
                  <a:lnTo>
                    <a:pt x="303" y="90"/>
                  </a:lnTo>
                  <a:lnTo>
                    <a:pt x="306" y="96"/>
                  </a:lnTo>
                  <a:lnTo>
                    <a:pt x="308" y="103"/>
                  </a:lnTo>
                  <a:lnTo>
                    <a:pt x="308" y="110"/>
                  </a:lnTo>
                  <a:lnTo>
                    <a:pt x="307" y="117"/>
                  </a:lnTo>
                  <a:lnTo>
                    <a:pt x="304" y="124"/>
                  </a:lnTo>
                  <a:lnTo>
                    <a:pt x="222" y="301"/>
                  </a:lnTo>
                  <a:lnTo>
                    <a:pt x="218" y="308"/>
                  </a:lnTo>
                  <a:lnTo>
                    <a:pt x="218" y="248"/>
                  </a:lnTo>
                  <a:lnTo>
                    <a:pt x="219" y="245"/>
                  </a:lnTo>
                  <a:lnTo>
                    <a:pt x="227" y="228"/>
                  </a:lnTo>
                  <a:lnTo>
                    <a:pt x="228" y="226"/>
                  </a:lnTo>
                  <a:lnTo>
                    <a:pt x="227" y="224"/>
                  </a:lnTo>
                  <a:lnTo>
                    <a:pt x="227" y="222"/>
                  </a:lnTo>
                  <a:lnTo>
                    <a:pt x="224" y="221"/>
                  </a:lnTo>
                  <a:lnTo>
                    <a:pt x="218" y="217"/>
                  </a:lnTo>
                  <a:lnTo>
                    <a:pt x="218" y="202"/>
                  </a:lnTo>
                  <a:lnTo>
                    <a:pt x="230" y="209"/>
                  </a:lnTo>
                  <a:lnTo>
                    <a:pt x="233" y="209"/>
                  </a:lnTo>
                  <a:lnTo>
                    <a:pt x="235" y="209"/>
                  </a:lnTo>
                  <a:lnTo>
                    <a:pt x="237" y="207"/>
                  </a:lnTo>
                  <a:lnTo>
                    <a:pt x="238" y="206"/>
                  </a:lnTo>
                  <a:lnTo>
                    <a:pt x="246" y="188"/>
                  </a:lnTo>
                  <a:lnTo>
                    <a:pt x="247" y="186"/>
                  </a:lnTo>
                  <a:lnTo>
                    <a:pt x="246" y="184"/>
                  </a:lnTo>
                  <a:lnTo>
                    <a:pt x="246" y="182"/>
                  </a:lnTo>
                  <a:lnTo>
                    <a:pt x="243" y="180"/>
                  </a:lnTo>
                  <a:lnTo>
                    <a:pt x="218" y="168"/>
                  </a:lnTo>
                  <a:lnTo>
                    <a:pt x="218" y="145"/>
                  </a:lnTo>
                  <a:lnTo>
                    <a:pt x="243" y="157"/>
                  </a:lnTo>
                  <a:lnTo>
                    <a:pt x="250" y="159"/>
                  </a:lnTo>
                  <a:lnTo>
                    <a:pt x="257" y="157"/>
                  </a:lnTo>
                  <a:lnTo>
                    <a:pt x="262" y="155"/>
                  </a:lnTo>
                  <a:lnTo>
                    <a:pt x="266" y="149"/>
                  </a:lnTo>
                  <a:lnTo>
                    <a:pt x="279" y="122"/>
                  </a:lnTo>
                  <a:lnTo>
                    <a:pt x="280" y="115"/>
                  </a:lnTo>
                  <a:lnTo>
                    <a:pt x="280" y="109"/>
                  </a:lnTo>
                  <a:lnTo>
                    <a:pt x="276" y="103"/>
                  </a:lnTo>
                  <a:lnTo>
                    <a:pt x="270" y="99"/>
                  </a:lnTo>
                  <a:lnTo>
                    <a:pt x="218" y="75"/>
                  </a:lnTo>
                  <a:lnTo>
                    <a:pt x="218" y="44"/>
                  </a:lnTo>
                  <a:close/>
                  <a:moveTo>
                    <a:pt x="180" y="26"/>
                  </a:moveTo>
                  <a:lnTo>
                    <a:pt x="218" y="44"/>
                  </a:lnTo>
                  <a:lnTo>
                    <a:pt x="218" y="75"/>
                  </a:lnTo>
                  <a:lnTo>
                    <a:pt x="180" y="57"/>
                  </a:lnTo>
                  <a:lnTo>
                    <a:pt x="180" y="26"/>
                  </a:lnTo>
                  <a:close/>
                  <a:moveTo>
                    <a:pt x="218" y="308"/>
                  </a:moveTo>
                  <a:lnTo>
                    <a:pt x="218" y="308"/>
                  </a:lnTo>
                  <a:lnTo>
                    <a:pt x="211" y="316"/>
                  </a:lnTo>
                  <a:lnTo>
                    <a:pt x="201" y="320"/>
                  </a:lnTo>
                  <a:lnTo>
                    <a:pt x="191" y="323"/>
                  </a:lnTo>
                  <a:lnTo>
                    <a:pt x="180" y="321"/>
                  </a:lnTo>
                  <a:lnTo>
                    <a:pt x="180" y="283"/>
                  </a:lnTo>
                  <a:lnTo>
                    <a:pt x="193" y="289"/>
                  </a:lnTo>
                  <a:lnTo>
                    <a:pt x="195" y="289"/>
                  </a:lnTo>
                  <a:lnTo>
                    <a:pt x="197" y="289"/>
                  </a:lnTo>
                  <a:lnTo>
                    <a:pt x="199" y="287"/>
                  </a:lnTo>
                  <a:lnTo>
                    <a:pt x="200" y="286"/>
                  </a:lnTo>
                  <a:lnTo>
                    <a:pt x="208" y="268"/>
                  </a:lnTo>
                  <a:lnTo>
                    <a:pt x="209" y="266"/>
                  </a:lnTo>
                  <a:lnTo>
                    <a:pt x="209" y="264"/>
                  </a:lnTo>
                  <a:lnTo>
                    <a:pt x="208" y="262"/>
                  </a:lnTo>
                  <a:lnTo>
                    <a:pt x="205" y="260"/>
                  </a:lnTo>
                  <a:lnTo>
                    <a:pt x="180" y="249"/>
                  </a:lnTo>
                  <a:lnTo>
                    <a:pt x="180" y="235"/>
                  </a:lnTo>
                  <a:lnTo>
                    <a:pt x="212" y="248"/>
                  </a:lnTo>
                  <a:lnTo>
                    <a:pt x="215" y="249"/>
                  </a:lnTo>
                  <a:lnTo>
                    <a:pt x="218" y="248"/>
                  </a:lnTo>
                  <a:lnTo>
                    <a:pt x="218" y="308"/>
                  </a:lnTo>
                  <a:close/>
                  <a:moveTo>
                    <a:pt x="218" y="145"/>
                  </a:moveTo>
                  <a:lnTo>
                    <a:pt x="218" y="168"/>
                  </a:lnTo>
                  <a:lnTo>
                    <a:pt x="205" y="163"/>
                  </a:lnTo>
                  <a:lnTo>
                    <a:pt x="203" y="161"/>
                  </a:lnTo>
                  <a:lnTo>
                    <a:pt x="201" y="163"/>
                  </a:lnTo>
                  <a:lnTo>
                    <a:pt x="199" y="164"/>
                  </a:lnTo>
                  <a:lnTo>
                    <a:pt x="197" y="165"/>
                  </a:lnTo>
                  <a:lnTo>
                    <a:pt x="189" y="183"/>
                  </a:lnTo>
                  <a:lnTo>
                    <a:pt x="189" y="184"/>
                  </a:lnTo>
                  <a:lnTo>
                    <a:pt x="189" y="187"/>
                  </a:lnTo>
                  <a:lnTo>
                    <a:pt x="191" y="190"/>
                  </a:lnTo>
                  <a:lnTo>
                    <a:pt x="192" y="191"/>
                  </a:lnTo>
                  <a:lnTo>
                    <a:pt x="218" y="202"/>
                  </a:lnTo>
                  <a:lnTo>
                    <a:pt x="218" y="217"/>
                  </a:lnTo>
                  <a:lnTo>
                    <a:pt x="186" y="202"/>
                  </a:lnTo>
                  <a:lnTo>
                    <a:pt x="184" y="202"/>
                  </a:lnTo>
                  <a:lnTo>
                    <a:pt x="180" y="203"/>
                  </a:lnTo>
                  <a:lnTo>
                    <a:pt x="180" y="170"/>
                  </a:lnTo>
                  <a:lnTo>
                    <a:pt x="185" y="160"/>
                  </a:lnTo>
                  <a:lnTo>
                    <a:pt x="185" y="157"/>
                  </a:lnTo>
                  <a:lnTo>
                    <a:pt x="185" y="155"/>
                  </a:lnTo>
                  <a:lnTo>
                    <a:pt x="184" y="153"/>
                  </a:lnTo>
                  <a:lnTo>
                    <a:pt x="182" y="152"/>
                  </a:lnTo>
                  <a:lnTo>
                    <a:pt x="180" y="151"/>
                  </a:lnTo>
                  <a:lnTo>
                    <a:pt x="180" y="128"/>
                  </a:lnTo>
                  <a:lnTo>
                    <a:pt x="218" y="145"/>
                  </a:lnTo>
                  <a:close/>
                  <a:moveTo>
                    <a:pt x="147" y="10"/>
                  </a:moveTo>
                  <a:lnTo>
                    <a:pt x="180" y="26"/>
                  </a:lnTo>
                  <a:lnTo>
                    <a:pt x="180" y="57"/>
                  </a:lnTo>
                  <a:lnTo>
                    <a:pt x="147" y="41"/>
                  </a:lnTo>
                  <a:lnTo>
                    <a:pt x="147" y="10"/>
                  </a:lnTo>
                  <a:close/>
                  <a:moveTo>
                    <a:pt x="180" y="321"/>
                  </a:moveTo>
                  <a:lnTo>
                    <a:pt x="180" y="321"/>
                  </a:lnTo>
                  <a:lnTo>
                    <a:pt x="174" y="318"/>
                  </a:lnTo>
                  <a:lnTo>
                    <a:pt x="147" y="306"/>
                  </a:lnTo>
                  <a:lnTo>
                    <a:pt x="147" y="240"/>
                  </a:lnTo>
                  <a:lnTo>
                    <a:pt x="149" y="237"/>
                  </a:lnTo>
                  <a:lnTo>
                    <a:pt x="147" y="235"/>
                  </a:lnTo>
                  <a:lnTo>
                    <a:pt x="147" y="218"/>
                  </a:lnTo>
                  <a:lnTo>
                    <a:pt x="150" y="220"/>
                  </a:lnTo>
                  <a:lnTo>
                    <a:pt x="153" y="221"/>
                  </a:lnTo>
                  <a:lnTo>
                    <a:pt x="155" y="220"/>
                  </a:lnTo>
                  <a:lnTo>
                    <a:pt x="157" y="218"/>
                  </a:lnTo>
                  <a:lnTo>
                    <a:pt x="158" y="217"/>
                  </a:lnTo>
                  <a:lnTo>
                    <a:pt x="166" y="199"/>
                  </a:lnTo>
                  <a:lnTo>
                    <a:pt x="166" y="198"/>
                  </a:lnTo>
                  <a:lnTo>
                    <a:pt x="166" y="195"/>
                  </a:lnTo>
                  <a:lnTo>
                    <a:pt x="165" y="193"/>
                  </a:lnTo>
                  <a:lnTo>
                    <a:pt x="163" y="191"/>
                  </a:lnTo>
                  <a:lnTo>
                    <a:pt x="147" y="184"/>
                  </a:lnTo>
                  <a:lnTo>
                    <a:pt x="147" y="170"/>
                  </a:lnTo>
                  <a:lnTo>
                    <a:pt x="169" y="180"/>
                  </a:lnTo>
                  <a:lnTo>
                    <a:pt x="172" y="180"/>
                  </a:lnTo>
                  <a:lnTo>
                    <a:pt x="173" y="180"/>
                  </a:lnTo>
                  <a:lnTo>
                    <a:pt x="176" y="179"/>
                  </a:lnTo>
                  <a:lnTo>
                    <a:pt x="177" y="176"/>
                  </a:lnTo>
                  <a:lnTo>
                    <a:pt x="180" y="170"/>
                  </a:lnTo>
                  <a:lnTo>
                    <a:pt x="180" y="203"/>
                  </a:lnTo>
                  <a:lnTo>
                    <a:pt x="178" y="206"/>
                  </a:lnTo>
                  <a:lnTo>
                    <a:pt x="170" y="222"/>
                  </a:lnTo>
                  <a:lnTo>
                    <a:pt x="170" y="225"/>
                  </a:lnTo>
                  <a:lnTo>
                    <a:pt x="170" y="228"/>
                  </a:lnTo>
                  <a:lnTo>
                    <a:pt x="172" y="229"/>
                  </a:lnTo>
                  <a:lnTo>
                    <a:pt x="173" y="230"/>
                  </a:lnTo>
                  <a:lnTo>
                    <a:pt x="180" y="235"/>
                  </a:lnTo>
                  <a:lnTo>
                    <a:pt x="180" y="249"/>
                  </a:lnTo>
                  <a:lnTo>
                    <a:pt x="168" y="243"/>
                  </a:lnTo>
                  <a:lnTo>
                    <a:pt x="166" y="243"/>
                  </a:lnTo>
                  <a:lnTo>
                    <a:pt x="163" y="243"/>
                  </a:lnTo>
                  <a:lnTo>
                    <a:pt x="162" y="244"/>
                  </a:lnTo>
                  <a:lnTo>
                    <a:pt x="161" y="245"/>
                  </a:lnTo>
                  <a:lnTo>
                    <a:pt x="151" y="263"/>
                  </a:lnTo>
                  <a:lnTo>
                    <a:pt x="151" y="266"/>
                  </a:lnTo>
                  <a:lnTo>
                    <a:pt x="151" y="267"/>
                  </a:lnTo>
                  <a:lnTo>
                    <a:pt x="153" y="270"/>
                  </a:lnTo>
                  <a:lnTo>
                    <a:pt x="155" y="271"/>
                  </a:lnTo>
                  <a:lnTo>
                    <a:pt x="180" y="283"/>
                  </a:lnTo>
                  <a:lnTo>
                    <a:pt x="180" y="321"/>
                  </a:lnTo>
                  <a:close/>
                  <a:moveTo>
                    <a:pt x="180" y="128"/>
                  </a:moveTo>
                  <a:lnTo>
                    <a:pt x="180" y="151"/>
                  </a:lnTo>
                  <a:lnTo>
                    <a:pt x="147" y="136"/>
                  </a:lnTo>
                  <a:lnTo>
                    <a:pt x="147" y="113"/>
                  </a:lnTo>
                  <a:lnTo>
                    <a:pt x="180" y="128"/>
                  </a:lnTo>
                  <a:close/>
                  <a:moveTo>
                    <a:pt x="135" y="4"/>
                  </a:moveTo>
                  <a:lnTo>
                    <a:pt x="147" y="10"/>
                  </a:lnTo>
                  <a:lnTo>
                    <a:pt x="147" y="41"/>
                  </a:lnTo>
                  <a:lnTo>
                    <a:pt x="128" y="33"/>
                  </a:lnTo>
                  <a:lnTo>
                    <a:pt x="124" y="31"/>
                  </a:lnTo>
                  <a:lnTo>
                    <a:pt x="119" y="31"/>
                  </a:lnTo>
                  <a:lnTo>
                    <a:pt x="119" y="0"/>
                  </a:lnTo>
                  <a:lnTo>
                    <a:pt x="127" y="2"/>
                  </a:lnTo>
                  <a:lnTo>
                    <a:pt x="135" y="4"/>
                  </a:lnTo>
                  <a:close/>
                  <a:moveTo>
                    <a:pt x="147" y="306"/>
                  </a:moveTo>
                  <a:lnTo>
                    <a:pt x="119" y="293"/>
                  </a:lnTo>
                  <a:lnTo>
                    <a:pt x="119" y="253"/>
                  </a:lnTo>
                  <a:lnTo>
                    <a:pt x="132" y="260"/>
                  </a:lnTo>
                  <a:lnTo>
                    <a:pt x="134" y="260"/>
                  </a:lnTo>
                  <a:lnTo>
                    <a:pt x="136" y="260"/>
                  </a:lnTo>
                  <a:lnTo>
                    <a:pt x="138" y="259"/>
                  </a:lnTo>
                  <a:lnTo>
                    <a:pt x="139" y="258"/>
                  </a:lnTo>
                  <a:lnTo>
                    <a:pt x="147" y="240"/>
                  </a:lnTo>
                  <a:lnTo>
                    <a:pt x="147" y="306"/>
                  </a:lnTo>
                  <a:close/>
                  <a:moveTo>
                    <a:pt x="147" y="113"/>
                  </a:moveTo>
                  <a:lnTo>
                    <a:pt x="147" y="136"/>
                  </a:lnTo>
                  <a:lnTo>
                    <a:pt x="144" y="134"/>
                  </a:lnTo>
                  <a:lnTo>
                    <a:pt x="142" y="133"/>
                  </a:lnTo>
                  <a:lnTo>
                    <a:pt x="139" y="134"/>
                  </a:lnTo>
                  <a:lnTo>
                    <a:pt x="138" y="134"/>
                  </a:lnTo>
                  <a:lnTo>
                    <a:pt x="136" y="137"/>
                  </a:lnTo>
                  <a:lnTo>
                    <a:pt x="128" y="155"/>
                  </a:lnTo>
                  <a:lnTo>
                    <a:pt x="128" y="156"/>
                  </a:lnTo>
                  <a:lnTo>
                    <a:pt x="128" y="159"/>
                  </a:lnTo>
                  <a:lnTo>
                    <a:pt x="130" y="160"/>
                  </a:lnTo>
                  <a:lnTo>
                    <a:pt x="131" y="161"/>
                  </a:lnTo>
                  <a:lnTo>
                    <a:pt x="147" y="170"/>
                  </a:lnTo>
                  <a:lnTo>
                    <a:pt x="147" y="184"/>
                  </a:lnTo>
                  <a:lnTo>
                    <a:pt x="126" y="174"/>
                  </a:lnTo>
                  <a:lnTo>
                    <a:pt x="121" y="174"/>
                  </a:lnTo>
                  <a:lnTo>
                    <a:pt x="119" y="175"/>
                  </a:lnTo>
                  <a:lnTo>
                    <a:pt x="119" y="141"/>
                  </a:lnTo>
                  <a:lnTo>
                    <a:pt x="124" y="130"/>
                  </a:lnTo>
                  <a:lnTo>
                    <a:pt x="124" y="129"/>
                  </a:lnTo>
                  <a:lnTo>
                    <a:pt x="124" y="126"/>
                  </a:lnTo>
                  <a:lnTo>
                    <a:pt x="123" y="125"/>
                  </a:lnTo>
                  <a:lnTo>
                    <a:pt x="121" y="124"/>
                  </a:lnTo>
                  <a:lnTo>
                    <a:pt x="119" y="122"/>
                  </a:lnTo>
                  <a:lnTo>
                    <a:pt x="119" y="99"/>
                  </a:lnTo>
                  <a:lnTo>
                    <a:pt x="147" y="113"/>
                  </a:lnTo>
                  <a:close/>
                  <a:moveTo>
                    <a:pt x="147" y="218"/>
                  </a:moveTo>
                  <a:lnTo>
                    <a:pt x="147" y="235"/>
                  </a:lnTo>
                  <a:lnTo>
                    <a:pt x="144" y="232"/>
                  </a:lnTo>
                  <a:lnTo>
                    <a:pt x="119" y="220"/>
                  </a:lnTo>
                  <a:lnTo>
                    <a:pt x="119" y="205"/>
                  </a:lnTo>
                  <a:lnTo>
                    <a:pt x="147" y="218"/>
                  </a:lnTo>
                  <a:close/>
                  <a:moveTo>
                    <a:pt x="119" y="293"/>
                  </a:moveTo>
                  <a:lnTo>
                    <a:pt x="98" y="283"/>
                  </a:lnTo>
                  <a:lnTo>
                    <a:pt x="98" y="244"/>
                  </a:lnTo>
                  <a:lnTo>
                    <a:pt x="119" y="253"/>
                  </a:lnTo>
                  <a:lnTo>
                    <a:pt x="119" y="293"/>
                  </a:lnTo>
                  <a:close/>
                  <a:moveTo>
                    <a:pt x="98" y="7"/>
                  </a:moveTo>
                  <a:lnTo>
                    <a:pt x="98" y="7"/>
                  </a:lnTo>
                  <a:lnTo>
                    <a:pt x="103" y="4"/>
                  </a:lnTo>
                  <a:lnTo>
                    <a:pt x="108" y="3"/>
                  </a:lnTo>
                  <a:lnTo>
                    <a:pt x="113" y="2"/>
                  </a:lnTo>
                  <a:lnTo>
                    <a:pt x="119" y="0"/>
                  </a:lnTo>
                  <a:lnTo>
                    <a:pt x="119" y="31"/>
                  </a:lnTo>
                  <a:lnTo>
                    <a:pt x="115" y="33"/>
                  </a:lnTo>
                  <a:lnTo>
                    <a:pt x="111" y="34"/>
                  </a:lnTo>
                  <a:lnTo>
                    <a:pt x="108" y="37"/>
                  </a:lnTo>
                  <a:lnTo>
                    <a:pt x="105" y="41"/>
                  </a:lnTo>
                  <a:lnTo>
                    <a:pt x="98" y="56"/>
                  </a:lnTo>
                  <a:lnTo>
                    <a:pt x="98" y="7"/>
                  </a:lnTo>
                  <a:close/>
                  <a:moveTo>
                    <a:pt x="119" y="99"/>
                  </a:moveTo>
                  <a:lnTo>
                    <a:pt x="119" y="122"/>
                  </a:lnTo>
                  <a:lnTo>
                    <a:pt x="98" y="113"/>
                  </a:lnTo>
                  <a:lnTo>
                    <a:pt x="98" y="90"/>
                  </a:lnTo>
                  <a:lnTo>
                    <a:pt x="101" y="91"/>
                  </a:lnTo>
                  <a:lnTo>
                    <a:pt x="119" y="99"/>
                  </a:lnTo>
                  <a:close/>
                  <a:moveTo>
                    <a:pt x="119" y="141"/>
                  </a:moveTo>
                  <a:lnTo>
                    <a:pt x="119" y="175"/>
                  </a:lnTo>
                  <a:lnTo>
                    <a:pt x="117" y="176"/>
                  </a:lnTo>
                  <a:lnTo>
                    <a:pt x="109" y="194"/>
                  </a:lnTo>
                  <a:lnTo>
                    <a:pt x="109" y="197"/>
                  </a:lnTo>
                  <a:lnTo>
                    <a:pt x="109" y="199"/>
                  </a:lnTo>
                  <a:lnTo>
                    <a:pt x="111" y="201"/>
                  </a:lnTo>
                  <a:lnTo>
                    <a:pt x="112" y="202"/>
                  </a:lnTo>
                  <a:lnTo>
                    <a:pt x="119" y="205"/>
                  </a:lnTo>
                  <a:lnTo>
                    <a:pt x="119" y="220"/>
                  </a:lnTo>
                  <a:lnTo>
                    <a:pt x="107" y="214"/>
                  </a:lnTo>
                  <a:lnTo>
                    <a:pt x="104" y="214"/>
                  </a:lnTo>
                  <a:lnTo>
                    <a:pt x="103" y="214"/>
                  </a:lnTo>
                  <a:lnTo>
                    <a:pt x="100" y="216"/>
                  </a:lnTo>
                  <a:lnTo>
                    <a:pt x="98" y="217"/>
                  </a:lnTo>
                  <a:lnTo>
                    <a:pt x="98" y="218"/>
                  </a:lnTo>
                  <a:lnTo>
                    <a:pt x="98" y="186"/>
                  </a:lnTo>
                  <a:lnTo>
                    <a:pt x="105" y="171"/>
                  </a:lnTo>
                  <a:lnTo>
                    <a:pt x="105" y="168"/>
                  </a:lnTo>
                  <a:lnTo>
                    <a:pt x="105" y="167"/>
                  </a:lnTo>
                  <a:lnTo>
                    <a:pt x="104" y="164"/>
                  </a:lnTo>
                  <a:lnTo>
                    <a:pt x="103" y="163"/>
                  </a:lnTo>
                  <a:lnTo>
                    <a:pt x="98" y="161"/>
                  </a:lnTo>
                  <a:lnTo>
                    <a:pt x="98" y="147"/>
                  </a:lnTo>
                  <a:lnTo>
                    <a:pt x="108" y="152"/>
                  </a:lnTo>
                  <a:lnTo>
                    <a:pt x="111" y="152"/>
                  </a:lnTo>
                  <a:lnTo>
                    <a:pt x="112" y="152"/>
                  </a:lnTo>
                  <a:lnTo>
                    <a:pt x="115" y="151"/>
                  </a:lnTo>
                  <a:lnTo>
                    <a:pt x="116" y="148"/>
                  </a:lnTo>
                  <a:lnTo>
                    <a:pt x="119" y="141"/>
                  </a:lnTo>
                  <a:close/>
                  <a:moveTo>
                    <a:pt x="98" y="283"/>
                  </a:moveTo>
                  <a:lnTo>
                    <a:pt x="86" y="278"/>
                  </a:lnTo>
                  <a:lnTo>
                    <a:pt x="86" y="212"/>
                  </a:lnTo>
                  <a:lnTo>
                    <a:pt x="86" y="209"/>
                  </a:lnTo>
                  <a:lnTo>
                    <a:pt x="86" y="206"/>
                  </a:lnTo>
                  <a:lnTo>
                    <a:pt x="86" y="190"/>
                  </a:lnTo>
                  <a:lnTo>
                    <a:pt x="89" y="191"/>
                  </a:lnTo>
                  <a:lnTo>
                    <a:pt x="92" y="191"/>
                  </a:lnTo>
                  <a:lnTo>
                    <a:pt x="93" y="191"/>
                  </a:lnTo>
                  <a:lnTo>
                    <a:pt x="96" y="190"/>
                  </a:lnTo>
                  <a:lnTo>
                    <a:pt x="97" y="188"/>
                  </a:lnTo>
                  <a:lnTo>
                    <a:pt x="98" y="186"/>
                  </a:lnTo>
                  <a:lnTo>
                    <a:pt x="98" y="218"/>
                  </a:lnTo>
                  <a:lnTo>
                    <a:pt x="90" y="235"/>
                  </a:lnTo>
                  <a:lnTo>
                    <a:pt x="90" y="237"/>
                  </a:lnTo>
                  <a:lnTo>
                    <a:pt x="90" y="239"/>
                  </a:lnTo>
                  <a:lnTo>
                    <a:pt x="92" y="241"/>
                  </a:lnTo>
                  <a:lnTo>
                    <a:pt x="93" y="243"/>
                  </a:lnTo>
                  <a:lnTo>
                    <a:pt x="98" y="244"/>
                  </a:lnTo>
                  <a:lnTo>
                    <a:pt x="98" y="283"/>
                  </a:lnTo>
                  <a:close/>
                  <a:moveTo>
                    <a:pt x="86" y="22"/>
                  </a:moveTo>
                  <a:lnTo>
                    <a:pt x="86" y="22"/>
                  </a:lnTo>
                  <a:lnTo>
                    <a:pt x="92" y="14"/>
                  </a:lnTo>
                  <a:lnTo>
                    <a:pt x="98" y="7"/>
                  </a:lnTo>
                  <a:lnTo>
                    <a:pt x="98" y="56"/>
                  </a:lnTo>
                  <a:lnTo>
                    <a:pt x="93" y="68"/>
                  </a:lnTo>
                  <a:lnTo>
                    <a:pt x="92" y="73"/>
                  </a:lnTo>
                  <a:lnTo>
                    <a:pt x="92" y="79"/>
                  </a:lnTo>
                  <a:lnTo>
                    <a:pt x="94" y="84"/>
                  </a:lnTo>
                  <a:lnTo>
                    <a:pt x="98" y="90"/>
                  </a:lnTo>
                  <a:lnTo>
                    <a:pt x="98" y="113"/>
                  </a:lnTo>
                  <a:lnTo>
                    <a:pt x="86" y="107"/>
                  </a:lnTo>
                  <a:lnTo>
                    <a:pt x="86" y="22"/>
                  </a:lnTo>
                  <a:close/>
                  <a:moveTo>
                    <a:pt x="98" y="147"/>
                  </a:moveTo>
                  <a:lnTo>
                    <a:pt x="98" y="161"/>
                  </a:lnTo>
                  <a:lnTo>
                    <a:pt x="86" y="156"/>
                  </a:lnTo>
                  <a:lnTo>
                    <a:pt x="86" y="141"/>
                  </a:lnTo>
                  <a:lnTo>
                    <a:pt x="98" y="147"/>
                  </a:lnTo>
                  <a:close/>
                  <a:moveTo>
                    <a:pt x="86" y="278"/>
                  </a:moveTo>
                  <a:lnTo>
                    <a:pt x="58" y="264"/>
                  </a:lnTo>
                  <a:lnTo>
                    <a:pt x="58" y="225"/>
                  </a:lnTo>
                  <a:lnTo>
                    <a:pt x="70" y="232"/>
                  </a:lnTo>
                  <a:lnTo>
                    <a:pt x="73" y="232"/>
                  </a:lnTo>
                  <a:lnTo>
                    <a:pt x="75" y="232"/>
                  </a:lnTo>
                  <a:lnTo>
                    <a:pt x="77" y="230"/>
                  </a:lnTo>
                  <a:lnTo>
                    <a:pt x="78" y="229"/>
                  </a:lnTo>
                  <a:lnTo>
                    <a:pt x="86" y="212"/>
                  </a:lnTo>
                  <a:lnTo>
                    <a:pt x="86" y="278"/>
                  </a:lnTo>
                  <a:close/>
                  <a:moveTo>
                    <a:pt x="58" y="83"/>
                  </a:moveTo>
                  <a:lnTo>
                    <a:pt x="86" y="22"/>
                  </a:lnTo>
                  <a:lnTo>
                    <a:pt x="86" y="107"/>
                  </a:lnTo>
                  <a:lnTo>
                    <a:pt x="82" y="106"/>
                  </a:lnTo>
                  <a:lnTo>
                    <a:pt x="81" y="105"/>
                  </a:lnTo>
                  <a:lnTo>
                    <a:pt x="78" y="105"/>
                  </a:lnTo>
                  <a:lnTo>
                    <a:pt x="77" y="106"/>
                  </a:lnTo>
                  <a:lnTo>
                    <a:pt x="75" y="109"/>
                  </a:lnTo>
                  <a:lnTo>
                    <a:pt x="67" y="126"/>
                  </a:lnTo>
                  <a:lnTo>
                    <a:pt x="66" y="128"/>
                  </a:lnTo>
                  <a:lnTo>
                    <a:pt x="67" y="130"/>
                  </a:lnTo>
                  <a:lnTo>
                    <a:pt x="67" y="132"/>
                  </a:lnTo>
                  <a:lnTo>
                    <a:pt x="70" y="133"/>
                  </a:lnTo>
                  <a:lnTo>
                    <a:pt x="86" y="141"/>
                  </a:lnTo>
                  <a:lnTo>
                    <a:pt x="86" y="156"/>
                  </a:lnTo>
                  <a:lnTo>
                    <a:pt x="65" y="145"/>
                  </a:lnTo>
                  <a:lnTo>
                    <a:pt x="61" y="145"/>
                  </a:lnTo>
                  <a:lnTo>
                    <a:pt x="58" y="147"/>
                  </a:lnTo>
                  <a:lnTo>
                    <a:pt x="58" y="83"/>
                  </a:lnTo>
                  <a:close/>
                  <a:moveTo>
                    <a:pt x="86" y="190"/>
                  </a:moveTo>
                  <a:lnTo>
                    <a:pt x="86" y="206"/>
                  </a:lnTo>
                  <a:lnTo>
                    <a:pt x="84" y="203"/>
                  </a:lnTo>
                  <a:lnTo>
                    <a:pt x="58" y="191"/>
                  </a:lnTo>
                  <a:lnTo>
                    <a:pt x="58" y="176"/>
                  </a:lnTo>
                  <a:lnTo>
                    <a:pt x="86" y="190"/>
                  </a:lnTo>
                  <a:close/>
                  <a:moveTo>
                    <a:pt x="58" y="264"/>
                  </a:moveTo>
                  <a:lnTo>
                    <a:pt x="21" y="247"/>
                  </a:lnTo>
                  <a:lnTo>
                    <a:pt x="14" y="243"/>
                  </a:lnTo>
                  <a:lnTo>
                    <a:pt x="9" y="239"/>
                  </a:lnTo>
                  <a:lnTo>
                    <a:pt x="5" y="233"/>
                  </a:lnTo>
                  <a:lnTo>
                    <a:pt x="2" y="226"/>
                  </a:lnTo>
                  <a:lnTo>
                    <a:pt x="1" y="220"/>
                  </a:lnTo>
                  <a:lnTo>
                    <a:pt x="0" y="213"/>
                  </a:lnTo>
                  <a:lnTo>
                    <a:pt x="1" y="206"/>
                  </a:lnTo>
                  <a:lnTo>
                    <a:pt x="4" y="199"/>
                  </a:lnTo>
                  <a:lnTo>
                    <a:pt x="58" y="83"/>
                  </a:lnTo>
                  <a:lnTo>
                    <a:pt x="58" y="147"/>
                  </a:lnTo>
                  <a:lnTo>
                    <a:pt x="56" y="148"/>
                  </a:lnTo>
                  <a:lnTo>
                    <a:pt x="48" y="165"/>
                  </a:lnTo>
                  <a:lnTo>
                    <a:pt x="48" y="168"/>
                  </a:lnTo>
                  <a:lnTo>
                    <a:pt x="48" y="170"/>
                  </a:lnTo>
                  <a:lnTo>
                    <a:pt x="50" y="172"/>
                  </a:lnTo>
                  <a:lnTo>
                    <a:pt x="51" y="174"/>
                  </a:lnTo>
                  <a:lnTo>
                    <a:pt x="58" y="176"/>
                  </a:lnTo>
                  <a:lnTo>
                    <a:pt x="58" y="191"/>
                  </a:lnTo>
                  <a:lnTo>
                    <a:pt x="46" y="186"/>
                  </a:lnTo>
                  <a:lnTo>
                    <a:pt x="43" y="184"/>
                  </a:lnTo>
                  <a:lnTo>
                    <a:pt x="42" y="186"/>
                  </a:lnTo>
                  <a:lnTo>
                    <a:pt x="39" y="187"/>
                  </a:lnTo>
                  <a:lnTo>
                    <a:pt x="38" y="188"/>
                  </a:lnTo>
                  <a:lnTo>
                    <a:pt x="29" y="206"/>
                  </a:lnTo>
                  <a:lnTo>
                    <a:pt x="29" y="207"/>
                  </a:lnTo>
                  <a:lnTo>
                    <a:pt x="29" y="210"/>
                  </a:lnTo>
                  <a:lnTo>
                    <a:pt x="31" y="212"/>
                  </a:lnTo>
                  <a:lnTo>
                    <a:pt x="32" y="213"/>
                  </a:lnTo>
                  <a:lnTo>
                    <a:pt x="58" y="225"/>
                  </a:lnTo>
                  <a:lnTo>
                    <a:pt x="58" y="264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91" name="组合 212"/>
            <p:cNvGrpSpPr/>
            <p:nvPr/>
          </p:nvGrpSpPr>
          <p:grpSpPr bwMode="auto">
            <a:xfrm>
              <a:off x="3709254" y="1305962"/>
              <a:ext cx="405808" cy="435801"/>
              <a:chOff x="0" y="0"/>
              <a:chExt cx="619125" cy="650875"/>
            </a:xfrm>
            <a:solidFill>
              <a:schemeClr val="bg1">
                <a:alpha val="70000"/>
              </a:schemeClr>
            </a:solidFill>
          </p:grpSpPr>
          <p:sp>
            <p:nvSpPr>
              <p:cNvPr id="124" name="Rectangle 155"/>
              <p:cNvSpPr>
                <a:spLocks noChangeArrowheads="1"/>
              </p:cNvSpPr>
              <p:nvPr/>
            </p:nvSpPr>
            <p:spPr bwMode="auto">
              <a:xfrm>
                <a:off x="0" y="617537"/>
                <a:ext cx="619125" cy="333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25" name="Rectangle 156"/>
              <p:cNvSpPr>
                <a:spLocks noChangeArrowheads="1"/>
              </p:cNvSpPr>
              <p:nvPr/>
            </p:nvSpPr>
            <p:spPr bwMode="auto">
              <a:xfrm>
                <a:off x="25400" y="555625"/>
                <a:ext cx="568325" cy="333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26" name="Rectangle 157"/>
              <p:cNvSpPr>
                <a:spLocks noChangeArrowheads="1"/>
              </p:cNvSpPr>
              <p:nvPr/>
            </p:nvSpPr>
            <p:spPr bwMode="auto">
              <a:xfrm>
                <a:off x="249237" y="492125"/>
                <a:ext cx="120650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27" name="Rectangle 158"/>
              <p:cNvSpPr>
                <a:spLocks noChangeArrowheads="1"/>
              </p:cNvSpPr>
              <p:nvPr/>
            </p:nvSpPr>
            <p:spPr bwMode="auto">
              <a:xfrm>
                <a:off x="271462" y="261937"/>
                <a:ext cx="77788" cy="2508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28" name="Rectangle 159"/>
              <p:cNvSpPr>
                <a:spLocks noChangeArrowheads="1"/>
              </p:cNvSpPr>
              <p:nvPr/>
            </p:nvSpPr>
            <p:spPr bwMode="auto">
              <a:xfrm>
                <a:off x="249237" y="249237"/>
                <a:ext cx="120650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29" name="Rectangle 160"/>
              <p:cNvSpPr>
                <a:spLocks noChangeArrowheads="1"/>
              </p:cNvSpPr>
              <p:nvPr/>
            </p:nvSpPr>
            <p:spPr bwMode="auto">
              <a:xfrm>
                <a:off x="69850" y="492125"/>
                <a:ext cx="119063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30" name="Rectangle 161"/>
              <p:cNvSpPr>
                <a:spLocks noChangeArrowheads="1"/>
              </p:cNvSpPr>
              <p:nvPr/>
            </p:nvSpPr>
            <p:spPr bwMode="auto">
              <a:xfrm>
                <a:off x="90487" y="261937"/>
                <a:ext cx="77788" cy="2508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31" name="Rectangle 162"/>
              <p:cNvSpPr>
                <a:spLocks noChangeArrowheads="1"/>
              </p:cNvSpPr>
              <p:nvPr/>
            </p:nvSpPr>
            <p:spPr bwMode="auto">
              <a:xfrm>
                <a:off x="69850" y="249237"/>
                <a:ext cx="119063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32" name="Rectangle 163"/>
              <p:cNvSpPr>
                <a:spLocks noChangeArrowheads="1"/>
              </p:cNvSpPr>
              <p:nvPr/>
            </p:nvSpPr>
            <p:spPr bwMode="auto">
              <a:xfrm>
                <a:off x="430212" y="492125"/>
                <a:ext cx="120650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33" name="Rectangle 164"/>
              <p:cNvSpPr>
                <a:spLocks noChangeArrowheads="1"/>
              </p:cNvSpPr>
              <p:nvPr/>
            </p:nvSpPr>
            <p:spPr bwMode="auto">
              <a:xfrm>
                <a:off x="452437" y="261937"/>
                <a:ext cx="76200" cy="2508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34" name="Rectangle 165"/>
              <p:cNvSpPr>
                <a:spLocks noChangeArrowheads="1"/>
              </p:cNvSpPr>
              <p:nvPr/>
            </p:nvSpPr>
            <p:spPr bwMode="auto">
              <a:xfrm>
                <a:off x="430212" y="249237"/>
                <a:ext cx="120650" cy="317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35" name="Rectangle 166"/>
              <p:cNvSpPr>
                <a:spLocks noChangeArrowheads="1"/>
              </p:cNvSpPr>
              <p:nvPr/>
            </p:nvSpPr>
            <p:spPr bwMode="auto">
              <a:xfrm>
                <a:off x="25400" y="179387"/>
                <a:ext cx="568325" cy="333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36" name="Freeform 167"/>
              <p:cNvSpPr>
                <a:spLocks noChangeArrowheads="1"/>
              </p:cNvSpPr>
              <p:nvPr/>
            </p:nvSpPr>
            <p:spPr bwMode="auto">
              <a:xfrm>
                <a:off x="25400" y="0"/>
                <a:ext cx="568325" cy="179388"/>
              </a:xfrm>
              <a:custGeom>
                <a:avLst/>
                <a:gdLst>
                  <a:gd name="T0" fmla="*/ 179 w 358"/>
                  <a:gd name="T1" fmla="*/ 0 h 113"/>
                  <a:gd name="T2" fmla="*/ 0 w 358"/>
                  <a:gd name="T3" fmla="*/ 113 h 113"/>
                  <a:gd name="T4" fmla="*/ 358 w 358"/>
                  <a:gd name="T5" fmla="*/ 113 h 113"/>
                  <a:gd name="T6" fmla="*/ 179 w 358"/>
                  <a:gd name="T7" fmla="*/ 0 h 1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8"/>
                  <a:gd name="T13" fmla="*/ 0 h 113"/>
                  <a:gd name="T14" fmla="*/ 358 w 358"/>
                  <a:gd name="T15" fmla="*/ 113 h 1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8" h="113">
                    <a:moveTo>
                      <a:pt x="179" y="0"/>
                    </a:moveTo>
                    <a:lnTo>
                      <a:pt x="0" y="113"/>
                    </a:lnTo>
                    <a:lnTo>
                      <a:pt x="358" y="113"/>
                    </a:lnTo>
                    <a:lnTo>
                      <a:pt x="179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14453" name="Freeform 168"/>
            <p:cNvSpPr>
              <a:spLocks noEditPoints="1" noChangeArrowheads="1"/>
            </p:cNvSpPr>
            <p:nvPr/>
          </p:nvSpPr>
          <p:spPr bwMode="auto">
            <a:xfrm>
              <a:off x="4604112" y="1414380"/>
              <a:ext cx="518185" cy="345449"/>
            </a:xfrm>
            <a:custGeom>
              <a:avLst/>
              <a:gdLst>
                <a:gd name="T0" fmla="*/ 2147483647 w 497"/>
                <a:gd name="T1" fmla="*/ 0 h 325"/>
                <a:gd name="T2" fmla="*/ 2147483647 w 497"/>
                <a:gd name="T3" fmla="*/ 2147483647 h 325"/>
                <a:gd name="T4" fmla="*/ 2147483647 w 497"/>
                <a:gd name="T5" fmla="*/ 2147483647 h 325"/>
                <a:gd name="T6" fmla="*/ 2147483647 w 497"/>
                <a:gd name="T7" fmla="*/ 2147483647 h 325"/>
                <a:gd name="T8" fmla="*/ 2147483647 w 497"/>
                <a:gd name="T9" fmla="*/ 2147483647 h 325"/>
                <a:gd name="T10" fmla="*/ 2147483647 w 497"/>
                <a:gd name="T11" fmla="*/ 2147483647 h 325"/>
                <a:gd name="T12" fmla="*/ 2147483647 w 497"/>
                <a:gd name="T13" fmla="*/ 2147483647 h 325"/>
                <a:gd name="T14" fmla="*/ 2147483647 w 497"/>
                <a:gd name="T15" fmla="*/ 2147483647 h 325"/>
                <a:gd name="T16" fmla="*/ 2147483647 w 497"/>
                <a:gd name="T17" fmla="*/ 2147483647 h 325"/>
                <a:gd name="T18" fmla="*/ 2147483647 w 497"/>
                <a:gd name="T19" fmla="*/ 2147483647 h 325"/>
                <a:gd name="T20" fmla="*/ 2147483647 w 497"/>
                <a:gd name="T21" fmla="*/ 2147483647 h 325"/>
                <a:gd name="T22" fmla="*/ 2147483647 w 497"/>
                <a:gd name="T23" fmla="*/ 2147483647 h 325"/>
                <a:gd name="T24" fmla="*/ 2147483647 w 497"/>
                <a:gd name="T25" fmla="*/ 2147483647 h 325"/>
                <a:gd name="T26" fmla="*/ 2147483647 w 497"/>
                <a:gd name="T27" fmla="*/ 2147483647 h 325"/>
                <a:gd name="T28" fmla="*/ 2147483647 w 497"/>
                <a:gd name="T29" fmla="*/ 2147483647 h 325"/>
                <a:gd name="T30" fmla="*/ 2147483647 w 497"/>
                <a:gd name="T31" fmla="*/ 2147483647 h 325"/>
                <a:gd name="T32" fmla="*/ 2147483647 w 497"/>
                <a:gd name="T33" fmla="*/ 2147483647 h 325"/>
                <a:gd name="T34" fmla="*/ 2147483647 w 497"/>
                <a:gd name="T35" fmla="*/ 2147483647 h 325"/>
                <a:gd name="T36" fmla="*/ 2147483647 w 497"/>
                <a:gd name="T37" fmla="*/ 2147483647 h 325"/>
                <a:gd name="T38" fmla="*/ 2147483647 w 497"/>
                <a:gd name="T39" fmla="*/ 2147483647 h 325"/>
                <a:gd name="T40" fmla="*/ 2147483647 w 497"/>
                <a:gd name="T41" fmla="*/ 2147483647 h 325"/>
                <a:gd name="T42" fmla="*/ 2147483647 w 497"/>
                <a:gd name="T43" fmla="*/ 2147483647 h 325"/>
                <a:gd name="T44" fmla="*/ 2147483647 w 497"/>
                <a:gd name="T45" fmla="*/ 2147483647 h 325"/>
                <a:gd name="T46" fmla="*/ 2147483647 w 497"/>
                <a:gd name="T47" fmla="*/ 2147483647 h 325"/>
                <a:gd name="T48" fmla="*/ 2147483647 w 497"/>
                <a:gd name="T49" fmla="*/ 2147483647 h 325"/>
                <a:gd name="T50" fmla="*/ 2147483647 w 497"/>
                <a:gd name="T51" fmla="*/ 2147483647 h 325"/>
                <a:gd name="T52" fmla="*/ 2147483647 w 497"/>
                <a:gd name="T53" fmla="*/ 2147483647 h 325"/>
                <a:gd name="T54" fmla="*/ 2147483647 w 497"/>
                <a:gd name="T55" fmla="*/ 2147483647 h 325"/>
                <a:gd name="T56" fmla="*/ 2147483647 w 497"/>
                <a:gd name="T57" fmla="*/ 2147483647 h 325"/>
                <a:gd name="T58" fmla="*/ 2147483647 w 497"/>
                <a:gd name="T59" fmla="*/ 2147483647 h 325"/>
                <a:gd name="T60" fmla="*/ 2147483647 w 497"/>
                <a:gd name="T61" fmla="*/ 0 h 325"/>
                <a:gd name="T62" fmla="*/ 2147483647 w 497"/>
                <a:gd name="T63" fmla="*/ 2147483647 h 325"/>
                <a:gd name="T64" fmla="*/ 0 w 497"/>
                <a:gd name="T65" fmla="*/ 2147483647 h 325"/>
                <a:gd name="T66" fmla="*/ 2147483647 w 497"/>
                <a:gd name="T67" fmla="*/ 2147483647 h 325"/>
                <a:gd name="T68" fmla="*/ 2147483647 w 497"/>
                <a:gd name="T69" fmla="*/ 2147483647 h 325"/>
                <a:gd name="T70" fmla="*/ 2147483647 w 497"/>
                <a:gd name="T71" fmla="*/ 2147483647 h 325"/>
                <a:gd name="T72" fmla="*/ 2147483647 w 497"/>
                <a:gd name="T73" fmla="*/ 2147483647 h 325"/>
                <a:gd name="T74" fmla="*/ 2147483647 w 497"/>
                <a:gd name="T75" fmla="*/ 2147483647 h 325"/>
                <a:gd name="T76" fmla="*/ 2147483647 w 497"/>
                <a:gd name="T77" fmla="*/ 2147483647 h 325"/>
                <a:gd name="T78" fmla="*/ 2147483647 w 497"/>
                <a:gd name="T79" fmla="*/ 2147483647 h 325"/>
                <a:gd name="T80" fmla="*/ 2147483647 w 497"/>
                <a:gd name="T81" fmla="*/ 2147483647 h 325"/>
                <a:gd name="T82" fmla="*/ 2147483647 w 497"/>
                <a:gd name="T83" fmla="*/ 2147483647 h 325"/>
                <a:gd name="T84" fmla="*/ 2147483647 w 497"/>
                <a:gd name="T85" fmla="*/ 2147483647 h 325"/>
                <a:gd name="T86" fmla="*/ 2147483647 w 497"/>
                <a:gd name="T87" fmla="*/ 2147483647 h 325"/>
                <a:gd name="T88" fmla="*/ 2147483647 w 497"/>
                <a:gd name="T89" fmla="*/ 2147483647 h 325"/>
                <a:gd name="T90" fmla="*/ 2147483647 w 497"/>
                <a:gd name="T91" fmla="*/ 2147483647 h 325"/>
                <a:gd name="T92" fmla="*/ 2147483647 w 497"/>
                <a:gd name="T93" fmla="*/ 2147483647 h 325"/>
                <a:gd name="T94" fmla="*/ 2147483647 w 497"/>
                <a:gd name="T95" fmla="*/ 2147483647 h 325"/>
                <a:gd name="T96" fmla="*/ 2147483647 w 497"/>
                <a:gd name="T97" fmla="*/ 2147483647 h 325"/>
                <a:gd name="T98" fmla="*/ 2147483647 w 497"/>
                <a:gd name="T99" fmla="*/ 2147483647 h 325"/>
                <a:gd name="T100" fmla="*/ 2147483647 w 497"/>
                <a:gd name="T101" fmla="*/ 2147483647 h 325"/>
                <a:gd name="T102" fmla="*/ 2147483647 w 497"/>
                <a:gd name="T103" fmla="*/ 2147483647 h 325"/>
                <a:gd name="T104" fmla="*/ 2147483647 w 497"/>
                <a:gd name="T105" fmla="*/ 2147483647 h 325"/>
                <a:gd name="T106" fmla="*/ 2147483647 w 497"/>
                <a:gd name="T107" fmla="*/ 2147483647 h 325"/>
                <a:gd name="T108" fmla="*/ 2147483647 w 497"/>
                <a:gd name="T109" fmla="*/ 2147483647 h 325"/>
                <a:gd name="T110" fmla="*/ 2147483647 w 497"/>
                <a:gd name="T111" fmla="*/ 2147483647 h 325"/>
                <a:gd name="T112" fmla="*/ 2147483647 w 497"/>
                <a:gd name="T113" fmla="*/ 2147483647 h 325"/>
                <a:gd name="T114" fmla="*/ 2147483647 w 497"/>
                <a:gd name="T115" fmla="*/ 2147483647 h 325"/>
                <a:gd name="T116" fmla="*/ 2147483647 w 497"/>
                <a:gd name="T117" fmla="*/ 2147483647 h 325"/>
                <a:gd name="T118" fmla="*/ 2147483647 w 497"/>
                <a:gd name="T119" fmla="*/ 2147483647 h 325"/>
                <a:gd name="T120" fmla="*/ 2147483647 w 497"/>
                <a:gd name="T121" fmla="*/ 2147483647 h 32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97"/>
                <a:gd name="T184" fmla="*/ 0 h 325"/>
                <a:gd name="T185" fmla="*/ 497 w 497"/>
                <a:gd name="T186" fmla="*/ 325 h 32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97" h="325">
                  <a:moveTo>
                    <a:pt x="497" y="0"/>
                  </a:moveTo>
                  <a:lnTo>
                    <a:pt x="386" y="37"/>
                  </a:lnTo>
                  <a:lnTo>
                    <a:pt x="386" y="210"/>
                  </a:lnTo>
                  <a:lnTo>
                    <a:pt x="397" y="209"/>
                  </a:lnTo>
                  <a:lnTo>
                    <a:pt x="405" y="206"/>
                  </a:lnTo>
                  <a:lnTo>
                    <a:pt x="409" y="204"/>
                  </a:lnTo>
                  <a:lnTo>
                    <a:pt x="411" y="201"/>
                  </a:lnTo>
                  <a:lnTo>
                    <a:pt x="413" y="197"/>
                  </a:lnTo>
                  <a:lnTo>
                    <a:pt x="413" y="194"/>
                  </a:lnTo>
                  <a:lnTo>
                    <a:pt x="413" y="118"/>
                  </a:lnTo>
                  <a:lnTo>
                    <a:pt x="399" y="118"/>
                  </a:lnTo>
                  <a:lnTo>
                    <a:pt x="399" y="86"/>
                  </a:lnTo>
                  <a:lnTo>
                    <a:pt x="413" y="86"/>
                  </a:lnTo>
                  <a:lnTo>
                    <a:pt x="447" y="86"/>
                  </a:lnTo>
                  <a:lnTo>
                    <a:pt x="462" y="86"/>
                  </a:lnTo>
                  <a:lnTo>
                    <a:pt x="462" y="118"/>
                  </a:lnTo>
                  <a:lnTo>
                    <a:pt x="447" y="118"/>
                  </a:lnTo>
                  <a:lnTo>
                    <a:pt x="447" y="194"/>
                  </a:lnTo>
                  <a:lnTo>
                    <a:pt x="446" y="204"/>
                  </a:lnTo>
                  <a:lnTo>
                    <a:pt x="442" y="212"/>
                  </a:lnTo>
                  <a:lnTo>
                    <a:pt x="436" y="220"/>
                  </a:lnTo>
                  <a:lnTo>
                    <a:pt x="430" y="227"/>
                  </a:lnTo>
                  <a:lnTo>
                    <a:pt x="420" y="232"/>
                  </a:lnTo>
                  <a:lnTo>
                    <a:pt x="411" y="236"/>
                  </a:lnTo>
                  <a:lnTo>
                    <a:pt x="399" y="239"/>
                  </a:lnTo>
                  <a:lnTo>
                    <a:pt x="386" y="239"/>
                  </a:lnTo>
                  <a:lnTo>
                    <a:pt x="386" y="289"/>
                  </a:lnTo>
                  <a:lnTo>
                    <a:pt x="497" y="325"/>
                  </a:lnTo>
                  <a:lnTo>
                    <a:pt x="497" y="0"/>
                  </a:lnTo>
                  <a:close/>
                  <a:moveTo>
                    <a:pt x="386" y="37"/>
                  </a:moveTo>
                  <a:lnTo>
                    <a:pt x="0" y="163"/>
                  </a:lnTo>
                  <a:lnTo>
                    <a:pt x="386" y="289"/>
                  </a:lnTo>
                  <a:lnTo>
                    <a:pt x="386" y="239"/>
                  </a:lnTo>
                  <a:lnTo>
                    <a:pt x="374" y="239"/>
                  </a:lnTo>
                  <a:lnTo>
                    <a:pt x="363" y="236"/>
                  </a:lnTo>
                  <a:lnTo>
                    <a:pt x="353" y="232"/>
                  </a:lnTo>
                  <a:lnTo>
                    <a:pt x="343" y="227"/>
                  </a:lnTo>
                  <a:lnTo>
                    <a:pt x="336" y="220"/>
                  </a:lnTo>
                  <a:lnTo>
                    <a:pt x="331" y="212"/>
                  </a:lnTo>
                  <a:lnTo>
                    <a:pt x="327" y="204"/>
                  </a:lnTo>
                  <a:lnTo>
                    <a:pt x="325" y="194"/>
                  </a:lnTo>
                  <a:lnTo>
                    <a:pt x="325" y="118"/>
                  </a:lnTo>
                  <a:lnTo>
                    <a:pt x="311" y="118"/>
                  </a:lnTo>
                  <a:lnTo>
                    <a:pt x="311" y="86"/>
                  </a:lnTo>
                  <a:lnTo>
                    <a:pt x="325" y="86"/>
                  </a:lnTo>
                  <a:lnTo>
                    <a:pt x="359" y="86"/>
                  </a:lnTo>
                  <a:lnTo>
                    <a:pt x="376" y="86"/>
                  </a:lnTo>
                  <a:lnTo>
                    <a:pt x="376" y="118"/>
                  </a:lnTo>
                  <a:lnTo>
                    <a:pt x="359" y="118"/>
                  </a:lnTo>
                  <a:lnTo>
                    <a:pt x="359" y="194"/>
                  </a:lnTo>
                  <a:lnTo>
                    <a:pt x="361" y="197"/>
                  </a:lnTo>
                  <a:lnTo>
                    <a:pt x="362" y="201"/>
                  </a:lnTo>
                  <a:lnTo>
                    <a:pt x="365" y="204"/>
                  </a:lnTo>
                  <a:lnTo>
                    <a:pt x="367" y="206"/>
                  </a:lnTo>
                  <a:lnTo>
                    <a:pt x="376" y="209"/>
                  </a:lnTo>
                  <a:lnTo>
                    <a:pt x="386" y="210"/>
                  </a:lnTo>
                  <a:lnTo>
                    <a:pt x="386" y="37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54" name="Freeform 169"/>
            <p:cNvSpPr>
              <a:spLocks noEditPoints="1" noChangeArrowheads="1"/>
            </p:cNvSpPr>
            <p:nvPr/>
          </p:nvSpPr>
          <p:spPr bwMode="auto">
            <a:xfrm>
              <a:off x="3859091" y="1794904"/>
              <a:ext cx="122783" cy="214709"/>
            </a:xfrm>
            <a:custGeom>
              <a:avLst/>
              <a:gdLst>
                <a:gd name="T0" fmla="*/ 2147483647 w 117"/>
                <a:gd name="T1" fmla="*/ 2147483647 h 202"/>
                <a:gd name="T2" fmla="*/ 2147483647 w 117"/>
                <a:gd name="T3" fmla="*/ 2147483647 h 202"/>
                <a:gd name="T4" fmla="*/ 2147483647 w 117"/>
                <a:gd name="T5" fmla="*/ 2147483647 h 202"/>
                <a:gd name="T6" fmla="*/ 2147483647 w 117"/>
                <a:gd name="T7" fmla="*/ 2147483647 h 202"/>
                <a:gd name="T8" fmla="*/ 2147483647 w 117"/>
                <a:gd name="T9" fmla="*/ 2147483647 h 202"/>
                <a:gd name="T10" fmla="*/ 2147483647 w 117"/>
                <a:gd name="T11" fmla="*/ 2147483647 h 202"/>
                <a:gd name="T12" fmla="*/ 2147483647 w 117"/>
                <a:gd name="T13" fmla="*/ 2147483647 h 202"/>
                <a:gd name="T14" fmla="*/ 2147483647 w 117"/>
                <a:gd name="T15" fmla="*/ 2147483647 h 202"/>
                <a:gd name="T16" fmla="*/ 2147483647 w 117"/>
                <a:gd name="T17" fmla="*/ 2147483647 h 202"/>
                <a:gd name="T18" fmla="*/ 2147483647 w 117"/>
                <a:gd name="T19" fmla="*/ 2147483647 h 202"/>
                <a:gd name="T20" fmla="*/ 2147483647 w 117"/>
                <a:gd name="T21" fmla="*/ 2147483647 h 202"/>
                <a:gd name="T22" fmla="*/ 2147483647 w 117"/>
                <a:gd name="T23" fmla="*/ 2147483647 h 202"/>
                <a:gd name="T24" fmla="*/ 2147483647 w 117"/>
                <a:gd name="T25" fmla="*/ 2147483647 h 202"/>
                <a:gd name="T26" fmla="*/ 2147483647 w 117"/>
                <a:gd name="T27" fmla="*/ 2147483647 h 202"/>
                <a:gd name="T28" fmla="*/ 2147483647 w 117"/>
                <a:gd name="T29" fmla="*/ 2147483647 h 202"/>
                <a:gd name="T30" fmla="*/ 2147483647 w 117"/>
                <a:gd name="T31" fmla="*/ 2147483647 h 202"/>
                <a:gd name="T32" fmla="*/ 2147483647 w 117"/>
                <a:gd name="T33" fmla="*/ 2147483647 h 202"/>
                <a:gd name="T34" fmla="*/ 2147483647 w 117"/>
                <a:gd name="T35" fmla="*/ 2147483647 h 202"/>
                <a:gd name="T36" fmla="*/ 2147483647 w 117"/>
                <a:gd name="T37" fmla="*/ 2147483647 h 202"/>
                <a:gd name="T38" fmla="*/ 2147483647 w 117"/>
                <a:gd name="T39" fmla="*/ 2147483647 h 202"/>
                <a:gd name="T40" fmla="*/ 2147483647 w 117"/>
                <a:gd name="T41" fmla="*/ 2147483647 h 202"/>
                <a:gd name="T42" fmla="*/ 2147483647 w 117"/>
                <a:gd name="T43" fmla="*/ 2147483647 h 202"/>
                <a:gd name="T44" fmla="*/ 2147483647 w 117"/>
                <a:gd name="T45" fmla="*/ 2147483647 h 202"/>
                <a:gd name="T46" fmla="*/ 2147483647 w 117"/>
                <a:gd name="T47" fmla="*/ 2147483647 h 202"/>
                <a:gd name="T48" fmla="*/ 2147483647 w 117"/>
                <a:gd name="T49" fmla="*/ 2147483647 h 202"/>
                <a:gd name="T50" fmla="*/ 2147483647 w 117"/>
                <a:gd name="T51" fmla="*/ 2147483647 h 202"/>
                <a:gd name="T52" fmla="*/ 2147483647 w 117"/>
                <a:gd name="T53" fmla="*/ 2147483647 h 202"/>
                <a:gd name="T54" fmla="*/ 2147483647 w 117"/>
                <a:gd name="T55" fmla="*/ 2147483647 h 202"/>
                <a:gd name="T56" fmla="*/ 2147483647 w 117"/>
                <a:gd name="T57" fmla="*/ 2147483647 h 202"/>
                <a:gd name="T58" fmla="*/ 2147483647 w 117"/>
                <a:gd name="T59" fmla="*/ 0 h 202"/>
                <a:gd name="T60" fmla="*/ 2147483647 w 117"/>
                <a:gd name="T61" fmla="*/ 2147483647 h 202"/>
                <a:gd name="T62" fmla="*/ 2147483647 w 117"/>
                <a:gd name="T63" fmla="*/ 2147483647 h 202"/>
                <a:gd name="T64" fmla="*/ 2147483647 w 117"/>
                <a:gd name="T65" fmla="*/ 2147483647 h 202"/>
                <a:gd name="T66" fmla="*/ 2147483647 w 117"/>
                <a:gd name="T67" fmla="*/ 2147483647 h 202"/>
                <a:gd name="T68" fmla="*/ 2147483647 w 117"/>
                <a:gd name="T69" fmla="*/ 2147483647 h 202"/>
                <a:gd name="T70" fmla="*/ 2147483647 w 117"/>
                <a:gd name="T71" fmla="*/ 2147483647 h 202"/>
                <a:gd name="T72" fmla="*/ 2147483647 w 117"/>
                <a:gd name="T73" fmla="*/ 2147483647 h 202"/>
                <a:gd name="T74" fmla="*/ 2147483647 w 117"/>
                <a:gd name="T75" fmla="*/ 2147483647 h 202"/>
                <a:gd name="T76" fmla="*/ 2147483647 w 117"/>
                <a:gd name="T77" fmla="*/ 2147483647 h 202"/>
                <a:gd name="T78" fmla="*/ 2147483647 w 117"/>
                <a:gd name="T79" fmla="*/ 2147483647 h 202"/>
                <a:gd name="T80" fmla="*/ 2147483647 w 117"/>
                <a:gd name="T81" fmla="*/ 2147483647 h 202"/>
                <a:gd name="T82" fmla="*/ 2147483647 w 117"/>
                <a:gd name="T83" fmla="*/ 2147483647 h 202"/>
                <a:gd name="T84" fmla="*/ 2147483647 w 117"/>
                <a:gd name="T85" fmla="*/ 2147483647 h 202"/>
                <a:gd name="T86" fmla="*/ 2147483647 w 117"/>
                <a:gd name="T87" fmla="*/ 2147483647 h 20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7"/>
                <a:gd name="T133" fmla="*/ 0 h 202"/>
                <a:gd name="T134" fmla="*/ 117 w 117"/>
                <a:gd name="T135" fmla="*/ 202 h 20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7" h="202">
                  <a:moveTo>
                    <a:pt x="71" y="170"/>
                  </a:moveTo>
                  <a:lnTo>
                    <a:pt x="71" y="170"/>
                  </a:lnTo>
                  <a:lnTo>
                    <a:pt x="76" y="170"/>
                  </a:lnTo>
                  <a:lnTo>
                    <a:pt x="80" y="173"/>
                  </a:lnTo>
                  <a:lnTo>
                    <a:pt x="84" y="177"/>
                  </a:lnTo>
                  <a:lnTo>
                    <a:pt x="85" y="181"/>
                  </a:lnTo>
                  <a:lnTo>
                    <a:pt x="85" y="188"/>
                  </a:lnTo>
                  <a:lnTo>
                    <a:pt x="84" y="193"/>
                  </a:lnTo>
                  <a:lnTo>
                    <a:pt x="80" y="199"/>
                  </a:lnTo>
                  <a:lnTo>
                    <a:pt x="75" y="202"/>
                  </a:lnTo>
                  <a:lnTo>
                    <a:pt x="71" y="202"/>
                  </a:lnTo>
                  <a:lnTo>
                    <a:pt x="71" y="170"/>
                  </a:lnTo>
                  <a:close/>
                  <a:moveTo>
                    <a:pt x="71" y="157"/>
                  </a:moveTo>
                  <a:lnTo>
                    <a:pt x="71" y="68"/>
                  </a:lnTo>
                  <a:lnTo>
                    <a:pt x="76" y="72"/>
                  </a:lnTo>
                  <a:lnTo>
                    <a:pt x="80" y="77"/>
                  </a:lnTo>
                  <a:lnTo>
                    <a:pt x="83" y="84"/>
                  </a:lnTo>
                  <a:lnTo>
                    <a:pt x="85" y="91"/>
                  </a:lnTo>
                  <a:lnTo>
                    <a:pt x="92" y="116"/>
                  </a:lnTo>
                  <a:lnTo>
                    <a:pt x="94" y="120"/>
                  </a:lnTo>
                  <a:lnTo>
                    <a:pt x="96" y="123"/>
                  </a:lnTo>
                  <a:lnTo>
                    <a:pt x="100" y="126"/>
                  </a:lnTo>
                  <a:lnTo>
                    <a:pt x="103" y="127"/>
                  </a:lnTo>
                  <a:lnTo>
                    <a:pt x="110" y="127"/>
                  </a:lnTo>
                  <a:lnTo>
                    <a:pt x="112" y="127"/>
                  </a:lnTo>
                  <a:lnTo>
                    <a:pt x="117" y="145"/>
                  </a:lnTo>
                  <a:lnTo>
                    <a:pt x="71" y="157"/>
                  </a:lnTo>
                  <a:close/>
                  <a:moveTo>
                    <a:pt x="66" y="170"/>
                  </a:moveTo>
                  <a:lnTo>
                    <a:pt x="66" y="170"/>
                  </a:lnTo>
                  <a:lnTo>
                    <a:pt x="71" y="170"/>
                  </a:lnTo>
                  <a:lnTo>
                    <a:pt x="71" y="202"/>
                  </a:lnTo>
                  <a:lnTo>
                    <a:pt x="65" y="200"/>
                  </a:lnTo>
                  <a:lnTo>
                    <a:pt x="61" y="199"/>
                  </a:lnTo>
                  <a:lnTo>
                    <a:pt x="57" y="195"/>
                  </a:lnTo>
                  <a:lnTo>
                    <a:pt x="56" y="189"/>
                  </a:lnTo>
                  <a:lnTo>
                    <a:pt x="56" y="184"/>
                  </a:lnTo>
                  <a:lnTo>
                    <a:pt x="57" y="179"/>
                  </a:lnTo>
                  <a:lnTo>
                    <a:pt x="61" y="173"/>
                  </a:lnTo>
                  <a:lnTo>
                    <a:pt x="66" y="170"/>
                  </a:lnTo>
                  <a:close/>
                  <a:moveTo>
                    <a:pt x="71" y="68"/>
                  </a:moveTo>
                  <a:lnTo>
                    <a:pt x="71" y="68"/>
                  </a:lnTo>
                  <a:lnTo>
                    <a:pt x="65" y="65"/>
                  </a:lnTo>
                  <a:lnTo>
                    <a:pt x="60" y="62"/>
                  </a:lnTo>
                  <a:lnTo>
                    <a:pt x="54" y="61"/>
                  </a:lnTo>
                  <a:lnTo>
                    <a:pt x="47" y="61"/>
                  </a:lnTo>
                  <a:lnTo>
                    <a:pt x="34" y="8"/>
                  </a:lnTo>
                  <a:lnTo>
                    <a:pt x="31" y="4"/>
                  </a:lnTo>
                  <a:lnTo>
                    <a:pt x="29" y="1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5" y="1"/>
                  </a:lnTo>
                  <a:lnTo>
                    <a:pt x="12" y="5"/>
                  </a:lnTo>
                  <a:lnTo>
                    <a:pt x="10" y="9"/>
                  </a:lnTo>
                  <a:lnTo>
                    <a:pt x="11" y="15"/>
                  </a:lnTo>
                  <a:lnTo>
                    <a:pt x="24" y="66"/>
                  </a:lnTo>
                  <a:lnTo>
                    <a:pt x="19" y="70"/>
                  </a:lnTo>
                  <a:lnTo>
                    <a:pt x="15" y="74"/>
                  </a:lnTo>
                  <a:lnTo>
                    <a:pt x="11" y="78"/>
                  </a:lnTo>
                  <a:lnTo>
                    <a:pt x="7" y="84"/>
                  </a:lnTo>
                  <a:lnTo>
                    <a:pt x="6" y="91"/>
                  </a:lnTo>
                  <a:lnTo>
                    <a:pt x="4" y="96"/>
                  </a:lnTo>
                  <a:lnTo>
                    <a:pt x="4" y="104"/>
                  </a:lnTo>
                  <a:lnTo>
                    <a:pt x="6" y="111"/>
                  </a:lnTo>
                  <a:lnTo>
                    <a:pt x="12" y="138"/>
                  </a:lnTo>
                  <a:lnTo>
                    <a:pt x="12" y="142"/>
                  </a:lnTo>
                  <a:lnTo>
                    <a:pt x="12" y="146"/>
                  </a:lnTo>
                  <a:lnTo>
                    <a:pt x="10" y="149"/>
                  </a:lnTo>
                  <a:lnTo>
                    <a:pt x="8" y="152"/>
                  </a:lnTo>
                  <a:lnTo>
                    <a:pt x="3" y="156"/>
                  </a:lnTo>
                  <a:lnTo>
                    <a:pt x="0" y="157"/>
                  </a:lnTo>
                  <a:lnTo>
                    <a:pt x="6" y="175"/>
                  </a:lnTo>
                  <a:lnTo>
                    <a:pt x="71" y="157"/>
                  </a:lnTo>
                  <a:lnTo>
                    <a:pt x="71" y="68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55" name="Freeform 170"/>
            <p:cNvSpPr>
              <a:spLocks noEditPoints="1" noChangeArrowheads="1"/>
            </p:cNvSpPr>
            <p:nvPr/>
          </p:nvSpPr>
          <p:spPr bwMode="auto">
            <a:xfrm>
              <a:off x="4799732" y="1051925"/>
              <a:ext cx="242444" cy="305057"/>
            </a:xfrm>
            <a:custGeom>
              <a:avLst/>
              <a:gdLst>
                <a:gd name="T0" fmla="*/ 2147483647 w 233"/>
                <a:gd name="T1" fmla="*/ 0 h 287"/>
                <a:gd name="T2" fmla="*/ 2147483647 w 233"/>
                <a:gd name="T3" fmla="*/ 2147483647 h 287"/>
                <a:gd name="T4" fmla="*/ 2147483647 w 233"/>
                <a:gd name="T5" fmla="*/ 2147483647 h 287"/>
                <a:gd name="T6" fmla="*/ 2147483647 w 233"/>
                <a:gd name="T7" fmla="*/ 2147483647 h 287"/>
                <a:gd name="T8" fmla="*/ 2147483647 w 233"/>
                <a:gd name="T9" fmla="*/ 2147483647 h 287"/>
                <a:gd name="T10" fmla="*/ 2147483647 w 233"/>
                <a:gd name="T11" fmla="*/ 2147483647 h 287"/>
                <a:gd name="T12" fmla="*/ 2147483647 w 233"/>
                <a:gd name="T13" fmla="*/ 2147483647 h 287"/>
                <a:gd name="T14" fmla="*/ 2147483647 w 233"/>
                <a:gd name="T15" fmla="*/ 2147483647 h 287"/>
                <a:gd name="T16" fmla="*/ 2147483647 w 233"/>
                <a:gd name="T17" fmla="*/ 2147483647 h 287"/>
                <a:gd name="T18" fmla="*/ 2147483647 w 233"/>
                <a:gd name="T19" fmla="*/ 2147483647 h 287"/>
                <a:gd name="T20" fmla="*/ 2147483647 w 233"/>
                <a:gd name="T21" fmla="*/ 2147483647 h 287"/>
                <a:gd name="T22" fmla="*/ 2147483647 w 233"/>
                <a:gd name="T23" fmla="*/ 2147483647 h 287"/>
                <a:gd name="T24" fmla="*/ 2147483647 w 233"/>
                <a:gd name="T25" fmla="*/ 2147483647 h 287"/>
                <a:gd name="T26" fmla="*/ 2147483647 w 233"/>
                <a:gd name="T27" fmla="*/ 2147483647 h 287"/>
                <a:gd name="T28" fmla="*/ 2147483647 w 233"/>
                <a:gd name="T29" fmla="*/ 2147483647 h 287"/>
                <a:gd name="T30" fmla="*/ 2147483647 w 233"/>
                <a:gd name="T31" fmla="*/ 2147483647 h 287"/>
                <a:gd name="T32" fmla="*/ 2147483647 w 233"/>
                <a:gd name="T33" fmla="*/ 2147483647 h 287"/>
                <a:gd name="T34" fmla="*/ 2147483647 w 233"/>
                <a:gd name="T35" fmla="*/ 2147483647 h 287"/>
                <a:gd name="T36" fmla="*/ 2147483647 w 233"/>
                <a:gd name="T37" fmla="*/ 2147483647 h 287"/>
                <a:gd name="T38" fmla="*/ 2147483647 w 233"/>
                <a:gd name="T39" fmla="*/ 2147483647 h 287"/>
                <a:gd name="T40" fmla="*/ 2147483647 w 233"/>
                <a:gd name="T41" fmla="*/ 2147483647 h 287"/>
                <a:gd name="T42" fmla="*/ 2147483647 w 233"/>
                <a:gd name="T43" fmla="*/ 2147483647 h 287"/>
                <a:gd name="T44" fmla="*/ 2147483647 w 233"/>
                <a:gd name="T45" fmla="*/ 0 h 287"/>
                <a:gd name="T46" fmla="*/ 2147483647 w 233"/>
                <a:gd name="T47" fmla="*/ 2147483647 h 287"/>
                <a:gd name="T48" fmla="*/ 2147483647 w 233"/>
                <a:gd name="T49" fmla="*/ 2147483647 h 287"/>
                <a:gd name="T50" fmla="*/ 2147483647 w 233"/>
                <a:gd name="T51" fmla="*/ 2147483647 h 287"/>
                <a:gd name="T52" fmla="*/ 2147483647 w 233"/>
                <a:gd name="T53" fmla="*/ 2147483647 h 287"/>
                <a:gd name="T54" fmla="*/ 2147483647 w 233"/>
                <a:gd name="T55" fmla="*/ 2147483647 h 287"/>
                <a:gd name="T56" fmla="*/ 2147483647 w 233"/>
                <a:gd name="T57" fmla="*/ 2147483647 h 287"/>
                <a:gd name="T58" fmla="*/ 2147483647 w 233"/>
                <a:gd name="T59" fmla="*/ 2147483647 h 287"/>
                <a:gd name="T60" fmla="*/ 2147483647 w 233"/>
                <a:gd name="T61" fmla="*/ 2147483647 h 287"/>
                <a:gd name="T62" fmla="*/ 2147483647 w 233"/>
                <a:gd name="T63" fmla="*/ 2147483647 h 287"/>
                <a:gd name="T64" fmla="*/ 2147483647 w 233"/>
                <a:gd name="T65" fmla="*/ 2147483647 h 287"/>
                <a:gd name="T66" fmla="*/ 2147483647 w 233"/>
                <a:gd name="T67" fmla="*/ 2147483647 h 287"/>
                <a:gd name="T68" fmla="*/ 2147483647 w 233"/>
                <a:gd name="T69" fmla="*/ 2147483647 h 287"/>
                <a:gd name="T70" fmla="*/ 2147483647 w 233"/>
                <a:gd name="T71" fmla="*/ 2147483647 h 287"/>
                <a:gd name="T72" fmla="*/ 2147483647 w 233"/>
                <a:gd name="T73" fmla="*/ 2147483647 h 287"/>
                <a:gd name="T74" fmla="*/ 2147483647 w 233"/>
                <a:gd name="T75" fmla="*/ 0 h 287"/>
                <a:gd name="T76" fmla="*/ 2147483647 w 233"/>
                <a:gd name="T77" fmla="*/ 2147483647 h 287"/>
                <a:gd name="T78" fmla="*/ 2147483647 w 233"/>
                <a:gd name="T79" fmla="*/ 2147483647 h 287"/>
                <a:gd name="T80" fmla="*/ 2147483647 w 233"/>
                <a:gd name="T81" fmla="*/ 2147483647 h 287"/>
                <a:gd name="T82" fmla="*/ 2147483647 w 233"/>
                <a:gd name="T83" fmla="*/ 2147483647 h 287"/>
                <a:gd name="T84" fmla="*/ 2147483647 w 233"/>
                <a:gd name="T85" fmla="*/ 2147483647 h 287"/>
                <a:gd name="T86" fmla="*/ 2147483647 w 233"/>
                <a:gd name="T87" fmla="*/ 2147483647 h 287"/>
                <a:gd name="T88" fmla="*/ 2147483647 w 233"/>
                <a:gd name="T89" fmla="*/ 2147483647 h 287"/>
                <a:gd name="T90" fmla="*/ 2147483647 w 233"/>
                <a:gd name="T91" fmla="*/ 2147483647 h 287"/>
                <a:gd name="T92" fmla="*/ 2147483647 w 233"/>
                <a:gd name="T93" fmla="*/ 2147483647 h 287"/>
                <a:gd name="T94" fmla="*/ 2147483647 w 233"/>
                <a:gd name="T95" fmla="*/ 2147483647 h 287"/>
                <a:gd name="T96" fmla="*/ 2147483647 w 233"/>
                <a:gd name="T97" fmla="*/ 2147483647 h 287"/>
                <a:gd name="T98" fmla="*/ 2147483647 w 233"/>
                <a:gd name="T99" fmla="*/ 2147483647 h 287"/>
                <a:gd name="T100" fmla="*/ 2147483647 w 233"/>
                <a:gd name="T101" fmla="*/ 2147483647 h 287"/>
                <a:gd name="T102" fmla="*/ 2147483647 w 233"/>
                <a:gd name="T103" fmla="*/ 2147483647 h 287"/>
                <a:gd name="T104" fmla="*/ 2147483647 w 233"/>
                <a:gd name="T105" fmla="*/ 2147483647 h 287"/>
                <a:gd name="T106" fmla="*/ 2147483647 w 233"/>
                <a:gd name="T107" fmla="*/ 2147483647 h 287"/>
                <a:gd name="T108" fmla="*/ 2147483647 w 233"/>
                <a:gd name="T109" fmla="*/ 2147483647 h 287"/>
                <a:gd name="T110" fmla="*/ 0 w 233"/>
                <a:gd name="T111" fmla="*/ 2147483647 h 287"/>
                <a:gd name="T112" fmla="*/ 2147483647 w 233"/>
                <a:gd name="T113" fmla="*/ 2147483647 h 287"/>
                <a:gd name="T114" fmla="*/ 2147483647 w 233"/>
                <a:gd name="T115" fmla="*/ 0 h 28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33"/>
                <a:gd name="T175" fmla="*/ 0 h 287"/>
                <a:gd name="T176" fmla="*/ 233 w 233"/>
                <a:gd name="T177" fmla="*/ 287 h 28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33" h="287">
                  <a:moveTo>
                    <a:pt x="164" y="0"/>
                  </a:moveTo>
                  <a:lnTo>
                    <a:pt x="233" y="0"/>
                  </a:lnTo>
                  <a:lnTo>
                    <a:pt x="233" y="14"/>
                  </a:lnTo>
                  <a:lnTo>
                    <a:pt x="164" y="14"/>
                  </a:lnTo>
                  <a:lnTo>
                    <a:pt x="164" y="0"/>
                  </a:lnTo>
                  <a:close/>
                  <a:moveTo>
                    <a:pt x="164" y="50"/>
                  </a:moveTo>
                  <a:lnTo>
                    <a:pt x="233" y="50"/>
                  </a:lnTo>
                  <a:lnTo>
                    <a:pt x="233" y="248"/>
                  </a:lnTo>
                  <a:lnTo>
                    <a:pt x="232" y="256"/>
                  </a:lnTo>
                  <a:lnTo>
                    <a:pt x="229" y="263"/>
                  </a:lnTo>
                  <a:lnTo>
                    <a:pt x="226" y="270"/>
                  </a:lnTo>
                  <a:lnTo>
                    <a:pt x="221" y="275"/>
                  </a:lnTo>
                  <a:lnTo>
                    <a:pt x="216" y="280"/>
                  </a:lnTo>
                  <a:lnTo>
                    <a:pt x="209" y="285"/>
                  </a:lnTo>
                  <a:lnTo>
                    <a:pt x="202" y="286"/>
                  </a:lnTo>
                  <a:lnTo>
                    <a:pt x="194" y="287"/>
                  </a:lnTo>
                  <a:lnTo>
                    <a:pt x="164" y="287"/>
                  </a:lnTo>
                  <a:lnTo>
                    <a:pt x="164" y="226"/>
                  </a:lnTo>
                  <a:lnTo>
                    <a:pt x="168" y="225"/>
                  </a:lnTo>
                  <a:lnTo>
                    <a:pt x="174" y="222"/>
                  </a:lnTo>
                  <a:lnTo>
                    <a:pt x="179" y="218"/>
                  </a:lnTo>
                  <a:lnTo>
                    <a:pt x="183" y="213"/>
                  </a:lnTo>
                  <a:lnTo>
                    <a:pt x="187" y="207"/>
                  </a:lnTo>
                  <a:lnTo>
                    <a:pt x="191" y="199"/>
                  </a:lnTo>
                  <a:lnTo>
                    <a:pt x="194" y="191"/>
                  </a:lnTo>
                  <a:lnTo>
                    <a:pt x="195" y="183"/>
                  </a:lnTo>
                  <a:lnTo>
                    <a:pt x="195" y="175"/>
                  </a:lnTo>
                  <a:lnTo>
                    <a:pt x="195" y="163"/>
                  </a:lnTo>
                  <a:lnTo>
                    <a:pt x="194" y="157"/>
                  </a:lnTo>
                  <a:lnTo>
                    <a:pt x="191" y="155"/>
                  </a:lnTo>
                  <a:lnTo>
                    <a:pt x="189" y="151"/>
                  </a:lnTo>
                  <a:lnTo>
                    <a:pt x="186" y="149"/>
                  </a:lnTo>
                  <a:lnTo>
                    <a:pt x="182" y="148"/>
                  </a:lnTo>
                  <a:lnTo>
                    <a:pt x="178" y="148"/>
                  </a:lnTo>
                  <a:lnTo>
                    <a:pt x="171" y="149"/>
                  </a:lnTo>
                  <a:lnTo>
                    <a:pt x="164" y="152"/>
                  </a:lnTo>
                  <a:lnTo>
                    <a:pt x="172" y="117"/>
                  </a:lnTo>
                  <a:lnTo>
                    <a:pt x="164" y="118"/>
                  </a:lnTo>
                  <a:lnTo>
                    <a:pt x="164" y="50"/>
                  </a:lnTo>
                  <a:close/>
                  <a:moveTo>
                    <a:pt x="164" y="211"/>
                  </a:moveTo>
                  <a:lnTo>
                    <a:pt x="164" y="211"/>
                  </a:lnTo>
                  <a:lnTo>
                    <a:pt x="167" y="210"/>
                  </a:lnTo>
                  <a:lnTo>
                    <a:pt x="170" y="207"/>
                  </a:lnTo>
                  <a:lnTo>
                    <a:pt x="175" y="199"/>
                  </a:lnTo>
                  <a:lnTo>
                    <a:pt x="179" y="187"/>
                  </a:lnTo>
                  <a:lnTo>
                    <a:pt x="180" y="175"/>
                  </a:lnTo>
                  <a:lnTo>
                    <a:pt x="179" y="165"/>
                  </a:lnTo>
                  <a:lnTo>
                    <a:pt x="178" y="163"/>
                  </a:lnTo>
                  <a:lnTo>
                    <a:pt x="175" y="160"/>
                  </a:lnTo>
                  <a:lnTo>
                    <a:pt x="172" y="159"/>
                  </a:lnTo>
                  <a:lnTo>
                    <a:pt x="167" y="159"/>
                  </a:lnTo>
                  <a:lnTo>
                    <a:pt x="164" y="160"/>
                  </a:lnTo>
                  <a:lnTo>
                    <a:pt x="164" y="211"/>
                  </a:lnTo>
                  <a:close/>
                  <a:moveTo>
                    <a:pt x="133" y="0"/>
                  </a:moveTo>
                  <a:lnTo>
                    <a:pt x="164" y="0"/>
                  </a:lnTo>
                  <a:lnTo>
                    <a:pt x="164" y="14"/>
                  </a:lnTo>
                  <a:lnTo>
                    <a:pt x="133" y="14"/>
                  </a:lnTo>
                  <a:lnTo>
                    <a:pt x="133" y="0"/>
                  </a:lnTo>
                  <a:close/>
                  <a:moveTo>
                    <a:pt x="133" y="50"/>
                  </a:moveTo>
                  <a:lnTo>
                    <a:pt x="164" y="50"/>
                  </a:lnTo>
                  <a:lnTo>
                    <a:pt x="164" y="118"/>
                  </a:lnTo>
                  <a:lnTo>
                    <a:pt x="149" y="119"/>
                  </a:lnTo>
                  <a:lnTo>
                    <a:pt x="133" y="192"/>
                  </a:lnTo>
                  <a:lnTo>
                    <a:pt x="133" y="122"/>
                  </a:lnTo>
                  <a:lnTo>
                    <a:pt x="136" y="111"/>
                  </a:lnTo>
                  <a:lnTo>
                    <a:pt x="133" y="110"/>
                  </a:lnTo>
                  <a:lnTo>
                    <a:pt x="133" y="50"/>
                  </a:lnTo>
                  <a:close/>
                  <a:moveTo>
                    <a:pt x="164" y="287"/>
                  </a:moveTo>
                  <a:lnTo>
                    <a:pt x="133" y="287"/>
                  </a:lnTo>
                  <a:lnTo>
                    <a:pt x="133" y="218"/>
                  </a:lnTo>
                  <a:lnTo>
                    <a:pt x="137" y="222"/>
                  </a:lnTo>
                  <a:lnTo>
                    <a:pt x="140" y="224"/>
                  </a:lnTo>
                  <a:lnTo>
                    <a:pt x="143" y="226"/>
                  </a:lnTo>
                  <a:lnTo>
                    <a:pt x="152" y="228"/>
                  </a:lnTo>
                  <a:lnTo>
                    <a:pt x="164" y="226"/>
                  </a:lnTo>
                  <a:lnTo>
                    <a:pt x="164" y="287"/>
                  </a:lnTo>
                  <a:close/>
                  <a:moveTo>
                    <a:pt x="164" y="160"/>
                  </a:moveTo>
                  <a:lnTo>
                    <a:pt x="164" y="160"/>
                  </a:lnTo>
                  <a:lnTo>
                    <a:pt x="163" y="161"/>
                  </a:lnTo>
                  <a:lnTo>
                    <a:pt x="153" y="201"/>
                  </a:lnTo>
                  <a:lnTo>
                    <a:pt x="153" y="205"/>
                  </a:lnTo>
                  <a:lnTo>
                    <a:pt x="153" y="207"/>
                  </a:lnTo>
                  <a:lnTo>
                    <a:pt x="156" y="210"/>
                  </a:lnTo>
                  <a:lnTo>
                    <a:pt x="159" y="211"/>
                  </a:lnTo>
                  <a:lnTo>
                    <a:pt x="161" y="211"/>
                  </a:lnTo>
                  <a:lnTo>
                    <a:pt x="164" y="211"/>
                  </a:lnTo>
                  <a:lnTo>
                    <a:pt x="164" y="160"/>
                  </a:lnTo>
                  <a:close/>
                  <a:moveTo>
                    <a:pt x="96" y="0"/>
                  </a:moveTo>
                  <a:lnTo>
                    <a:pt x="133" y="0"/>
                  </a:lnTo>
                  <a:lnTo>
                    <a:pt x="133" y="14"/>
                  </a:lnTo>
                  <a:lnTo>
                    <a:pt x="96" y="14"/>
                  </a:lnTo>
                  <a:lnTo>
                    <a:pt x="96" y="0"/>
                  </a:lnTo>
                  <a:close/>
                  <a:moveTo>
                    <a:pt x="96" y="50"/>
                  </a:moveTo>
                  <a:lnTo>
                    <a:pt x="133" y="50"/>
                  </a:lnTo>
                  <a:lnTo>
                    <a:pt x="133" y="110"/>
                  </a:lnTo>
                  <a:lnTo>
                    <a:pt x="124" y="109"/>
                  </a:lnTo>
                  <a:lnTo>
                    <a:pt x="117" y="110"/>
                  </a:lnTo>
                  <a:lnTo>
                    <a:pt x="110" y="111"/>
                  </a:lnTo>
                  <a:lnTo>
                    <a:pt x="103" y="115"/>
                  </a:lnTo>
                  <a:lnTo>
                    <a:pt x="96" y="121"/>
                  </a:lnTo>
                  <a:lnTo>
                    <a:pt x="96" y="50"/>
                  </a:lnTo>
                  <a:close/>
                  <a:moveTo>
                    <a:pt x="133" y="287"/>
                  </a:moveTo>
                  <a:lnTo>
                    <a:pt x="96" y="287"/>
                  </a:lnTo>
                  <a:lnTo>
                    <a:pt x="96" y="226"/>
                  </a:lnTo>
                  <a:lnTo>
                    <a:pt x="111" y="226"/>
                  </a:lnTo>
                  <a:lnTo>
                    <a:pt x="133" y="122"/>
                  </a:lnTo>
                  <a:lnTo>
                    <a:pt x="133" y="192"/>
                  </a:lnTo>
                  <a:lnTo>
                    <a:pt x="132" y="198"/>
                  </a:lnTo>
                  <a:lnTo>
                    <a:pt x="132" y="207"/>
                  </a:lnTo>
                  <a:lnTo>
                    <a:pt x="132" y="213"/>
                  </a:lnTo>
                  <a:lnTo>
                    <a:pt x="133" y="218"/>
                  </a:lnTo>
                  <a:lnTo>
                    <a:pt x="133" y="287"/>
                  </a:lnTo>
                  <a:close/>
                  <a:moveTo>
                    <a:pt x="96" y="186"/>
                  </a:moveTo>
                  <a:lnTo>
                    <a:pt x="101" y="169"/>
                  </a:lnTo>
                  <a:lnTo>
                    <a:pt x="96" y="168"/>
                  </a:lnTo>
                  <a:lnTo>
                    <a:pt x="96" y="186"/>
                  </a:lnTo>
                  <a:close/>
                  <a:moveTo>
                    <a:pt x="96" y="160"/>
                  </a:moveTo>
                  <a:lnTo>
                    <a:pt x="96" y="160"/>
                  </a:lnTo>
                  <a:lnTo>
                    <a:pt x="102" y="163"/>
                  </a:lnTo>
                  <a:lnTo>
                    <a:pt x="111" y="119"/>
                  </a:lnTo>
                  <a:lnTo>
                    <a:pt x="105" y="125"/>
                  </a:lnTo>
                  <a:lnTo>
                    <a:pt x="96" y="133"/>
                  </a:lnTo>
                  <a:lnTo>
                    <a:pt x="96" y="160"/>
                  </a:lnTo>
                  <a:close/>
                  <a:moveTo>
                    <a:pt x="82" y="0"/>
                  </a:moveTo>
                  <a:lnTo>
                    <a:pt x="96" y="0"/>
                  </a:lnTo>
                  <a:lnTo>
                    <a:pt x="96" y="14"/>
                  </a:lnTo>
                  <a:lnTo>
                    <a:pt x="82" y="14"/>
                  </a:lnTo>
                  <a:lnTo>
                    <a:pt x="82" y="0"/>
                  </a:lnTo>
                  <a:close/>
                  <a:moveTo>
                    <a:pt x="82" y="50"/>
                  </a:moveTo>
                  <a:lnTo>
                    <a:pt x="96" y="50"/>
                  </a:lnTo>
                  <a:lnTo>
                    <a:pt x="96" y="121"/>
                  </a:lnTo>
                  <a:lnTo>
                    <a:pt x="96" y="122"/>
                  </a:lnTo>
                  <a:lnTo>
                    <a:pt x="82" y="137"/>
                  </a:lnTo>
                  <a:lnTo>
                    <a:pt x="82" y="50"/>
                  </a:lnTo>
                  <a:close/>
                  <a:moveTo>
                    <a:pt x="96" y="287"/>
                  </a:moveTo>
                  <a:lnTo>
                    <a:pt x="82" y="287"/>
                  </a:lnTo>
                  <a:lnTo>
                    <a:pt x="82" y="164"/>
                  </a:lnTo>
                  <a:lnTo>
                    <a:pt x="90" y="165"/>
                  </a:lnTo>
                  <a:lnTo>
                    <a:pt x="96" y="168"/>
                  </a:lnTo>
                  <a:lnTo>
                    <a:pt x="96" y="186"/>
                  </a:lnTo>
                  <a:lnTo>
                    <a:pt x="88" y="226"/>
                  </a:lnTo>
                  <a:lnTo>
                    <a:pt x="96" y="226"/>
                  </a:lnTo>
                  <a:lnTo>
                    <a:pt x="96" y="287"/>
                  </a:lnTo>
                  <a:close/>
                  <a:moveTo>
                    <a:pt x="96" y="133"/>
                  </a:moveTo>
                  <a:lnTo>
                    <a:pt x="96" y="133"/>
                  </a:lnTo>
                  <a:lnTo>
                    <a:pt x="90" y="144"/>
                  </a:lnTo>
                  <a:lnTo>
                    <a:pt x="83" y="157"/>
                  </a:lnTo>
                  <a:lnTo>
                    <a:pt x="96" y="160"/>
                  </a:lnTo>
                  <a:lnTo>
                    <a:pt x="96" y="133"/>
                  </a:lnTo>
                  <a:close/>
                  <a:moveTo>
                    <a:pt x="40" y="0"/>
                  </a:moveTo>
                  <a:lnTo>
                    <a:pt x="82" y="0"/>
                  </a:lnTo>
                  <a:lnTo>
                    <a:pt x="82" y="14"/>
                  </a:lnTo>
                  <a:lnTo>
                    <a:pt x="36" y="14"/>
                  </a:lnTo>
                  <a:lnTo>
                    <a:pt x="27" y="15"/>
                  </a:lnTo>
                  <a:lnTo>
                    <a:pt x="22" y="19"/>
                  </a:lnTo>
                  <a:lnTo>
                    <a:pt x="18" y="25"/>
                  </a:lnTo>
                  <a:lnTo>
                    <a:pt x="17" y="31"/>
                  </a:lnTo>
                  <a:lnTo>
                    <a:pt x="18" y="39"/>
                  </a:lnTo>
                  <a:lnTo>
                    <a:pt x="22" y="45"/>
                  </a:lnTo>
                  <a:lnTo>
                    <a:pt x="27" y="49"/>
                  </a:lnTo>
                  <a:lnTo>
                    <a:pt x="36" y="50"/>
                  </a:lnTo>
                  <a:lnTo>
                    <a:pt x="82" y="50"/>
                  </a:lnTo>
                  <a:lnTo>
                    <a:pt x="82" y="137"/>
                  </a:lnTo>
                  <a:lnTo>
                    <a:pt x="69" y="155"/>
                  </a:lnTo>
                  <a:lnTo>
                    <a:pt x="61" y="155"/>
                  </a:lnTo>
                  <a:lnTo>
                    <a:pt x="48" y="156"/>
                  </a:lnTo>
                  <a:lnTo>
                    <a:pt x="42" y="157"/>
                  </a:lnTo>
                  <a:lnTo>
                    <a:pt x="38" y="160"/>
                  </a:lnTo>
                  <a:lnTo>
                    <a:pt x="34" y="163"/>
                  </a:lnTo>
                  <a:lnTo>
                    <a:pt x="31" y="167"/>
                  </a:lnTo>
                  <a:lnTo>
                    <a:pt x="29" y="169"/>
                  </a:lnTo>
                  <a:lnTo>
                    <a:pt x="29" y="174"/>
                  </a:lnTo>
                  <a:lnTo>
                    <a:pt x="29" y="178"/>
                  </a:lnTo>
                  <a:lnTo>
                    <a:pt x="31" y="180"/>
                  </a:lnTo>
                  <a:lnTo>
                    <a:pt x="34" y="182"/>
                  </a:lnTo>
                  <a:lnTo>
                    <a:pt x="40" y="183"/>
                  </a:lnTo>
                  <a:lnTo>
                    <a:pt x="42" y="183"/>
                  </a:lnTo>
                  <a:lnTo>
                    <a:pt x="45" y="182"/>
                  </a:lnTo>
                  <a:lnTo>
                    <a:pt x="46" y="179"/>
                  </a:lnTo>
                  <a:lnTo>
                    <a:pt x="48" y="178"/>
                  </a:lnTo>
                  <a:lnTo>
                    <a:pt x="46" y="174"/>
                  </a:lnTo>
                  <a:lnTo>
                    <a:pt x="45" y="172"/>
                  </a:lnTo>
                  <a:lnTo>
                    <a:pt x="48" y="168"/>
                  </a:lnTo>
                  <a:lnTo>
                    <a:pt x="52" y="165"/>
                  </a:lnTo>
                  <a:lnTo>
                    <a:pt x="57" y="164"/>
                  </a:lnTo>
                  <a:lnTo>
                    <a:pt x="64" y="164"/>
                  </a:lnTo>
                  <a:lnTo>
                    <a:pt x="54" y="182"/>
                  </a:lnTo>
                  <a:lnTo>
                    <a:pt x="48" y="195"/>
                  </a:lnTo>
                  <a:lnTo>
                    <a:pt x="44" y="207"/>
                  </a:lnTo>
                  <a:lnTo>
                    <a:pt x="41" y="218"/>
                  </a:lnTo>
                  <a:lnTo>
                    <a:pt x="41" y="228"/>
                  </a:lnTo>
                  <a:lnTo>
                    <a:pt x="41" y="233"/>
                  </a:lnTo>
                  <a:lnTo>
                    <a:pt x="42" y="237"/>
                  </a:lnTo>
                  <a:lnTo>
                    <a:pt x="45" y="240"/>
                  </a:lnTo>
                  <a:lnTo>
                    <a:pt x="49" y="243"/>
                  </a:lnTo>
                  <a:lnTo>
                    <a:pt x="53" y="244"/>
                  </a:lnTo>
                  <a:lnTo>
                    <a:pt x="61" y="244"/>
                  </a:lnTo>
                  <a:lnTo>
                    <a:pt x="60" y="240"/>
                  </a:lnTo>
                  <a:lnTo>
                    <a:pt x="60" y="236"/>
                  </a:lnTo>
                  <a:lnTo>
                    <a:pt x="61" y="221"/>
                  </a:lnTo>
                  <a:lnTo>
                    <a:pt x="64" y="207"/>
                  </a:lnTo>
                  <a:lnTo>
                    <a:pt x="68" y="194"/>
                  </a:lnTo>
                  <a:lnTo>
                    <a:pt x="73" y="179"/>
                  </a:lnTo>
                  <a:lnTo>
                    <a:pt x="80" y="164"/>
                  </a:lnTo>
                  <a:lnTo>
                    <a:pt x="82" y="164"/>
                  </a:lnTo>
                  <a:lnTo>
                    <a:pt x="82" y="287"/>
                  </a:lnTo>
                  <a:lnTo>
                    <a:pt x="40" y="287"/>
                  </a:lnTo>
                  <a:lnTo>
                    <a:pt x="31" y="286"/>
                  </a:lnTo>
                  <a:lnTo>
                    <a:pt x="25" y="285"/>
                  </a:lnTo>
                  <a:lnTo>
                    <a:pt x="18" y="280"/>
                  </a:lnTo>
                  <a:lnTo>
                    <a:pt x="13" y="275"/>
                  </a:lnTo>
                  <a:lnTo>
                    <a:pt x="7" y="270"/>
                  </a:lnTo>
                  <a:lnTo>
                    <a:pt x="4" y="263"/>
                  </a:lnTo>
                  <a:lnTo>
                    <a:pt x="2" y="256"/>
                  </a:lnTo>
                  <a:lnTo>
                    <a:pt x="0" y="248"/>
                  </a:lnTo>
                  <a:lnTo>
                    <a:pt x="0" y="39"/>
                  </a:lnTo>
                  <a:lnTo>
                    <a:pt x="2" y="31"/>
                  </a:lnTo>
                  <a:lnTo>
                    <a:pt x="4" y="25"/>
                  </a:lnTo>
                  <a:lnTo>
                    <a:pt x="7" y="18"/>
                  </a:lnTo>
                  <a:lnTo>
                    <a:pt x="13" y="12"/>
                  </a:lnTo>
                  <a:lnTo>
                    <a:pt x="18" y="7"/>
                  </a:lnTo>
                  <a:lnTo>
                    <a:pt x="25" y="4"/>
                  </a:lnTo>
                  <a:lnTo>
                    <a:pt x="31" y="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56" name="Freeform 171"/>
            <p:cNvSpPr>
              <a:spLocks noEditPoints="1" noChangeArrowheads="1"/>
            </p:cNvSpPr>
            <p:nvPr/>
          </p:nvSpPr>
          <p:spPr bwMode="auto">
            <a:xfrm>
              <a:off x="4202467" y="1371863"/>
              <a:ext cx="368349" cy="378399"/>
            </a:xfrm>
            <a:custGeom>
              <a:avLst/>
              <a:gdLst>
                <a:gd name="T0" fmla="*/ 2147483647 w 354"/>
                <a:gd name="T1" fmla="*/ 2147483647 h 356"/>
                <a:gd name="T2" fmla="*/ 2147483647 w 354"/>
                <a:gd name="T3" fmla="*/ 2147483647 h 356"/>
                <a:gd name="T4" fmla="*/ 2147483647 w 354"/>
                <a:gd name="T5" fmla="*/ 2147483647 h 356"/>
                <a:gd name="T6" fmla="*/ 2147483647 w 354"/>
                <a:gd name="T7" fmla="*/ 2147483647 h 356"/>
                <a:gd name="T8" fmla="*/ 2147483647 w 354"/>
                <a:gd name="T9" fmla="*/ 2147483647 h 356"/>
                <a:gd name="T10" fmla="*/ 2147483647 w 354"/>
                <a:gd name="T11" fmla="*/ 2147483647 h 356"/>
                <a:gd name="T12" fmla="*/ 2147483647 w 354"/>
                <a:gd name="T13" fmla="*/ 2147483647 h 356"/>
                <a:gd name="T14" fmla="*/ 2147483647 w 354"/>
                <a:gd name="T15" fmla="*/ 2147483647 h 356"/>
                <a:gd name="T16" fmla="*/ 2147483647 w 354"/>
                <a:gd name="T17" fmla="*/ 2147483647 h 356"/>
                <a:gd name="T18" fmla="*/ 2147483647 w 354"/>
                <a:gd name="T19" fmla="*/ 2147483647 h 356"/>
                <a:gd name="T20" fmla="*/ 2147483647 w 354"/>
                <a:gd name="T21" fmla="*/ 2147483647 h 356"/>
                <a:gd name="T22" fmla="*/ 2147483647 w 354"/>
                <a:gd name="T23" fmla="*/ 2147483647 h 356"/>
                <a:gd name="T24" fmla="*/ 2147483647 w 354"/>
                <a:gd name="T25" fmla="*/ 2147483647 h 356"/>
                <a:gd name="T26" fmla="*/ 2147483647 w 354"/>
                <a:gd name="T27" fmla="*/ 2147483647 h 356"/>
                <a:gd name="T28" fmla="*/ 2147483647 w 354"/>
                <a:gd name="T29" fmla="*/ 2147483647 h 356"/>
                <a:gd name="T30" fmla="*/ 2147483647 w 354"/>
                <a:gd name="T31" fmla="*/ 2147483647 h 356"/>
                <a:gd name="T32" fmla="*/ 2147483647 w 354"/>
                <a:gd name="T33" fmla="*/ 2147483647 h 356"/>
                <a:gd name="T34" fmla="*/ 2147483647 w 354"/>
                <a:gd name="T35" fmla="*/ 2147483647 h 356"/>
                <a:gd name="T36" fmla="*/ 2147483647 w 354"/>
                <a:gd name="T37" fmla="*/ 2147483647 h 356"/>
                <a:gd name="T38" fmla="*/ 2147483647 w 354"/>
                <a:gd name="T39" fmla="*/ 2147483647 h 356"/>
                <a:gd name="T40" fmla="*/ 2147483647 w 354"/>
                <a:gd name="T41" fmla="*/ 2147483647 h 356"/>
                <a:gd name="T42" fmla="*/ 2147483647 w 354"/>
                <a:gd name="T43" fmla="*/ 2147483647 h 356"/>
                <a:gd name="T44" fmla="*/ 2147483647 w 354"/>
                <a:gd name="T45" fmla="*/ 2147483647 h 356"/>
                <a:gd name="T46" fmla="*/ 2147483647 w 354"/>
                <a:gd name="T47" fmla="*/ 2147483647 h 356"/>
                <a:gd name="T48" fmla="*/ 2147483647 w 354"/>
                <a:gd name="T49" fmla="*/ 2147483647 h 356"/>
                <a:gd name="T50" fmla="*/ 2147483647 w 354"/>
                <a:gd name="T51" fmla="*/ 2147483647 h 356"/>
                <a:gd name="T52" fmla="*/ 2147483647 w 354"/>
                <a:gd name="T53" fmla="*/ 2147483647 h 356"/>
                <a:gd name="T54" fmla="*/ 2147483647 w 354"/>
                <a:gd name="T55" fmla="*/ 2147483647 h 356"/>
                <a:gd name="T56" fmla="*/ 2147483647 w 354"/>
                <a:gd name="T57" fmla="*/ 2147483647 h 356"/>
                <a:gd name="T58" fmla="*/ 2147483647 w 354"/>
                <a:gd name="T59" fmla="*/ 2147483647 h 356"/>
                <a:gd name="T60" fmla="*/ 2147483647 w 354"/>
                <a:gd name="T61" fmla="*/ 2147483647 h 356"/>
                <a:gd name="T62" fmla="*/ 2147483647 w 354"/>
                <a:gd name="T63" fmla="*/ 2147483647 h 356"/>
                <a:gd name="T64" fmla="*/ 2147483647 w 354"/>
                <a:gd name="T65" fmla="*/ 2147483647 h 356"/>
                <a:gd name="T66" fmla="*/ 2147483647 w 354"/>
                <a:gd name="T67" fmla="*/ 2147483647 h 356"/>
                <a:gd name="T68" fmla="*/ 2147483647 w 354"/>
                <a:gd name="T69" fmla="*/ 2147483647 h 356"/>
                <a:gd name="T70" fmla="*/ 2147483647 w 354"/>
                <a:gd name="T71" fmla="*/ 2147483647 h 356"/>
                <a:gd name="T72" fmla="*/ 2147483647 w 354"/>
                <a:gd name="T73" fmla="*/ 2147483647 h 356"/>
                <a:gd name="T74" fmla="*/ 2147483647 w 354"/>
                <a:gd name="T75" fmla="*/ 2147483647 h 356"/>
                <a:gd name="T76" fmla="*/ 2147483647 w 354"/>
                <a:gd name="T77" fmla="*/ 2147483647 h 356"/>
                <a:gd name="T78" fmla="*/ 2147483647 w 354"/>
                <a:gd name="T79" fmla="*/ 2147483647 h 356"/>
                <a:gd name="T80" fmla="*/ 2147483647 w 354"/>
                <a:gd name="T81" fmla="*/ 2147483647 h 356"/>
                <a:gd name="T82" fmla="*/ 2147483647 w 354"/>
                <a:gd name="T83" fmla="*/ 2147483647 h 356"/>
                <a:gd name="T84" fmla="*/ 2147483647 w 354"/>
                <a:gd name="T85" fmla="*/ 2147483647 h 356"/>
                <a:gd name="T86" fmla="*/ 2147483647 w 354"/>
                <a:gd name="T87" fmla="*/ 2147483647 h 356"/>
                <a:gd name="T88" fmla="*/ 2147483647 w 354"/>
                <a:gd name="T89" fmla="*/ 2147483647 h 356"/>
                <a:gd name="T90" fmla="*/ 2147483647 w 354"/>
                <a:gd name="T91" fmla="*/ 2147483647 h 356"/>
                <a:gd name="T92" fmla="*/ 2147483647 w 354"/>
                <a:gd name="T93" fmla="*/ 2147483647 h 356"/>
                <a:gd name="T94" fmla="*/ 2147483647 w 354"/>
                <a:gd name="T95" fmla="*/ 2147483647 h 356"/>
                <a:gd name="T96" fmla="*/ 2147483647 w 354"/>
                <a:gd name="T97" fmla="*/ 2147483647 h 356"/>
                <a:gd name="T98" fmla="*/ 2147483647 w 354"/>
                <a:gd name="T99" fmla="*/ 2147483647 h 356"/>
                <a:gd name="T100" fmla="*/ 2147483647 w 354"/>
                <a:gd name="T101" fmla="*/ 2147483647 h 356"/>
                <a:gd name="T102" fmla="*/ 2147483647 w 354"/>
                <a:gd name="T103" fmla="*/ 2147483647 h 356"/>
                <a:gd name="T104" fmla="*/ 2147483647 w 354"/>
                <a:gd name="T105" fmla="*/ 2147483647 h 356"/>
                <a:gd name="T106" fmla="*/ 2147483647 w 354"/>
                <a:gd name="T107" fmla="*/ 2147483647 h 356"/>
                <a:gd name="T108" fmla="*/ 2147483647 w 354"/>
                <a:gd name="T109" fmla="*/ 2147483647 h 356"/>
                <a:gd name="T110" fmla="*/ 2147483647 w 354"/>
                <a:gd name="T111" fmla="*/ 2147483647 h 356"/>
                <a:gd name="T112" fmla="*/ 2147483647 w 354"/>
                <a:gd name="T113" fmla="*/ 2147483647 h 356"/>
                <a:gd name="T114" fmla="*/ 2147483647 w 354"/>
                <a:gd name="T115" fmla="*/ 2147483647 h 356"/>
                <a:gd name="T116" fmla="*/ 2147483647 w 354"/>
                <a:gd name="T117" fmla="*/ 2147483647 h 356"/>
                <a:gd name="T118" fmla="*/ 2147483647 w 354"/>
                <a:gd name="T119" fmla="*/ 2147483647 h 356"/>
                <a:gd name="T120" fmla="*/ 0 w 354"/>
                <a:gd name="T121" fmla="*/ 2147483647 h 356"/>
                <a:gd name="T122" fmla="*/ 2147483647 w 354"/>
                <a:gd name="T123" fmla="*/ 2147483647 h 356"/>
                <a:gd name="T124" fmla="*/ 2147483647 w 354"/>
                <a:gd name="T125" fmla="*/ 2147483647 h 35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54"/>
                <a:gd name="T190" fmla="*/ 0 h 356"/>
                <a:gd name="T191" fmla="*/ 354 w 354"/>
                <a:gd name="T192" fmla="*/ 356 h 35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54" h="356">
                  <a:moveTo>
                    <a:pt x="337" y="299"/>
                  </a:moveTo>
                  <a:lnTo>
                    <a:pt x="337" y="210"/>
                  </a:lnTo>
                  <a:lnTo>
                    <a:pt x="340" y="215"/>
                  </a:lnTo>
                  <a:lnTo>
                    <a:pt x="341" y="222"/>
                  </a:lnTo>
                  <a:lnTo>
                    <a:pt x="341" y="299"/>
                  </a:lnTo>
                  <a:lnTo>
                    <a:pt x="337" y="299"/>
                  </a:lnTo>
                  <a:close/>
                  <a:moveTo>
                    <a:pt x="337" y="154"/>
                  </a:moveTo>
                  <a:lnTo>
                    <a:pt x="337" y="96"/>
                  </a:lnTo>
                  <a:lnTo>
                    <a:pt x="339" y="95"/>
                  </a:lnTo>
                  <a:lnTo>
                    <a:pt x="348" y="91"/>
                  </a:lnTo>
                  <a:lnTo>
                    <a:pt x="350" y="91"/>
                  </a:lnTo>
                  <a:lnTo>
                    <a:pt x="352" y="91"/>
                  </a:lnTo>
                  <a:lnTo>
                    <a:pt x="354" y="93"/>
                  </a:lnTo>
                  <a:lnTo>
                    <a:pt x="354" y="95"/>
                  </a:lnTo>
                  <a:lnTo>
                    <a:pt x="354" y="142"/>
                  </a:lnTo>
                  <a:lnTo>
                    <a:pt x="352" y="147"/>
                  </a:lnTo>
                  <a:lnTo>
                    <a:pt x="350" y="149"/>
                  </a:lnTo>
                  <a:lnTo>
                    <a:pt x="348" y="150"/>
                  </a:lnTo>
                  <a:lnTo>
                    <a:pt x="339" y="154"/>
                  </a:lnTo>
                  <a:lnTo>
                    <a:pt x="337" y="154"/>
                  </a:lnTo>
                  <a:close/>
                  <a:moveTo>
                    <a:pt x="337" y="96"/>
                  </a:moveTo>
                  <a:lnTo>
                    <a:pt x="337" y="154"/>
                  </a:lnTo>
                  <a:lnTo>
                    <a:pt x="335" y="153"/>
                  </a:lnTo>
                  <a:lnTo>
                    <a:pt x="333" y="150"/>
                  </a:lnTo>
                  <a:lnTo>
                    <a:pt x="333" y="103"/>
                  </a:lnTo>
                  <a:lnTo>
                    <a:pt x="335" y="99"/>
                  </a:lnTo>
                  <a:lnTo>
                    <a:pt x="337" y="96"/>
                  </a:lnTo>
                  <a:close/>
                  <a:moveTo>
                    <a:pt x="337" y="210"/>
                  </a:moveTo>
                  <a:lnTo>
                    <a:pt x="337" y="210"/>
                  </a:lnTo>
                  <a:lnTo>
                    <a:pt x="333" y="206"/>
                  </a:lnTo>
                  <a:lnTo>
                    <a:pt x="329" y="202"/>
                  </a:lnTo>
                  <a:lnTo>
                    <a:pt x="324" y="199"/>
                  </a:lnTo>
                  <a:lnTo>
                    <a:pt x="317" y="199"/>
                  </a:lnTo>
                  <a:lnTo>
                    <a:pt x="317" y="68"/>
                  </a:lnTo>
                  <a:lnTo>
                    <a:pt x="283" y="68"/>
                  </a:lnTo>
                  <a:lnTo>
                    <a:pt x="283" y="221"/>
                  </a:lnTo>
                  <a:lnTo>
                    <a:pt x="289" y="221"/>
                  </a:lnTo>
                  <a:lnTo>
                    <a:pt x="293" y="222"/>
                  </a:lnTo>
                  <a:lnTo>
                    <a:pt x="297" y="225"/>
                  </a:lnTo>
                  <a:lnTo>
                    <a:pt x="299" y="227"/>
                  </a:lnTo>
                  <a:lnTo>
                    <a:pt x="302" y="230"/>
                  </a:lnTo>
                  <a:lnTo>
                    <a:pt x="305" y="234"/>
                  </a:lnTo>
                  <a:lnTo>
                    <a:pt x="306" y="239"/>
                  </a:lnTo>
                  <a:lnTo>
                    <a:pt x="306" y="244"/>
                  </a:lnTo>
                  <a:lnTo>
                    <a:pt x="306" y="248"/>
                  </a:lnTo>
                  <a:lnTo>
                    <a:pt x="305" y="253"/>
                  </a:lnTo>
                  <a:lnTo>
                    <a:pt x="302" y="257"/>
                  </a:lnTo>
                  <a:lnTo>
                    <a:pt x="299" y="260"/>
                  </a:lnTo>
                  <a:lnTo>
                    <a:pt x="297" y="262"/>
                  </a:lnTo>
                  <a:lnTo>
                    <a:pt x="293" y="265"/>
                  </a:lnTo>
                  <a:lnTo>
                    <a:pt x="289" y="267"/>
                  </a:lnTo>
                  <a:lnTo>
                    <a:pt x="283" y="267"/>
                  </a:lnTo>
                  <a:lnTo>
                    <a:pt x="283" y="299"/>
                  </a:lnTo>
                  <a:lnTo>
                    <a:pt x="337" y="299"/>
                  </a:lnTo>
                  <a:lnTo>
                    <a:pt x="337" y="210"/>
                  </a:lnTo>
                  <a:close/>
                  <a:moveTo>
                    <a:pt x="283" y="356"/>
                  </a:moveTo>
                  <a:lnTo>
                    <a:pt x="283" y="314"/>
                  </a:lnTo>
                  <a:lnTo>
                    <a:pt x="306" y="314"/>
                  </a:lnTo>
                  <a:lnTo>
                    <a:pt x="306" y="338"/>
                  </a:lnTo>
                  <a:lnTo>
                    <a:pt x="305" y="345"/>
                  </a:lnTo>
                  <a:lnTo>
                    <a:pt x="301" y="350"/>
                  </a:lnTo>
                  <a:lnTo>
                    <a:pt x="295" y="355"/>
                  </a:lnTo>
                  <a:lnTo>
                    <a:pt x="289" y="356"/>
                  </a:lnTo>
                  <a:lnTo>
                    <a:pt x="283" y="356"/>
                  </a:lnTo>
                  <a:close/>
                  <a:moveTo>
                    <a:pt x="283" y="59"/>
                  </a:moveTo>
                  <a:lnTo>
                    <a:pt x="283" y="20"/>
                  </a:lnTo>
                  <a:lnTo>
                    <a:pt x="298" y="30"/>
                  </a:lnTo>
                  <a:lnTo>
                    <a:pt x="309" y="38"/>
                  </a:lnTo>
                  <a:lnTo>
                    <a:pt x="313" y="43"/>
                  </a:lnTo>
                  <a:lnTo>
                    <a:pt x="316" y="49"/>
                  </a:lnTo>
                  <a:lnTo>
                    <a:pt x="317" y="54"/>
                  </a:lnTo>
                  <a:lnTo>
                    <a:pt x="317" y="59"/>
                  </a:lnTo>
                  <a:lnTo>
                    <a:pt x="283" y="59"/>
                  </a:lnTo>
                  <a:close/>
                  <a:moveTo>
                    <a:pt x="283" y="20"/>
                  </a:moveTo>
                  <a:lnTo>
                    <a:pt x="283" y="59"/>
                  </a:lnTo>
                  <a:lnTo>
                    <a:pt x="263" y="59"/>
                  </a:lnTo>
                  <a:lnTo>
                    <a:pt x="263" y="50"/>
                  </a:lnTo>
                  <a:lnTo>
                    <a:pt x="268" y="50"/>
                  </a:lnTo>
                  <a:lnTo>
                    <a:pt x="271" y="47"/>
                  </a:lnTo>
                  <a:lnTo>
                    <a:pt x="274" y="43"/>
                  </a:lnTo>
                  <a:lnTo>
                    <a:pt x="275" y="39"/>
                  </a:lnTo>
                  <a:lnTo>
                    <a:pt x="274" y="35"/>
                  </a:lnTo>
                  <a:lnTo>
                    <a:pt x="271" y="31"/>
                  </a:lnTo>
                  <a:lnTo>
                    <a:pt x="268" y="28"/>
                  </a:lnTo>
                  <a:lnTo>
                    <a:pt x="263" y="28"/>
                  </a:lnTo>
                  <a:lnTo>
                    <a:pt x="263" y="12"/>
                  </a:lnTo>
                  <a:lnTo>
                    <a:pt x="283" y="20"/>
                  </a:lnTo>
                  <a:close/>
                  <a:moveTo>
                    <a:pt x="283" y="68"/>
                  </a:moveTo>
                  <a:lnTo>
                    <a:pt x="283" y="221"/>
                  </a:lnTo>
                  <a:lnTo>
                    <a:pt x="278" y="221"/>
                  </a:lnTo>
                  <a:lnTo>
                    <a:pt x="272" y="223"/>
                  </a:lnTo>
                  <a:lnTo>
                    <a:pt x="267" y="227"/>
                  </a:lnTo>
                  <a:lnTo>
                    <a:pt x="263" y="231"/>
                  </a:lnTo>
                  <a:lnTo>
                    <a:pt x="263" y="162"/>
                  </a:lnTo>
                  <a:lnTo>
                    <a:pt x="272" y="162"/>
                  </a:lnTo>
                  <a:lnTo>
                    <a:pt x="272" y="96"/>
                  </a:lnTo>
                  <a:lnTo>
                    <a:pt x="263" y="96"/>
                  </a:lnTo>
                  <a:lnTo>
                    <a:pt x="263" y="68"/>
                  </a:lnTo>
                  <a:lnTo>
                    <a:pt x="283" y="68"/>
                  </a:lnTo>
                  <a:close/>
                  <a:moveTo>
                    <a:pt x="283" y="267"/>
                  </a:moveTo>
                  <a:lnTo>
                    <a:pt x="283" y="299"/>
                  </a:lnTo>
                  <a:lnTo>
                    <a:pt x="263" y="299"/>
                  </a:lnTo>
                  <a:lnTo>
                    <a:pt x="263" y="256"/>
                  </a:lnTo>
                  <a:lnTo>
                    <a:pt x="267" y="260"/>
                  </a:lnTo>
                  <a:lnTo>
                    <a:pt x="272" y="264"/>
                  </a:lnTo>
                  <a:lnTo>
                    <a:pt x="278" y="267"/>
                  </a:lnTo>
                  <a:lnTo>
                    <a:pt x="283" y="267"/>
                  </a:lnTo>
                  <a:close/>
                  <a:moveTo>
                    <a:pt x="283" y="314"/>
                  </a:moveTo>
                  <a:lnTo>
                    <a:pt x="283" y="356"/>
                  </a:lnTo>
                  <a:lnTo>
                    <a:pt x="278" y="356"/>
                  </a:lnTo>
                  <a:lnTo>
                    <a:pt x="274" y="356"/>
                  </a:lnTo>
                  <a:lnTo>
                    <a:pt x="270" y="353"/>
                  </a:lnTo>
                  <a:lnTo>
                    <a:pt x="267" y="352"/>
                  </a:lnTo>
                  <a:lnTo>
                    <a:pt x="263" y="348"/>
                  </a:lnTo>
                  <a:lnTo>
                    <a:pt x="263" y="314"/>
                  </a:lnTo>
                  <a:lnTo>
                    <a:pt x="283" y="314"/>
                  </a:lnTo>
                  <a:close/>
                  <a:moveTo>
                    <a:pt x="263" y="12"/>
                  </a:moveTo>
                  <a:lnTo>
                    <a:pt x="263" y="28"/>
                  </a:lnTo>
                  <a:lnTo>
                    <a:pt x="259" y="28"/>
                  </a:lnTo>
                  <a:lnTo>
                    <a:pt x="256" y="31"/>
                  </a:lnTo>
                  <a:lnTo>
                    <a:pt x="253" y="35"/>
                  </a:lnTo>
                  <a:lnTo>
                    <a:pt x="252" y="39"/>
                  </a:lnTo>
                  <a:lnTo>
                    <a:pt x="253" y="43"/>
                  </a:lnTo>
                  <a:lnTo>
                    <a:pt x="256" y="47"/>
                  </a:lnTo>
                  <a:lnTo>
                    <a:pt x="259" y="50"/>
                  </a:lnTo>
                  <a:lnTo>
                    <a:pt x="263" y="50"/>
                  </a:lnTo>
                  <a:lnTo>
                    <a:pt x="263" y="59"/>
                  </a:lnTo>
                  <a:lnTo>
                    <a:pt x="228" y="59"/>
                  </a:lnTo>
                  <a:lnTo>
                    <a:pt x="228" y="50"/>
                  </a:lnTo>
                  <a:lnTo>
                    <a:pt x="230" y="50"/>
                  </a:lnTo>
                  <a:lnTo>
                    <a:pt x="236" y="50"/>
                  </a:lnTo>
                  <a:lnTo>
                    <a:pt x="238" y="47"/>
                  </a:lnTo>
                  <a:lnTo>
                    <a:pt x="241" y="43"/>
                  </a:lnTo>
                  <a:lnTo>
                    <a:pt x="243" y="39"/>
                  </a:lnTo>
                  <a:lnTo>
                    <a:pt x="241" y="35"/>
                  </a:lnTo>
                  <a:lnTo>
                    <a:pt x="238" y="31"/>
                  </a:lnTo>
                  <a:lnTo>
                    <a:pt x="236" y="28"/>
                  </a:lnTo>
                  <a:lnTo>
                    <a:pt x="230" y="28"/>
                  </a:lnTo>
                  <a:lnTo>
                    <a:pt x="228" y="28"/>
                  </a:lnTo>
                  <a:lnTo>
                    <a:pt x="228" y="4"/>
                  </a:lnTo>
                  <a:lnTo>
                    <a:pt x="247" y="8"/>
                  </a:lnTo>
                  <a:lnTo>
                    <a:pt x="263" y="12"/>
                  </a:lnTo>
                  <a:close/>
                  <a:moveTo>
                    <a:pt x="263" y="68"/>
                  </a:moveTo>
                  <a:lnTo>
                    <a:pt x="263" y="96"/>
                  </a:lnTo>
                  <a:lnTo>
                    <a:pt x="228" y="96"/>
                  </a:lnTo>
                  <a:lnTo>
                    <a:pt x="228" y="68"/>
                  </a:lnTo>
                  <a:lnTo>
                    <a:pt x="263" y="68"/>
                  </a:lnTo>
                  <a:close/>
                  <a:moveTo>
                    <a:pt x="263" y="162"/>
                  </a:moveTo>
                  <a:lnTo>
                    <a:pt x="263" y="231"/>
                  </a:lnTo>
                  <a:lnTo>
                    <a:pt x="262" y="237"/>
                  </a:lnTo>
                  <a:lnTo>
                    <a:pt x="260" y="244"/>
                  </a:lnTo>
                  <a:lnTo>
                    <a:pt x="262" y="250"/>
                  </a:lnTo>
                  <a:lnTo>
                    <a:pt x="263" y="256"/>
                  </a:lnTo>
                  <a:lnTo>
                    <a:pt x="263" y="299"/>
                  </a:lnTo>
                  <a:lnTo>
                    <a:pt x="228" y="299"/>
                  </a:lnTo>
                  <a:lnTo>
                    <a:pt x="228" y="269"/>
                  </a:lnTo>
                  <a:lnTo>
                    <a:pt x="229" y="269"/>
                  </a:lnTo>
                  <a:lnTo>
                    <a:pt x="229" y="253"/>
                  </a:lnTo>
                  <a:lnTo>
                    <a:pt x="228" y="253"/>
                  </a:lnTo>
                  <a:lnTo>
                    <a:pt x="228" y="242"/>
                  </a:lnTo>
                  <a:lnTo>
                    <a:pt x="229" y="242"/>
                  </a:lnTo>
                  <a:lnTo>
                    <a:pt x="229" y="227"/>
                  </a:lnTo>
                  <a:lnTo>
                    <a:pt x="228" y="227"/>
                  </a:lnTo>
                  <a:lnTo>
                    <a:pt x="228" y="216"/>
                  </a:lnTo>
                  <a:lnTo>
                    <a:pt x="229" y="216"/>
                  </a:lnTo>
                  <a:lnTo>
                    <a:pt x="229" y="200"/>
                  </a:lnTo>
                  <a:lnTo>
                    <a:pt x="228" y="200"/>
                  </a:lnTo>
                  <a:lnTo>
                    <a:pt x="228" y="162"/>
                  </a:lnTo>
                  <a:lnTo>
                    <a:pt x="263" y="162"/>
                  </a:lnTo>
                  <a:close/>
                  <a:moveTo>
                    <a:pt x="263" y="314"/>
                  </a:moveTo>
                  <a:lnTo>
                    <a:pt x="263" y="348"/>
                  </a:lnTo>
                  <a:lnTo>
                    <a:pt x="262" y="344"/>
                  </a:lnTo>
                  <a:lnTo>
                    <a:pt x="260" y="338"/>
                  </a:lnTo>
                  <a:lnTo>
                    <a:pt x="260" y="314"/>
                  </a:lnTo>
                  <a:lnTo>
                    <a:pt x="263" y="314"/>
                  </a:lnTo>
                  <a:close/>
                  <a:moveTo>
                    <a:pt x="228" y="4"/>
                  </a:moveTo>
                  <a:lnTo>
                    <a:pt x="228" y="28"/>
                  </a:lnTo>
                  <a:lnTo>
                    <a:pt x="225" y="30"/>
                  </a:lnTo>
                  <a:lnTo>
                    <a:pt x="222" y="32"/>
                  </a:lnTo>
                  <a:lnTo>
                    <a:pt x="221" y="35"/>
                  </a:lnTo>
                  <a:lnTo>
                    <a:pt x="220" y="39"/>
                  </a:lnTo>
                  <a:lnTo>
                    <a:pt x="221" y="43"/>
                  </a:lnTo>
                  <a:lnTo>
                    <a:pt x="222" y="46"/>
                  </a:lnTo>
                  <a:lnTo>
                    <a:pt x="225" y="49"/>
                  </a:lnTo>
                  <a:lnTo>
                    <a:pt x="228" y="50"/>
                  </a:lnTo>
                  <a:lnTo>
                    <a:pt x="228" y="59"/>
                  </a:lnTo>
                  <a:lnTo>
                    <a:pt x="179" y="59"/>
                  </a:lnTo>
                  <a:lnTo>
                    <a:pt x="179" y="0"/>
                  </a:lnTo>
                  <a:lnTo>
                    <a:pt x="203" y="1"/>
                  </a:lnTo>
                  <a:lnTo>
                    <a:pt x="228" y="4"/>
                  </a:lnTo>
                  <a:close/>
                  <a:moveTo>
                    <a:pt x="228" y="68"/>
                  </a:moveTo>
                  <a:lnTo>
                    <a:pt x="228" y="96"/>
                  </a:lnTo>
                  <a:lnTo>
                    <a:pt x="183" y="96"/>
                  </a:lnTo>
                  <a:lnTo>
                    <a:pt x="183" y="162"/>
                  </a:lnTo>
                  <a:lnTo>
                    <a:pt x="228" y="162"/>
                  </a:lnTo>
                  <a:lnTo>
                    <a:pt x="228" y="200"/>
                  </a:lnTo>
                  <a:lnTo>
                    <a:pt x="179" y="200"/>
                  </a:lnTo>
                  <a:lnTo>
                    <a:pt x="179" y="68"/>
                  </a:lnTo>
                  <a:lnTo>
                    <a:pt x="228" y="68"/>
                  </a:lnTo>
                  <a:close/>
                  <a:moveTo>
                    <a:pt x="228" y="216"/>
                  </a:moveTo>
                  <a:lnTo>
                    <a:pt x="228" y="227"/>
                  </a:lnTo>
                  <a:lnTo>
                    <a:pt x="179" y="227"/>
                  </a:lnTo>
                  <a:lnTo>
                    <a:pt x="179" y="216"/>
                  </a:lnTo>
                  <a:lnTo>
                    <a:pt x="228" y="216"/>
                  </a:lnTo>
                  <a:close/>
                  <a:moveTo>
                    <a:pt x="228" y="242"/>
                  </a:moveTo>
                  <a:lnTo>
                    <a:pt x="228" y="253"/>
                  </a:lnTo>
                  <a:lnTo>
                    <a:pt x="179" y="253"/>
                  </a:lnTo>
                  <a:lnTo>
                    <a:pt x="179" y="242"/>
                  </a:lnTo>
                  <a:lnTo>
                    <a:pt x="228" y="242"/>
                  </a:lnTo>
                  <a:close/>
                  <a:moveTo>
                    <a:pt x="228" y="269"/>
                  </a:moveTo>
                  <a:lnTo>
                    <a:pt x="228" y="299"/>
                  </a:lnTo>
                  <a:lnTo>
                    <a:pt x="179" y="299"/>
                  </a:lnTo>
                  <a:lnTo>
                    <a:pt x="179" y="269"/>
                  </a:lnTo>
                  <a:lnTo>
                    <a:pt x="228" y="269"/>
                  </a:lnTo>
                  <a:close/>
                  <a:moveTo>
                    <a:pt x="126" y="50"/>
                  </a:moveTo>
                  <a:lnTo>
                    <a:pt x="126" y="50"/>
                  </a:lnTo>
                  <a:lnTo>
                    <a:pt x="129" y="49"/>
                  </a:lnTo>
                  <a:lnTo>
                    <a:pt x="132" y="46"/>
                  </a:lnTo>
                  <a:lnTo>
                    <a:pt x="133" y="43"/>
                  </a:lnTo>
                  <a:lnTo>
                    <a:pt x="134" y="39"/>
                  </a:lnTo>
                  <a:lnTo>
                    <a:pt x="133" y="35"/>
                  </a:lnTo>
                  <a:lnTo>
                    <a:pt x="132" y="32"/>
                  </a:lnTo>
                  <a:lnTo>
                    <a:pt x="129" y="30"/>
                  </a:lnTo>
                  <a:lnTo>
                    <a:pt x="126" y="28"/>
                  </a:lnTo>
                  <a:lnTo>
                    <a:pt x="126" y="4"/>
                  </a:lnTo>
                  <a:lnTo>
                    <a:pt x="150" y="1"/>
                  </a:lnTo>
                  <a:lnTo>
                    <a:pt x="176" y="0"/>
                  </a:lnTo>
                  <a:lnTo>
                    <a:pt x="179" y="0"/>
                  </a:lnTo>
                  <a:lnTo>
                    <a:pt x="179" y="59"/>
                  </a:lnTo>
                  <a:lnTo>
                    <a:pt x="126" y="59"/>
                  </a:lnTo>
                  <a:lnTo>
                    <a:pt x="126" y="50"/>
                  </a:lnTo>
                  <a:close/>
                  <a:moveTo>
                    <a:pt x="179" y="68"/>
                  </a:moveTo>
                  <a:lnTo>
                    <a:pt x="179" y="200"/>
                  </a:lnTo>
                  <a:lnTo>
                    <a:pt x="127" y="200"/>
                  </a:lnTo>
                  <a:lnTo>
                    <a:pt x="127" y="216"/>
                  </a:lnTo>
                  <a:lnTo>
                    <a:pt x="179" y="216"/>
                  </a:lnTo>
                  <a:lnTo>
                    <a:pt x="179" y="227"/>
                  </a:lnTo>
                  <a:lnTo>
                    <a:pt x="127" y="227"/>
                  </a:lnTo>
                  <a:lnTo>
                    <a:pt x="127" y="242"/>
                  </a:lnTo>
                  <a:lnTo>
                    <a:pt x="179" y="242"/>
                  </a:lnTo>
                  <a:lnTo>
                    <a:pt x="179" y="253"/>
                  </a:lnTo>
                  <a:lnTo>
                    <a:pt x="127" y="253"/>
                  </a:lnTo>
                  <a:lnTo>
                    <a:pt x="127" y="269"/>
                  </a:lnTo>
                  <a:lnTo>
                    <a:pt x="179" y="269"/>
                  </a:lnTo>
                  <a:lnTo>
                    <a:pt x="179" y="299"/>
                  </a:lnTo>
                  <a:lnTo>
                    <a:pt x="126" y="299"/>
                  </a:lnTo>
                  <a:lnTo>
                    <a:pt x="126" y="162"/>
                  </a:lnTo>
                  <a:lnTo>
                    <a:pt x="171" y="162"/>
                  </a:lnTo>
                  <a:lnTo>
                    <a:pt x="171" y="96"/>
                  </a:lnTo>
                  <a:lnTo>
                    <a:pt x="126" y="96"/>
                  </a:lnTo>
                  <a:lnTo>
                    <a:pt x="126" y="68"/>
                  </a:lnTo>
                  <a:lnTo>
                    <a:pt x="179" y="68"/>
                  </a:lnTo>
                  <a:close/>
                  <a:moveTo>
                    <a:pt x="123" y="28"/>
                  </a:moveTo>
                  <a:lnTo>
                    <a:pt x="123" y="28"/>
                  </a:lnTo>
                  <a:lnTo>
                    <a:pt x="118" y="28"/>
                  </a:lnTo>
                  <a:lnTo>
                    <a:pt x="115" y="31"/>
                  </a:lnTo>
                  <a:lnTo>
                    <a:pt x="113" y="35"/>
                  </a:lnTo>
                  <a:lnTo>
                    <a:pt x="111" y="39"/>
                  </a:lnTo>
                  <a:lnTo>
                    <a:pt x="113" y="43"/>
                  </a:lnTo>
                  <a:lnTo>
                    <a:pt x="115" y="47"/>
                  </a:lnTo>
                  <a:lnTo>
                    <a:pt x="118" y="50"/>
                  </a:lnTo>
                  <a:lnTo>
                    <a:pt x="123" y="50"/>
                  </a:lnTo>
                  <a:lnTo>
                    <a:pt x="126" y="50"/>
                  </a:lnTo>
                  <a:lnTo>
                    <a:pt x="126" y="59"/>
                  </a:lnTo>
                  <a:lnTo>
                    <a:pt x="90" y="59"/>
                  </a:lnTo>
                  <a:lnTo>
                    <a:pt x="90" y="50"/>
                  </a:lnTo>
                  <a:lnTo>
                    <a:pt x="95" y="50"/>
                  </a:lnTo>
                  <a:lnTo>
                    <a:pt x="98" y="47"/>
                  </a:lnTo>
                  <a:lnTo>
                    <a:pt x="100" y="43"/>
                  </a:lnTo>
                  <a:lnTo>
                    <a:pt x="102" y="39"/>
                  </a:lnTo>
                  <a:lnTo>
                    <a:pt x="100" y="35"/>
                  </a:lnTo>
                  <a:lnTo>
                    <a:pt x="98" y="31"/>
                  </a:lnTo>
                  <a:lnTo>
                    <a:pt x="95" y="28"/>
                  </a:lnTo>
                  <a:lnTo>
                    <a:pt x="90" y="28"/>
                  </a:lnTo>
                  <a:lnTo>
                    <a:pt x="90" y="12"/>
                  </a:lnTo>
                  <a:lnTo>
                    <a:pt x="107" y="8"/>
                  </a:lnTo>
                  <a:lnTo>
                    <a:pt x="126" y="4"/>
                  </a:lnTo>
                  <a:lnTo>
                    <a:pt x="126" y="28"/>
                  </a:lnTo>
                  <a:lnTo>
                    <a:pt x="123" y="28"/>
                  </a:lnTo>
                  <a:close/>
                  <a:moveTo>
                    <a:pt x="126" y="68"/>
                  </a:moveTo>
                  <a:lnTo>
                    <a:pt x="126" y="96"/>
                  </a:lnTo>
                  <a:lnTo>
                    <a:pt x="90" y="96"/>
                  </a:lnTo>
                  <a:lnTo>
                    <a:pt x="90" y="68"/>
                  </a:lnTo>
                  <a:lnTo>
                    <a:pt x="126" y="68"/>
                  </a:lnTo>
                  <a:close/>
                  <a:moveTo>
                    <a:pt x="126" y="162"/>
                  </a:moveTo>
                  <a:lnTo>
                    <a:pt x="126" y="299"/>
                  </a:lnTo>
                  <a:lnTo>
                    <a:pt x="90" y="299"/>
                  </a:lnTo>
                  <a:lnTo>
                    <a:pt x="90" y="256"/>
                  </a:lnTo>
                  <a:lnTo>
                    <a:pt x="92" y="250"/>
                  </a:lnTo>
                  <a:lnTo>
                    <a:pt x="94" y="244"/>
                  </a:lnTo>
                  <a:lnTo>
                    <a:pt x="92" y="237"/>
                  </a:lnTo>
                  <a:lnTo>
                    <a:pt x="90" y="231"/>
                  </a:lnTo>
                  <a:lnTo>
                    <a:pt x="90" y="162"/>
                  </a:lnTo>
                  <a:lnTo>
                    <a:pt x="126" y="162"/>
                  </a:lnTo>
                  <a:close/>
                  <a:moveTo>
                    <a:pt x="90" y="348"/>
                  </a:moveTo>
                  <a:lnTo>
                    <a:pt x="90" y="314"/>
                  </a:lnTo>
                  <a:lnTo>
                    <a:pt x="94" y="314"/>
                  </a:lnTo>
                  <a:lnTo>
                    <a:pt x="94" y="338"/>
                  </a:lnTo>
                  <a:lnTo>
                    <a:pt x="92" y="344"/>
                  </a:lnTo>
                  <a:lnTo>
                    <a:pt x="90" y="348"/>
                  </a:lnTo>
                  <a:close/>
                  <a:moveTo>
                    <a:pt x="90" y="12"/>
                  </a:moveTo>
                  <a:lnTo>
                    <a:pt x="90" y="28"/>
                  </a:lnTo>
                  <a:lnTo>
                    <a:pt x="85" y="28"/>
                  </a:lnTo>
                  <a:lnTo>
                    <a:pt x="83" y="31"/>
                  </a:lnTo>
                  <a:lnTo>
                    <a:pt x="80" y="35"/>
                  </a:lnTo>
                  <a:lnTo>
                    <a:pt x="79" y="39"/>
                  </a:lnTo>
                  <a:lnTo>
                    <a:pt x="80" y="43"/>
                  </a:lnTo>
                  <a:lnTo>
                    <a:pt x="83" y="47"/>
                  </a:lnTo>
                  <a:lnTo>
                    <a:pt x="85" y="50"/>
                  </a:lnTo>
                  <a:lnTo>
                    <a:pt x="90" y="50"/>
                  </a:lnTo>
                  <a:lnTo>
                    <a:pt x="90" y="59"/>
                  </a:lnTo>
                  <a:lnTo>
                    <a:pt x="71" y="59"/>
                  </a:lnTo>
                  <a:lnTo>
                    <a:pt x="71" y="20"/>
                  </a:lnTo>
                  <a:lnTo>
                    <a:pt x="90" y="12"/>
                  </a:lnTo>
                  <a:close/>
                  <a:moveTo>
                    <a:pt x="90" y="68"/>
                  </a:moveTo>
                  <a:lnTo>
                    <a:pt x="90" y="96"/>
                  </a:lnTo>
                  <a:lnTo>
                    <a:pt x="81" y="96"/>
                  </a:lnTo>
                  <a:lnTo>
                    <a:pt x="81" y="162"/>
                  </a:lnTo>
                  <a:lnTo>
                    <a:pt x="90" y="162"/>
                  </a:lnTo>
                  <a:lnTo>
                    <a:pt x="90" y="231"/>
                  </a:lnTo>
                  <a:lnTo>
                    <a:pt x="87" y="227"/>
                  </a:lnTo>
                  <a:lnTo>
                    <a:pt x="81" y="223"/>
                  </a:lnTo>
                  <a:lnTo>
                    <a:pt x="76" y="221"/>
                  </a:lnTo>
                  <a:lnTo>
                    <a:pt x="71" y="221"/>
                  </a:lnTo>
                  <a:lnTo>
                    <a:pt x="71" y="68"/>
                  </a:lnTo>
                  <a:lnTo>
                    <a:pt x="90" y="68"/>
                  </a:lnTo>
                  <a:close/>
                  <a:moveTo>
                    <a:pt x="90" y="256"/>
                  </a:moveTo>
                  <a:lnTo>
                    <a:pt x="90" y="299"/>
                  </a:lnTo>
                  <a:lnTo>
                    <a:pt x="71" y="299"/>
                  </a:lnTo>
                  <a:lnTo>
                    <a:pt x="71" y="267"/>
                  </a:lnTo>
                  <a:lnTo>
                    <a:pt x="76" y="267"/>
                  </a:lnTo>
                  <a:lnTo>
                    <a:pt x="81" y="264"/>
                  </a:lnTo>
                  <a:lnTo>
                    <a:pt x="87" y="260"/>
                  </a:lnTo>
                  <a:lnTo>
                    <a:pt x="90" y="256"/>
                  </a:lnTo>
                  <a:close/>
                  <a:moveTo>
                    <a:pt x="90" y="314"/>
                  </a:moveTo>
                  <a:lnTo>
                    <a:pt x="90" y="348"/>
                  </a:lnTo>
                  <a:lnTo>
                    <a:pt x="87" y="352"/>
                  </a:lnTo>
                  <a:lnTo>
                    <a:pt x="84" y="353"/>
                  </a:lnTo>
                  <a:lnTo>
                    <a:pt x="80" y="356"/>
                  </a:lnTo>
                  <a:lnTo>
                    <a:pt x="75" y="356"/>
                  </a:lnTo>
                  <a:lnTo>
                    <a:pt x="71" y="356"/>
                  </a:lnTo>
                  <a:lnTo>
                    <a:pt x="71" y="314"/>
                  </a:lnTo>
                  <a:lnTo>
                    <a:pt x="90" y="314"/>
                  </a:lnTo>
                  <a:close/>
                  <a:moveTo>
                    <a:pt x="71" y="20"/>
                  </a:moveTo>
                  <a:lnTo>
                    <a:pt x="71" y="59"/>
                  </a:lnTo>
                  <a:lnTo>
                    <a:pt x="37" y="59"/>
                  </a:lnTo>
                  <a:lnTo>
                    <a:pt x="37" y="54"/>
                  </a:lnTo>
                  <a:lnTo>
                    <a:pt x="38" y="49"/>
                  </a:lnTo>
                  <a:lnTo>
                    <a:pt x="41" y="43"/>
                  </a:lnTo>
                  <a:lnTo>
                    <a:pt x="45" y="38"/>
                  </a:lnTo>
                  <a:lnTo>
                    <a:pt x="56" y="30"/>
                  </a:lnTo>
                  <a:lnTo>
                    <a:pt x="71" y="20"/>
                  </a:lnTo>
                  <a:close/>
                  <a:moveTo>
                    <a:pt x="71" y="68"/>
                  </a:moveTo>
                  <a:lnTo>
                    <a:pt x="71" y="221"/>
                  </a:lnTo>
                  <a:lnTo>
                    <a:pt x="65" y="221"/>
                  </a:lnTo>
                  <a:lnTo>
                    <a:pt x="61" y="222"/>
                  </a:lnTo>
                  <a:lnTo>
                    <a:pt x="57" y="225"/>
                  </a:lnTo>
                  <a:lnTo>
                    <a:pt x="54" y="227"/>
                  </a:lnTo>
                  <a:lnTo>
                    <a:pt x="50" y="230"/>
                  </a:lnTo>
                  <a:lnTo>
                    <a:pt x="49" y="234"/>
                  </a:lnTo>
                  <a:lnTo>
                    <a:pt x="48" y="239"/>
                  </a:lnTo>
                  <a:lnTo>
                    <a:pt x="48" y="244"/>
                  </a:lnTo>
                  <a:lnTo>
                    <a:pt x="48" y="248"/>
                  </a:lnTo>
                  <a:lnTo>
                    <a:pt x="49" y="253"/>
                  </a:lnTo>
                  <a:lnTo>
                    <a:pt x="50" y="257"/>
                  </a:lnTo>
                  <a:lnTo>
                    <a:pt x="54" y="260"/>
                  </a:lnTo>
                  <a:lnTo>
                    <a:pt x="57" y="262"/>
                  </a:lnTo>
                  <a:lnTo>
                    <a:pt x="61" y="265"/>
                  </a:lnTo>
                  <a:lnTo>
                    <a:pt x="65" y="267"/>
                  </a:lnTo>
                  <a:lnTo>
                    <a:pt x="71" y="267"/>
                  </a:lnTo>
                  <a:lnTo>
                    <a:pt x="71" y="299"/>
                  </a:lnTo>
                  <a:lnTo>
                    <a:pt x="16" y="299"/>
                  </a:lnTo>
                  <a:lnTo>
                    <a:pt x="16" y="210"/>
                  </a:lnTo>
                  <a:lnTo>
                    <a:pt x="20" y="206"/>
                  </a:lnTo>
                  <a:lnTo>
                    <a:pt x="25" y="202"/>
                  </a:lnTo>
                  <a:lnTo>
                    <a:pt x="30" y="199"/>
                  </a:lnTo>
                  <a:lnTo>
                    <a:pt x="37" y="199"/>
                  </a:lnTo>
                  <a:lnTo>
                    <a:pt x="37" y="68"/>
                  </a:lnTo>
                  <a:lnTo>
                    <a:pt x="71" y="68"/>
                  </a:lnTo>
                  <a:close/>
                  <a:moveTo>
                    <a:pt x="71" y="314"/>
                  </a:moveTo>
                  <a:lnTo>
                    <a:pt x="71" y="356"/>
                  </a:lnTo>
                  <a:lnTo>
                    <a:pt x="65" y="356"/>
                  </a:lnTo>
                  <a:lnTo>
                    <a:pt x="58" y="355"/>
                  </a:lnTo>
                  <a:lnTo>
                    <a:pt x="53" y="350"/>
                  </a:lnTo>
                  <a:lnTo>
                    <a:pt x="49" y="345"/>
                  </a:lnTo>
                  <a:lnTo>
                    <a:pt x="48" y="338"/>
                  </a:lnTo>
                  <a:lnTo>
                    <a:pt x="48" y="314"/>
                  </a:lnTo>
                  <a:lnTo>
                    <a:pt x="71" y="314"/>
                  </a:lnTo>
                  <a:close/>
                  <a:moveTo>
                    <a:pt x="16" y="154"/>
                  </a:moveTo>
                  <a:lnTo>
                    <a:pt x="16" y="154"/>
                  </a:lnTo>
                  <a:lnTo>
                    <a:pt x="19" y="153"/>
                  </a:lnTo>
                  <a:lnTo>
                    <a:pt x="20" y="150"/>
                  </a:lnTo>
                  <a:lnTo>
                    <a:pt x="20" y="103"/>
                  </a:lnTo>
                  <a:lnTo>
                    <a:pt x="19" y="99"/>
                  </a:lnTo>
                  <a:lnTo>
                    <a:pt x="16" y="96"/>
                  </a:lnTo>
                  <a:lnTo>
                    <a:pt x="16" y="154"/>
                  </a:lnTo>
                  <a:close/>
                  <a:moveTo>
                    <a:pt x="16" y="96"/>
                  </a:moveTo>
                  <a:lnTo>
                    <a:pt x="16" y="154"/>
                  </a:lnTo>
                  <a:lnTo>
                    <a:pt x="15" y="154"/>
                  </a:lnTo>
                  <a:lnTo>
                    <a:pt x="6" y="150"/>
                  </a:lnTo>
                  <a:lnTo>
                    <a:pt x="4" y="149"/>
                  </a:lnTo>
                  <a:lnTo>
                    <a:pt x="2" y="147"/>
                  </a:lnTo>
                  <a:lnTo>
                    <a:pt x="0" y="142"/>
                  </a:lnTo>
                  <a:lnTo>
                    <a:pt x="0" y="95"/>
                  </a:lnTo>
                  <a:lnTo>
                    <a:pt x="0" y="93"/>
                  </a:lnTo>
                  <a:lnTo>
                    <a:pt x="2" y="91"/>
                  </a:lnTo>
                  <a:lnTo>
                    <a:pt x="4" y="91"/>
                  </a:lnTo>
                  <a:lnTo>
                    <a:pt x="6" y="91"/>
                  </a:lnTo>
                  <a:lnTo>
                    <a:pt x="15" y="95"/>
                  </a:lnTo>
                  <a:lnTo>
                    <a:pt x="16" y="96"/>
                  </a:lnTo>
                  <a:close/>
                  <a:moveTo>
                    <a:pt x="16" y="210"/>
                  </a:moveTo>
                  <a:lnTo>
                    <a:pt x="16" y="299"/>
                  </a:lnTo>
                  <a:lnTo>
                    <a:pt x="12" y="299"/>
                  </a:lnTo>
                  <a:lnTo>
                    <a:pt x="12" y="222"/>
                  </a:lnTo>
                  <a:lnTo>
                    <a:pt x="14" y="215"/>
                  </a:lnTo>
                  <a:lnTo>
                    <a:pt x="16" y="210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57" name="Freeform 172"/>
            <p:cNvSpPr>
              <a:spLocks noEditPoints="1" noChangeArrowheads="1"/>
            </p:cNvSpPr>
            <p:nvPr/>
          </p:nvSpPr>
          <p:spPr bwMode="auto">
            <a:xfrm>
              <a:off x="4475086" y="1857617"/>
              <a:ext cx="415173" cy="323127"/>
            </a:xfrm>
            <a:custGeom>
              <a:avLst/>
              <a:gdLst>
                <a:gd name="T0" fmla="*/ 2147483647 w 399"/>
                <a:gd name="T1" fmla="*/ 2147483647 h 304"/>
                <a:gd name="T2" fmla="*/ 2147483647 w 399"/>
                <a:gd name="T3" fmla="*/ 2147483647 h 304"/>
                <a:gd name="T4" fmla="*/ 2147483647 w 399"/>
                <a:gd name="T5" fmla="*/ 2147483647 h 304"/>
                <a:gd name="T6" fmla="*/ 2147483647 w 399"/>
                <a:gd name="T7" fmla="*/ 2147483647 h 304"/>
                <a:gd name="T8" fmla="*/ 2147483647 w 399"/>
                <a:gd name="T9" fmla="*/ 2147483647 h 304"/>
                <a:gd name="T10" fmla="*/ 2147483647 w 399"/>
                <a:gd name="T11" fmla="*/ 2147483647 h 304"/>
                <a:gd name="T12" fmla="*/ 2147483647 w 399"/>
                <a:gd name="T13" fmla="*/ 2147483647 h 304"/>
                <a:gd name="T14" fmla="*/ 2147483647 w 399"/>
                <a:gd name="T15" fmla="*/ 2147483647 h 304"/>
                <a:gd name="T16" fmla="*/ 2147483647 w 399"/>
                <a:gd name="T17" fmla="*/ 2147483647 h 304"/>
                <a:gd name="T18" fmla="*/ 2147483647 w 399"/>
                <a:gd name="T19" fmla="*/ 2147483647 h 304"/>
                <a:gd name="T20" fmla="*/ 2147483647 w 399"/>
                <a:gd name="T21" fmla="*/ 2147483647 h 304"/>
                <a:gd name="T22" fmla="*/ 2147483647 w 399"/>
                <a:gd name="T23" fmla="*/ 2147483647 h 304"/>
                <a:gd name="T24" fmla="*/ 2147483647 w 399"/>
                <a:gd name="T25" fmla="*/ 2147483647 h 304"/>
                <a:gd name="T26" fmla="*/ 2147483647 w 399"/>
                <a:gd name="T27" fmla="*/ 2147483647 h 304"/>
                <a:gd name="T28" fmla="*/ 2147483647 w 399"/>
                <a:gd name="T29" fmla="*/ 2147483647 h 304"/>
                <a:gd name="T30" fmla="*/ 2147483647 w 399"/>
                <a:gd name="T31" fmla="*/ 2147483647 h 304"/>
                <a:gd name="T32" fmla="*/ 2147483647 w 399"/>
                <a:gd name="T33" fmla="*/ 2147483647 h 304"/>
                <a:gd name="T34" fmla="*/ 2147483647 w 399"/>
                <a:gd name="T35" fmla="*/ 2147483647 h 304"/>
                <a:gd name="T36" fmla="*/ 2147483647 w 399"/>
                <a:gd name="T37" fmla="*/ 0 h 304"/>
                <a:gd name="T38" fmla="*/ 2147483647 w 399"/>
                <a:gd name="T39" fmla="*/ 2147483647 h 304"/>
                <a:gd name="T40" fmla="*/ 2147483647 w 399"/>
                <a:gd name="T41" fmla="*/ 2147483647 h 304"/>
                <a:gd name="T42" fmla="*/ 2147483647 w 399"/>
                <a:gd name="T43" fmla="*/ 2147483647 h 304"/>
                <a:gd name="T44" fmla="*/ 2147483647 w 399"/>
                <a:gd name="T45" fmla="*/ 2147483647 h 304"/>
                <a:gd name="T46" fmla="*/ 2147483647 w 399"/>
                <a:gd name="T47" fmla="*/ 2147483647 h 304"/>
                <a:gd name="T48" fmla="*/ 2147483647 w 399"/>
                <a:gd name="T49" fmla="*/ 2147483647 h 304"/>
                <a:gd name="T50" fmla="*/ 2147483647 w 399"/>
                <a:gd name="T51" fmla="*/ 2147483647 h 304"/>
                <a:gd name="T52" fmla="*/ 2147483647 w 399"/>
                <a:gd name="T53" fmla="*/ 2147483647 h 304"/>
                <a:gd name="T54" fmla="*/ 2147483647 w 399"/>
                <a:gd name="T55" fmla="*/ 2147483647 h 304"/>
                <a:gd name="T56" fmla="*/ 2147483647 w 399"/>
                <a:gd name="T57" fmla="*/ 2147483647 h 304"/>
                <a:gd name="T58" fmla="*/ 2147483647 w 399"/>
                <a:gd name="T59" fmla="*/ 2147483647 h 304"/>
                <a:gd name="T60" fmla="*/ 2147483647 w 399"/>
                <a:gd name="T61" fmla="*/ 2147483647 h 304"/>
                <a:gd name="T62" fmla="*/ 2147483647 w 399"/>
                <a:gd name="T63" fmla="*/ 2147483647 h 304"/>
                <a:gd name="T64" fmla="*/ 2147483647 w 399"/>
                <a:gd name="T65" fmla="*/ 2147483647 h 304"/>
                <a:gd name="T66" fmla="*/ 2147483647 w 399"/>
                <a:gd name="T67" fmla="*/ 2147483647 h 304"/>
                <a:gd name="T68" fmla="*/ 2147483647 w 399"/>
                <a:gd name="T69" fmla="*/ 2147483647 h 304"/>
                <a:gd name="T70" fmla="*/ 2147483647 w 399"/>
                <a:gd name="T71" fmla="*/ 2147483647 h 304"/>
                <a:gd name="T72" fmla="*/ 2147483647 w 399"/>
                <a:gd name="T73" fmla="*/ 2147483647 h 304"/>
                <a:gd name="T74" fmla="*/ 2147483647 w 399"/>
                <a:gd name="T75" fmla="*/ 2147483647 h 304"/>
                <a:gd name="T76" fmla="*/ 2147483647 w 399"/>
                <a:gd name="T77" fmla="*/ 2147483647 h 304"/>
                <a:gd name="T78" fmla="*/ 2147483647 w 399"/>
                <a:gd name="T79" fmla="*/ 2147483647 h 304"/>
                <a:gd name="T80" fmla="*/ 2147483647 w 399"/>
                <a:gd name="T81" fmla="*/ 2147483647 h 304"/>
                <a:gd name="T82" fmla="*/ 2147483647 w 399"/>
                <a:gd name="T83" fmla="*/ 2147483647 h 304"/>
                <a:gd name="T84" fmla="*/ 2147483647 w 399"/>
                <a:gd name="T85" fmla="*/ 2147483647 h 304"/>
                <a:gd name="T86" fmla="*/ 0 w 399"/>
                <a:gd name="T87" fmla="*/ 2147483647 h 304"/>
                <a:gd name="T88" fmla="*/ 2147483647 w 399"/>
                <a:gd name="T89" fmla="*/ 2147483647 h 304"/>
                <a:gd name="T90" fmla="*/ 2147483647 w 399"/>
                <a:gd name="T91" fmla="*/ 2147483647 h 304"/>
                <a:gd name="T92" fmla="*/ 2147483647 w 399"/>
                <a:gd name="T93" fmla="*/ 2147483647 h 304"/>
                <a:gd name="T94" fmla="*/ 2147483647 w 399"/>
                <a:gd name="T95" fmla="*/ 2147483647 h 304"/>
                <a:gd name="T96" fmla="*/ 2147483647 w 399"/>
                <a:gd name="T97" fmla="*/ 2147483647 h 304"/>
                <a:gd name="T98" fmla="*/ 2147483647 w 399"/>
                <a:gd name="T99" fmla="*/ 2147483647 h 304"/>
                <a:gd name="T100" fmla="*/ 2147483647 w 399"/>
                <a:gd name="T101" fmla="*/ 2147483647 h 304"/>
                <a:gd name="T102" fmla="*/ 2147483647 w 399"/>
                <a:gd name="T103" fmla="*/ 2147483647 h 304"/>
                <a:gd name="T104" fmla="*/ 2147483647 w 399"/>
                <a:gd name="T105" fmla="*/ 2147483647 h 304"/>
                <a:gd name="T106" fmla="*/ 2147483647 w 399"/>
                <a:gd name="T107" fmla="*/ 2147483647 h 304"/>
                <a:gd name="T108" fmla="*/ 2147483647 w 399"/>
                <a:gd name="T109" fmla="*/ 2147483647 h 304"/>
                <a:gd name="T110" fmla="*/ 2147483647 w 399"/>
                <a:gd name="T111" fmla="*/ 2147483647 h 304"/>
                <a:gd name="T112" fmla="*/ 2147483647 w 399"/>
                <a:gd name="T113" fmla="*/ 2147483647 h 30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99"/>
                <a:gd name="T172" fmla="*/ 0 h 304"/>
                <a:gd name="T173" fmla="*/ 399 w 399"/>
                <a:gd name="T174" fmla="*/ 304 h 30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99" h="304">
                  <a:moveTo>
                    <a:pt x="368" y="304"/>
                  </a:moveTo>
                  <a:lnTo>
                    <a:pt x="368" y="304"/>
                  </a:lnTo>
                  <a:lnTo>
                    <a:pt x="373" y="304"/>
                  </a:lnTo>
                  <a:lnTo>
                    <a:pt x="380" y="302"/>
                  </a:lnTo>
                  <a:lnTo>
                    <a:pt x="385" y="298"/>
                  </a:lnTo>
                  <a:lnTo>
                    <a:pt x="390" y="294"/>
                  </a:lnTo>
                  <a:lnTo>
                    <a:pt x="394" y="290"/>
                  </a:lnTo>
                  <a:lnTo>
                    <a:pt x="396" y="285"/>
                  </a:lnTo>
                  <a:lnTo>
                    <a:pt x="399" y="279"/>
                  </a:lnTo>
                  <a:lnTo>
                    <a:pt x="399" y="273"/>
                  </a:lnTo>
                  <a:lnTo>
                    <a:pt x="399" y="33"/>
                  </a:lnTo>
                  <a:lnTo>
                    <a:pt x="399" y="26"/>
                  </a:lnTo>
                  <a:lnTo>
                    <a:pt x="396" y="21"/>
                  </a:lnTo>
                  <a:lnTo>
                    <a:pt x="394" y="15"/>
                  </a:lnTo>
                  <a:lnTo>
                    <a:pt x="390" y="10"/>
                  </a:lnTo>
                  <a:lnTo>
                    <a:pt x="385" y="6"/>
                  </a:lnTo>
                  <a:lnTo>
                    <a:pt x="380" y="3"/>
                  </a:lnTo>
                  <a:lnTo>
                    <a:pt x="373" y="2"/>
                  </a:lnTo>
                  <a:lnTo>
                    <a:pt x="368" y="0"/>
                  </a:lnTo>
                  <a:lnTo>
                    <a:pt x="304" y="0"/>
                  </a:lnTo>
                  <a:lnTo>
                    <a:pt x="304" y="22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60" y="25"/>
                  </a:lnTo>
                  <a:lnTo>
                    <a:pt x="364" y="26"/>
                  </a:lnTo>
                  <a:lnTo>
                    <a:pt x="368" y="30"/>
                  </a:lnTo>
                  <a:lnTo>
                    <a:pt x="371" y="34"/>
                  </a:lnTo>
                  <a:lnTo>
                    <a:pt x="373" y="38"/>
                  </a:lnTo>
                  <a:lnTo>
                    <a:pt x="375" y="42"/>
                  </a:lnTo>
                  <a:lnTo>
                    <a:pt x="376" y="48"/>
                  </a:lnTo>
                  <a:lnTo>
                    <a:pt x="376" y="256"/>
                  </a:lnTo>
                  <a:lnTo>
                    <a:pt x="375" y="262"/>
                  </a:lnTo>
                  <a:lnTo>
                    <a:pt x="373" y="267"/>
                  </a:lnTo>
                  <a:lnTo>
                    <a:pt x="371" y="271"/>
                  </a:lnTo>
                  <a:lnTo>
                    <a:pt x="368" y="275"/>
                  </a:lnTo>
                  <a:lnTo>
                    <a:pt x="364" y="278"/>
                  </a:lnTo>
                  <a:lnTo>
                    <a:pt x="360" y="281"/>
                  </a:lnTo>
                  <a:lnTo>
                    <a:pt x="354" y="282"/>
                  </a:lnTo>
                  <a:lnTo>
                    <a:pt x="349" y="282"/>
                  </a:lnTo>
                  <a:lnTo>
                    <a:pt x="304" y="282"/>
                  </a:lnTo>
                  <a:lnTo>
                    <a:pt x="304" y="304"/>
                  </a:lnTo>
                  <a:lnTo>
                    <a:pt x="368" y="304"/>
                  </a:lnTo>
                  <a:close/>
                  <a:moveTo>
                    <a:pt x="304" y="264"/>
                  </a:moveTo>
                  <a:lnTo>
                    <a:pt x="304" y="256"/>
                  </a:lnTo>
                  <a:lnTo>
                    <a:pt x="337" y="256"/>
                  </a:lnTo>
                  <a:lnTo>
                    <a:pt x="337" y="243"/>
                  </a:lnTo>
                  <a:lnTo>
                    <a:pt x="304" y="243"/>
                  </a:lnTo>
                  <a:lnTo>
                    <a:pt x="304" y="41"/>
                  </a:lnTo>
                  <a:lnTo>
                    <a:pt x="337" y="41"/>
                  </a:lnTo>
                  <a:lnTo>
                    <a:pt x="341" y="41"/>
                  </a:lnTo>
                  <a:lnTo>
                    <a:pt x="345" y="42"/>
                  </a:lnTo>
                  <a:lnTo>
                    <a:pt x="352" y="46"/>
                  </a:lnTo>
                  <a:lnTo>
                    <a:pt x="357" y="53"/>
                  </a:lnTo>
                  <a:lnTo>
                    <a:pt x="357" y="57"/>
                  </a:lnTo>
                  <a:lnTo>
                    <a:pt x="358" y="61"/>
                  </a:lnTo>
                  <a:lnTo>
                    <a:pt x="358" y="243"/>
                  </a:lnTo>
                  <a:lnTo>
                    <a:pt x="357" y="247"/>
                  </a:lnTo>
                  <a:lnTo>
                    <a:pt x="357" y="251"/>
                  </a:lnTo>
                  <a:lnTo>
                    <a:pt x="352" y="258"/>
                  </a:lnTo>
                  <a:lnTo>
                    <a:pt x="345" y="262"/>
                  </a:lnTo>
                  <a:lnTo>
                    <a:pt x="341" y="263"/>
                  </a:lnTo>
                  <a:lnTo>
                    <a:pt x="337" y="264"/>
                  </a:lnTo>
                  <a:lnTo>
                    <a:pt x="304" y="264"/>
                  </a:lnTo>
                  <a:close/>
                  <a:moveTo>
                    <a:pt x="304" y="0"/>
                  </a:moveTo>
                  <a:lnTo>
                    <a:pt x="254" y="0"/>
                  </a:lnTo>
                  <a:lnTo>
                    <a:pt x="254" y="22"/>
                  </a:lnTo>
                  <a:lnTo>
                    <a:pt x="304" y="22"/>
                  </a:lnTo>
                  <a:lnTo>
                    <a:pt x="304" y="0"/>
                  </a:lnTo>
                  <a:close/>
                  <a:moveTo>
                    <a:pt x="254" y="304"/>
                  </a:moveTo>
                  <a:lnTo>
                    <a:pt x="304" y="304"/>
                  </a:lnTo>
                  <a:lnTo>
                    <a:pt x="304" y="282"/>
                  </a:lnTo>
                  <a:lnTo>
                    <a:pt x="254" y="282"/>
                  </a:lnTo>
                  <a:lnTo>
                    <a:pt x="254" y="304"/>
                  </a:lnTo>
                  <a:close/>
                  <a:moveTo>
                    <a:pt x="304" y="41"/>
                  </a:moveTo>
                  <a:lnTo>
                    <a:pt x="304" y="243"/>
                  </a:lnTo>
                  <a:lnTo>
                    <a:pt x="270" y="243"/>
                  </a:lnTo>
                  <a:lnTo>
                    <a:pt x="270" y="256"/>
                  </a:lnTo>
                  <a:lnTo>
                    <a:pt x="304" y="256"/>
                  </a:lnTo>
                  <a:lnTo>
                    <a:pt x="304" y="264"/>
                  </a:lnTo>
                  <a:lnTo>
                    <a:pt x="254" y="264"/>
                  </a:lnTo>
                  <a:lnTo>
                    <a:pt x="254" y="183"/>
                  </a:lnTo>
                  <a:lnTo>
                    <a:pt x="257" y="183"/>
                  </a:lnTo>
                  <a:lnTo>
                    <a:pt x="265" y="179"/>
                  </a:lnTo>
                  <a:lnTo>
                    <a:pt x="272" y="174"/>
                  </a:lnTo>
                  <a:lnTo>
                    <a:pt x="277" y="167"/>
                  </a:lnTo>
                  <a:lnTo>
                    <a:pt x="281" y="159"/>
                  </a:lnTo>
                  <a:lnTo>
                    <a:pt x="281" y="151"/>
                  </a:lnTo>
                  <a:lnTo>
                    <a:pt x="281" y="143"/>
                  </a:lnTo>
                  <a:lnTo>
                    <a:pt x="278" y="137"/>
                  </a:lnTo>
                  <a:lnTo>
                    <a:pt x="274" y="133"/>
                  </a:lnTo>
                  <a:lnTo>
                    <a:pt x="269" y="130"/>
                  </a:lnTo>
                  <a:lnTo>
                    <a:pt x="262" y="129"/>
                  </a:lnTo>
                  <a:lnTo>
                    <a:pt x="268" y="122"/>
                  </a:lnTo>
                  <a:lnTo>
                    <a:pt x="272" y="116"/>
                  </a:lnTo>
                  <a:lnTo>
                    <a:pt x="273" y="109"/>
                  </a:lnTo>
                  <a:lnTo>
                    <a:pt x="273" y="102"/>
                  </a:lnTo>
                  <a:lnTo>
                    <a:pt x="270" y="97"/>
                  </a:lnTo>
                  <a:lnTo>
                    <a:pt x="264" y="93"/>
                  </a:lnTo>
                  <a:lnTo>
                    <a:pt x="260" y="90"/>
                  </a:lnTo>
                  <a:lnTo>
                    <a:pt x="254" y="90"/>
                  </a:lnTo>
                  <a:lnTo>
                    <a:pt x="254" y="41"/>
                  </a:lnTo>
                  <a:lnTo>
                    <a:pt x="304" y="41"/>
                  </a:lnTo>
                  <a:close/>
                  <a:moveTo>
                    <a:pt x="254" y="175"/>
                  </a:moveTo>
                  <a:lnTo>
                    <a:pt x="254" y="175"/>
                  </a:lnTo>
                  <a:lnTo>
                    <a:pt x="257" y="174"/>
                  </a:lnTo>
                  <a:lnTo>
                    <a:pt x="260" y="171"/>
                  </a:lnTo>
                  <a:lnTo>
                    <a:pt x="264" y="166"/>
                  </a:lnTo>
                  <a:lnTo>
                    <a:pt x="265" y="159"/>
                  </a:lnTo>
                  <a:lnTo>
                    <a:pt x="264" y="151"/>
                  </a:lnTo>
                  <a:lnTo>
                    <a:pt x="260" y="143"/>
                  </a:lnTo>
                  <a:lnTo>
                    <a:pt x="257" y="140"/>
                  </a:lnTo>
                  <a:lnTo>
                    <a:pt x="254" y="137"/>
                  </a:lnTo>
                  <a:lnTo>
                    <a:pt x="254" y="175"/>
                  </a:lnTo>
                  <a:close/>
                  <a:moveTo>
                    <a:pt x="254" y="124"/>
                  </a:moveTo>
                  <a:lnTo>
                    <a:pt x="254" y="124"/>
                  </a:lnTo>
                  <a:lnTo>
                    <a:pt x="257" y="117"/>
                  </a:lnTo>
                  <a:lnTo>
                    <a:pt x="258" y="109"/>
                  </a:lnTo>
                  <a:lnTo>
                    <a:pt x="257" y="103"/>
                  </a:lnTo>
                  <a:lnTo>
                    <a:pt x="255" y="99"/>
                  </a:lnTo>
                  <a:lnTo>
                    <a:pt x="254" y="98"/>
                  </a:lnTo>
                  <a:lnTo>
                    <a:pt x="254" y="97"/>
                  </a:lnTo>
                  <a:lnTo>
                    <a:pt x="254" y="124"/>
                  </a:lnTo>
                  <a:close/>
                  <a:moveTo>
                    <a:pt x="254" y="0"/>
                  </a:moveTo>
                  <a:lnTo>
                    <a:pt x="200" y="0"/>
                  </a:lnTo>
                  <a:lnTo>
                    <a:pt x="200" y="22"/>
                  </a:lnTo>
                  <a:lnTo>
                    <a:pt x="254" y="22"/>
                  </a:lnTo>
                  <a:lnTo>
                    <a:pt x="254" y="0"/>
                  </a:lnTo>
                  <a:close/>
                  <a:moveTo>
                    <a:pt x="200" y="304"/>
                  </a:moveTo>
                  <a:lnTo>
                    <a:pt x="254" y="304"/>
                  </a:lnTo>
                  <a:lnTo>
                    <a:pt x="254" y="282"/>
                  </a:lnTo>
                  <a:lnTo>
                    <a:pt x="200" y="282"/>
                  </a:lnTo>
                  <a:lnTo>
                    <a:pt x="200" y="304"/>
                  </a:lnTo>
                  <a:close/>
                  <a:moveTo>
                    <a:pt x="254" y="41"/>
                  </a:moveTo>
                  <a:lnTo>
                    <a:pt x="254" y="90"/>
                  </a:lnTo>
                  <a:lnTo>
                    <a:pt x="246" y="91"/>
                  </a:lnTo>
                  <a:lnTo>
                    <a:pt x="241" y="93"/>
                  </a:lnTo>
                  <a:lnTo>
                    <a:pt x="236" y="95"/>
                  </a:lnTo>
                  <a:lnTo>
                    <a:pt x="232" y="99"/>
                  </a:lnTo>
                  <a:lnTo>
                    <a:pt x="230" y="103"/>
                  </a:lnTo>
                  <a:lnTo>
                    <a:pt x="227" y="107"/>
                  </a:lnTo>
                  <a:lnTo>
                    <a:pt x="226" y="111"/>
                  </a:lnTo>
                  <a:lnTo>
                    <a:pt x="226" y="117"/>
                  </a:lnTo>
                  <a:lnTo>
                    <a:pt x="226" y="121"/>
                  </a:lnTo>
                  <a:lnTo>
                    <a:pt x="228" y="125"/>
                  </a:lnTo>
                  <a:lnTo>
                    <a:pt x="231" y="129"/>
                  </a:lnTo>
                  <a:lnTo>
                    <a:pt x="235" y="132"/>
                  </a:lnTo>
                  <a:lnTo>
                    <a:pt x="241" y="134"/>
                  </a:lnTo>
                  <a:lnTo>
                    <a:pt x="232" y="141"/>
                  </a:lnTo>
                  <a:lnTo>
                    <a:pt x="230" y="144"/>
                  </a:lnTo>
                  <a:lnTo>
                    <a:pt x="227" y="148"/>
                  </a:lnTo>
                  <a:lnTo>
                    <a:pt x="226" y="158"/>
                  </a:lnTo>
                  <a:lnTo>
                    <a:pt x="226" y="166"/>
                  </a:lnTo>
                  <a:lnTo>
                    <a:pt x="227" y="171"/>
                  </a:lnTo>
                  <a:lnTo>
                    <a:pt x="230" y="174"/>
                  </a:lnTo>
                  <a:lnTo>
                    <a:pt x="232" y="178"/>
                  </a:lnTo>
                  <a:lnTo>
                    <a:pt x="236" y="181"/>
                  </a:lnTo>
                  <a:lnTo>
                    <a:pt x="241" y="182"/>
                  </a:lnTo>
                  <a:lnTo>
                    <a:pt x="245" y="183"/>
                  </a:lnTo>
                  <a:lnTo>
                    <a:pt x="254" y="183"/>
                  </a:lnTo>
                  <a:lnTo>
                    <a:pt x="254" y="264"/>
                  </a:lnTo>
                  <a:lnTo>
                    <a:pt x="200" y="264"/>
                  </a:lnTo>
                  <a:lnTo>
                    <a:pt x="200" y="186"/>
                  </a:lnTo>
                  <a:lnTo>
                    <a:pt x="201" y="186"/>
                  </a:lnTo>
                  <a:lnTo>
                    <a:pt x="200" y="171"/>
                  </a:lnTo>
                  <a:lnTo>
                    <a:pt x="216" y="167"/>
                  </a:lnTo>
                  <a:lnTo>
                    <a:pt x="215" y="153"/>
                  </a:lnTo>
                  <a:lnTo>
                    <a:pt x="200" y="158"/>
                  </a:lnTo>
                  <a:lnTo>
                    <a:pt x="200" y="145"/>
                  </a:lnTo>
                  <a:lnTo>
                    <a:pt x="200" y="41"/>
                  </a:lnTo>
                  <a:lnTo>
                    <a:pt x="254" y="41"/>
                  </a:lnTo>
                  <a:close/>
                  <a:moveTo>
                    <a:pt x="254" y="97"/>
                  </a:moveTo>
                  <a:lnTo>
                    <a:pt x="254" y="97"/>
                  </a:lnTo>
                  <a:lnTo>
                    <a:pt x="251" y="97"/>
                  </a:lnTo>
                  <a:lnTo>
                    <a:pt x="249" y="97"/>
                  </a:lnTo>
                  <a:lnTo>
                    <a:pt x="245" y="99"/>
                  </a:lnTo>
                  <a:lnTo>
                    <a:pt x="242" y="103"/>
                  </a:lnTo>
                  <a:lnTo>
                    <a:pt x="241" y="109"/>
                  </a:lnTo>
                  <a:lnTo>
                    <a:pt x="241" y="114"/>
                  </a:lnTo>
                  <a:lnTo>
                    <a:pt x="242" y="118"/>
                  </a:lnTo>
                  <a:lnTo>
                    <a:pt x="245" y="122"/>
                  </a:lnTo>
                  <a:lnTo>
                    <a:pt x="247" y="125"/>
                  </a:lnTo>
                  <a:lnTo>
                    <a:pt x="251" y="128"/>
                  </a:lnTo>
                  <a:lnTo>
                    <a:pt x="254" y="124"/>
                  </a:lnTo>
                  <a:lnTo>
                    <a:pt x="254" y="97"/>
                  </a:lnTo>
                  <a:close/>
                  <a:moveTo>
                    <a:pt x="254" y="137"/>
                  </a:moveTo>
                  <a:lnTo>
                    <a:pt x="254" y="137"/>
                  </a:lnTo>
                  <a:lnTo>
                    <a:pt x="251" y="136"/>
                  </a:lnTo>
                  <a:lnTo>
                    <a:pt x="247" y="141"/>
                  </a:lnTo>
                  <a:lnTo>
                    <a:pt x="245" y="147"/>
                  </a:lnTo>
                  <a:lnTo>
                    <a:pt x="243" y="152"/>
                  </a:lnTo>
                  <a:lnTo>
                    <a:pt x="243" y="159"/>
                  </a:lnTo>
                  <a:lnTo>
                    <a:pt x="243" y="164"/>
                  </a:lnTo>
                  <a:lnTo>
                    <a:pt x="246" y="170"/>
                  </a:lnTo>
                  <a:lnTo>
                    <a:pt x="249" y="172"/>
                  </a:lnTo>
                  <a:lnTo>
                    <a:pt x="251" y="174"/>
                  </a:lnTo>
                  <a:lnTo>
                    <a:pt x="254" y="175"/>
                  </a:lnTo>
                  <a:lnTo>
                    <a:pt x="254" y="137"/>
                  </a:lnTo>
                  <a:close/>
                  <a:moveTo>
                    <a:pt x="200" y="0"/>
                  </a:moveTo>
                  <a:lnTo>
                    <a:pt x="135" y="0"/>
                  </a:lnTo>
                  <a:lnTo>
                    <a:pt x="135" y="22"/>
                  </a:lnTo>
                  <a:lnTo>
                    <a:pt x="200" y="22"/>
                  </a:lnTo>
                  <a:lnTo>
                    <a:pt x="200" y="0"/>
                  </a:lnTo>
                  <a:close/>
                  <a:moveTo>
                    <a:pt x="135" y="304"/>
                  </a:moveTo>
                  <a:lnTo>
                    <a:pt x="200" y="304"/>
                  </a:lnTo>
                  <a:lnTo>
                    <a:pt x="200" y="282"/>
                  </a:lnTo>
                  <a:lnTo>
                    <a:pt x="135" y="282"/>
                  </a:lnTo>
                  <a:lnTo>
                    <a:pt x="135" y="304"/>
                  </a:lnTo>
                  <a:close/>
                  <a:moveTo>
                    <a:pt x="200" y="41"/>
                  </a:moveTo>
                  <a:lnTo>
                    <a:pt x="200" y="145"/>
                  </a:lnTo>
                  <a:lnTo>
                    <a:pt x="200" y="143"/>
                  </a:lnTo>
                  <a:lnTo>
                    <a:pt x="186" y="145"/>
                  </a:lnTo>
                  <a:lnTo>
                    <a:pt x="186" y="160"/>
                  </a:lnTo>
                  <a:lnTo>
                    <a:pt x="171" y="164"/>
                  </a:lnTo>
                  <a:lnTo>
                    <a:pt x="173" y="178"/>
                  </a:lnTo>
                  <a:lnTo>
                    <a:pt x="188" y="174"/>
                  </a:lnTo>
                  <a:lnTo>
                    <a:pt x="188" y="190"/>
                  </a:lnTo>
                  <a:lnTo>
                    <a:pt x="200" y="186"/>
                  </a:lnTo>
                  <a:lnTo>
                    <a:pt x="200" y="264"/>
                  </a:lnTo>
                  <a:lnTo>
                    <a:pt x="135" y="264"/>
                  </a:lnTo>
                  <a:lnTo>
                    <a:pt x="135" y="214"/>
                  </a:lnTo>
                  <a:lnTo>
                    <a:pt x="139" y="213"/>
                  </a:lnTo>
                  <a:lnTo>
                    <a:pt x="144" y="210"/>
                  </a:lnTo>
                  <a:lnTo>
                    <a:pt x="150" y="208"/>
                  </a:lnTo>
                  <a:lnTo>
                    <a:pt x="155" y="202"/>
                  </a:lnTo>
                  <a:lnTo>
                    <a:pt x="158" y="197"/>
                  </a:lnTo>
                  <a:lnTo>
                    <a:pt x="161" y="190"/>
                  </a:lnTo>
                  <a:lnTo>
                    <a:pt x="162" y="183"/>
                  </a:lnTo>
                  <a:lnTo>
                    <a:pt x="162" y="176"/>
                  </a:lnTo>
                  <a:lnTo>
                    <a:pt x="162" y="170"/>
                  </a:lnTo>
                  <a:lnTo>
                    <a:pt x="158" y="163"/>
                  </a:lnTo>
                  <a:lnTo>
                    <a:pt x="154" y="158"/>
                  </a:lnTo>
                  <a:lnTo>
                    <a:pt x="148" y="153"/>
                  </a:lnTo>
                  <a:lnTo>
                    <a:pt x="144" y="153"/>
                  </a:lnTo>
                  <a:lnTo>
                    <a:pt x="139" y="155"/>
                  </a:lnTo>
                  <a:lnTo>
                    <a:pt x="135" y="156"/>
                  </a:lnTo>
                  <a:lnTo>
                    <a:pt x="135" y="128"/>
                  </a:lnTo>
                  <a:lnTo>
                    <a:pt x="136" y="126"/>
                  </a:lnTo>
                  <a:lnTo>
                    <a:pt x="139" y="126"/>
                  </a:lnTo>
                  <a:lnTo>
                    <a:pt x="140" y="128"/>
                  </a:lnTo>
                  <a:lnTo>
                    <a:pt x="143" y="129"/>
                  </a:lnTo>
                  <a:lnTo>
                    <a:pt x="143" y="132"/>
                  </a:lnTo>
                  <a:lnTo>
                    <a:pt x="143" y="134"/>
                  </a:lnTo>
                  <a:lnTo>
                    <a:pt x="143" y="136"/>
                  </a:lnTo>
                  <a:lnTo>
                    <a:pt x="147" y="134"/>
                  </a:lnTo>
                  <a:lnTo>
                    <a:pt x="150" y="132"/>
                  </a:lnTo>
                  <a:lnTo>
                    <a:pt x="151" y="129"/>
                  </a:lnTo>
                  <a:lnTo>
                    <a:pt x="151" y="125"/>
                  </a:lnTo>
                  <a:lnTo>
                    <a:pt x="150" y="122"/>
                  </a:lnTo>
                  <a:lnTo>
                    <a:pt x="146" y="120"/>
                  </a:lnTo>
                  <a:lnTo>
                    <a:pt x="140" y="120"/>
                  </a:lnTo>
                  <a:lnTo>
                    <a:pt x="135" y="120"/>
                  </a:lnTo>
                  <a:lnTo>
                    <a:pt x="135" y="41"/>
                  </a:lnTo>
                  <a:lnTo>
                    <a:pt x="200" y="41"/>
                  </a:lnTo>
                  <a:close/>
                  <a:moveTo>
                    <a:pt x="135" y="204"/>
                  </a:moveTo>
                  <a:lnTo>
                    <a:pt x="135" y="204"/>
                  </a:lnTo>
                  <a:lnTo>
                    <a:pt x="138" y="204"/>
                  </a:lnTo>
                  <a:lnTo>
                    <a:pt x="140" y="202"/>
                  </a:lnTo>
                  <a:lnTo>
                    <a:pt x="143" y="199"/>
                  </a:lnTo>
                  <a:lnTo>
                    <a:pt x="146" y="197"/>
                  </a:lnTo>
                  <a:lnTo>
                    <a:pt x="147" y="193"/>
                  </a:lnTo>
                  <a:lnTo>
                    <a:pt x="150" y="185"/>
                  </a:lnTo>
                  <a:lnTo>
                    <a:pt x="148" y="175"/>
                  </a:lnTo>
                  <a:lnTo>
                    <a:pt x="147" y="170"/>
                  </a:lnTo>
                  <a:lnTo>
                    <a:pt x="144" y="167"/>
                  </a:lnTo>
                  <a:lnTo>
                    <a:pt x="142" y="164"/>
                  </a:lnTo>
                  <a:lnTo>
                    <a:pt x="139" y="164"/>
                  </a:lnTo>
                  <a:lnTo>
                    <a:pt x="136" y="166"/>
                  </a:lnTo>
                  <a:lnTo>
                    <a:pt x="135" y="168"/>
                  </a:lnTo>
                  <a:lnTo>
                    <a:pt x="135" y="204"/>
                  </a:lnTo>
                  <a:close/>
                  <a:moveTo>
                    <a:pt x="135" y="0"/>
                  </a:moveTo>
                  <a:lnTo>
                    <a:pt x="32" y="0"/>
                  </a:lnTo>
                  <a:lnTo>
                    <a:pt x="25" y="2"/>
                  </a:lnTo>
                  <a:lnTo>
                    <a:pt x="20" y="3"/>
                  </a:lnTo>
                  <a:lnTo>
                    <a:pt x="14" y="6"/>
                  </a:lnTo>
                  <a:lnTo>
                    <a:pt x="9" y="10"/>
                  </a:lnTo>
                  <a:lnTo>
                    <a:pt x="5" y="15"/>
                  </a:lnTo>
                  <a:lnTo>
                    <a:pt x="2" y="21"/>
                  </a:lnTo>
                  <a:lnTo>
                    <a:pt x="1" y="26"/>
                  </a:lnTo>
                  <a:lnTo>
                    <a:pt x="0" y="33"/>
                  </a:lnTo>
                  <a:lnTo>
                    <a:pt x="0" y="273"/>
                  </a:lnTo>
                  <a:lnTo>
                    <a:pt x="1" y="279"/>
                  </a:lnTo>
                  <a:lnTo>
                    <a:pt x="2" y="285"/>
                  </a:lnTo>
                  <a:lnTo>
                    <a:pt x="5" y="290"/>
                  </a:lnTo>
                  <a:lnTo>
                    <a:pt x="9" y="294"/>
                  </a:lnTo>
                  <a:lnTo>
                    <a:pt x="14" y="298"/>
                  </a:lnTo>
                  <a:lnTo>
                    <a:pt x="20" y="302"/>
                  </a:lnTo>
                  <a:lnTo>
                    <a:pt x="25" y="304"/>
                  </a:lnTo>
                  <a:lnTo>
                    <a:pt x="32" y="304"/>
                  </a:lnTo>
                  <a:lnTo>
                    <a:pt x="135" y="304"/>
                  </a:lnTo>
                  <a:lnTo>
                    <a:pt x="135" y="282"/>
                  </a:lnTo>
                  <a:lnTo>
                    <a:pt x="50" y="282"/>
                  </a:lnTo>
                  <a:lnTo>
                    <a:pt x="44" y="282"/>
                  </a:lnTo>
                  <a:lnTo>
                    <a:pt x="40" y="281"/>
                  </a:lnTo>
                  <a:lnTo>
                    <a:pt x="35" y="278"/>
                  </a:lnTo>
                  <a:lnTo>
                    <a:pt x="32" y="275"/>
                  </a:lnTo>
                  <a:lnTo>
                    <a:pt x="28" y="271"/>
                  </a:lnTo>
                  <a:lnTo>
                    <a:pt x="25" y="267"/>
                  </a:lnTo>
                  <a:lnTo>
                    <a:pt x="24" y="262"/>
                  </a:lnTo>
                  <a:lnTo>
                    <a:pt x="24" y="256"/>
                  </a:lnTo>
                  <a:lnTo>
                    <a:pt x="24" y="48"/>
                  </a:lnTo>
                  <a:lnTo>
                    <a:pt x="24" y="42"/>
                  </a:lnTo>
                  <a:lnTo>
                    <a:pt x="25" y="38"/>
                  </a:lnTo>
                  <a:lnTo>
                    <a:pt x="28" y="34"/>
                  </a:lnTo>
                  <a:lnTo>
                    <a:pt x="32" y="30"/>
                  </a:lnTo>
                  <a:lnTo>
                    <a:pt x="35" y="26"/>
                  </a:lnTo>
                  <a:lnTo>
                    <a:pt x="40" y="25"/>
                  </a:lnTo>
                  <a:lnTo>
                    <a:pt x="44" y="22"/>
                  </a:lnTo>
                  <a:lnTo>
                    <a:pt x="50" y="22"/>
                  </a:lnTo>
                  <a:lnTo>
                    <a:pt x="135" y="22"/>
                  </a:lnTo>
                  <a:lnTo>
                    <a:pt x="135" y="0"/>
                  </a:lnTo>
                  <a:close/>
                  <a:moveTo>
                    <a:pt x="135" y="41"/>
                  </a:moveTo>
                  <a:lnTo>
                    <a:pt x="135" y="120"/>
                  </a:lnTo>
                  <a:lnTo>
                    <a:pt x="130" y="122"/>
                  </a:lnTo>
                  <a:lnTo>
                    <a:pt x="124" y="125"/>
                  </a:lnTo>
                  <a:lnTo>
                    <a:pt x="120" y="129"/>
                  </a:lnTo>
                  <a:lnTo>
                    <a:pt x="116" y="133"/>
                  </a:lnTo>
                  <a:lnTo>
                    <a:pt x="112" y="139"/>
                  </a:lnTo>
                  <a:lnTo>
                    <a:pt x="111" y="144"/>
                  </a:lnTo>
                  <a:lnTo>
                    <a:pt x="106" y="159"/>
                  </a:lnTo>
                  <a:lnTo>
                    <a:pt x="106" y="175"/>
                  </a:lnTo>
                  <a:lnTo>
                    <a:pt x="108" y="185"/>
                  </a:lnTo>
                  <a:lnTo>
                    <a:pt x="109" y="194"/>
                  </a:lnTo>
                  <a:lnTo>
                    <a:pt x="111" y="195"/>
                  </a:lnTo>
                  <a:lnTo>
                    <a:pt x="113" y="205"/>
                  </a:lnTo>
                  <a:lnTo>
                    <a:pt x="117" y="209"/>
                  </a:lnTo>
                  <a:lnTo>
                    <a:pt x="121" y="213"/>
                  </a:lnTo>
                  <a:lnTo>
                    <a:pt x="128" y="214"/>
                  </a:lnTo>
                  <a:lnTo>
                    <a:pt x="135" y="214"/>
                  </a:lnTo>
                  <a:lnTo>
                    <a:pt x="135" y="264"/>
                  </a:lnTo>
                  <a:lnTo>
                    <a:pt x="62" y="264"/>
                  </a:lnTo>
                  <a:lnTo>
                    <a:pt x="58" y="263"/>
                  </a:lnTo>
                  <a:lnTo>
                    <a:pt x="54" y="262"/>
                  </a:lnTo>
                  <a:lnTo>
                    <a:pt x="47" y="258"/>
                  </a:lnTo>
                  <a:lnTo>
                    <a:pt x="43" y="251"/>
                  </a:lnTo>
                  <a:lnTo>
                    <a:pt x="41" y="247"/>
                  </a:lnTo>
                  <a:lnTo>
                    <a:pt x="41" y="243"/>
                  </a:lnTo>
                  <a:lnTo>
                    <a:pt x="41" y="61"/>
                  </a:lnTo>
                  <a:lnTo>
                    <a:pt x="41" y="57"/>
                  </a:lnTo>
                  <a:lnTo>
                    <a:pt x="43" y="53"/>
                  </a:lnTo>
                  <a:lnTo>
                    <a:pt x="47" y="46"/>
                  </a:lnTo>
                  <a:lnTo>
                    <a:pt x="54" y="42"/>
                  </a:lnTo>
                  <a:lnTo>
                    <a:pt x="58" y="41"/>
                  </a:lnTo>
                  <a:lnTo>
                    <a:pt x="62" y="41"/>
                  </a:lnTo>
                  <a:lnTo>
                    <a:pt x="135" y="41"/>
                  </a:lnTo>
                  <a:close/>
                  <a:moveTo>
                    <a:pt x="135" y="128"/>
                  </a:moveTo>
                  <a:lnTo>
                    <a:pt x="135" y="156"/>
                  </a:lnTo>
                  <a:lnTo>
                    <a:pt x="130" y="160"/>
                  </a:lnTo>
                  <a:lnTo>
                    <a:pt x="127" y="166"/>
                  </a:lnTo>
                  <a:lnTo>
                    <a:pt x="127" y="171"/>
                  </a:lnTo>
                  <a:lnTo>
                    <a:pt x="128" y="174"/>
                  </a:lnTo>
                  <a:lnTo>
                    <a:pt x="131" y="176"/>
                  </a:lnTo>
                  <a:lnTo>
                    <a:pt x="132" y="171"/>
                  </a:lnTo>
                  <a:lnTo>
                    <a:pt x="135" y="168"/>
                  </a:lnTo>
                  <a:lnTo>
                    <a:pt x="135" y="204"/>
                  </a:lnTo>
                  <a:lnTo>
                    <a:pt x="131" y="202"/>
                  </a:lnTo>
                  <a:lnTo>
                    <a:pt x="128" y="199"/>
                  </a:lnTo>
                  <a:lnTo>
                    <a:pt x="127" y="194"/>
                  </a:lnTo>
                  <a:lnTo>
                    <a:pt x="124" y="181"/>
                  </a:lnTo>
                  <a:lnTo>
                    <a:pt x="123" y="163"/>
                  </a:lnTo>
                  <a:lnTo>
                    <a:pt x="123" y="148"/>
                  </a:lnTo>
                  <a:lnTo>
                    <a:pt x="127" y="137"/>
                  </a:lnTo>
                  <a:lnTo>
                    <a:pt x="131" y="130"/>
                  </a:lnTo>
                  <a:lnTo>
                    <a:pt x="135" y="128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97" name="组合 210"/>
            <p:cNvGrpSpPr/>
            <p:nvPr/>
          </p:nvGrpSpPr>
          <p:grpSpPr bwMode="auto">
            <a:xfrm>
              <a:off x="4618680" y="1360171"/>
              <a:ext cx="137350" cy="133928"/>
              <a:chOff x="0" y="0"/>
              <a:chExt cx="209550" cy="200025"/>
            </a:xfrm>
            <a:solidFill>
              <a:schemeClr val="bg1">
                <a:alpha val="70000"/>
              </a:schemeClr>
            </a:solidFill>
          </p:grpSpPr>
          <p:sp>
            <p:nvSpPr>
              <p:cNvPr id="122" name="Freeform 173"/>
              <p:cNvSpPr>
                <a:spLocks noChangeArrowheads="1"/>
              </p:cNvSpPr>
              <p:nvPr/>
            </p:nvSpPr>
            <p:spPr bwMode="auto">
              <a:xfrm>
                <a:off x="0" y="41275"/>
                <a:ext cx="209550" cy="158750"/>
              </a:xfrm>
              <a:custGeom>
                <a:avLst/>
                <a:gdLst>
                  <a:gd name="T0" fmla="*/ 39 w 132"/>
                  <a:gd name="T1" fmla="*/ 0 h 100"/>
                  <a:gd name="T2" fmla="*/ 39 w 132"/>
                  <a:gd name="T3" fmla="*/ 0 h 100"/>
                  <a:gd name="T4" fmla="*/ 47 w 132"/>
                  <a:gd name="T5" fmla="*/ 0 h 100"/>
                  <a:gd name="T6" fmla="*/ 54 w 132"/>
                  <a:gd name="T7" fmla="*/ 2 h 100"/>
                  <a:gd name="T8" fmla="*/ 61 w 132"/>
                  <a:gd name="T9" fmla="*/ 5 h 100"/>
                  <a:gd name="T10" fmla="*/ 66 w 132"/>
                  <a:gd name="T11" fmla="*/ 9 h 100"/>
                  <a:gd name="T12" fmla="*/ 66 w 132"/>
                  <a:gd name="T13" fmla="*/ 9 h 100"/>
                  <a:gd name="T14" fmla="*/ 71 w 132"/>
                  <a:gd name="T15" fmla="*/ 5 h 100"/>
                  <a:gd name="T16" fmla="*/ 78 w 132"/>
                  <a:gd name="T17" fmla="*/ 2 h 100"/>
                  <a:gd name="T18" fmla="*/ 85 w 132"/>
                  <a:gd name="T19" fmla="*/ 0 h 100"/>
                  <a:gd name="T20" fmla="*/ 93 w 132"/>
                  <a:gd name="T21" fmla="*/ 0 h 100"/>
                  <a:gd name="T22" fmla="*/ 93 w 132"/>
                  <a:gd name="T23" fmla="*/ 0 h 100"/>
                  <a:gd name="T24" fmla="*/ 101 w 132"/>
                  <a:gd name="T25" fmla="*/ 0 h 100"/>
                  <a:gd name="T26" fmla="*/ 108 w 132"/>
                  <a:gd name="T27" fmla="*/ 2 h 100"/>
                  <a:gd name="T28" fmla="*/ 115 w 132"/>
                  <a:gd name="T29" fmla="*/ 6 h 100"/>
                  <a:gd name="T30" fmla="*/ 120 w 132"/>
                  <a:gd name="T31" fmla="*/ 11 h 100"/>
                  <a:gd name="T32" fmla="*/ 126 w 132"/>
                  <a:gd name="T33" fmla="*/ 16 h 100"/>
                  <a:gd name="T34" fmla="*/ 130 w 132"/>
                  <a:gd name="T35" fmla="*/ 23 h 100"/>
                  <a:gd name="T36" fmla="*/ 131 w 132"/>
                  <a:gd name="T37" fmla="*/ 31 h 100"/>
                  <a:gd name="T38" fmla="*/ 132 w 132"/>
                  <a:gd name="T39" fmla="*/ 38 h 100"/>
                  <a:gd name="T40" fmla="*/ 132 w 132"/>
                  <a:gd name="T41" fmla="*/ 38 h 100"/>
                  <a:gd name="T42" fmla="*/ 131 w 132"/>
                  <a:gd name="T43" fmla="*/ 47 h 100"/>
                  <a:gd name="T44" fmla="*/ 128 w 132"/>
                  <a:gd name="T45" fmla="*/ 58 h 100"/>
                  <a:gd name="T46" fmla="*/ 123 w 132"/>
                  <a:gd name="T47" fmla="*/ 69 h 100"/>
                  <a:gd name="T48" fmla="*/ 116 w 132"/>
                  <a:gd name="T49" fmla="*/ 78 h 100"/>
                  <a:gd name="T50" fmla="*/ 107 w 132"/>
                  <a:gd name="T51" fmla="*/ 86 h 100"/>
                  <a:gd name="T52" fmla="*/ 94 w 132"/>
                  <a:gd name="T53" fmla="*/ 93 h 100"/>
                  <a:gd name="T54" fmla="*/ 88 w 132"/>
                  <a:gd name="T55" fmla="*/ 96 h 100"/>
                  <a:gd name="T56" fmla="*/ 81 w 132"/>
                  <a:gd name="T57" fmla="*/ 99 h 100"/>
                  <a:gd name="T58" fmla="*/ 73 w 132"/>
                  <a:gd name="T59" fmla="*/ 99 h 100"/>
                  <a:gd name="T60" fmla="*/ 63 w 132"/>
                  <a:gd name="T61" fmla="*/ 100 h 100"/>
                  <a:gd name="T62" fmla="*/ 63 w 132"/>
                  <a:gd name="T63" fmla="*/ 100 h 100"/>
                  <a:gd name="T64" fmla="*/ 55 w 132"/>
                  <a:gd name="T65" fmla="*/ 99 h 100"/>
                  <a:gd name="T66" fmla="*/ 47 w 132"/>
                  <a:gd name="T67" fmla="*/ 97 h 100"/>
                  <a:gd name="T68" fmla="*/ 39 w 132"/>
                  <a:gd name="T69" fmla="*/ 96 h 100"/>
                  <a:gd name="T70" fmla="*/ 32 w 132"/>
                  <a:gd name="T71" fmla="*/ 93 h 100"/>
                  <a:gd name="T72" fmla="*/ 27 w 132"/>
                  <a:gd name="T73" fmla="*/ 90 h 100"/>
                  <a:gd name="T74" fmla="*/ 21 w 132"/>
                  <a:gd name="T75" fmla="*/ 86 h 100"/>
                  <a:gd name="T76" fmla="*/ 13 w 132"/>
                  <a:gd name="T77" fmla="*/ 77 h 100"/>
                  <a:gd name="T78" fmla="*/ 6 w 132"/>
                  <a:gd name="T79" fmla="*/ 67 h 100"/>
                  <a:gd name="T80" fmla="*/ 2 w 132"/>
                  <a:gd name="T81" fmla="*/ 57 h 100"/>
                  <a:gd name="T82" fmla="*/ 0 w 132"/>
                  <a:gd name="T83" fmla="*/ 47 h 100"/>
                  <a:gd name="T84" fmla="*/ 0 w 132"/>
                  <a:gd name="T85" fmla="*/ 38 h 100"/>
                  <a:gd name="T86" fmla="*/ 0 w 132"/>
                  <a:gd name="T87" fmla="*/ 38 h 100"/>
                  <a:gd name="T88" fmla="*/ 0 w 132"/>
                  <a:gd name="T89" fmla="*/ 31 h 100"/>
                  <a:gd name="T90" fmla="*/ 2 w 132"/>
                  <a:gd name="T91" fmla="*/ 23 h 100"/>
                  <a:gd name="T92" fmla="*/ 6 w 132"/>
                  <a:gd name="T93" fmla="*/ 16 h 100"/>
                  <a:gd name="T94" fmla="*/ 12 w 132"/>
                  <a:gd name="T95" fmla="*/ 11 h 100"/>
                  <a:gd name="T96" fmla="*/ 17 w 132"/>
                  <a:gd name="T97" fmla="*/ 6 h 100"/>
                  <a:gd name="T98" fmla="*/ 24 w 132"/>
                  <a:gd name="T99" fmla="*/ 2 h 100"/>
                  <a:gd name="T100" fmla="*/ 31 w 132"/>
                  <a:gd name="T101" fmla="*/ 0 h 100"/>
                  <a:gd name="T102" fmla="*/ 39 w 132"/>
                  <a:gd name="T103" fmla="*/ 0 h 100"/>
                  <a:gd name="T104" fmla="*/ 39 w 132"/>
                  <a:gd name="T105" fmla="*/ 0 h 10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"/>
                  <a:gd name="T160" fmla="*/ 0 h 100"/>
                  <a:gd name="T161" fmla="*/ 132 w 132"/>
                  <a:gd name="T162" fmla="*/ 100 h 10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" h="100">
                    <a:moveTo>
                      <a:pt x="39" y="0"/>
                    </a:moveTo>
                    <a:lnTo>
                      <a:pt x="39" y="0"/>
                    </a:lnTo>
                    <a:lnTo>
                      <a:pt x="47" y="0"/>
                    </a:lnTo>
                    <a:lnTo>
                      <a:pt x="54" y="2"/>
                    </a:lnTo>
                    <a:lnTo>
                      <a:pt x="61" y="5"/>
                    </a:lnTo>
                    <a:lnTo>
                      <a:pt x="66" y="9"/>
                    </a:lnTo>
                    <a:lnTo>
                      <a:pt x="66" y="9"/>
                    </a:lnTo>
                    <a:lnTo>
                      <a:pt x="71" y="5"/>
                    </a:lnTo>
                    <a:lnTo>
                      <a:pt x="78" y="2"/>
                    </a:lnTo>
                    <a:lnTo>
                      <a:pt x="8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101" y="0"/>
                    </a:lnTo>
                    <a:lnTo>
                      <a:pt x="108" y="2"/>
                    </a:lnTo>
                    <a:lnTo>
                      <a:pt x="115" y="6"/>
                    </a:lnTo>
                    <a:lnTo>
                      <a:pt x="120" y="11"/>
                    </a:lnTo>
                    <a:lnTo>
                      <a:pt x="126" y="16"/>
                    </a:lnTo>
                    <a:lnTo>
                      <a:pt x="130" y="23"/>
                    </a:lnTo>
                    <a:lnTo>
                      <a:pt x="131" y="31"/>
                    </a:lnTo>
                    <a:lnTo>
                      <a:pt x="132" y="38"/>
                    </a:lnTo>
                    <a:lnTo>
                      <a:pt x="132" y="38"/>
                    </a:lnTo>
                    <a:lnTo>
                      <a:pt x="131" y="47"/>
                    </a:lnTo>
                    <a:lnTo>
                      <a:pt x="128" y="58"/>
                    </a:lnTo>
                    <a:lnTo>
                      <a:pt x="123" y="69"/>
                    </a:lnTo>
                    <a:lnTo>
                      <a:pt x="116" y="78"/>
                    </a:lnTo>
                    <a:lnTo>
                      <a:pt x="107" y="86"/>
                    </a:lnTo>
                    <a:lnTo>
                      <a:pt x="94" y="93"/>
                    </a:lnTo>
                    <a:lnTo>
                      <a:pt x="88" y="96"/>
                    </a:lnTo>
                    <a:lnTo>
                      <a:pt x="81" y="99"/>
                    </a:lnTo>
                    <a:lnTo>
                      <a:pt x="73" y="99"/>
                    </a:lnTo>
                    <a:lnTo>
                      <a:pt x="63" y="100"/>
                    </a:lnTo>
                    <a:lnTo>
                      <a:pt x="63" y="100"/>
                    </a:lnTo>
                    <a:lnTo>
                      <a:pt x="55" y="99"/>
                    </a:lnTo>
                    <a:lnTo>
                      <a:pt x="47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7" y="90"/>
                    </a:lnTo>
                    <a:lnTo>
                      <a:pt x="21" y="86"/>
                    </a:lnTo>
                    <a:lnTo>
                      <a:pt x="13" y="77"/>
                    </a:lnTo>
                    <a:lnTo>
                      <a:pt x="6" y="67"/>
                    </a:lnTo>
                    <a:lnTo>
                      <a:pt x="2" y="57"/>
                    </a:lnTo>
                    <a:lnTo>
                      <a:pt x="0" y="47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1"/>
                    </a:lnTo>
                    <a:lnTo>
                      <a:pt x="2" y="23"/>
                    </a:lnTo>
                    <a:lnTo>
                      <a:pt x="6" y="16"/>
                    </a:lnTo>
                    <a:lnTo>
                      <a:pt x="12" y="11"/>
                    </a:lnTo>
                    <a:lnTo>
                      <a:pt x="17" y="6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23" name="Freeform 174"/>
              <p:cNvSpPr>
                <a:spLocks noChangeArrowheads="1"/>
              </p:cNvSpPr>
              <p:nvPr/>
            </p:nvSpPr>
            <p:spPr bwMode="auto">
              <a:xfrm>
                <a:off x="57150" y="0"/>
                <a:ext cx="52388" cy="73025"/>
              </a:xfrm>
              <a:custGeom>
                <a:avLst/>
                <a:gdLst>
                  <a:gd name="T0" fmla="*/ 29 w 33"/>
                  <a:gd name="T1" fmla="*/ 46 h 46"/>
                  <a:gd name="T2" fmla="*/ 29 w 33"/>
                  <a:gd name="T3" fmla="*/ 46 h 46"/>
                  <a:gd name="T4" fmla="*/ 31 w 33"/>
                  <a:gd name="T5" fmla="*/ 39 h 46"/>
                  <a:gd name="T6" fmla="*/ 33 w 33"/>
                  <a:gd name="T7" fmla="*/ 34 h 46"/>
                  <a:gd name="T8" fmla="*/ 33 w 33"/>
                  <a:gd name="T9" fmla="*/ 27 h 46"/>
                  <a:gd name="T10" fmla="*/ 33 w 33"/>
                  <a:gd name="T11" fmla="*/ 22 h 46"/>
                  <a:gd name="T12" fmla="*/ 30 w 33"/>
                  <a:gd name="T13" fmla="*/ 15 h 46"/>
                  <a:gd name="T14" fmla="*/ 27 w 33"/>
                  <a:gd name="T15" fmla="*/ 9 h 46"/>
                  <a:gd name="T16" fmla="*/ 25 w 33"/>
                  <a:gd name="T17" fmla="*/ 4 h 46"/>
                  <a:gd name="T18" fmla="*/ 19 w 33"/>
                  <a:gd name="T19" fmla="*/ 0 h 46"/>
                  <a:gd name="T20" fmla="*/ 0 w 33"/>
                  <a:gd name="T21" fmla="*/ 3 h 46"/>
                  <a:gd name="T22" fmla="*/ 0 w 33"/>
                  <a:gd name="T23" fmla="*/ 3 h 46"/>
                  <a:gd name="T24" fmla="*/ 12 w 33"/>
                  <a:gd name="T25" fmla="*/ 11 h 46"/>
                  <a:gd name="T26" fmla="*/ 18 w 33"/>
                  <a:gd name="T27" fmla="*/ 15 h 46"/>
                  <a:gd name="T28" fmla="*/ 22 w 33"/>
                  <a:gd name="T29" fmla="*/ 19 h 46"/>
                  <a:gd name="T30" fmla="*/ 25 w 33"/>
                  <a:gd name="T31" fmla="*/ 24 h 46"/>
                  <a:gd name="T32" fmla="*/ 27 w 33"/>
                  <a:gd name="T33" fmla="*/ 31 h 46"/>
                  <a:gd name="T34" fmla="*/ 29 w 33"/>
                  <a:gd name="T35" fmla="*/ 38 h 46"/>
                  <a:gd name="T36" fmla="*/ 29 w 33"/>
                  <a:gd name="T37" fmla="*/ 46 h 46"/>
                  <a:gd name="T38" fmla="*/ 29 w 33"/>
                  <a:gd name="T39" fmla="*/ 46 h 4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3"/>
                  <a:gd name="T61" fmla="*/ 0 h 46"/>
                  <a:gd name="T62" fmla="*/ 33 w 33"/>
                  <a:gd name="T63" fmla="*/ 46 h 4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3" h="46">
                    <a:moveTo>
                      <a:pt x="29" y="46"/>
                    </a:moveTo>
                    <a:lnTo>
                      <a:pt x="29" y="46"/>
                    </a:lnTo>
                    <a:lnTo>
                      <a:pt x="31" y="39"/>
                    </a:lnTo>
                    <a:lnTo>
                      <a:pt x="33" y="34"/>
                    </a:lnTo>
                    <a:lnTo>
                      <a:pt x="33" y="27"/>
                    </a:lnTo>
                    <a:lnTo>
                      <a:pt x="33" y="22"/>
                    </a:lnTo>
                    <a:lnTo>
                      <a:pt x="30" y="15"/>
                    </a:lnTo>
                    <a:lnTo>
                      <a:pt x="27" y="9"/>
                    </a:lnTo>
                    <a:lnTo>
                      <a:pt x="25" y="4"/>
                    </a:lnTo>
                    <a:lnTo>
                      <a:pt x="19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2" y="11"/>
                    </a:lnTo>
                    <a:lnTo>
                      <a:pt x="18" y="15"/>
                    </a:lnTo>
                    <a:lnTo>
                      <a:pt x="22" y="19"/>
                    </a:lnTo>
                    <a:lnTo>
                      <a:pt x="25" y="24"/>
                    </a:lnTo>
                    <a:lnTo>
                      <a:pt x="27" y="31"/>
                    </a:lnTo>
                    <a:lnTo>
                      <a:pt x="29" y="38"/>
                    </a:lnTo>
                    <a:lnTo>
                      <a:pt x="29" y="46"/>
                    </a:lnTo>
                    <a:lnTo>
                      <a:pt x="29" y="4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14459" name="Freeform 175"/>
            <p:cNvSpPr>
              <a:spLocks noEditPoints="1" noChangeArrowheads="1"/>
            </p:cNvSpPr>
            <p:nvPr/>
          </p:nvSpPr>
          <p:spPr bwMode="auto">
            <a:xfrm>
              <a:off x="4764354" y="2245581"/>
              <a:ext cx="142553" cy="203018"/>
            </a:xfrm>
            <a:custGeom>
              <a:avLst/>
              <a:gdLst>
                <a:gd name="T0" fmla="*/ 2147483647 w 137"/>
                <a:gd name="T1" fmla="*/ 2147483647 h 191"/>
                <a:gd name="T2" fmla="*/ 2147483647 w 137"/>
                <a:gd name="T3" fmla="*/ 2147483647 h 191"/>
                <a:gd name="T4" fmla="*/ 2147483647 w 137"/>
                <a:gd name="T5" fmla="*/ 2147483647 h 191"/>
                <a:gd name="T6" fmla="*/ 2147483647 w 137"/>
                <a:gd name="T7" fmla="*/ 2147483647 h 191"/>
                <a:gd name="T8" fmla="*/ 2147483647 w 137"/>
                <a:gd name="T9" fmla="*/ 2147483647 h 191"/>
                <a:gd name="T10" fmla="*/ 2147483647 w 137"/>
                <a:gd name="T11" fmla="*/ 2147483647 h 191"/>
                <a:gd name="T12" fmla="*/ 2147483647 w 137"/>
                <a:gd name="T13" fmla="*/ 2147483647 h 191"/>
                <a:gd name="T14" fmla="*/ 2147483647 w 137"/>
                <a:gd name="T15" fmla="*/ 2147483647 h 191"/>
                <a:gd name="T16" fmla="*/ 2147483647 w 137"/>
                <a:gd name="T17" fmla="*/ 0 h 191"/>
                <a:gd name="T18" fmla="*/ 2147483647 w 137"/>
                <a:gd name="T19" fmla="*/ 2147483647 h 191"/>
                <a:gd name="T20" fmla="*/ 2147483647 w 137"/>
                <a:gd name="T21" fmla="*/ 2147483647 h 191"/>
                <a:gd name="T22" fmla="*/ 2147483647 w 137"/>
                <a:gd name="T23" fmla="*/ 2147483647 h 191"/>
                <a:gd name="T24" fmla="*/ 2147483647 w 137"/>
                <a:gd name="T25" fmla="*/ 2147483647 h 191"/>
                <a:gd name="T26" fmla="*/ 2147483647 w 137"/>
                <a:gd name="T27" fmla="*/ 2147483647 h 191"/>
                <a:gd name="T28" fmla="*/ 2147483647 w 137"/>
                <a:gd name="T29" fmla="*/ 2147483647 h 191"/>
                <a:gd name="T30" fmla="*/ 2147483647 w 137"/>
                <a:gd name="T31" fmla="*/ 2147483647 h 191"/>
                <a:gd name="T32" fmla="*/ 2147483647 w 137"/>
                <a:gd name="T33" fmla="*/ 2147483647 h 191"/>
                <a:gd name="T34" fmla="*/ 2147483647 w 137"/>
                <a:gd name="T35" fmla="*/ 2147483647 h 191"/>
                <a:gd name="T36" fmla="*/ 2147483647 w 137"/>
                <a:gd name="T37" fmla="*/ 2147483647 h 191"/>
                <a:gd name="T38" fmla="*/ 2147483647 w 137"/>
                <a:gd name="T39" fmla="*/ 2147483647 h 191"/>
                <a:gd name="T40" fmla="*/ 2147483647 w 137"/>
                <a:gd name="T41" fmla="*/ 2147483647 h 191"/>
                <a:gd name="T42" fmla="*/ 2147483647 w 137"/>
                <a:gd name="T43" fmla="*/ 2147483647 h 191"/>
                <a:gd name="T44" fmla="*/ 2147483647 w 137"/>
                <a:gd name="T45" fmla="*/ 2147483647 h 191"/>
                <a:gd name="T46" fmla="*/ 2147483647 w 137"/>
                <a:gd name="T47" fmla="*/ 2147483647 h 191"/>
                <a:gd name="T48" fmla="*/ 2147483647 w 137"/>
                <a:gd name="T49" fmla="*/ 2147483647 h 191"/>
                <a:gd name="T50" fmla="*/ 2147483647 w 137"/>
                <a:gd name="T51" fmla="*/ 2147483647 h 191"/>
                <a:gd name="T52" fmla="*/ 2147483647 w 137"/>
                <a:gd name="T53" fmla="*/ 2147483647 h 191"/>
                <a:gd name="T54" fmla="*/ 2147483647 w 137"/>
                <a:gd name="T55" fmla="*/ 2147483647 h 191"/>
                <a:gd name="T56" fmla="*/ 2147483647 w 137"/>
                <a:gd name="T57" fmla="*/ 2147483647 h 191"/>
                <a:gd name="T58" fmla="*/ 2147483647 w 137"/>
                <a:gd name="T59" fmla="*/ 2147483647 h 191"/>
                <a:gd name="T60" fmla="*/ 2147483647 w 137"/>
                <a:gd name="T61" fmla="*/ 2147483647 h 191"/>
                <a:gd name="T62" fmla="*/ 2147483647 w 137"/>
                <a:gd name="T63" fmla="*/ 2147483647 h 191"/>
                <a:gd name="T64" fmla="*/ 2147483647 w 137"/>
                <a:gd name="T65" fmla="*/ 2147483647 h 191"/>
                <a:gd name="T66" fmla="*/ 2147483647 w 137"/>
                <a:gd name="T67" fmla="*/ 2147483647 h 191"/>
                <a:gd name="T68" fmla="*/ 2147483647 w 137"/>
                <a:gd name="T69" fmla="*/ 2147483647 h 191"/>
                <a:gd name="T70" fmla="*/ 2147483647 w 137"/>
                <a:gd name="T71" fmla="*/ 2147483647 h 191"/>
                <a:gd name="T72" fmla="*/ 2147483647 w 137"/>
                <a:gd name="T73" fmla="*/ 2147483647 h 191"/>
                <a:gd name="T74" fmla="*/ 2147483647 w 137"/>
                <a:gd name="T75" fmla="*/ 2147483647 h 191"/>
                <a:gd name="T76" fmla="*/ 2147483647 w 137"/>
                <a:gd name="T77" fmla="*/ 2147483647 h 191"/>
                <a:gd name="T78" fmla="*/ 2147483647 w 137"/>
                <a:gd name="T79" fmla="*/ 2147483647 h 191"/>
                <a:gd name="T80" fmla="*/ 2147483647 w 137"/>
                <a:gd name="T81" fmla="*/ 2147483647 h 191"/>
                <a:gd name="T82" fmla="*/ 2147483647 w 137"/>
                <a:gd name="T83" fmla="*/ 2147483647 h 191"/>
                <a:gd name="T84" fmla="*/ 2147483647 w 137"/>
                <a:gd name="T85" fmla="*/ 2147483647 h 191"/>
                <a:gd name="T86" fmla="*/ 2147483647 w 137"/>
                <a:gd name="T87" fmla="*/ 2147483647 h 191"/>
                <a:gd name="T88" fmla="*/ 2147483647 w 137"/>
                <a:gd name="T89" fmla="*/ 2147483647 h 191"/>
                <a:gd name="T90" fmla="*/ 2147483647 w 137"/>
                <a:gd name="T91" fmla="*/ 2147483647 h 191"/>
                <a:gd name="T92" fmla="*/ 2147483647 w 137"/>
                <a:gd name="T93" fmla="*/ 2147483647 h 191"/>
                <a:gd name="T94" fmla="*/ 2147483647 w 137"/>
                <a:gd name="T95" fmla="*/ 2147483647 h 191"/>
                <a:gd name="T96" fmla="*/ 2147483647 w 137"/>
                <a:gd name="T97" fmla="*/ 2147483647 h 191"/>
                <a:gd name="T98" fmla="*/ 2147483647 w 137"/>
                <a:gd name="T99" fmla="*/ 2147483647 h 191"/>
                <a:gd name="T100" fmla="*/ 2147483647 w 137"/>
                <a:gd name="T101" fmla="*/ 2147483647 h 191"/>
                <a:gd name="T102" fmla="*/ 2147483647 w 137"/>
                <a:gd name="T103" fmla="*/ 2147483647 h 191"/>
                <a:gd name="T104" fmla="*/ 2147483647 w 137"/>
                <a:gd name="T105" fmla="*/ 2147483647 h 191"/>
                <a:gd name="T106" fmla="*/ 2147483647 w 137"/>
                <a:gd name="T107" fmla="*/ 2147483647 h 191"/>
                <a:gd name="T108" fmla="*/ 2147483647 w 137"/>
                <a:gd name="T109" fmla="*/ 2147483647 h 191"/>
                <a:gd name="T110" fmla="*/ 2147483647 w 137"/>
                <a:gd name="T111" fmla="*/ 2147483647 h 191"/>
                <a:gd name="T112" fmla="*/ 2147483647 w 137"/>
                <a:gd name="T113" fmla="*/ 2147483647 h 191"/>
                <a:gd name="T114" fmla="*/ 2147483647 w 137"/>
                <a:gd name="T115" fmla="*/ 2147483647 h 19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7"/>
                <a:gd name="T175" fmla="*/ 0 h 191"/>
                <a:gd name="T176" fmla="*/ 137 w 137"/>
                <a:gd name="T177" fmla="*/ 191 h 19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7" h="191">
                  <a:moveTo>
                    <a:pt x="103" y="89"/>
                  </a:moveTo>
                  <a:lnTo>
                    <a:pt x="125" y="55"/>
                  </a:lnTo>
                  <a:lnTo>
                    <a:pt x="126" y="51"/>
                  </a:lnTo>
                  <a:lnTo>
                    <a:pt x="125" y="47"/>
                  </a:lnTo>
                  <a:lnTo>
                    <a:pt x="133" y="34"/>
                  </a:lnTo>
                  <a:lnTo>
                    <a:pt x="136" y="29"/>
                  </a:lnTo>
                  <a:lnTo>
                    <a:pt x="137" y="25"/>
                  </a:lnTo>
                  <a:lnTo>
                    <a:pt x="137" y="21"/>
                  </a:lnTo>
                  <a:lnTo>
                    <a:pt x="137" y="17"/>
                  </a:lnTo>
                  <a:lnTo>
                    <a:pt x="136" y="13"/>
                  </a:lnTo>
                  <a:lnTo>
                    <a:pt x="135" y="9"/>
                  </a:lnTo>
                  <a:lnTo>
                    <a:pt x="132" y="6"/>
                  </a:lnTo>
                  <a:lnTo>
                    <a:pt x="128" y="4"/>
                  </a:lnTo>
                  <a:lnTo>
                    <a:pt x="121" y="0"/>
                  </a:lnTo>
                  <a:lnTo>
                    <a:pt x="116" y="0"/>
                  </a:lnTo>
                  <a:lnTo>
                    <a:pt x="109" y="1"/>
                  </a:lnTo>
                  <a:lnTo>
                    <a:pt x="103" y="4"/>
                  </a:lnTo>
                  <a:lnTo>
                    <a:pt x="103" y="29"/>
                  </a:lnTo>
                  <a:lnTo>
                    <a:pt x="113" y="39"/>
                  </a:lnTo>
                  <a:lnTo>
                    <a:pt x="103" y="34"/>
                  </a:lnTo>
                  <a:lnTo>
                    <a:pt x="103" y="59"/>
                  </a:lnTo>
                  <a:lnTo>
                    <a:pt x="110" y="48"/>
                  </a:lnTo>
                  <a:lnTo>
                    <a:pt x="110" y="46"/>
                  </a:lnTo>
                  <a:lnTo>
                    <a:pt x="110" y="42"/>
                  </a:lnTo>
                  <a:lnTo>
                    <a:pt x="120" y="48"/>
                  </a:lnTo>
                  <a:lnTo>
                    <a:pt x="121" y="50"/>
                  </a:lnTo>
                  <a:lnTo>
                    <a:pt x="121" y="52"/>
                  </a:lnTo>
                  <a:lnTo>
                    <a:pt x="121" y="54"/>
                  </a:lnTo>
                  <a:lnTo>
                    <a:pt x="121" y="57"/>
                  </a:lnTo>
                  <a:lnTo>
                    <a:pt x="103" y="82"/>
                  </a:lnTo>
                  <a:lnTo>
                    <a:pt x="103" y="89"/>
                  </a:lnTo>
                  <a:close/>
                  <a:moveTo>
                    <a:pt x="41" y="176"/>
                  </a:moveTo>
                  <a:lnTo>
                    <a:pt x="97" y="93"/>
                  </a:lnTo>
                  <a:lnTo>
                    <a:pt x="99" y="92"/>
                  </a:lnTo>
                  <a:lnTo>
                    <a:pt x="102" y="89"/>
                  </a:lnTo>
                  <a:lnTo>
                    <a:pt x="103" y="89"/>
                  </a:lnTo>
                  <a:lnTo>
                    <a:pt x="103" y="82"/>
                  </a:lnTo>
                  <a:lnTo>
                    <a:pt x="101" y="85"/>
                  </a:lnTo>
                  <a:lnTo>
                    <a:pt x="99" y="86"/>
                  </a:lnTo>
                  <a:lnTo>
                    <a:pt x="98" y="88"/>
                  </a:lnTo>
                  <a:lnTo>
                    <a:pt x="95" y="88"/>
                  </a:lnTo>
                  <a:lnTo>
                    <a:pt x="94" y="86"/>
                  </a:lnTo>
                  <a:lnTo>
                    <a:pt x="84" y="81"/>
                  </a:lnTo>
                  <a:lnTo>
                    <a:pt x="87" y="80"/>
                  </a:lnTo>
                  <a:lnTo>
                    <a:pt x="90" y="78"/>
                  </a:lnTo>
                  <a:lnTo>
                    <a:pt x="103" y="59"/>
                  </a:lnTo>
                  <a:lnTo>
                    <a:pt x="103" y="34"/>
                  </a:lnTo>
                  <a:lnTo>
                    <a:pt x="88" y="23"/>
                  </a:lnTo>
                  <a:lnTo>
                    <a:pt x="83" y="23"/>
                  </a:lnTo>
                  <a:lnTo>
                    <a:pt x="80" y="25"/>
                  </a:lnTo>
                  <a:lnTo>
                    <a:pt x="57" y="59"/>
                  </a:lnTo>
                  <a:lnTo>
                    <a:pt x="56" y="63"/>
                  </a:lnTo>
                  <a:lnTo>
                    <a:pt x="57" y="66"/>
                  </a:lnTo>
                  <a:lnTo>
                    <a:pt x="22" y="117"/>
                  </a:lnTo>
                  <a:lnTo>
                    <a:pt x="22" y="153"/>
                  </a:lnTo>
                  <a:lnTo>
                    <a:pt x="26" y="154"/>
                  </a:lnTo>
                  <a:lnTo>
                    <a:pt x="29" y="155"/>
                  </a:lnTo>
                  <a:lnTo>
                    <a:pt x="29" y="158"/>
                  </a:lnTo>
                  <a:lnTo>
                    <a:pt x="29" y="162"/>
                  </a:lnTo>
                  <a:lnTo>
                    <a:pt x="33" y="161"/>
                  </a:lnTo>
                  <a:lnTo>
                    <a:pt x="36" y="161"/>
                  </a:lnTo>
                  <a:lnTo>
                    <a:pt x="38" y="162"/>
                  </a:lnTo>
                  <a:lnTo>
                    <a:pt x="40" y="163"/>
                  </a:lnTo>
                  <a:lnTo>
                    <a:pt x="41" y="166"/>
                  </a:lnTo>
                  <a:lnTo>
                    <a:pt x="41" y="169"/>
                  </a:lnTo>
                  <a:lnTo>
                    <a:pt x="40" y="172"/>
                  </a:lnTo>
                  <a:lnTo>
                    <a:pt x="38" y="173"/>
                  </a:lnTo>
                  <a:lnTo>
                    <a:pt x="22" y="180"/>
                  </a:lnTo>
                  <a:lnTo>
                    <a:pt x="22" y="182"/>
                  </a:lnTo>
                  <a:lnTo>
                    <a:pt x="41" y="176"/>
                  </a:lnTo>
                  <a:close/>
                  <a:moveTo>
                    <a:pt x="103" y="4"/>
                  </a:moveTo>
                  <a:lnTo>
                    <a:pt x="103" y="29"/>
                  </a:lnTo>
                  <a:lnTo>
                    <a:pt x="91" y="17"/>
                  </a:lnTo>
                  <a:lnTo>
                    <a:pt x="97" y="9"/>
                  </a:lnTo>
                  <a:lnTo>
                    <a:pt x="103" y="4"/>
                  </a:lnTo>
                  <a:close/>
                  <a:moveTo>
                    <a:pt x="22" y="117"/>
                  </a:moveTo>
                  <a:lnTo>
                    <a:pt x="0" y="150"/>
                  </a:lnTo>
                  <a:lnTo>
                    <a:pt x="2" y="191"/>
                  </a:lnTo>
                  <a:lnTo>
                    <a:pt x="22" y="182"/>
                  </a:lnTo>
                  <a:lnTo>
                    <a:pt x="22" y="180"/>
                  </a:lnTo>
                  <a:lnTo>
                    <a:pt x="17" y="182"/>
                  </a:lnTo>
                  <a:lnTo>
                    <a:pt x="5" y="174"/>
                  </a:lnTo>
                  <a:lnTo>
                    <a:pt x="5" y="150"/>
                  </a:lnTo>
                  <a:lnTo>
                    <a:pt x="6" y="149"/>
                  </a:lnTo>
                  <a:lnTo>
                    <a:pt x="7" y="146"/>
                  </a:lnTo>
                  <a:lnTo>
                    <a:pt x="10" y="146"/>
                  </a:lnTo>
                  <a:lnTo>
                    <a:pt x="13" y="146"/>
                  </a:lnTo>
                  <a:lnTo>
                    <a:pt x="15" y="146"/>
                  </a:lnTo>
                  <a:lnTo>
                    <a:pt x="17" y="149"/>
                  </a:lnTo>
                  <a:lnTo>
                    <a:pt x="18" y="150"/>
                  </a:lnTo>
                  <a:lnTo>
                    <a:pt x="18" y="155"/>
                  </a:lnTo>
                  <a:lnTo>
                    <a:pt x="19" y="154"/>
                  </a:lnTo>
                  <a:lnTo>
                    <a:pt x="22" y="153"/>
                  </a:lnTo>
                  <a:lnTo>
                    <a:pt x="22" y="117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60" name="Freeform 176"/>
            <p:cNvSpPr>
              <a:spLocks noEditPoints="1" noChangeArrowheads="1"/>
            </p:cNvSpPr>
            <p:nvPr/>
          </p:nvSpPr>
          <p:spPr bwMode="auto">
            <a:xfrm>
              <a:off x="3607282" y="1184789"/>
              <a:ext cx="183134" cy="203018"/>
            </a:xfrm>
            <a:custGeom>
              <a:avLst/>
              <a:gdLst>
                <a:gd name="T0" fmla="*/ 2147483647 w 176"/>
                <a:gd name="T1" fmla="*/ 2147483647 h 191"/>
                <a:gd name="T2" fmla="*/ 2147483647 w 176"/>
                <a:gd name="T3" fmla="*/ 2147483647 h 191"/>
                <a:gd name="T4" fmla="*/ 2147483647 w 176"/>
                <a:gd name="T5" fmla="*/ 2147483647 h 191"/>
                <a:gd name="T6" fmla="*/ 2147483647 w 176"/>
                <a:gd name="T7" fmla="*/ 2147483647 h 191"/>
                <a:gd name="T8" fmla="*/ 2147483647 w 176"/>
                <a:gd name="T9" fmla="*/ 2147483647 h 191"/>
                <a:gd name="T10" fmla="*/ 2147483647 w 176"/>
                <a:gd name="T11" fmla="*/ 2147483647 h 191"/>
                <a:gd name="T12" fmla="*/ 2147483647 w 176"/>
                <a:gd name="T13" fmla="*/ 2147483647 h 191"/>
                <a:gd name="T14" fmla="*/ 2147483647 w 176"/>
                <a:gd name="T15" fmla="*/ 2147483647 h 191"/>
                <a:gd name="T16" fmla="*/ 2147483647 w 176"/>
                <a:gd name="T17" fmla="*/ 2147483647 h 191"/>
                <a:gd name="T18" fmla="*/ 2147483647 w 176"/>
                <a:gd name="T19" fmla="*/ 2147483647 h 191"/>
                <a:gd name="T20" fmla="*/ 2147483647 w 176"/>
                <a:gd name="T21" fmla="*/ 2147483647 h 191"/>
                <a:gd name="T22" fmla="*/ 2147483647 w 176"/>
                <a:gd name="T23" fmla="*/ 2147483647 h 191"/>
                <a:gd name="T24" fmla="*/ 2147483647 w 176"/>
                <a:gd name="T25" fmla="*/ 2147483647 h 191"/>
                <a:gd name="T26" fmla="*/ 2147483647 w 176"/>
                <a:gd name="T27" fmla="*/ 2147483647 h 191"/>
                <a:gd name="T28" fmla="*/ 2147483647 w 176"/>
                <a:gd name="T29" fmla="*/ 2147483647 h 191"/>
                <a:gd name="T30" fmla="*/ 2147483647 w 176"/>
                <a:gd name="T31" fmla="*/ 2147483647 h 191"/>
                <a:gd name="T32" fmla="*/ 2147483647 w 176"/>
                <a:gd name="T33" fmla="*/ 2147483647 h 191"/>
                <a:gd name="T34" fmla="*/ 2147483647 w 176"/>
                <a:gd name="T35" fmla="*/ 2147483647 h 191"/>
                <a:gd name="T36" fmla="*/ 2147483647 w 176"/>
                <a:gd name="T37" fmla="*/ 2147483647 h 191"/>
                <a:gd name="T38" fmla="*/ 2147483647 w 176"/>
                <a:gd name="T39" fmla="*/ 2147483647 h 191"/>
                <a:gd name="T40" fmla="*/ 2147483647 w 176"/>
                <a:gd name="T41" fmla="*/ 2147483647 h 191"/>
                <a:gd name="T42" fmla="*/ 2147483647 w 176"/>
                <a:gd name="T43" fmla="*/ 2147483647 h 191"/>
                <a:gd name="T44" fmla="*/ 2147483647 w 176"/>
                <a:gd name="T45" fmla="*/ 2147483647 h 191"/>
                <a:gd name="T46" fmla="*/ 2147483647 w 176"/>
                <a:gd name="T47" fmla="*/ 2147483647 h 191"/>
                <a:gd name="T48" fmla="*/ 2147483647 w 176"/>
                <a:gd name="T49" fmla="*/ 2147483647 h 191"/>
                <a:gd name="T50" fmla="*/ 2147483647 w 176"/>
                <a:gd name="T51" fmla="*/ 2147483647 h 191"/>
                <a:gd name="T52" fmla="*/ 2147483647 w 176"/>
                <a:gd name="T53" fmla="*/ 2147483647 h 191"/>
                <a:gd name="T54" fmla="*/ 2147483647 w 176"/>
                <a:gd name="T55" fmla="*/ 2147483647 h 191"/>
                <a:gd name="T56" fmla="*/ 2147483647 w 176"/>
                <a:gd name="T57" fmla="*/ 2147483647 h 191"/>
                <a:gd name="T58" fmla="*/ 2147483647 w 176"/>
                <a:gd name="T59" fmla="*/ 2147483647 h 191"/>
                <a:gd name="T60" fmla="*/ 2147483647 w 176"/>
                <a:gd name="T61" fmla="*/ 2147483647 h 191"/>
                <a:gd name="T62" fmla="*/ 2147483647 w 176"/>
                <a:gd name="T63" fmla="*/ 2147483647 h 191"/>
                <a:gd name="T64" fmla="*/ 2147483647 w 176"/>
                <a:gd name="T65" fmla="*/ 2147483647 h 191"/>
                <a:gd name="T66" fmla="*/ 2147483647 w 176"/>
                <a:gd name="T67" fmla="*/ 2147483647 h 191"/>
                <a:gd name="T68" fmla="*/ 2147483647 w 176"/>
                <a:gd name="T69" fmla="*/ 2147483647 h 191"/>
                <a:gd name="T70" fmla="*/ 2147483647 w 176"/>
                <a:gd name="T71" fmla="*/ 2147483647 h 191"/>
                <a:gd name="T72" fmla="*/ 2147483647 w 176"/>
                <a:gd name="T73" fmla="*/ 2147483647 h 191"/>
                <a:gd name="T74" fmla="*/ 2147483647 w 176"/>
                <a:gd name="T75" fmla="*/ 2147483647 h 191"/>
                <a:gd name="T76" fmla="*/ 2147483647 w 176"/>
                <a:gd name="T77" fmla="*/ 2147483647 h 191"/>
                <a:gd name="T78" fmla="*/ 2147483647 w 176"/>
                <a:gd name="T79" fmla="*/ 0 h 191"/>
                <a:gd name="T80" fmla="*/ 2147483647 w 176"/>
                <a:gd name="T81" fmla="*/ 2147483647 h 191"/>
                <a:gd name="T82" fmla="*/ 2147483647 w 176"/>
                <a:gd name="T83" fmla="*/ 2147483647 h 191"/>
                <a:gd name="T84" fmla="*/ 2147483647 w 176"/>
                <a:gd name="T85" fmla="*/ 2147483647 h 191"/>
                <a:gd name="T86" fmla="*/ 2147483647 w 176"/>
                <a:gd name="T87" fmla="*/ 2147483647 h 191"/>
                <a:gd name="T88" fmla="*/ 2147483647 w 176"/>
                <a:gd name="T89" fmla="*/ 2147483647 h 191"/>
                <a:gd name="T90" fmla="*/ 2147483647 w 176"/>
                <a:gd name="T91" fmla="*/ 2147483647 h 191"/>
                <a:gd name="T92" fmla="*/ 2147483647 w 176"/>
                <a:gd name="T93" fmla="*/ 2147483647 h 191"/>
                <a:gd name="T94" fmla="*/ 2147483647 w 176"/>
                <a:gd name="T95" fmla="*/ 2147483647 h 191"/>
                <a:gd name="T96" fmla="*/ 2147483647 w 176"/>
                <a:gd name="T97" fmla="*/ 2147483647 h 191"/>
                <a:gd name="T98" fmla="*/ 2147483647 w 176"/>
                <a:gd name="T99" fmla="*/ 2147483647 h 191"/>
                <a:gd name="T100" fmla="*/ 2147483647 w 176"/>
                <a:gd name="T101" fmla="*/ 2147483647 h 191"/>
                <a:gd name="T102" fmla="*/ 2147483647 w 176"/>
                <a:gd name="T103" fmla="*/ 2147483647 h 191"/>
                <a:gd name="T104" fmla="*/ 2147483647 w 176"/>
                <a:gd name="T105" fmla="*/ 2147483647 h 191"/>
                <a:gd name="T106" fmla="*/ 0 w 176"/>
                <a:gd name="T107" fmla="*/ 2147483647 h 19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76"/>
                <a:gd name="T163" fmla="*/ 0 h 191"/>
                <a:gd name="T164" fmla="*/ 176 w 176"/>
                <a:gd name="T165" fmla="*/ 191 h 19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76" h="191">
                  <a:moveTo>
                    <a:pt x="132" y="66"/>
                  </a:moveTo>
                  <a:lnTo>
                    <a:pt x="132" y="66"/>
                  </a:lnTo>
                  <a:lnTo>
                    <a:pt x="136" y="77"/>
                  </a:lnTo>
                  <a:lnTo>
                    <a:pt x="138" y="88"/>
                  </a:lnTo>
                  <a:lnTo>
                    <a:pt x="136" y="99"/>
                  </a:lnTo>
                  <a:lnTo>
                    <a:pt x="132" y="109"/>
                  </a:lnTo>
                  <a:lnTo>
                    <a:pt x="132" y="66"/>
                  </a:lnTo>
                  <a:close/>
                  <a:moveTo>
                    <a:pt x="132" y="138"/>
                  </a:moveTo>
                  <a:lnTo>
                    <a:pt x="132" y="127"/>
                  </a:lnTo>
                  <a:lnTo>
                    <a:pt x="135" y="128"/>
                  </a:lnTo>
                  <a:lnTo>
                    <a:pt x="150" y="143"/>
                  </a:lnTo>
                  <a:lnTo>
                    <a:pt x="151" y="147"/>
                  </a:lnTo>
                  <a:lnTo>
                    <a:pt x="150" y="150"/>
                  </a:lnTo>
                  <a:lnTo>
                    <a:pt x="147" y="151"/>
                  </a:lnTo>
                  <a:lnTo>
                    <a:pt x="145" y="150"/>
                  </a:lnTo>
                  <a:lnTo>
                    <a:pt x="132" y="138"/>
                  </a:lnTo>
                  <a:close/>
                  <a:moveTo>
                    <a:pt x="132" y="49"/>
                  </a:moveTo>
                  <a:lnTo>
                    <a:pt x="132" y="36"/>
                  </a:lnTo>
                  <a:lnTo>
                    <a:pt x="145" y="26"/>
                  </a:lnTo>
                  <a:lnTo>
                    <a:pt x="147" y="24"/>
                  </a:lnTo>
                  <a:lnTo>
                    <a:pt x="150" y="26"/>
                  </a:lnTo>
                  <a:lnTo>
                    <a:pt x="151" y="28"/>
                  </a:lnTo>
                  <a:lnTo>
                    <a:pt x="150" y="31"/>
                  </a:lnTo>
                  <a:lnTo>
                    <a:pt x="135" y="47"/>
                  </a:lnTo>
                  <a:lnTo>
                    <a:pt x="132" y="49"/>
                  </a:lnTo>
                  <a:close/>
                  <a:moveTo>
                    <a:pt x="146" y="88"/>
                  </a:moveTo>
                  <a:lnTo>
                    <a:pt x="146" y="88"/>
                  </a:lnTo>
                  <a:lnTo>
                    <a:pt x="147" y="85"/>
                  </a:lnTo>
                  <a:lnTo>
                    <a:pt x="150" y="84"/>
                  </a:lnTo>
                  <a:lnTo>
                    <a:pt x="172" y="84"/>
                  </a:lnTo>
                  <a:lnTo>
                    <a:pt x="174" y="85"/>
                  </a:lnTo>
                  <a:lnTo>
                    <a:pt x="176" y="88"/>
                  </a:lnTo>
                  <a:lnTo>
                    <a:pt x="174" y="91"/>
                  </a:lnTo>
                  <a:lnTo>
                    <a:pt x="172" y="92"/>
                  </a:lnTo>
                  <a:lnTo>
                    <a:pt x="150" y="92"/>
                  </a:lnTo>
                  <a:lnTo>
                    <a:pt x="147" y="91"/>
                  </a:lnTo>
                  <a:lnTo>
                    <a:pt x="146" y="88"/>
                  </a:lnTo>
                  <a:close/>
                  <a:moveTo>
                    <a:pt x="88" y="39"/>
                  </a:moveTo>
                  <a:lnTo>
                    <a:pt x="88" y="39"/>
                  </a:lnTo>
                  <a:lnTo>
                    <a:pt x="96" y="39"/>
                  </a:lnTo>
                  <a:lnTo>
                    <a:pt x="103" y="40"/>
                  </a:lnTo>
                  <a:lnTo>
                    <a:pt x="108" y="43"/>
                  </a:lnTo>
                  <a:lnTo>
                    <a:pt x="115" y="46"/>
                  </a:lnTo>
                  <a:lnTo>
                    <a:pt x="120" y="50"/>
                  </a:lnTo>
                  <a:lnTo>
                    <a:pt x="124" y="55"/>
                  </a:lnTo>
                  <a:lnTo>
                    <a:pt x="128" y="61"/>
                  </a:lnTo>
                  <a:lnTo>
                    <a:pt x="132" y="66"/>
                  </a:lnTo>
                  <a:lnTo>
                    <a:pt x="132" y="109"/>
                  </a:lnTo>
                  <a:lnTo>
                    <a:pt x="128" y="115"/>
                  </a:lnTo>
                  <a:lnTo>
                    <a:pt x="124" y="120"/>
                  </a:lnTo>
                  <a:lnTo>
                    <a:pt x="120" y="124"/>
                  </a:lnTo>
                  <a:lnTo>
                    <a:pt x="115" y="128"/>
                  </a:lnTo>
                  <a:lnTo>
                    <a:pt x="115" y="166"/>
                  </a:lnTo>
                  <a:lnTo>
                    <a:pt x="115" y="172"/>
                  </a:lnTo>
                  <a:lnTo>
                    <a:pt x="113" y="176"/>
                  </a:lnTo>
                  <a:lnTo>
                    <a:pt x="111" y="180"/>
                  </a:lnTo>
                  <a:lnTo>
                    <a:pt x="108" y="184"/>
                  </a:lnTo>
                  <a:lnTo>
                    <a:pt x="104" y="187"/>
                  </a:lnTo>
                  <a:lnTo>
                    <a:pt x="100" y="189"/>
                  </a:lnTo>
                  <a:lnTo>
                    <a:pt x="96" y="191"/>
                  </a:lnTo>
                  <a:lnTo>
                    <a:pt x="90" y="191"/>
                  </a:lnTo>
                  <a:lnTo>
                    <a:pt x="88" y="191"/>
                  </a:lnTo>
                  <a:lnTo>
                    <a:pt x="88" y="147"/>
                  </a:lnTo>
                  <a:lnTo>
                    <a:pt x="105" y="147"/>
                  </a:lnTo>
                  <a:lnTo>
                    <a:pt x="105" y="126"/>
                  </a:lnTo>
                  <a:lnTo>
                    <a:pt x="105" y="123"/>
                  </a:lnTo>
                  <a:lnTo>
                    <a:pt x="108" y="122"/>
                  </a:lnTo>
                  <a:lnTo>
                    <a:pt x="115" y="115"/>
                  </a:lnTo>
                  <a:lnTo>
                    <a:pt x="122" y="107"/>
                  </a:lnTo>
                  <a:lnTo>
                    <a:pt x="126" y="99"/>
                  </a:lnTo>
                  <a:lnTo>
                    <a:pt x="127" y="88"/>
                  </a:lnTo>
                  <a:lnTo>
                    <a:pt x="126" y="80"/>
                  </a:lnTo>
                  <a:lnTo>
                    <a:pt x="124" y="73"/>
                  </a:lnTo>
                  <a:lnTo>
                    <a:pt x="120" y="66"/>
                  </a:lnTo>
                  <a:lnTo>
                    <a:pt x="116" y="61"/>
                  </a:lnTo>
                  <a:lnTo>
                    <a:pt x="109" y="55"/>
                  </a:lnTo>
                  <a:lnTo>
                    <a:pt x="104" y="51"/>
                  </a:lnTo>
                  <a:lnTo>
                    <a:pt x="96" y="50"/>
                  </a:lnTo>
                  <a:lnTo>
                    <a:pt x="88" y="49"/>
                  </a:lnTo>
                  <a:lnTo>
                    <a:pt x="88" y="39"/>
                  </a:lnTo>
                  <a:close/>
                  <a:moveTo>
                    <a:pt x="132" y="36"/>
                  </a:moveTo>
                  <a:lnTo>
                    <a:pt x="128" y="40"/>
                  </a:lnTo>
                  <a:lnTo>
                    <a:pt x="127" y="43"/>
                  </a:lnTo>
                  <a:lnTo>
                    <a:pt x="128" y="47"/>
                  </a:lnTo>
                  <a:lnTo>
                    <a:pt x="130" y="49"/>
                  </a:lnTo>
                  <a:lnTo>
                    <a:pt x="132" y="49"/>
                  </a:lnTo>
                  <a:lnTo>
                    <a:pt x="132" y="36"/>
                  </a:lnTo>
                  <a:close/>
                  <a:moveTo>
                    <a:pt x="132" y="127"/>
                  </a:moveTo>
                  <a:lnTo>
                    <a:pt x="132" y="127"/>
                  </a:lnTo>
                  <a:lnTo>
                    <a:pt x="130" y="127"/>
                  </a:lnTo>
                  <a:lnTo>
                    <a:pt x="128" y="128"/>
                  </a:lnTo>
                  <a:lnTo>
                    <a:pt x="127" y="131"/>
                  </a:lnTo>
                  <a:lnTo>
                    <a:pt x="128" y="135"/>
                  </a:lnTo>
                  <a:lnTo>
                    <a:pt x="132" y="138"/>
                  </a:lnTo>
                  <a:lnTo>
                    <a:pt x="132" y="127"/>
                  </a:lnTo>
                  <a:close/>
                  <a:moveTo>
                    <a:pt x="88" y="30"/>
                  </a:moveTo>
                  <a:lnTo>
                    <a:pt x="88" y="0"/>
                  </a:lnTo>
                  <a:lnTo>
                    <a:pt x="92" y="1"/>
                  </a:lnTo>
                  <a:lnTo>
                    <a:pt x="92" y="4"/>
                  </a:lnTo>
                  <a:lnTo>
                    <a:pt x="92" y="26"/>
                  </a:lnTo>
                  <a:lnTo>
                    <a:pt x="92" y="28"/>
                  </a:lnTo>
                  <a:lnTo>
                    <a:pt x="88" y="30"/>
                  </a:lnTo>
                  <a:close/>
                  <a:moveTo>
                    <a:pt x="88" y="191"/>
                  </a:moveTo>
                  <a:lnTo>
                    <a:pt x="85" y="191"/>
                  </a:lnTo>
                  <a:lnTo>
                    <a:pt x="80" y="191"/>
                  </a:lnTo>
                  <a:lnTo>
                    <a:pt x="76" y="189"/>
                  </a:lnTo>
                  <a:lnTo>
                    <a:pt x="71" y="187"/>
                  </a:lnTo>
                  <a:lnTo>
                    <a:pt x="67" y="184"/>
                  </a:lnTo>
                  <a:lnTo>
                    <a:pt x="65" y="180"/>
                  </a:lnTo>
                  <a:lnTo>
                    <a:pt x="62" y="176"/>
                  </a:lnTo>
                  <a:lnTo>
                    <a:pt x="61" y="172"/>
                  </a:lnTo>
                  <a:lnTo>
                    <a:pt x="61" y="166"/>
                  </a:lnTo>
                  <a:lnTo>
                    <a:pt x="61" y="128"/>
                  </a:lnTo>
                  <a:lnTo>
                    <a:pt x="55" y="124"/>
                  </a:lnTo>
                  <a:lnTo>
                    <a:pt x="51" y="119"/>
                  </a:lnTo>
                  <a:lnTo>
                    <a:pt x="47" y="114"/>
                  </a:lnTo>
                  <a:lnTo>
                    <a:pt x="44" y="108"/>
                  </a:lnTo>
                  <a:lnTo>
                    <a:pt x="44" y="67"/>
                  </a:lnTo>
                  <a:lnTo>
                    <a:pt x="47" y="61"/>
                  </a:lnTo>
                  <a:lnTo>
                    <a:pt x="51" y="55"/>
                  </a:lnTo>
                  <a:lnTo>
                    <a:pt x="57" y="51"/>
                  </a:lnTo>
                  <a:lnTo>
                    <a:pt x="62" y="47"/>
                  </a:lnTo>
                  <a:lnTo>
                    <a:pt x="67" y="43"/>
                  </a:lnTo>
                  <a:lnTo>
                    <a:pt x="74" y="40"/>
                  </a:lnTo>
                  <a:lnTo>
                    <a:pt x="81" y="39"/>
                  </a:lnTo>
                  <a:lnTo>
                    <a:pt x="88" y="39"/>
                  </a:lnTo>
                  <a:lnTo>
                    <a:pt x="88" y="49"/>
                  </a:lnTo>
                  <a:lnTo>
                    <a:pt x="81" y="50"/>
                  </a:lnTo>
                  <a:lnTo>
                    <a:pt x="73" y="51"/>
                  </a:lnTo>
                  <a:lnTo>
                    <a:pt x="66" y="55"/>
                  </a:lnTo>
                  <a:lnTo>
                    <a:pt x="61" y="61"/>
                  </a:lnTo>
                  <a:lnTo>
                    <a:pt x="57" y="66"/>
                  </a:lnTo>
                  <a:lnTo>
                    <a:pt x="53" y="73"/>
                  </a:lnTo>
                  <a:lnTo>
                    <a:pt x="50" y="80"/>
                  </a:lnTo>
                  <a:lnTo>
                    <a:pt x="50" y="88"/>
                  </a:lnTo>
                  <a:lnTo>
                    <a:pt x="51" y="97"/>
                  </a:lnTo>
                  <a:lnTo>
                    <a:pt x="55" y="107"/>
                  </a:lnTo>
                  <a:lnTo>
                    <a:pt x="61" y="115"/>
                  </a:lnTo>
                  <a:lnTo>
                    <a:pt x="69" y="120"/>
                  </a:lnTo>
                  <a:lnTo>
                    <a:pt x="70" y="123"/>
                  </a:lnTo>
                  <a:lnTo>
                    <a:pt x="70" y="126"/>
                  </a:lnTo>
                  <a:lnTo>
                    <a:pt x="70" y="147"/>
                  </a:lnTo>
                  <a:lnTo>
                    <a:pt x="88" y="147"/>
                  </a:lnTo>
                  <a:lnTo>
                    <a:pt x="88" y="191"/>
                  </a:lnTo>
                  <a:close/>
                  <a:moveTo>
                    <a:pt x="88" y="0"/>
                  </a:moveTo>
                  <a:lnTo>
                    <a:pt x="88" y="30"/>
                  </a:lnTo>
                  <a:lnTo>
                    <a:pt x="85" y="28"/>
                  </a:lnTo>
                  <a:lnTo>
                    <a:pt x="84" y="26"/>
                  </a:lnTo>
                  <a:lnTo>
                    <a:pt x="84" y="4"/>
                  </a:lnTo>
                  <a:lnTo>
                    <a:pt x="85" y="1"/>
                  </a:lnTo>
                  <a:lnTo>
                    <a:pt x="88" y="0"/>
                  </a:lnTo>
                  <a:close/>
                  <a:moveTo>
                    <a:pt x="44" y="138"/>
                  </a:moveTo>
                  <a:lnTo>
                    <a:pt x="47" y="135"/>
                  </a:lnTo>
                  <a:lnTo>
                    <a:pt x="48" y="131"/>
                  </a:lnTo>
                  <a:lnTo>
                    <a:pt x="47" y="128"/>
                  </a:lnTo>
                  <a:lnTo>
                    <a:pt x="44" y="127"/>
                  </a:lnTo>
                  <a:lnTo>
                    <a:pt x="44" y="138"/>
                  </a:lnTo>
                  <a:close/>
                  <a:moveTo>
                    <a:pt x="44" y="49"/>
                  </a:moveTo>
                  <a:lnTo>
                    <a:pt x="44" y="49"/>
                  </a:lnTo>
                  <a:lnTo>
                    <a:pt x="47" y="47"/>
                  </a:lnTo>
                  <a:lnTo>
                    <a:pt x="48" y="43"/>
                  </a:lnTo>
                  <a:lnTo>
                    <a:pt x="47" y="40"/>
                  </a:lnTo>
                  <a:lnTo>
                    <a:pt x="44" y="38"/>
                  </a:lnTo>
                  <a:lnTo>
                    <a:pt x="44" y="49"/>
                  </a:lnTo>
                  <a:close/>
                  <a:moveTo>
                    <a:pt x="44" y="108"/>
                  </a:moveTo>
                  <a:lnTo>
                    <a:pt x="44" y="108"/>
                  </a:lnTo>
                  <a:lnTo>
                    <a:pt x="40" y="99"/>
                  </a:lnTo>
                  <a:lnTo>
                    <a:pt x="39" y="88"/>
                  </a:lnTo>
                  <a:lnTo>
                    <a:pt x="40" y="77"/>
                  </a:lnTo>
                  <a:lnTo>
                    <a:pt x="44" y="67"/>
                  </a:lnTo>
                  <a:lnTo>
                    <a:pt x="44" y="108"/>
                  </a:lnTo>
                  <a:close/>
                  <a:moveTo>
                    <a:pt x="44" y="38"/>
                  </a:moveTo>
                  <a:lnTo>
                    <a:pt x="44" y="49"/>
                  </a:lnTo>
                  <a:lnTo>
                    <a:pt x="40" y="47"/>
                  </a:lnTo>
                  <a:lnTo>
                    <a:pt x="25" y="31"/>
                  </a:lnTo>
                  <a:lnTo>
                    <a:pt x="24" y="28"/>
                  </a:lnTo>
                  <a:lnTo>
                    <a:pt x="25" y="26"/>
                  </a:lnTo>
                  <a:lnTo>
                    <a:pt x="28" y="24"/>
                  </a:lnTo>
                  <a:lnTo>
                    <a:pt x="32" y="26"/>
                  </a:lnTo>
                  <a:lnTo>
                    <a:pt x="44" y="38"/>
                  </a:lnTo>
                  <a:close/>
                  <a:moveTo>
                    <a:pt x="44" y="127"/>
                  </a:moveTo>
                  <a:lnTo>
                    <a:pt x="44" y="138"/>
                  </a:lnTo>
                  <a:lnTo>
                    <a:pt x="32" y="150"/>
                  </a:lnTo>
                  <a:lnTo>
                    <a:pt x="28" y="151"/>
                  </a:lnTo>
                  <a:lnTo>
                    <a:pt x="25" y="150"/>
                  </a:lnTo>
                  <a:lnTo>
                    <a:pt x="24" y="147"/>
                  </a:lnTo>
                  <a:lnTo>
                    <a:pt x="25" y="143"/>
                  </a:lnTo>
                  <a:lnTo>
                    <a:pt x="40" y="128"/>
                  </a:lnTo>
                  <a:lnTo>
                    <a:pt x="44" y="127"/>
                  </a:lnTo>
                  <a:close/>
                  <a:moveTo>
                    <a:pt x="4" y="84"/>
                  </a:moveTo>
                  <a:lnTo>
                    <a:pt x="4" y="84"/>
                  </a:lnTo>
                  <a:lnTo>
                    <a:pt x="25" y="84"/>
                  </a:lnTo>
                  <a:lnTo>
                    <a:pt x="29" y="85"/>
                  </a:lnTo>
                  <a:lnTo>
                    <a:pt x="31" y="88"/>
                  </a:lnTo>
                  <a:lnTo>
                    <a:pt x="29" y="91"/>
                  </a:lnTo>
                  <a:lnTo>
                    <a:pt x="25" y="92"/>
                  </a:lnTo>
                  <a:lnTo>
                    <a:pt x="4" y="92"/>
                  </a:lnTo>
                  <a:lnTo>
                    <a:pt x="1" y="91"/>
                  </a:lnTo>
                  <a:lnTo>
                    <a:pt x="0" y="88"/>
                  </a:lnTo>
                  <a:lnTo>
                    <a:pt x="1" y="85"/>
                  </a:lnTo>
                  <a:lnTo>
                    <a:pt x="4" y="84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61" name="Freeform 177"/>
            <p:cNvSpPr>
              <a:spLocks noEditPoints="1" noChangeArrowheads="1"/>
            </p:cNvSpPr>
            <p:nvPr/>
          </p:nvSpPr>
          <p:spPr bwMode="auto">
            <a:xfrm>
              <a:off x="4429303" y="908431"/>
              <a:ext cx="274701" cy="406035"/>
            </a:xfrm>
            <a:custGeom>
              <a:avLst/>
              <a:gdLst>
                <a:gd name="T0" fmla="*/ 2147483647 w 264"/>
                <a:gd name="T1" fmla="*/ 2147483647 h 382"/>
                <a:gd name="T2" fmla="*/ 2147483647 w 264"/>
                <a:gd name="T3" fmla="*/ 2147483647 h 382"/>
                <a:gd name="T4" fmla="*/ 2147483647 w 264"/>
                <a:gd name="T5" fmla="*/ 2147483647 h 382"/>
                <a:gd name="T6" fmla="*/ 2147483647 w 264"/>
                <a:gd name="T7" fmla="*/ 2147483647 h 382"/>
                <a:gd name="T8" fmla="*/ 2147483647 w 264"/>
                <a:gd name="T9" fmla="*/ 2147483647 h 382"/>
                <a:gd name="T10" fmla="*/ 2147483647 w 264"/>
                <a:gd name="T11" fmla="*/ 2147483647 h 382"/>
                <a:gd name="T12" fmla="*/ 2147483647 w 264"/>
                <a:gd name="T13" fmla="*/ 2147483647 h 382"/>
                <a:gd name="T14" fmla="*/ 2147483647 w 264"/>
                <a:gd name="T15" fmla="*/ 2147483647 h 382"/>
                <a:gd name="T16" fmla="*/ 2147483647 w 264"/>
                <a:gd name="T17" fmla="*/ 2147483647 h 382"/>
                <a:gd name="T18" fmla="*/ 2147483647 w 264"/>
                <a:gd name="T19" fmla="*/ 2147483647 h 382"/>
                <a:gd name="T20" fmla="*/ 2147483647 w 264"/>
                <a:gd name="T21" fmla="*/ 2147483647 h 382"/>
                <a:gd name="T22" fmla="*/ 2147483647 w 264"/>
                <a:gd name="T23" fmla="*/ 2147483647 h 382"/>
                <a:gd name="T24" fmla="*/ 2147483647 w 264"/>
                <a:gd name="T25" fmla="*/ 2147483647 h 382"/>
                <a:gd name="T26" fmla="*/ 2147483647 w 264"/>
                <a:gd name="T27" fmla="*/ 2147483647 h 382"/>
                <a:gd name="T28" fmla="*/ 2147483647 w 264"/>
                <a:gd name="T29" fmla="*/ 2147483647 h 382"/>
                <a:gd name="T30" fmla="*/ 2147483647 w 264"/>
                <a:gd name="T31" fmla="*/ 2147483647 h 382"/>
                <a:gd name="T32" fmla="*/ 2147483647 w 264"/>
                <a:gd name="T33" fmla="*/ 2147483647 h 382"/>
                <a:gd name="T34" fmla="*/ 2147483647 w 264"/>
                <a:gd name="T35" fmla="*/ 2147483647 h 382"/>
                <a:gd name="T36" fmla="*/ 2147483647 w 264"/>
                <a:gd name="T37" fmla="*/ 2147483647 h 382"/>
                <a:gd name="T38" fmla="*/ 2147483647 w 264"/>
                <a:gd name="T39" fmla="*/ 2147483647 h 382"/>
                <a:gd name="T40" fmla="*/ 2147483647 w 264"/>
                <a:gd name="T41" fmla="*/ 2147483647 h 382"/>
                <a:gd name="T42" fmla="*/ 2147483647 w 264"/>
                <a:gd name="T43" fmla="*/ 2147483647 h 382"/>
                <a:gd name="T44" fmla="*/ 2147483647 w 264"/>
                <a:gd name="T45" fmla="*/ 2147483647 h 382"/>
                <a:gd name="T46" fmla="*/ 2147483647 w 264"/>
                <a:gd name="T47" fmla="*/ 2147483647 h 382"/>
                <a:gd name="T48" fmla="*/ 2147483647 w 264"/>
                <a:gd name="T49" fmla="*/ 2147483647 h 382"/>
                <a:gd name="T50" fmla="*/ 2147483647 w 264"/>
                <a:gd name="T51" fmla="*/ 2147483647 h 382"/>
                <a:gd name="T52" fmla="*/ 2147483647 w 264"/>
                <a:gd name="T53" fmla="*/ 2147483647 h 382"/>
                <a:gd name="T54" fmla="*/ 2147483647 w 264"/>
                <a:gd name="T55" fmla="*/ 2147483647 h 382"/>
                <a:gd name="T56" fmla="*/ 2147483647 w 264"/>
                <a:gd name="T57" fmla="*/ 2147483647 h 382"/>
                <a:gd name="T58" fmla="*/ 2147483647 w 264"/>
                <a:gd name="T59" fmla="*/ 2147483647 h 382"/>
                <a:gd name="T60" fmla="*/ 2147483647 w 264"/>
                <a:gd name="T61" fmla="*/ 2147483647 h 382"/>
                <a:gd name="T62" fmla="*/ 2147483647 w 264"/>
                <a:gd name="T63" fmla="*/ 2147483647 h 382"/>
                <a:gd name="T64" fmla="*/ 2147483647 w 264"/>
                <a:gd name="T65" fmla="*/ 2147483647 h 382"/>
                <a:gd name="T66" fmla="*/ 2147483647 w 264"/>
                <a:gd name="T67" fmla="*/ 2147483647 h 382"/>
                <a:gd name="T68" fmla="*/ 2147483647 w 264"/>
                <a:gd name="T69" fmla="*/ 2147483647 h 382"/>
                <a:gd name="T70" fmla="*/ 2147483647 w 264"/>
                <a:gd name="T71" fmla="*/ 2147483647 h 382"/>
                <a:gd name="T72" fmla="*/ 2147483647 w 264"/>
                <a:gd name="T73" fmla="*/ 2147483647 h 382"/>
                <a:gd name="T74" fmla="*/ 2147483647 w 264"/>
                <a:gd name="T75" fmla="*/ 2147483647 h 382"/>
                <a:gd name="T76" fmla="*/ 2147483647 w 264"/>
                <a:gd name="T77" fmla="*/ 2147483647 h 382"/>
                <a:gd name="T78" fmla="*/ 2147483647 w 264"/>
                <a:gd name="T79" fmla="*/ 0 h 382"/>
                <a:gd name="T80" fmla="*/ 2147483647 w 264"/>
                <a:gd name="T81" fmla="*/ 2147483647 h 382"/>
                <a:gd name="T82" fmla="*/ 2147483647 w 264"/>
                <a:gd name="T83" fmla="*/ 2147483647 h 382"/>
                <a:gd name="T84" fmla="*/ 2147483647 w 264"/>
                <a:gd name="T85" fmla="*/ 2147483647 h 382"/>
                <a:gd name="T86" fmla="*/ 2147483647 w 264"/>
                <a:gd name="T87" fmla="*/ 2147483647 h 382"/>
                <a:gd name="T88" fmla="*/ 2147483647 w 264"/>
                <a:gd name="T89" fmla="*/ 2147483647 h 382"/>
                <a:gd name="T90" fmla="*/ 2147483647 w 264"/>
                <a:gd name="T91" fmla="*/ 2147483647 h 382"/>
                <a:gd name="T92" fmla="*/ 2147483647 w 264"/>
                <a:gd name="T93" fmla="*/ 2147483647 h 382"/>
                <a:gd name="T94" fmla="*/ 0 w 264"/>
                <a:gd name="T95" fmla="*/ 2147483647 h 382"/>
                <a:gd name="T96" fmla="*/ 2147483647 w 264"/>
                <a:gd name="T97" fmla="*/ 2147483647 h 382"/>
                <a:gd name="T98" fmla="*/ 2147483647 w 264"/>
                <a:gd name="T99" fmla="*/ 2147483647 h 382"/>
                <a:gd name="T100" fmla="*/ 2147483647 w 264"/>
                <a:gd name="T101" fmla="*/ 2147483647 h 382"/>
                <a:gd name="T102" fmla="*/ 2147483647 w 264"/>
                <a:gd name="T103" fmla="*/ 2147483647 h 382"/>
                <a:gd name="T104" fmla="*/ 2147483647 w 264"/>
                <a:gd name="T105" fmla="*/ 2147483647 h 382"/>
                <a:gd name="T106" fmla="*/ 2147483647 w 264"/>
                <a:gd name="T107" fmla="*/ 2147483647 h 382"/>
                <a:gd name="T108" fmla="*/ 2147483647 w 264"/>
                <a:gd name="T109" fmla="*/ 2147483647 h 382"/>
                <a:gd name="T110" fmla="*/ 2147483647 w 264"/>
                <a:gd name="T111" fmla="*/ 2147483647 h 382"/>
                <a:gd name="T112" fmla="*/ 2147483647 w 264"/>
                <a:gd name="T113" fmla="*/ 2147483647 h 382"/>
                <a:gd name="T114" fmla="*/ 2147483647 w 264"/>
                <a:gd name="T115" fmla="*/ 2147483647 h 382"/>
                <a:gd name="T116" fmla="*/ 2147483647 w 264"/>
                <a:gd name="T117" fmla="*/ 2147483647 h 382"/>
                <a:gd name="T118" fmla="*/ 2147483647 w 264"/>
                <a:gd name="T119" fmla="*/ 2147483647 h 382"/>
                <a:gd name="T120" fmla="*/ 2147483647 w 264"/>
                <a:gd name="T121" fmla="*/ 2147483647 h 382"/>
                <a:gd name="T122" fmla="*/ 2147483647 w 264"/>
                <a:gd name="T123" fmla="*/ 2147483647 h 38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64"/>
                <a:gd name="T187" fmla="*/ 0 h 382"/>
                <a:gd name="T188" fmla="*/ 264 w 264"/>
                <a:gd name="T189" fmla="*/ 382 h 38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64" h="382">
                  <a:moveTo>
                    <a:pt x="174" y="20"/>
                  </a:moveTo>
                  <a:lnTo>
                    <a:pt x="132" y="7"/>
                  </a:lnTo>
                  <a:lnTo>
                    <a:pt x="132" y="151"/>
                  </a:lnTo>
                  <a:lnTo>
                    <a:pt x="140" y="126"/>
                  </a:lnTo>
                  <a:lnTo>
                    <a:pt x="156" y="128"/>
                  </a:lnTo>
                  <a:lnTo>
                    <a:pt x="172" y="134"/>
                  </a:lnTo>
                  <a:lnTo>
                    <a:pt x="186" y="142"/>
                  </a:lnTo>
                  <a:lnTo>
                    <a:pt x="197" y="153"/>
                  </a:lnTo>
                  <a:lnTo>
                    <a:pt x="206" y="166"/>
                  </a:lnTo>
                  <a:lnTo>
                    <a:pt x="214" y="180"/>
                  </a:lnTo>
                  <a:lnTo>
                    <a:pt x="218" y="196"/>
                  </a:lnTo>
                  <a:lnTo>
                    <a:pt x="220" y="204"/>
                  </a:lnTo>
                  <a:lnTo>
                    <a:pt x="220" y="212"/>
                  </a:lnTo>
                  <a:lnTo>
                    <a:pt x="220" y="222"/>
                  </a:lnTo>
                  <a:lnTo>
                    <a:pt x="218" y="230"/>
                  </a:lnTo>
                  <a:lnTo>
                    <a:pt x="215" y="239"/>
                  </a:lnTo>
                  <a:lnTo>
                    <a:pt x="213" y="246"/>
                  </a:lnTo>
                  <a:lnTo>
                    <a:pt x="210" y="254"/>
                  </a:lnTo>
                  <a:lnTo>
                    <a:pt x="205" y="262"/>
                  </a:lnTo>
                  <a:lnTo>
                    <a:pt x="194" y="275"/>
                  </a:lnTo>
                  <a:lnTo>
                    <a:pt x="182" y="286"/>
                  </a:lnTo>
                  <a:lnTo>
                    <a:pt x="174" y="290"/>
                  </a:lnTo>
                  <a:lnTo>
                    <a:pt x="167" y="294"/>
                  </a:lnTo>
                  <a:lnTo>
                    <a:pt x="159" y="296"/>
                  </a:lnTo>
                  <a:lnTo>
                    <a:pt x="150" y="299"/>
                  </a:lnTo>
                  <a:lnTo>
                    <a:pt x="141" y="300"/>
                  </a:lnTo>
                  <a:lnTo>
                    <a:pt x="132" y="300"/>
                  </a:lnTo>
                  <a:lnTo>
                    <a:pt x="132" y="327"/>
                  </a:lnTo>
                  <a:lnTo>
                    <a:pt x="138" y="329"/>
                  </a:lnTo>
                  <a:lnTo>
                    <a:pt x="144" y="333"/>
                  </a:lnTo>
                  <a:lnTo>
                    <a:pt x="148" y="338"/>
                  </a:lnTo>
                  <a:lnTo>
                    <a:pt x="149" y="345"/>
                  </a:lnTo>
                  <a:lnTo>
                    <a:pt x="148" y="353"/>
                  </a:lnTo>
                  <a:lnTo>
                    <a:pt x="144" y="359"/>
                  </a:lnTo>
                  <a:lnTo>
                    <a:pt x="138" y="363"/>
                  </a:lnTo>
                  <a:lnTo>
                    <a:pt x="132" y="364"/>
                  </a:lnTo>
                  <a:lnTo>
                    <a:pt x="132" y="382"/>
                  </a:lnTo>
                  <a:lnTo>
                    <a:pt x="228" y="382"/>
                  </a:lnTo>
                  <a:lnTo>
                    <a:pt x="228" y="361"/>
                  </a:lnTo>
                  <a:lnTo>
                    <a:pt x="228" y="357"/>
                  </a:lnTo>
                  <a:lnTo>
                    <a:pt x="225" y="353"/>
                  </a:lnTo>
                  <a:lnTo>
                    <a:pt x="221" y="349"/>
                  </a:lnTo>
                  <a:lnTo>
                    <a:pt x="215" y="345"/>
                  </a:lnTo>
                  <a:lnTo>
                    <a:pt x="201" y="340"/>
                  </a:lnTo>
                  <a:lnTo>
                    <a:pt x="182" y="336"/>
                  </a:lnTo>
                  <a:lnTo>
                    <a:pt x="199" y="326"/>
                  </a:lnTo>
                  <a:lnTo>
                    <a:pt x="214" y="315"/>
                  </a:lnTo>
                  <a:lnTo>
                    <a:pt x="229" y="302"/>
                  </a:lnTo>
                  <a:lnTo>
                    <a:pt x="241" y="287"/>
                  </a:lnTo>
                  <a:lnTo>
                    <a:pt x="251" y="271"/>
                  </a:lnTo>
                  <a:lnTo>
                    <a:pt x="257" y="253"/>
                  </a:lnTo>
                  <a:lnTo>
                    <a:pt x="263" y="233"/>
                  </a:lnTo>
                  <a:lnTo>
                    <a:pt x="264" y="212"/>
                  </a:lnTo>
                  <a:lnTo>
                    <a:pt x="263" y="200"/>
                  </a:lnTo>
                  <a:lnTo>
                    <a:pt x="262" y="189"/>
                  </a:lnTo>
                  <a:lnTo>
                    <a:pt x="259" y="177"/>
                  </a:lnTo>
                  <a:lnTo>
                    <a:pt x="256" y="166"/>
                  </a:lnTo>
                  <a:lnTo>
                    <a:pt x="251" y="156"/>
                  </a:lnTo>
                  <a:lnTo>
                    <a:pt x="245" y="146"/>
                  </a:lnTo>
                  <a:lnTo>
                    <a:pt x="240" y="137"/>
                  </a:lnTo>
                  <a:lnTo>
                    <a:pt x="232" y="127"/>
                  </a:lnTo>
                  <a:lnTo>
                    <a:pt x="225" y="119"/>
                  </a:lnTo>
                  <a:lnTo>
                    <a:pt x="215" y="111"/>
                  </a:lnTo>
                  <a:lnTo>
                    <a:pt x="207" y="104"/>
                  </a:lnTo>
                  <a:lnTo>
                    <a:pt x="198" y="99"/>
                  </a:lnTo>
                  <a:lnTo>
                    <a:pt x="187" y="93"/>
                  </a:lnTo>
                  <a:lnTo>
                    <a:pt x="176" y="88"/>
                  </a:lnTo>
                  <a:lnTo>
                    <a:pt x="165" y="85"/>
                  </a:lnTo>
                  <a:lnTo>
                    <a:pt x="153" y="82"/>
                  </a:lnTo>
                  <a:lnTo>
                    <a:pt x="174" y="20"/>
                  </a:lnTo>
                  <a:close/>
                  <a:moveTo>
                    <a:pt x="132" y="7"/>
                  </a:moveTo>
                  <a:lnTo>
                    <a:pt x="111" y="0"/>
                  </a:lnTo>
                  <a:lnTo>
                    <a:pt x="56" y="174"/>
                  </a:lnTo>
                  <a:lnTo>
                    <a:pt x="118" y="195"/>
                  </a:lnTo>
                  <a:lnTo>
                    <a:pt x="132" y="151"/>
                  </a:lnTo>
                  <a:lnTo>
                    <a:pt x="132" y="7"/>
                  </a:lnTo>
                  <a:close/>
                  <a:moveTo>
                    <a:pt x="132" y="300"/>
                  </a:moveTo>
                  <a:lnTo>
                    <a:pt x="132" y="300"/>
                  </a:lnTo>
                  <a:lnTo>
                    <a:pt x="118" y="299"/>
                  </a:lnTo>
                  <a:lnTo>
                    <a:pt x="104" y="296"/>
                  </a:lnTo>
                  <a:lnTo>
                    <a:pt x="92" y="291"/>
                  </a:lnTo>
                  <a:lnTo>
                    <a:pt x="80" y="284"/>
                  </a:lnTo>
                  <a:lnTo>
                    <a:pt x="119" y="284"/>
                  </a:lnTo>
                  <a:lnTo>
                    <a:pt x="119" y="260"/>
                  </a:lnTo>
                  <a:lnTo>
                    <a:pt x="58" y="260"/>
                  </a:lnTo>
                  <a:lnTo>
                    <a:pt x="10" y="260"/>
                  </a:lnTo>
                  <a:lnTo>
                    <a:pt x="0" y="260"/>
                  </a:lnTo>
                  <a:lnTo>
                    <a:pt x="0" y="284"/>
                  </a:lnTo>
                  <a:lnTo>
                    <a:pt x="22" y="284"/>
                  </a:lnTo>
                  <a:lnTo>
                    <a:pt x="34" y="300"/>
                  </a:lnTo>
                  <a:lnTo>
                    <a:pt x="48" y="314"/>
                  </a:lnTo>
                  <a:lnTo>
                    <a:pt x="65" y="326"/>
                  </a:lnTo>
                  <a:lnTo>
                    <a:pt x="83" y="336"/>
                  </a:lnTo>
                  <a:lnTo>
                    <a:pt x="64" y="340"/>
                  </a:lnTo>
                  <a:lnTo>
                    <a:pt x="49" y="345"/>
                  </a:lnTo>
                  <a:lnTo>
                    <a:pt x="44" y="349"/>
                  </a:lnTo>
                  <a:lnTo>
                    <a:pt x="39" y="353"/>
                  </a:lnTo>
                  <a:lnTo>
                    <a:pt x="37" y="357"/>
                  </a:lnTo>
                  <a:lnTo>
                    <a:pt x="35" y="361"/>
                  </a:lnTo>
                  <a:lnTo>
                    <a:pt x="35" y="382"/>
                  </a:lnTo>
                  <a:lnTo>
                    <a:pt x="132" y="382"/>
                  </a:lnTo>
                  <a:lnTo>
                    <a:pt x="132" y="364"/>
                  </a:lnTo>
                  <a:lnTo>
                    <a:pt x="125" y="363"/>
                  </a:lnTo>
                  <a:lnTo>
                    <a:pt x="119" y="359"/>
                  </a:lnTo>
                  <a:lnTo>
                    <a:pt x="115" y="353"/>
                  </a:lnTo>
                  <a:lnTo>
                    <a:pt x="114" y="345"/>
                  </a:lnTo>
                  <a:lnTo>
                    <a:pt x="115" y="338"/>
                  </a:lnTo>
                  <a:lnTo>
                    <a:pt x="119" y="333"/>
                  </a:lnTo>
                  <a:lnTo>
                    <a:pt x="125" y="329"/>
                  </a:lnTo>
                  <a:lnTo>
                    <a:pt x="132" y="327"/>
                  </a:lnTo>
                  <a:lnTo>
                    <a:pt x="132" y="300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01" name="组合 197"/>
            <p:cNvGrpSpPr/>
            <p:nvPr/>
          </p:nvGrpSpPr>
          <p:grpSpPr bwMode="auto">
            <a:xfrm>
              <a:off x="4651977" y="852096"/>
              <a:ext cx="238282" cy="147745"/>
              <a:chOff x="0" y="0"/>
              <a:chExt cx="363538" cy="220663"/>
            </a:xfrm>
            <a:solidFill>
              <a:schemeClr val="bg1">
                <a:alpha val="70000"/>
              </a:schemeClr>
            </a:solidFill>
          </p:grpSpPr>
          <p:sp>
            <p:nvSpPr>
              <p:cNvPr id="119" name="Freeform 17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15900" cy="212725"/>
              </a:xfrm>
              <a:custGeom>
                <a:avLst/>
                <a:gdLst>
                  <a:gd name="T0" fmla="*/ 68 w 136"/>
                  <a:gd name="T1" fmla="*/ 0 h 134"/>
                  <a:gd name="T2" fmla="*/ 94 w 136"/>
                  <a:gd name="T3" fmla="*/ 4 h 134"/>
                  <a:gd name="T4" fmla="*/ 106 w 136"/>
                  <a:gd name="T5" fmla="*/ 11 h 134"/>
                  <a:gd name="T6" fmla="*/ 125 w 136"/>
                  <a:gd name="T7" fmla="*/ 28 h 134"/>
                  <a:gd name="T8" fmla="*/ 134 w 136"/>
                  <a:gd name="T9" fmla="*/ 53 h 134"/>
                  <a:gd name="T10" fmla="*/ 134 w 136"/>
                  <a:gd name="T11" fmla="*/ 79 h 134"/>
                  <a:gd name="T12" fmla="*/ 131 w 136"/>
                  <a:gd name="T13" fmla="*/ 92 h 134"/>
                  <a:gd name="T14" fmla="*/ 121 w 136"/>
                  <a:gd name="T15" fmla="*/ 110 h 134"/>
                  <a:gd name="T16" fmla="*/ 106 w 136"/>
                  <a:gd name="T17" fmla="*/ 123 h 134"/>
                  <a:gd name="T18" fmla="*/ 88 w 136"/>
                  <a:gd name="T19" fmla="*/ 131 h 134"/>
                  <a:gd name="T20" fmla="*/ 68 w 136"/>
                  <a:gd name="T21" fmla="*/ 134 h 134"/>
                  <a:gd name="T22" fmla="*/ 68 w 136"/>
                  <a:gd name="T23" fmla="*/ 122 h 134"/>
                  <a:gd name="T24" fmla="*/ 84 w 136"/>
                  <a:gd name="T25" fmla="*/ 119 h 134"/>
                  <a:gd name="T26" fmla="*/ 99 w 136"/>
                  <a:gd name="T27" fmla="*/ 112 h 134"/>
                  <a:gd name="T28" fmla="*/ 111 w 136"/>
                  <a:gd name="T29" fmla="*/ 102 h 134"/>
                  <a:gd name="T30" fmla="*/ 119 w 136"/>
                  <a:gd name="T31" fmla="*/ 87 h 134"/>
                  <a:gd name="T32" fmla="*/ 119 w 136"/>
                  <a:gd name="T33" fmla="*/ 87 h 134"/>
                  <a:gd name="T34" fmla="*/ 123 w 136"/>
                  <a:gd name="T35" fmla="*/ 66 h 134"/>
                  <a:gd name="T36" fmla="*/ 119 w 136"/>
                  <a:gd name="T37" fmla="*/ 45 h 134"/>
                  <a:gd name="T38" fmla="*/ 107 w 136"/>
                  <a:gd name="T39" fmla="*/ 28 h 134"/>
                  <a:gd name="T40" fmla="*/ 88 w 136"/>
                  <a:gd name="T41" fmla="*/ 16 h 134"/>
                  <a:gd name="T42" fmla="*/ 79 w 136"/>
                  <a:gd name="T43" fmla="*/ 14 h 134"/>
                  <a:gd name="T44" fmla="*/ 68 w 136"/>
                  <a:gd name="T45" fmla="*/ 0 h 134"/>
                  <a:gd name="T46" fmla="*/ 6 w 136"/>
                  <a:gd name="T47" fmla="*/ 42 h 134"/>
                  <a:gd name="T48" fmla="*/ 16 w 136"/>
                  <a:gd name="T49" fmla="*/ 24 h 134"/>
                  <a:gd name="T50" fmla="*/ 31 w 136"/>
                  <a:gd name="T51" fmla="*/ 11 h 134"/>
                  <a:gd name="T52" fmla="*/ 49 w 136"/>
                  <a:gd name="T53" fmla="*/ 3 h 134"/>
                  <a:gd name="T54" fmla="*/ 68 w 136"/>
                  <a:gd name="T55" fmla="*/ 0 h 134"/>
                  <a:gd name="T56" fmla="*/ 68 w 136"/>
                  <a:gd name="T57" fmla="*/ 12 h 134"/>
                  <a:gd name="T58" fmla="*/ 52 w 136"/>
                  <a:gd name="T59" fmla="*/ 15 h 134"/>
                  <a:gd name="T60" fmla="*/ 38 w 136"/>
                  <a:gd name="T61" fmla="*/ 22 h 134"/>
                  <a:gd name="T62" fmla="*/ 26 w 136"/>
                  <a:gd name="T63" fmla="*/ 33 h 134"/>
                  <a:gd name="T64" fmla="*/ 18 w 136"/>
                  <a:gd name="T65" fmla="*/ 46 h 134"/>
                  <a:gd name="T66" fmla="*/ 14 w 136"/>
                  <a:gd name="T67" fmla="*/ 57 h 134"/>
                  <a:gd name="T68" fmla="*/ 15 w 136"/>
                  <a:gd name="T69" fmla="*/ 79 h 134"/>
                  <a:gd name="T70" fmla="*/ 23 w 136"/>
                  <a:gd name="T71" fmla="*/ 98 h 134"/>
                  <a:gd name="T72" fmla="*/ 38 w 136"/>
                  <a:gd name="T73" fmla="*/ 112 h 134"/>
                  <a:gd name="T74" fmla="*/ 48 w 136"/>
                  <a:gd name="T75" fmla="*/ 118 h 134"/>
                  <a:gd name="T76" fmla="*/ 68 w 136"/>
                  <a:gd name="T77" fmla="*/ 122 h 134"/>
                  <a:gd name="T78" fmla="*/ 68 w 136"/>
                  <a:gd name="T79" fmla="*/ 134 h 134"/>
                  <a:gd name="T80" fmla="*/ 43 w 136"/>
                  <a:gd name="T81" fmla="*/ 130 h 134"/>
                  <a:gd name="T82" fmla="*/ 31 w 136"/>
                  <a:gd name="T83" fmla="*/ 123 h 134"/>
                  <a:gd name="T84" fmla="*/ 12 w 136"/>
                  <a:gd name="T85" fmla="*/ 104 h 134"/>
                  <a:gd name="T86" fmla="*/ 3 w 136"/>
                  <a:gd name="T87" fmla="*/ 81 h 134"/>
                  <a:gd name="T88" fmla="*/ 1 w 136"/>
                  <a:gd name="T89" fmla="*/ 56 h 134"/>
                  <a:gd name="T90" fmla="*/ 6 w 136"/>
                  <a:gd name="T91" fmla="*/ 42 h 13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36"/>
                  <a:gd name="T139" fmla="*/ 0 h 134"/>
                  <a:gd name="T140" fmla="*/ 136 w 136"/>
                  <a:gd name="T141" fmla="*/ 134 h 13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36" h="134">
                    <a:moveTo>
                      <a:pt x="68" y="0"/>
                    </a:moveTo>
                    <a:lnTo>
                      <a:pt x="68" y="0"/>
                    </a:lnTo>
                    <a:lnTo>
                      <a:pt x="81" y="0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106" y="11"/>
                    </a:lnTo>
                    <a:lnTo>
                      <a:pt x="115" y="19"/>
                    </a:lnTo>
                    <a:lnTo>
                      <a:pt x="125" y="28"/>
                    </a:lnTo>
                    <a:lnTo>
                      <a:pt x="130" y="41"/>
                    </a:lnTo>
                    <a:lnTo>
                      <a:pt x="134" y="53"/>
                    </a:lnTo>
                    <a:lnTo>
                      <a:pt x="136" y="65"/>
                    </a:lnTo>
                    <a:lnTo>
                      <a:pt x="134" y="79"/>
                    </a:lnTo>
                    <a:lnTo>
                      <a:pt x="131" y="92"/>
                    </a:lnTo>
                    <a:lnTo>
                      <a:pt x="131" y="92"/>
                    </a:lnTo>
                    <a:lnTo>
                      <a:pt x="126" y="102"/>
                    </a:lnTo>
                    <a:lnTo>
                      <a:pt x="121" y="110"/>
                    </a:lnTo>
                    <a:lnTo>
                      <a:pt x="114" y="116"/>
                    </a:lnTo>
                    <a:lnTo>
                      <a:pt x="106" y="123"/>
                    </a:lnTo>
                    <a:lnTo>
                      <a:pt x="98" y="129"/>
                    </a:lnTo>
                    <a:lnTo>
                      <a:pt x="88" y="131"/>
                    </a:lnTo>
                    <a:lnTo>
                      <a:pt x="79" y="134"/>
                    </a:lnTo>
                    <a:lnTo>
                      <a:pt x="68" y="134"/>
                    </a:lnTo>
                    <a:lnTo>
                      <a:pt x="68" y="122"/>
                    </a:lnTo>
                    <a:lnTo>
                      <a:pt x="68" y="122"/>
                    </a:lnTo>
                    <a:lnTo>
                      <a:pt x="76" y="122"/>
                    </a:lnTo>
                    <a:lnTo>
                      <a:pt x="84" y="119"/>
                    </a:lnTo>
                    <a:lnTo>
                      <a:pt x="92" y="116"/>
                    </a:lnTo>
                    <a:lnTo>
                      <a:pt x="99" y="112"/>
                    </a:lnTo>
                    <a:lnTo>
                      <a:pt x="104" y="108"/>
                    </a:lnTo>
                    <a:lnTo>
                      <a:pt x="111" y="102"/>
                    </a:lnTo>
                    <a:lnTo>
                      <a:pt x="115" y="95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22" y="77"/>
                    </a:lnTo>
                    <a:lnTo>
                      <a:pt x="123" y="66"/>
                    </a:lnTo>
                    <a:lnTo>
                      <a:pt x="122" y="56"/>
                    </a:lnTo>
                    <a:lnTo>
                      <a:pt x="119" y="45"/>
                    </a:lnTo>
                    <a:lnTo>
                      <a:pt x="114" y="37"/>
                    </a:lnTo>
                    <a:lnTo>
                      <a:pt x="107" y="28"/>
                    </a:lnTo>
                    <a:lnTo>
                      <a:pt x="99" y="22"/>
                    </a:lnTo>
                    <a:lnTo>
                      <a:pt x="88" y="16"/>
                    </a:lnTo>
                    <a:lnTo>
                      <a:pt x="88" y="16"/>
                    </a:lnTo>
                    <a:lnTo>
                      <a:pt x="79" y="14"/>
                    </a:lnTo>
                    <a:lnTo>
                      <a:pt x="68" y="12"/>
                    </a:lnTo>
                    <a:lnTo>
                      <a:pt x="68" y="0"/>
                    </a:lnTo>
                    <a:close/>
                    <a:moveTo>
                      <a:pt x="6" y="42"/>
                    </a:moveTo>
                    <a:lnTo>
                      <a:pt x="6" y="42"/>
                    </a:lnTo>
                    <a:lnTo>
                      <a:pt x="10" y="33"/>
                    </a:lnTo>
                    <a:lnTo>
                      <a:pt x="16" y="24"/>
                    </a:lnTo>
                    <a:lnTo>
                      <a:pt x="23" y="16"/>
                    </a:lnTo>
                    <a:lnTo>
                      <a:pt x="31" y="11"/>
                    </a:lnTo>
                    <a:lnTo>
                      <a:pt x="39" y="5"/>
                    </a:lnTo>
                    <a:lnTo>
                      <a:pt x="49" y="3"/>
                    </a:lnTo>
                    <a:lnTo>
                      <a:pt x="58" y="0"/>
                    </a:lnTo>
                    <a:lnTo>
                      <a:pt x="68" y="0"/>
                    </a:lnTo>
                    <a:lnTo>
                      <a:pt x="68" y="12"/>
                    </a:lnTo>
                    <a:lnTo>
                      <a:pt x="68" y="12"/>
                    </a:lnTo>
                    <a:lnTo>
                      <a:pt x="60" y="12"/>
                    </a:lnTo>
                    <a:lnTo>
                      <a:pt x="52" y="15"/>
                    </a:lnTo>
                    <a:lnTo>
                      <a:pt x="45" y="18"/>
                    </a:lnTo>
                    <a:lnTo>
                      <a:pt x="38" y="22"/>
                    </a:lnTo>
                    <a:lnTo>
                      <a:pt x="31" y="26"/>
                    </a:lnTo>
                    <a:lnTo>
                      <a:pt x="26" y="33"/>
                    </a:lnTo>
                    <a:lnTo>
                      <a:pt x="20" y="39"/>
                    </a:lnTo>
                    <a:lnTo>
                      <a:pt x="18" y="46"/>
                    </a:lnTo>
                    <a:lnTo>
                      <a:pt x="18" y="46"/>
                    </a:lnTo>
                    <a:lnTo>
                      <a:pt x="14" y="57"/>
                    </a:lnTo>
                    <a:lnTo>
                      <a:pt x="14" y="68"/>
                    </a:lnTo>
                    <a:lnTo>
                      <a:pt x="15" y="79"/>
                    </a:lnTo>
                    <a:lnTo>
                      <a:pt x="18" y="88"/>
                    </a:lnTo>
                    <a:lnTo>
                      <a:pt x="23" y="98"/>
                    </a:lnTo>
                    <a:lnTo>
                      <a:pt x="30" y="106"/>
                    </a:lnTo>
                    <a:lnTo>
                      <a:pt x="38" y="112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58" y="121"/>
                    </a:lnTo>
                    <a:lnTo>
                      <a:pt x="68" y="122"/>
                    </a:lnTo>
                    <a:lnTo>
                      <a:pt x="68" y="134"/>
                    </a:lnTo>
                    <a:lnTo>
                      <a:pt x="68" y="134"/>
                    </a:lnTo>
                    <a:lnTo>
                      <a:pt x="56" y="133"/>
                    </a:lnTo>
                    <a:lnTo>
                      <a:pt x="43" y="130"/>
                    </a:lnTo>
                    <a:lnTo>
                      <a:pt x="43" y="130"/>
                    </a:lnTo>
                    <a:lnTo>
                      <a:pt x="31" y="123"/>
                    </a:lnTo>
                    <a:lnTo>
                      <a:pt x="20" y="115"/>
                    </a:lnTo>
                    <a:lnTo>
                      <a:pt x="12" y="104"/>
                    </a:lnTo>
                    <a:lnTo>
                      <a:pt x="6" y="93"/>
                    </a:lnTo>
                    <a:lnTo>
                      <a:pt x="3" y="81"/>
                    </a:lnTo>
                    <a:lnTo>
                      <a:pt x="0" y="68"/>
                    </a:lnTo>
                    <a:lnTo>
                      <a:pt x="1" y="56"/>
                    </a:lnTo>
                    <a:lnTo>
                      <a:pt x="6" y="42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20" name="Freeform 179"/>
              <p:cNvSpPr>
                <a:spLocks noChangeArrowheads="1"/>
              </p:cNvSpPr>
              <p:nvPr/>
            </p:nvSpPr>
            <p:spPr bwMode="auto">
              <a:xfrm>
                <a:off x="192087" y="128588"/>
                <a:ext cx="106363" cy="65088"/>
              </a:xfrm>
              <a:custGeom>
                <a:avLst/>
                <a:gdLst>
                  <a:gd name="T0" fmla="*/ 61 w 67"/>
                  <a:gd name="T1" fmla="*/ 41 h 41"/>
                  <a:gd name="T2" fmla="*/ 67 w 67"/>
                  <a:gd name="T3" fmla="*/ 25 h 41"/>
                  <a:gd name="T4" fmla="*/ 6 w 67"/>
                  <a:gd name="T5" fmla="*/ 0 h 41"/>
                  <a:gd name="T6" fmla="*/ 0 w 67"/>
                  <a:gd name="T7" fmla="*/ 17 h 41"/>
                  <a:gd name="T8" fmla="*/ 61 w 67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41"/>
                  <a:gd name="T17" fmla="*/ 67 w 67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41">
                    <a:moveTo>
                      <a:pt x="61" y="41"/>
                    </a:moveTo>
                    <a:lnTo>
                      <a:pt x="67" y="25"/>
                    </a:lnTo>
                    <a:lnTo>
                      <a:pt x="6" y="0"/>
                    </a:lnTo>
                    <a:lnTo>
                      <a:pt x="0" y="17"/>
                    </a:lnTo>
                    <a:lnTo>
                      <a:pt x="61" y="4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21" name="Freeform 180"/>
              <p:cNvSpPr>
                <a:spLocks noChangeArrowheads="1"/>
              </p:cNvSpPr>
              <p:nvPr/>
            </p:nvSpPr>
            <p:spPr bwMode="auto">
              <a:xfrm>
                <a:off x="225425" y="139700"/>
                <a:ext cx="138113" cy="80963"/>
              </a:xfrm>
              <a:custGeom>
                <a:avLst/>
                <a:gdLst>
                  <a:gd name="T0" fmla="*/ 67 w 87"/>
                  <a:gd name="T1" fmla="*/ 51 h 51"/>
                  <a:gd name="T2" fmla="*/ 67 w 87"/>
                  <a:gd name="T3" fmla="*/ 51 h 51"/>
                  <a:gd name="T4" fmla="*/ 73 w 87"/>
                  <a:gd name="T5" fmla="*/ 51 h 51"/>
                  <a:gd name="T6" fmla="*/ 79 w 87"/>
                  <a:gd name="T7" fmla="*/ 51 h 51"/>
                  <a:gd name="T8" fmla="*/ 83 w 87"/>
                  <a:gd name="T9" fmla="*/ 47 h 51"/>
                  <a:gd name="T10" fmla="*/ 86 w 87"/>
                  <a:gd name="T11" fmla="*/ 43 h 51"/>
                  <a:gd name="T12" fmla="*/ 86 w 87"/>
                  <a:gd name="T13" fmla="*/ 43 h 51"/>
                  <a:gd name="T14" fmla="*/ 87 w 87"/>
                  <a:gd name="T15" fmla="*/ 37 h 51"/>
                  <a:gd name="T16" fmla="*/ 86 w 87"/>
                  <a:gd name="T17" fmla="*/ 31 h 51"/>
                  <a:gd name="T18" fmla="*/ 83 w 87"/>
                  <a:gd name="T19" fmla="*/ 27 h 51"/>
                  <a:gd name="T20" fmla="*/ 78 w 87"/>
                  <a:gd name="T21" fmla="*/ 24 h 51"/>
                  <a:gd name="T22" fmla="*/ 21 w 87"/>
                  <a:gd name="T23" fmla="*/ 1 h 51"/>
                  <a:gd name="T24" fmla="*/ 21 w 87"/>
                  <a:gd name="T25" fmla="*/ 1 h 51"/>
                  <a:gd name="T26" fmla="*/ 15 w 87"/>
                  <a:gd name="T27" fmla="*/ 0 h 51"/>
                  <a:gd name="T28" fmla="*/ 10 w 87"/>
                  <a:gd name="T29" fmla="*/ 1 h 51"/>
                  <a:gd name="T30" fmla="*/ 4 w 87"/>
                  <a:gd name="T31" fmla="*/ 4 h 51"/>
                  <a:gd name="T32" fmla="*/ 2 w 87"/>
                  <a:gd name="T33" fmla="*/ 10 h 51"/>
                  <a:gd name="T34" fmla="*/ 2 w 87"/>
                  <a:gd name="T35" fmla="*/ 10 h 51"/>
                  <a:gd name="T36" fmla="*/ 0 w 87"/>
                  <a:gd name="T37" fmla="*/ 15 h 51"/>
                  <a:gd name="T38" fmla="*/ 2 w 87"/>
                  <a:gd name="T39" fmla="*/ 20 h 51"/>
                  <a:gd name="T40" fmla="*/ 4 w 87"/>
                  <a:gd name="T41" fmla="*/ 24 h 51"/>
                  <a:gd name="T42" fmla="*/ 10 w 87"/>
                  <a:gd name="T43" fmla="*/ 28 h 51"/>
                  <a:gd name="T44" fmla="*/ 67 w 87"/>
                  <a:gd name="T45" fmla="*/ 51 h 5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87"/>
                  <a:gd name="T70" fmla="*/ 0 h 51"/>
                  <a:gd name="T71" fmla="*/ 87 w 87"/>
                  <a:gd name="T72" fmla="*/ 51 h 5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87" h="51">
                    <a:moveTo>
                      <a:pt x="67" y="51"/>
                    </a:moveTo>
                    <a:lnTo>
                      <a:pt x="67" y="51"/>
                    </a:lnTo>
                    <a:lnTo>
                      <a:pt x="73" y="51"/>
                    </a:lnTo>
                    <a:lnTo>
                      <a:pt x="79" y="51"/>
                    </a:lnTo>
                    <a:lnTo>
                      <a:pt x="83" y="47"/>
                    </a:lnTo>
                    <a:lnTo>
                      <a:pt x="86" y="43"/>
                    </a:lnTo>
                    <a:lnTo>
                      <a:pt x="86" y="43"/>
                    </a:lnTo>
                    <a:lnTo>
                      <a:pt x="87" y="37"/>
                    </a:lnTo>
                    <a:lnTo>
                      <a:pt x="86" y="31"/>
                    </a:lnTo>
                    <a:lnTo>
                      <a:pt x="83" y="27"/>
                    </a:lnTo>
                    <a:lnTo>
                      <a:pt x="78" y="24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4" y="24"/>
                    </a:lnTo>
                    <a:lnTo>
                      <a:pt x="10" y="28"/>
                    </a:lnTo>
                    <a:lnTo>
                      <a:pt x="67" y="5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14463" name="Freeform 181"/>
            <p:cNvSpPr>
              <a:spLocks noEditPoints="1" noChangeArrowheads="1"/>
            </p:cNvSpPr>
            <p:nvPr/>
          </p:nvSpPr>
          <p:spPr bwMode="auto">
            <a:xfrm>
              <a:off x="4660301" y="1710934"/>
              <a:ext cx="286147" cy="104166"/>
            </a:xfrm>
            <a:custGeom>
              <a:avLst/>
              <a:gdLst>
                <a:gd name="T0" fmla="*/ 2147483647 w 275"/>
                <a:gd name="T1" fmla="*/ 2147483647 h 98"/>
                <a:gd name="T2" fmla="*/ 2147483647 w 275"/>
                <a:gd name="T3" fmla="*/ 2147483647 h 98"/>
                <a:gd name="T4" fmla="*/ 2147483647 w 275"/>
                <a:gd name="T5" fmla="*/ 2147483647 h 98"/>
                <a:gd name="T6" fmla="*/ 2147483647 w 275"/>
                <a:gd name="T7" fmla="*/ 2147483647 h 98"/>
                <a:gd name="T8" fmla="*/ 2147483647 w 275"/>
                <a:gd name="T9" fmla="*/ 2147483647 h 98"/>
                <a:gd name="T10" fmla="*/ 2147483647 w 275"/>
                <a:gd name="T11" fmla="*/ 2147483647 h 98"/>
                <a:gd name="T12" fmla="*/ 2147483647 w 275"/>
                <a:gd name="T13" fmla="*/ 2147483647 h 98"/>
                <a:gd name="T14" fmla="*/ 2147483647 w 275"/>
                <a:gd name="T15" fmla="*/ 2147483647 h 98"/>
                <a:gd name="T16" fmla="*/ 2147483647 w 275"/>
                <a:gd name="T17" fmla="*/ 2147483647 h 98"/>
                <a:gd name="T18" fmla="*/ 2147483647 w 275"/>
                <a:gd name="T19" fmla="*/ 2147483647 h 98"/>
                <a:gd name="T20" fmla="*/ 2147483647 w 275"/>
                <a:gd name="T21" fmla="*/ 2147483647 h 98"/>
                <a:gd name="T22" fmla="*/ 2147483647 w 275"/>
                <a:gd name="T23" fmla="*/ 2147483647 h 98"/>
                <a:gd name="T24" fmla="*/ 2147483647 w 275"/>
                <a:gd name="T25" fmla="*/ 2147483647 h 98"/>
                <a:gd name="T26" fmla="*/ 2147483647 w 275"/>
                <a:gd name="T27" fmla="*/ 2147483647 h 98"/>
                <a:gd name="T28" fmla="*/ 2147483647 w 275"/>
                <a:gd name="T29" fmla="*/ 2147483647 h 98"/>
                <a:gd name="T30" fmla="*/ 2147483647 w 275"/>
                <a:gd name="T31" fmla="*/ 2147483647 h 98"/>
                <a:gd name="T32" fmla="*/ 2147483647 w 275"/>
                <a:gd name="T33" fmla="*/ 2147483647 h 98"/>
                <a:gd name="T34" fmla="*/ 2147483647 w 275"/>
                <a:gd name="T35" fmla="*/ 2147483647 h 98"/>
                <a:gd name="T36" fmla="*/ 2147483647 w 275"/>
                <a:gd name="T37" fmla="*/ 2147483647 h 98"/>
                <a:gd name="T38" fmla="*/ 2147483647 w 275"/>
                <a:gd name="T39" fmla="*/ 2147483647 h 98"/>
                <a:gd name="T40" fmla="*/ 2147483647 w 275"/>
                <a:gd name="T41" fmla="*/ 2147483647 h 98"/>
                <a:gd name="T42" fmla="*/ 2147483647 w 275"/>
                <a:gd name="T43" fmla="*/ 2147483647 h 98"/>
                <a:gd name="T44" fmla="*/ 2147483647 w 275"/>
                <a:gd name="T45" fmla="*/ 2147483647 h 98"/>
                <a:gd name="T46" fmla="*/ 2147483647 w 275"/>
                <a:gd name="T47" fmla="*/ 2147483647 h 98"/>
                <a:gd name="T48" fmla="*/ 2147483647 w 275"/>
                <a:gd name="T49" fmla="*/ 2147483647 h 98"/>
                <a:gd name="T50" fmla="*/ 2147483647 w 275"/>
                <a:gd name="T51" fmla="*/ 2147483647 h 98"/>
                <a:gd name="T52" fmla="*/ 2147483647 w 275"/>
                <a:gd name="T53" fmla="*/ 2147483647 h 98"/>
                <a:gd name="T54" fmla="*/ 2147483647 w 275"/>
                <a:gd name="T55" fmla="*/ 2147483647 h 98"/>
                <a:gd name="T56" fmla="*/ 2147483647 w 275"/>
                <a:gd name="T57" fmla="*/ 2147483647 h 98"/>
                <a:gd name="T58" fmla="*/ 2147483647 w 275"/>
                <a:gd name="T59" fmla="*/ 2147483647 h 98"/>
                <a:gd name="T60" fmla="*/ 2147483647 w 275"/>
                <a:gd name="T61" fmla="*/ 2147483647 h 98"/>
                <a:gd name="T62" fmla="*/ 2147483647 w 275"/>
                <a:gd name="T63" fmla="*/ 2147483647 h 98"/>
                <a:gd name="T64" fmla="*/ 2147483647 w 275"/>
                <a:gd name="T65" fmla="*/ 2147483647 h 98"/>
                <a:gd name="T66" fmla="*/ 2147483647 w 275"/>
                <a:gd name="T67" fmla="*/ 2147483647 h 98"/>
                <a:gd name="T68" fmla="*/ 2147483647 w 275"/>
                <a:gd name="T69" fmla="*/ 2147483647 h 98"/>
                <a:gd name="T70" fmla="*/ 2147483647 w 275"/>
                <a:gd name="T71" fmla="*/ 2147483647 h 98"/>
                <a:gd name="T72" fmla="*/ 2147483647 w 275"/>
                <a:gd name="T73" fmla="*/ 0 h 98"/>
                <a:gd name="T74" fmla="*/ 2147483647 w 275"/>
                <a:gd name="T75" fmla="*/ 0 h 98"/>
                <a:gd name="T76" fmla="*/ 2147483647 w 275"/>
                <a:gd name="T77" fmla="*/ 2147483647 h 98"/>
                <a:gd name="T78" fmla="*/ 2147483647 w 275"/>
                <a:gd name="T79" fmla="*/ 2147483647 h 98"/>
                <a:gd name="T80" fmla="*/ 2147483647 w 275"/>
                <a:gd name="T81" fmla="*/ 0 h 98"/>
                <a:gd name="T82" fmla="*/ 2147483647 w 275"/>
                <a:gd name="T83" fmla="*/ 2147483647 h 98"/>
                <a:gd name="T84" fmla="*/ 2147483647 w 275"/>
                <a:gd name="T85" fmla="*/ 2147483647 h 98"/>
                <a:gd name="T86" fmla="*/ 2147483647 w 275"/>
                <a:gd name="T87" fmla="*/ 2147483647 h 98"/>
                <a:gd name="T88" fmla="*/ 2147483647 w 275"/>
                <a:gd name="T89" fmla="*/ 2147483647 h 98"/>
                <a:gd name="T90" fmla="*/ 2147483647 w 275"/>
                <a:gd name="T91" fmla="*/ 2147483647 h 98"/>
                <a:gd name="T92" fmla="*/ 2147483647 w 275"/>
                <a:gd name="T93" fmla="*/ 2147483647 h 98"/>
                <a:gd name="T94" fmla="*/ 2147483647 w 275"/>
                <a:gd name="T95" fmla="*/ 2147483647 h 98"/>
                <a:gd name="T96" fmla="*/ 2147483647 w 275"/>
                <a:gd name="T97" fmla="*/ 2147483647 h 98"/>
                <a:gd name="T98" fmla="*/ 2147483647 w 275"/>
                <a:gd name="T99" fmla="*/ 2147483647 h 98"/>
                <a:gd name="T100" fmla="*/ 2147483647 w 275"/>
                <a:gd name="T101" fmla="*/ 2147483647 h 98"/>
                <a:gd name="T102" fmla="*/ 2147483647 w 275"/>
                <a:gd name="T103" fmla="*/ 2147483647 h 98"/>
                <a:gd name="T104" fmla="*/ 2147483647 w 275"/>
                <a:gd name="T105" fmla="*/ 2147483647 h 98"/>
                <a:gd name="T106" fmla="*/ 2147483647 w 275"/>
                <a:gd name="T107" fmla="*/ 2147483647 h 98"/>
                <a:gd name="T108" fmla="*/ 2147483647 w 275"/>
                <a:gd name="T109" fmla="*/ 2147483647 h 98"/>
                <a:gd name="T110" fmla="*/ 2147483647 w 275"/>
                <a:gd name="T111" fmla="*/ 2147483647 h 98"/>
                <a:gd name="T112" fmla="*/ 2147483647 w 275"/>
                <a:gd name="T113" fmla="*/ 2147483647 h 98"/>
                <a:gd name="T114" fmla="*/ 2147483647 w 275"/>
                <a:gd name="T115" fmla="*/ 2147483647 h 98"/>
                <a:gd name="T116" fmla="*/ 2147483647 w 275"/>
                <a:gd name="T117" fmla="*/ 2147483647 h 98"/>
                <a:gd name="T118" fmla="*/ 2147483647 w 275"/>
                <a:gd name="T119" fmla="*/ 2147483647 h 9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75"/>
                <a:gd name="T181" fmla="*/ 0 h 98"/>
                <a:gd name="T182" fmla="*/ 275 w 275"/>
                <a:gd name="T183" fmla="*/ 98 h 9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75" h="98">
                  <a:moveTo>
                    <a:pt x="240" y="40"/>
                  </a:moveTo>
                  <a:lnTo>
                    <a:pt x="239" y="40"/>
                  </a:lnTo>
                  <a:lnTo>
                    <a:pt x="239" y="44"/>
                  </a:lnTo>
                  <a:lnTo>
                    <a:pt x="258" y="65"/>
                  </a:lnTo>
                  <a:lnTo>
                    <a:pt x="255" y="82"/>
                  </a:lnTo>
                  <a:lnTo>
                    <a:pt x="239" y="88"/>
                  </a:lnTo>
                  <a:lnTo>
                    <a:pt x="239" y="94"/>
                  </a:lnTo>
                  <a:lnTo>
                    <a:pt x="275" y="78"/>
                  </a:lnTo>
                  <a:lnTo>
                    <a:pt x="240" y="40"/>
                  </a:lnTo>
                  <a:close/>
                  <a:moveTo>
                    <a:pt x="239" y="40"/>
                  </a:moveTo>
                  <a:lnTo>
                    <a:pt x="118" y="15"/>
                  </a:lnTo>
                  <a:lnTo>
                    <a:pt x="115" y="13"/>
                  </a:lnTo>
                  <a:lnTo>
                    <a:pt x="111" y="11"/>
                  </a:lnTo>
                  <a:lnTo>
                    <a:pt x="84" y="4"/>
                  </a:lnTo>
                  <a:lnTo>
                    <a:pt x="84" y="8"/>
                  </a:lnTo>
                  <a:lnTo>
                    <a:pt x="107" y="14"/>
                  </a:lnTo>
                  <a:lnTo>
                    <a:pt x="110" y="15"/>
                  </a:lnTo>
                  <a:lnTo>
                    <a:pt x="113" y="17"/>
                  </a:lnTo>
                  <a:lnTo>
                    <a:pt x="113" y="19"/>
                  </a:lnTo>
                  <a:lnTo>
                    <a:pt x="113" y="22"/>
                  </a:lnTo>
                  <a:lnTo>
                    <a:pt x="110" y="36"/>
                  </a:lnTo>
                  <a:lnTo>
                    <a:pt x="109" y="33"/>
                  </a:lnTo>
                  <a:lnTo>
                    <a:pt x="105" y="30"/>
                  </a:lnTo>
                  <a:lnTo>
                    <a:pt x="84" y="26"/>
                  </a:lnTo>
                  <a:lnTo>
                    <a:pt x="84" y="73"/>
                  </a:lnTo>
                  <a:lnTo>
                    <a:pt x="99" y="76"/>
                  </a:lnTo>
                  <a:lnTo>
                    <a:pt x="103" y="76"/>
                  </a:lnTo>
                  <a:lnTo>
                    <a:pt x="106" y="73"/>
                  </a:lnTo>
                  <a:lnTo>
                    <a:pt x="228" y="98"/>
                  </a:lnTo>
                  <a:lnTo>
                    <a:pt x="239" y="94"/>
                  </a:lnTo>
                  <a:lnTo>
                    <a:pt x="239" y="88"/>
                  </a:lnTo>
                  <a:lnTo>
                    <a:pt x="228" y="94"/>
                  </a:lnTo>
                  <a:lnTo>
                    <a:pt x="225" y="92"/>
                  </a:lnTo>
                  <a:lnTo>
                    <a:pt x="222" y="91"/>
                  </a:lnTo>
                  <a:lnTo>
                    <a:pt x="220" y="90"/>
                  </a:lnTo>
                  <a:lnTo>
                    <a:pt x="218" y="86"/>
                  </a:lnTo>
                  <a:lnTo>
                    <a:pt x="218" y="83"/>
                  </a:lnTo>
                  <a:lnTo>
                    <a:pt x="220" y="80"/>
                  </a:lnTo>
                  <a:lnTo>
                    <a:pt x="221" y="78"/>
                  </a:lnTo>
                  <a:lnTo>
                    <a:pt x="224" y="76"/>
                  </a:lnTo>
                  <a:lnTo>
                    <a:pt x="226" y="76"/>
                  </a:lnTo>
                  <a:lnTo>
                    <a:pt x="224" y="75"/>
                  </a:lnTo>
                  <a:lnTo>
                    <a:pt x="222" y="72"/>
                  </a:lnTo>
                  <a:lnTo>
                    <a:pt x="221" y="69"/>
                  </a:lnTo>
                  <a:lnTo>
                    <a:pt x="221" y="67"/>
                  </a:lnTo>
                  <a:lnTo>
                    <a:pt x="222" y="64"/>
                  </a:lnTo>
                  <a:lnTo>
                    <a:pt x="225" y="61"/>
                  </a:lnTo>
                  <a:lnTo>
                    <a:pt x="226" y="60"/>
                  </a:lnTo>
                  <a:lnTo>
                    <a:pt x="230" y="60"/>
                  </a:lnTo>
                  <a:lnTo>
                    <a:pt x="228" y="57"/>
                  </a:lnTo>
                  <a:lnTo>
                    <a:pt x="225" y="56"/>
                  </a:lnTo>
                  <a:lnTo>
                    <a:pt x="225" y="53"/>
                  </a:lnTo>
                  <a:lnTo>
                    <a:pt x="225" y="49"/>
                  </a:lnTo>
                  <a:lnTo>
                    <a:pt x="226" y="46"/>
                  </a:lnTo>
                  <a:lnTo>
                    <a:pt x="229" y="44"/>
                  </a:lnTo>
                  <a:lnTo>
                    <a:pt x="232" y="42"/>
                  </a:lnTo>
                  <a:lnTo>
                    <a:pt x="235" y="42"/>
                  </a:lnTo>
                  <a:lnTo>
                    <a:pt x="237" y="44"/>
                  </a:lnTo>
                  <a:lnTo>
                    <a:pt x="239" y="44"/>
                  </a:lnTo>
                  <a:lnTo>
                    <a:pt x="239" y="40"/>
                  </a:lnTo>
                  <a:close/>
                  <a:moveTo>
                    <a:pt x="84" y="4"/>
                  </a:moveTo>
                  <a:lnTo>
                    <a:pt x="63" y="0"/>
                  </a:lnTo>
                  <a:lnTo>
                    <a:pt x="60" y="0"/>
                  </a:lnTo>
                  <a:lnTo>
                    <a:pt x="57" y="2"/>
                  </a:lnTo>
                  <a:lnTo>
                    <a:pt x="54" y="3"/>
                  </a:lnTo>
                  <a:lnTo>
                    <a:pt x="53" y="6"/>
                  </a:lnTo>
                  <a:lnTo>
                    <a:pt x="33" y="2"/>
                  </a:lnTo>
                  <a:lnTo>
                    <a:pt x="27" y="0"/>
                  </a:lnTo>
                  <a:lnTo>
                    <a:pt x="22" y="2"/>
                  </a:lnTo>
                  <a:lnTo>
                    <a:pt x="18" y="3"/>
                  </a:lnTo>
                  <a:lnTo>
                    <a:pt x="12" y="6"/>
                  </a:lnTo>
                  <a:lnTo>
                    <a:pt x="8" y="8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2" y="33"/>
                  </a:lnTo>
                  <a:lnTo>
                    <a:pt x="3" y="38"/>
                  </a:lnTo>
                  <a:lnTo>
                    <a:pt x="6" y="44"/>
                  </a:lnTo>
                  <a:lnTo>
                    <a:pt x="8" y="48"/>
                  </a:lnTo>
                  <a:lnTo>
                    <a:pt x="12" y="50"/>
                  </a:lnTo>
                  <a:lnTo>
                    <a:pt x="18" y="53"/>
                  </a:lnTo>
                  <a:lnTo>
                    <a:pt x="23" y="54"/>
                  </a:lnTo>
                  <a:lnTo>
                    <a:pt x="35" y="57"/>
                  </a:lnTo>
                  <a:lnTo>
                    <a:pt x="50" y="23"/>
                  </a:lnTo>
                  <a:lnTo>
                    <a:pt x="42" y="59"/>
                  </a:lnTo>
                  <a:lnTo>
                    <a:pt x="44" y="61"/>
                  </a:lnTo>
                  <a:lnTo>
                    <a:pt x="45" y="64"/>
                  </a:lnTo>
                  <a:lnTo>
                    <a:pt x="46" y="65"/>
                  </a:lnTo>
                  <a:lnTo>
                    <a:pt x="49" y="67"/>
                  </a:lnTo>
                  <a:lnTo>
                    <a:pt x="84" y="73"/>
                  </a:lnTo>
                  <a:lnTo>
                    <a:pt x="84" y="26"/>
                  </a:lnTo>
                  <a:lnTo>
                    <a:pt x="61" y="22"/>
                  </a:lnTo>
                  <a:lnTo>
                    <a:pt x="57" y="22"/>
                  </a:lnTo>
                  <a:lnTo>
                    <a:pt x="54" y="25"/>
                  </a:lnTo>
                  <a:lnTo>
                    <a:pt x="57" y="11"/>
                  </a:lnTo>
                  <a:lnTo>
                    <a:pt x="58" y="8"/>
                  </a:lnTo>
                  <a:lnTo>
                    <a:pt x="60" y="7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84" y="8"/>
                  </a:lnTo>
                  <a:lnTo>
                    <a:pt x="84" y="4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03" name="组合 205"/>
            <p:cNvGrpSpPr/>
            <p:nvPr/>
          </p:nvGrpSpPr>
          <p:grpSpPr bwMode="auto">
            <a:xfrm>
              <a:off x="3584390" y="1973474"/>
              <a:ext cx="162323" cy="209395"/>
              <a:chOff x="0" y="0"/>
              <a:chExt cx="247651" cy="312737"/>
            </a:xfrm>
            <a:solidFill>
              <a:schemeClr val="bg1">
                <a:alpha val="70000"/>
              </a:schemeClr>
            </a:solidFill>
          </p:grpSpPr>
          <p:sp>
            <p:nvSpPr>
              <p:cNvPr id="116" name="Freeform 182"/>
              <p:cNvSpPr>
                <a:spLocks noChangeArrowheads="1"/>
              </p:cNvSpPr>
              <p:nvPr/>
            </p:nvSpPr>
            <p:spPr bwMode="auto">
              <a:xfrm>
                <a:off x="11113" y="11112"/>
                <a:ext cx="236538" cy="301625"/>
              </a:xfrm>
              <a:custGeom>
                <a:avLst/>
                <a:gdLst>
                  <a:gd name="T0" fmla="*/ 0 w 149"/>
                  <a:gd name="T1" fmla="*/ 33 h 190"/>
                  <a:gd name="T2" fmla="*/ 7 w 149"/>
                  <a:gd name="T3" fmla="*/ 28 h 190"/>
                  <a:gd name="T4" fmla="*/ 96 w 149"/>
                  <a:gd name="T5" fmla="*/ 171 h 190"/>
                  <a:gd name="T6" fmla="*/ 96 w 149"/>
                  <a:gd name="T7" fmla="*/ 171 h 190"/>
                  <a:gd name="T8" fmla="*/ 99 w 149"/>
                  <a:gd name="T9" fmla="*/ 176 h 190"/>
                  <a:gd name="T10" fmla="*/ 101 w 149"/>
                  <a:gd name="T11" fmla="*/ 178 h 190"/>
                  <a:gd name="T12" fmla="*/ 105 w 149"/>
                  <a:gd name="T13" fmla="*/ 180 h 190"/>
                  <a:gd name="T14" fmla="*/ 109 w 149"/>
                  <a:gd name="T15" fmla="*/ 181 h 190"/>
                  <a:gd name="T16" fmla="*/ 114 w 149"/>
                  <a:gd name="T17" fmla="*/ 181 h 190"/>
                  <a:gd name="T18" fmla="*/ 119 w 149"/>
                  <a:gd name="T19" fmla="*/ 181 h 190"/>
                  <a:gd name="T20" fmla="*/ 123 w 149"/>
                  <a:gd name="T21" fmla="*/ 180 h 190"/>
                  <a:gd name="T22" fmla="*/ 127 w 149"/>
                  <a:gd name="T23" fmla="*/ 177 h 190"/>
                  <a:gd name="T24" fmla="*/ 127 w 149"/>
                  <a:gd name="T25" fmla="*/ 177 h 190"/>
                  <a:gd name="T26" fmla="*/ 131 w 149"/>
                  <a:gd name="T27" fmla="*/ 174 h 190"/>
                  <a:gd name="T28" fmla="*/ 135 w 149"/>
                  <a:gd name="T29" fmla="*/ 171 h 190"/>
                  <a:gd name="T30" fmla="*/ 137 w 149"/>
                  <a:gd name="T31" fmla="*/ 167 h 190"/>
                  <a:gd name="T32" fmla="*/ 138 w 149"/>
                  <a:gd name="T33" fmla="*/ 163 h 190"/>
                  <a:gd name="T34" fmla="*/ 139 w 149"/>
                  <a:gd name="T35" fmla="*/ 159 h 190"/>
                  <a:gd name="T36" fmla="*/ 139 w 149"/>
                  <a:gd name="T37" fmla="*/ 155 h 190"/>
                  <a:gd name="T38" fmla="*/ 138 w 149"/>
                  <a:gd name="T39" fmla="*/ 150 h 190"/>
                  <a:gd name="T40" fmla="*/ 137 w 149"/>
                  <a:gd name="T41" fmla="*/ 146 h 190"/>
                  <a:gd name="T42" fmla="*/ 49 w 149"/>
                  <a:gd name="T43" fmla="*/ 4 h 190"/>
                  <a:gd name="T44" fmla="*/ 54 w 149"/>
                  <a:gd name="T45" fmla="*/ 0 h 190"/>
                  <a:gd name="T46" fmla="*/ 145 w 149"/>
                  <a:gd name="T47" fmla="*/ 144 h 190"/>
                  <a:gd name="T48" fmla="*/ 145 w 149"/>
                  <a:gd name="T49" fmla="*/ 144 h 190"/>
                  <a:gd name="T50" fmla="*/ 147 w 149"/>
                  <a:gd name="T51" fmla="*/ 150 h 190"/>
                  <a:gd name="T52" fmla="*/ 149 w 149"/>
                  <a:gd name="T53" fmla="*/ 155 h 190"/>
                  <a:gd name="T54" fmla="*/ 149 w 149"/>
                  <a:gd name="T55" fmla="*/ 161 h 190"/>
                  <a:gd name="T56" fmla="*/ 147 w 149"/>
                  <a:gd name="T57" fmla="*/ 166 h 190"/>
                  <a:gd name="T58" fmla="*/ 145 w 149"/>
                  <a:gd name="T59" fmla="*/ 171 h 190"/>
                  <a:gd name="T60" fmla="*/ 142 w 149"/>
                  <a:gd name="T61" fmla="*/ 177 h 190"/>
                  <a:gd name="T62" fmla="*/ 138 w 149"/>
                  <a:gd name="T63" fmla="*/ 181 h 190"/>
                  <a:gd name="T64" fmla="*/ 133 w 149"/>
                  <a:gd name="T65" fmla="*/ 185 h 190"/>
                  <a:gd name="T66" fmla="*/ 133 w 149"/>
                  <a:gd name="T67" fmla="*/ 185 h 190"/>
                  <a:gd name="T68" fmla="*/ 127 w 149"/>
                  <a:gd name="T69" fmla="*/ 188 h 190"/>
                  <a:gd name="T70" fmla="*/ 120 w 149"/>
                  <a:gd name="T71" fmla="*/ 190 h 190"/>
                  <a:gd name="T72" fmla="*/ 115 w 149"/>
                  <a:gd name="T73" fmla="*/ 190 h 190"/>
                  <a:gd name="T74" fmla="*/ 108 w 149"/>
                  <a:gd name="T75" fmla="*/ 190 h 190"/>
                  <a:gd name="T76" fmla="*/ 103 w 149"/>
                  <a:gd name="T77" fmla="*/ 189 h 190"/>
                  <a:gd name="T78" fmla="*/ 97 w 149"/>
                  <a:gd name="T79" fmla="*/ 186 h 190"/>
                  <a:gd name="T80" fmla="*/ 93 w 149"/>
                  <a:gd name="T81" fmla="*/ 182 h 190"/>
                  <a:gd name="T82" fmla="*/ 91 w 149"/>
                  <a:gd name="T83" fmla="*/ 178 h 190"/>
                  <a:gd name="T84" fmla="*/ 0 w 149"/>
                  <a:gd name="T85" fmla="*/ 33 h 1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190"/>
                  <a:gd name="T131" fmla="*/ 149 w 149"/>
                  <a:gd name="T132" fmla="*/ 190 h 1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190">
                    <a:moveTo>
                      <a:pt x="0" y="33"/>
                    </a:moveTo>
                    <a:lnTo>
                      <a:pt x="7" y="28"/>
                    </a:lnTo>
                    <a:lnTo>
                      <a:pt x="96" y="171"/>
                    </a:lnTo>
                    <a:lnTo>
                      <a:pt x="96" y="171"/>
                    </a:lnTo>
                    <a:lnTo>
                      <a:pt x="99" y="176"/>
                    </a:lnTo>
                    <a:lnTo>
                      <a:pt x="101" y="178"/>
                    </a:lnTo>
                    <a:lnTo>
                      <a:pt x="105" y="180"/>
                    </a:lnTo>
                    <a:lnTo>
                      <a:pt x="109" y="181"/>
                    </a:lnTo>
                    <a:lnTo>
                      <a:pt x="114" y="181"/>
                    </a:lnTo>
                    <a:lnTo>
                      <a:pt x="119" y="181"/>
                    </a:lnTo>
                    <a:lnTo>
                      <a:pt x="123" y="180"/>
                    </a:lnTo>
                    <a:lnTo>
                      <a:pt x="127" y="177"/>
                    </a:lnTo>
                    <a:lnTo>
                      <a:pt x="127" y="177"/>
                    </a:lnTo>
                    <a:lnTo>
                      <a:pt x="131" y="174"/>
                    </a:lnTo>
                    <a:lnTo>
                      <a:pt x="135" y="171"/>
                    </a:lnTo>
                    <a:lnTo>
                      <a:pt x="137" y="167"/>
                    </a:lnTo>
                    <a:lnTo>
                      <a:pt x="138" y="163"/>
                    </a:lnTo>
                    <a:lnTo>
                      <a:pt x="139" y="159"/>
                    </a:lnTo>
                    <a:lnTo>
                      <a:pt x="139" y="155"/>
                    </a:lnTo>
                    <a:lnTo>
                      <a:pt x="138" y="150"/>
                    </a:lnTo>
                    <a:lnTo>
                      <a:pt x="137" y="146"/>
                    </a:lnTo>
                    <a:lnTo>
                      <a:pt x="49" y="4"/>
                    </a:lnTo>
                    <a:lnTo>
                      <a:pt x="54" y="0"/>
                    </a:lnTo>
                    <a:lnTo>
                      <a:pt x="145" y="144"/>
                    </a:lnTo>
                    <a:lnTo>
                      <a:pt x="145" y="144"/>
                    </a:lnTo>
                    <a:lnTo>
                      <a:pt x="147" y="150"/>
                    </a:lnTo>
                    <a:lnTo>
                      <a:pt x="149" y="155"/>
                    </a:lnTo>
                    <a:lnTo>
                      <a:pt x="149" y="161"/>
                    </a:lnTo>
                    <a:lnTo>
                      <a:pt x="147" y="166"/>
                    </a:lnTo>
                    <a:lnTo>
                      <a:pt x="145" y="171"/>
                    </a:lnTo>
                    <a:lnTo>
                      <a:pt x="142" y="177"/>
                    </a:lnTo>
                    <a:lnTo>
                      <a:pt x="138" y="181"/>
                    </a:lnTo>
                    <a:lnTo>
                      <a:pt x="133" y="185"/>
                    </a:lnTo>
                    <a:lnTo>
                      <a:pt x="133" y="185"/>
                    </a:lnTo>
                    <a:lnTo>
                      <a:pt x="127" y="188"/>
                    </a:lnTo>
                    <a:lnTo>
                      <a:pt x="120" y="190"/>
                    </a:lnTo>
                    <a:lnTo>
                      <a:pt x="115" y="190"/>
                    </a:lnTo>
                    <a:lnTo>
                      <a:pt x="108" y="190"/>
                    </a:lnTo>
                    <a:lnTo>
                      <a:pt x="103" y="189"/>
                    </a:lnTo>
                    <a:lnTo>
                      <a:pt x="97" y="186"/>
                    </a:lnTo>
                    <a:lnTo>
                      <a:pt x="93" y="182"/>
                    </a:lnTo>
                    <a:lnTo>
                      <a:pt x="91" y="178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17" name="Freeform 18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4300" cy="79375"/>
              </a:xfrm>
              <a:custGeom>
                <a:avLst/>
                <a:gdLst>
                  <a:gd name="T0" fmla="*/ 0 w 72"/>
                  <a:gd name="T1" fmla="*/ 47 h 50"/>
                  <a:gd name="T2" fmla="*/ 0 w 72"/>
                  <a:gd name="T3" fmla="*/ 47 h 50"/>
                  <a:gd name="T4" fmla="*/ 1 w 72"/>
                  <a:gd name="T5" fmla="*/ 49 h 50"/>
                  <a:gd name="T6" fmla="*/ 4 w 72"/>
                  <a:gd name="T7" fmla="*/ 50 h 50"/>
                  <a:gd name="T8" fmla="*/ 5 w 72"/>
                  <a:gd name="T9" fmla="*/ 50 h 50"/>
                  <a:gd name="T10" fmla="*/ 8 w 72"/>
                  <a:gd name="T11" fmla="*/ 49 h 50"/>
                  <a:gd name="T12" fmla="*/ 69 w 72"/>
                  <a:gd name="T13" fmla="*/ 11 h 50"/>
                  <a:gd name="T14" fmla="*/ 69 w 72"/>
                  <a:gd name="T15" fmla="*/ 11 h 50"/>
                  <a:gd name="T16" fmla="*/ 70 w 72"/>
                  <a:gd name="T17" fmla="*/ 9 h 50"/>
                  <a:gd name="T18" fmla="*/ 72 w 72"/>
                  <a:gd name="T19" fmla="*/ 8 h 50"/>
                  <a:gd name="T20" fmla="*/ 72 w 72"/>
                  <a:gd name="T21" fmla="*/ 5 h 50"/>
                  <a:gd name="T22" fmla="*/ 70 w 72"/>
                  <a:gd name="T23" fmla="*/ 2 h 50"/>
                  <a:gd name="T24" fmla="*/ 70 w 72"/>
                  <a:gd name="T25" fmla="*/ 2 h 50"/>
                  <a:gd name="T26" fmla="*/ 69 w 72"/>
                  <a:gd name="T27" fmla="*/ 1 h 50"/>
                  <a:gd name="T28" fmla="*/ 68 w 72"/>
                  <a:gd name="T29" fmla="*/ 0 h 50"/>
                  <a:gd name="T30" fmla="*/ 65 w 72"/>
                  <a:gd name="T31" fmla="*/ 0 h 50"/>
                  <a:gd name="T32" fmla="*/ 64 w 72"/>
                  <a:gd name="T33" fmla="*/ 1 h 50"/>
                  <a:gd name="T34" fmla="*/ 1 w 72"/>
                  <a:gd name="T35" fmla="*/ 39 h 50"/>
                  <a:gd name="T36" fmla="*/ 1 w 72"/>
                  <a:gd name="T37" fmla="*/ 39 h 50"/>
                  <a:gd name="T38" fmla="*/ 0 w 72"/>
                  <a:gd name="T39" fmla="*/ 40 h 50"/>
                  <a:gd name="T40" fmla="*/ 0 w 72"/>
                  <a:gd name="T41" fmla="*/ 43 h 50"/>
                  <a:gd name="T42" fmla="*/ 0 w 72"/>
                  <a:gd name="T43" fmla="*/ 44 h 50"/>
                  <a:gd name="T44" fmla="*/ 0 w 72"/>
                  <a:gd name="T45" fmla="*/ 47 h 50"/>
                  <a:gd name="T46" fmla="*/ 0 w 72"/>
                  <a:gd name="T47" fmla="*/ 47 h 5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2"/>
                  <a:gd name="T73" fmla="*/ 0 h 50"/>
                  <a:gd name="T74" fmla="*/ 72 w 72"/>
                  <a:gd name="T75" fmla="*/ 50 h 5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2" h="50">
                    <a:moveTo>
                      <a:pt x="0" y="47"/>
                    </a:moveTo>
                    <a:lnTo>
                      <a:pt x="0" y="47"/>
                    </a:lnTo>
                    <a:lnTo>
                      <a:pt x="1" y="49"/>
                    </a:lnTo>
                    <a:lnTo>
                      <a:pt x="4" y="50"/>
                    </a:lnTo>
                    <a:lnTo>
                      <a:pt x="5" y="50"/>
                    </a:lnTo>
                    <a:lnTo>
                      <a:pt x="8" y="49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0" y="9"/>
                    </a:lnTo>
                    <a:lnTo>
                      <a:pt x="72" y="8"/>
                    </a:lnTo>
                    <a:lnTo>
                      <a:pt x="72" y="5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9" y="1"/>
                    </a:lnTo>
                    <a:lnTo>
                      <a:pt x="68" y="0"/>
                    </a:lnTo>
                    <a:lnTo>
                      <a:pt x="65" y="0"/>
                    </a:lnTo>
                    <a:lnTo>
                      <a:pt x="64" y="1"/>
                    </a:lnTo>
                    <a:lnTo>
                      <a:pt x="1" y="39"/>
                    </a:lnTo>
                    <a:lnTo>
                      <a:pt x="1" y="39"/>
                    </a:lnTo>
                    <a:lnTo>
                      <a:pt x="0" y="40"/>
                    </a:lnTo>
                    <a:lnTo>
                      <a:pt x="0" y="43"/>
                    </a:lnTo>
                    <a:lnTo>
                      <a:pt x="0" y="44"/>
                    </a:lnTo>
                    <a:lnTo>
                      <a:pt x="0" y="47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18" name="Freeform 184"/>
              <p:cNvSpPr>
                <a:spLocks noChangeArrowheads="1"/>
              </p:cNvSpPr>
              <p:nvPr/>
            </p:nvSpPr>
            <p:spPr bwMode="auto">
              <a:xfrm>
                <a:off x="44450" y="63500"/>
                <a:ext cx="161925" cy="219075"/>
              </a:xfrm>
              <a:custGeom>
                <a:avLst/>
                <a:gdLst>
                  <a:gd name="T0" fmla="*/ 0 w 102"/>
                  <a:gd name="T1" fmla="*/ 6 h 138"/>
                  <a:gd name="T2" fmla="*/ 9 w 102"/>
                  <a:gd name="T3" fmla="*/ 0 h 138"/>
                  <a:gd name="T4" fmla="*/ 88 w 102"/>
                  <a:gd name="T5" fmla="*/ 128 h 138"/>
                  <a:gd name="T6" fmla="*/ 88 w 102"/>
                  <a:gd name="T7" fmla="*/ 128 h 138"/>
                  <a:gd name="T8" fmla="*/ 91 w 102"/>
                  <a:gd name="T9" fmla="*/ 132 h 138"/>
                  <a:gd name="T10" fmla="*/ 94 w 102"/>
                  <a:gd name="T11" fmla="*/ 133 h 138"/>
                  <a:gd name="T12" fmla="*/ 98 w 102"/>
                  <a:gd name="T13" fmla="*/ 134 h 138"/>
                  <a:gd name="T14" fmla="*/ 102 w 102"/>
                  <a:gd name="T15" fmla="*/ 136 h 138"/>
                  <a:gd name="T16" fmla="*/ 102 w 102"/>
                  <a:gd name="T17" fmla="*/ 136 h 138"/>
                  <a:gd name="T18" fmla="*/ 101 w 102"/>
                  <a:gd name="T19" fmla="*/ 136 h 138"/>
                  <a:gd name="T20" fmla="*/ 101 w 102"/>
                  <a:gd name="T21" fmla="*/ 136 h 138"/>
                  <a:gd name="T22" fmla="*/ 95 w 102"/>
                  <a:gd name="T23" fmla="*/ 138 h 138"/>
                  <a:gd name="T24" fmla="*/ 88 w 102"/>
                  <a:gd name="T25" fmla="*/ 138 h 138"/>
                  <a:gd name="T26" fmla="*/ 83 w 102"/>
                  <a:gd name="T27" fmla="*/ 136 h 138"/>
                  <a:gd name="T28" fmla="*/ 79 w 102"/>
                  <a:gd name="T29" fmla="*/ 132 h 138"/>
                  <a:gd name="T30" fmla="*/ 0 w 102"/>
                  <a:gd name="T31" fmla="*/ 6 h 13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2"/>
                  <a:gd name="T49" fmla="*/ 0 h 138"/>
                  <a:gd name="T50" fmla="*/ 102 w 102"/>
                  <a:gd name="T51" fmla="*/ 138 h 13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2" h="138">
                    <a:moveTo>
                      <a:pt x="0" y="6"/>
                    </a:moveTo>
                    <a:lnTo>
                      <a:pt x="9" y="0"/>
                    </a:lnTo>
                    <a:lnTo>
                      <a:pt x="88" y="128"/>
                    </a:lnTo>
                    <a:lnTo>
                      <a:pt x="88" y="128"/>
                    </a:lnTo>
                    <a:lnTo>
                      <a:pt x="91" y="132"/>
                    </a:lnTo>
                    <a:lnTo>
                      <a:pt x="94" y="133"/>
                    </a:lnTo>
                    <a:lnTo>
                      <a:pt x="98" y="134"/>
                    </a:lnTo>
                    <a:lnTo>
                      <a:pt x="102" y="136"/>
                    </a:lnTo>
                    <a:lnTo>
                      <a:pt x="102" y="136"/>
                    </a:lnTo>
                    <a:lnTo>
                      <a:pt x="101" y="136"/>
                    </a:lnTo>
                    <a:lnTo>
                      <a:pt x="101" y="136"/>
                    </a:lnTo>
                    <a:lnTo>
                      <a:pt x="95" y="138"/>
                    </a:lnTo>
                    <a:lnTo>
                      <a:pt x="88" y="138"/>
                    </a:lnTo>
                    <a:lnTo>
                      <a:pt x="83" y="136"/>
                    </a:lnTo>
                    <a:lnTo>
                      <a:pt x="79" y="13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14465" name="Freeform 185"/>
            <p:cNvSpPr>
              <a:spLocks noEditPoints="1" noChangeArrowheads="1"/>
            </p:cNvSpPr>
            <p:nvPr/>
          </p:nvSpPr>
          <p:spPr bwMode="auto">
            <a:xfrm>
              <a:off x="3832037" y="1164594"/>
              <a:ext cx="131107" cy="103103"/>
            </a:xfrm>
            <a:custGeom>
              <a:avLst/>
              <a:gdLst>
                <a:gd name="T0" fmla="*/ 2147483647 w 126"/>
                <a:gd name="T1" fmla="*/ 2147483647 h 97"/>
                <a:gd name="T2" fmla="*/ 2147483647 w 126"/>
                <a:gd name="T3" fmla="*/ 2147483647 h 97"/>
                <a:gd name="T4" fmla="*/ 2147483647 w 126"/>
                <a:gd name="T5" fmla="*/ 2147483647 h 97"/>
                <a:gd name="T6" fmla="*/ 2147483647 w 126"/>
                <a:gd name="T7" fmla="*/ 2147483647 h 97"/>
                <a:gd name="T8" fmla="*/ 2147483647 w 126"/>
                <a:gd name="T9" fmla="*/ 2147483647 h 97"/>
                <a:gd name="T10" fmla="*/ 2147483647 w 126"/>
                <a:gd name="T11" fmla="*/ 2147483647 h 97"/>
                <a:gd name="T12" fmla="*/ 2147483647 w 126"/>
                <a:gd name="T13" fmla="*/ 2147483647 h 97"/>
                <a:gd name="T14" fmla="*/ 2147483647 w 126"/>
                <a:gd name="T15" fmla="*/ 2147483647 h 97"/>
                <a:gd name="T16" fmla="*/ 2147483647 w 126"/>
                <a:gd name="T17" fmla="*/ 2147483647 h 97"/>
                <a:gd name="T18" fmla="*/ 2147483647 w 126"/>
                <a:gd name="T19" fmla="*/ 2147483647 h 97"/>
                <a:gd name="T20" fmla="*/ 2147483647 w 126"/>
                <a:gd name="T21" fmla="*/ 2147483647 h 97"/>
                <a:gd name="T22" fmla="*/ 2147483647 w 126"/>
                <a:gd name="T23" fmla="*/ 2147483647 h 97"/>
                <a:gd name="T24" fmla="*/ 2147483647 w 126"/>
                <a:gd name="T25" fmla="*/ 2147483647 h 97"/>
                <a:gd name="T26" fmla="*/ 2147483647 w 126"/>
                <a:gd name="T27" fmla="*/ 2147483647 h 97"/>
                <a:gd name="T28" fmla="*/ 2147483647 w 126"/>
                <a:gd name="T29" fmla="*/ 2147483647 h 97"/>
                <a:gd name="T30" fmla="*/ 2147483647 w 126"/>
                <a:gd name="T31" fmla="*/ 2147483647 h 97"/>
                <a:gd name="T32" fmla="*/ 2147483647 w 126"/>
                <a:gd name="T33" fmla="*/ 2147483647 h 97"/>
                <a:gd name="T34" fmla="*/ 2147483647 w 126"/>
                <a:gd name="T35" fmla="*/ 2147483647 h 97"/>
                <a:gd name="T36" fmla="*/ 2147483647 w 126"/>
                <a:gd name="T37" fmla="*/ 2147483647 h 97"/>
                <a:gd name="T38" fmla="*/ 2147483647 w 126"/>
                <a:gd name="T39" fmla="*/ 2147483647 h 97"/>
                <a:gd name="T40" fmla="*/ 2147483647 w 126"/>
                <a:gd name="T41" fmla="*/ 2147483647 h 97"/>
                <a:gd name="T42" fmla="*/ 2147483647 w 126"/>
                <a:gd name="T43" fmla="*/ 2147483647 h 97"/>
                <a:gd name="T44" fmla="*/ 2147483647 w 126"/>
                <a:gd name="T45" fmla="*/ 2147483647 h 97"/>
                <a:gd name="T46" fmla="*/ 2147483647 w 126"/>
                <a:gd name="T47" fmla="*/ 2147483647 h 97"/>
                <a:gd name="T48" fmla="*/ 2147483647 w 126"/>
                <a:gd name="T49" fmla="*/ 2147483647 h 97"/>
                <a:gd name="T50" fmla="*/ 2147483647 w 126"/>
                <a:gd name="T51" fmla="*/ 2147483647 h 97"/>
                <a:gd name="T52" fmla="*/ 2147483647 w 126"/>
                <a:gd name="T53" fmla="*/ 2147483647 h 97"/>
                <a:gd name="T54" fmla="*/ 2147483647 w 126"/>
                <a:gd name="T55" fmla="*/ 2147483647 h 97"/>
                <a:gd name="T56" fmla="*/ 2147483647 w 126"/>
                <a:gd name="T57" fmla="*/ 2147483647 h 97"/>
                <a:gd name="T58" fmla="*/ 2147483647 w 126"/>
                <a:gd name="T59" fmla="*/ 2147483647 h 97"/>
                <a:gd name="T60" fmla="*/ 2147483647 w 126"/>
                <a:gd name="T61" fmla="*/ 2147483647 h 97"/>
                <a:gd name="T62" fmla="*/ 2147483647 w 126"/>
                <a:gd name="T63" fmla="*/ 2147483647 h 97"/>
                <a:gd name="T64" fmla="*/ 2147483647 w 126"/>
                <a:gd name="T65" fmla="*/ 2147483647 h 97"/>
                <a:gd name="T66" fmla="*/ 2147483647 w 126"/>
                <a:gd name="T67" fmla="*/ 2147483647 h 97"/>
                <a:gd name="T68" fmla="*/ 2147483647 w 126"/>
                <a:gd name="T69" fmla="*/ 2147483647 h 97"/>
                <a:gd name="T70" fmla="*/ 2147483647 w 126"/>
                <a:gd name="T71" fmla="*/ 2147483647 h 97"/>
                <a:gd name="T72" fmla="*/ 2147483647 w 126"/>
                <a:gd name="T73" fmla="*/ 2147483647 h 97"/>
                <a:gd name="T74" fmla="*/ 2147483647 w 126"/>
                <a:gd name="T75" fmla="*/ 2147483647 h 97"/>
                <a:gd name="T76" fmla="*/ 2147483647 w 126"/>
                <a:gd name="T77" fmla="*/ 2147483647 h 97"/>
                <a:gd name="T78" fmla="*/ 2147483647 w 126"/>
                <a:gd name="T79" fmla="*/ 2147483647 h 97"/>
                <a:gd name="T80" fmla="*/ 2147483647 w 126"/>
                <a:gd name="T81" fmla="*/ 2147483647 h 97"/>
                <a:gd name="T82" fmla="*/ 2147483647 w 126"/>
                <a:gd name="T83" fmla="*/ 2147483647 h 97"/>
                <a:gd name="T84" fmla="*/ 2147483647 w 126"/>
                <a:gd name="T85" fmla="*/ 2147483647 h 97"/>
                <a:gd name="T86" fmla="*/ 2147483647 w 126"/>
                <a:gd name="T87" fmla="*/ 2147483647 h 97"/>
                <a:gd name="T88" fmla="*/ 2147483647 w 126"/>
                <a:gd name="T89" fmla="*/ 2147483647 h 97"/>
                <a:gd name="T90" fmla="*/ 2147483647 w 126"/>
                <a:gd name="T91" fmla="*/ 2147483647 h 97"/>
                <a:gd name="T92" fmla="*/ 2147483647 w 126"/>
                <a:gd name="T93" fmla="*/ 2147483647 h 97"/>
                <a:gd name="T94" fmla="*/ 2147483647 w 126"/>
                <a:gd name="T95" fmla="*/ 2147483647 h 97"/>
                <a:gd name="T96" fmla="*/ 2147483647 w 126"/>
                <a:gd name="T97" fmla="*/ 2147483647 h 97"/>
                <a:gd name="T98" fmla="*/ 2147483647 w 126"/>
                <a:gd name="T99" fmla="*/ 2147483647 h 97"/>
                <a:gd name="T100" fmla="*/ 2147483647 w 126"/>
                <a:gd name="T101" fmla="*/ 2147483647 h 97"/>
                <a:gd name="T102" fmla="*/ 2147483647 w 126"/>
                <a:gd name="T103" fmla="*/ 2147483647 h 97"/>
                <a:gd name="T104" fmla="*/ 2147483647 w 126"/>
                <a:gd name="T105" fmla="*/ 2147483647 h 97"/>
                <a:gd name="T106" fmla="*/ 2147483647 w 126"/>
                <a:gd name="T107" fmla="*/ 2147483647 h 97"/>
                <a:gd name="T108" fmla="*/ 2147483647 w 126"/>
                <a:gd name="T109" fmla="*/ 2147483647 h 9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6"/>
                <a:gd name="T166" fmla="*/ 0 h 97"/>
                <a:gd name="T167" fmla="*/ 126 w 126"/>
                <a:gd name="T168" fmla="*/ 97 h 9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6" h="97">
                  <a:moveTo>
                    <a:pt x="126" y="53"/>
                  </a:moveTo>
                  <a:lnTo>
                    <a:pt x="126" y="53"/>
                  </a:lnTo>
                  <a:lnTo>
                    <a:pt x="126" y="45"/>
                  </a:lnTo>
                  <a:lnTo>
                    <a:pt x="124" y="38"/>
                  </a:lnTo>
                  <a:lnTo>
                    <a:pt x="121" y="31"/>
                  </a:lnTo>
                  <a:lnTo>
                    <a:pt x="117" y="24"/>
                  </a:lnTo>
                  <a:lnTo>
                    <a:pt x="109" y="17"/>
                  </a:lnTo>
                  <a:lnTo>
                    <a:pt x="105" y="15"/>
                  </a:lnTo>
                  <a:lnTo>
                    <a:pt x="99" y="12"/>
                  </a:lnTo>
                  <a:lnTo>
                    <a:pt x="99" y="34"/>
                  </a:lnTo>
                  <a:lnTo>
                    <a:pt x="103" y="35"/>
                  </a:lnTo>
                  <a:lnTo>
                    <a:pt x="106" y="36"/>
                  </a:lnTo>
                  <a:lnTo>
                    <a:pt x="111" y="39"/>
                  </a:lnTo>
                  <a:lnTo>
                    <a:pt x="114" y="45"/>
                  </a:lnTo>
                  <a:lnTo>
                    <a:pt x="114" y="50"/>
                  </a:lnTo>
                  <a:lnTo>
                    <a:pt x="113" y="55"/>
                  </a:lnTo>
                  <a:lnTo>
                    <a:pt x="110" y="59"/>
                  </a:lnTo>
                  <a:lnTo>
                    <a:pt x="107" y="62"/>
                  </a:lnTo>
                  <a:lnTo>
                    <a:pt x="103" y="63"/>
                  </a:lnTo>
                  <a:lnTo>
                    <a:pt x="99" y="63"/>
                  </a:lnTo>
                  <a:lnTo>
                    <a:pt x="99" y="76"/>
                  </a:lnTo>
                  <a:lnTo>
                    <a:pt x="109" y="74"/>
                  </a:lnTo>
                  <a:lnTo>
                    <a:pt x="113" y="72"/>
                  </a:lnTo>
                  <a:lnTo>
                    <a:pt x="117" y="70"/>
                  </a:lnTo>
                  <a:lnTo>
                    <a:pt x="121" y="68"/>
                  </a:lnTo>
                  <a:lnTo>
                    <a:pt x="122" y="63"/>
                  </a:lnTo>
                  <a:lnTo>
                    <a:pt x="125" y="58"/>
                  </a:lnTo>
                  <a:lnTo>
                    <a:pt x="126" y="53"/>
                  </a:lnTo>
                  <a:close/>
                  <a:moveTo>
                    <a:pt x="99" y="12"/>
                  </a:moveTo>
                  <a:lnTo>
                    <a:pt x="99" y="12"/>
                  </a:lnTo>
                  <a:lnTo>
                    <a:pt x="82" y="5"/>
                  </a:lnTo>
                  <a:lnTo>
                    <a:pt x="65" y="1"/>
                  </a:lnTo>
                  <a:lnTo>
                    <a:pt x="52" y="0"/>
                  </a:lnTo>
                  <a:lnTo>
                    <a:pt x="40" y="1"/>
                  </a:lnTo>
                  <a:lnTo>
                    <a:pt x="40" y="5"/>
                  </a:lnTo>
                  <a:lnTo>
                    <a:pt x="42" y="5"/>
                  </a:lnTo>
                  <a:lnTo>
                    <a:pt x="45" y="8"/>
                  </a:lnTo>
                  <a:lnTo>
                    <a:pt x="46" y="11"/>
                  </a:lnTo>
                  <a:lnTo>
                    <a:pt x="46" y="13"/>
                  </a:lnTo>
                  <a:lnTo>
                    <a:pt x="46" y="16"/>
                  </a:lnTo>
                  <a:lnTo>
                    <a:pt x="44" y="19"/>
                  </a:lnTo>
                  <a:lnTo>
                    <a:pt x="40" y="20"/>
                  </a:lnTo>
                  <a:lnTo>
                    <a:pt x="40" y="76"/>
                  </a:lnTo>
                  <a:lnTo>
                    <a:pt x="40" y="80"/>
                  </a:lnTo>
                  <a:lnTo>
                    <a:pt x="40" y="84"/>
                  </a:lnTo>
                  <a:lnTo>
                    <a:pt x="40" y="96"/>
                  </a:lnTo>
                  <a:lnTo>
                    <a:pt x="49" y="91"/>
                  </a:lnTo>
                  <a:lnTo>
                    <a:pt x="59" y="82"/>
                  </a:lnTo>
                  <a:lnTo>
                    <a:pt x="69" y="77"/>
                  </a:lnTo>
                  <a:lnTo>
                    <a:pt x="73" y="76"/>
                  </a:lnTo>
                  <a:lnTo>
                    <a:pt x="79" y="76"/>
                  </a:lnTo>
                  <a:lnTo>
                    <a:pt x="90" y="76"/>
                  </a:lnTo>
                  <a:lnTo>
                    <a:pt x="99" y="76"/>
                  </a:lnTo>
                  <a:lnTo>
                    <a:pt x="99" y="63"/>
                  </a:lnTo>
                  <a:lnTo>
                    <a:pt x="97" y="63"/>
                  </a:lnTo>
                  <a:lnTo>
                    <a:pt x="92" y="62"/>
                  </a:lnTo>
                  <a:lnTo>
                    <a:pt x="88" y="59"/>
                  </a:lnTo>
                  <a:lnTo>
                    <a:pt x="86" y="54"/>
                  </a:lnTo>
                  <a:lnTo>
                    <a:pt x="84" y="49"/>
                  </a:lnTo>
                  <a:lnTo>
                    <a:pt x="86" y="42"/>
                  </a:lnTo>
                  <a:lnTo>
                    <a:pt x="88" y="39"/>
                  </a:lnTo>
                  <a:lnTo>
                    <a:pt x="91" y="36"/>
                  </a:lnTo>
                  <a:lnTo>
                    <a:pt x="95" y="35"/>
                  </a:lnTo>
                  <a:lnTo>
                    <a:pt x="99" y="34"/>
                  </a:lnTo>
                  <a:lnTo>
                    <a:pt x="99" y="12"/>
                  </a:lnTo>
                  <a:close/>
                  <a:moveTo>
                    <a:pt x="40" y="1"/>
                  </a:moveTo>
                  <a:lnTo>
                    <a:pt x="40" y="1"/>
                  </a:lnTo>
                  <a:lnTo>
                    <a:pt x="33" y="3"/>
                  </a:lnTo>
                  <a:lnTo>
                    <a:pt x="33" y="11"/>
                  </a:lnTo>
                  <a:lnTo>
                    <a:pt x="33" y="9"/>
                  </a:lnTo>
                  <a:lnTo>
                    <a:pt x="36" y="7"/>
                  </a:lnTo>
                  <a:lnTo>
                    <a:pt x="40" y="5"/>
                  </a:lnTo>
                  <a:lnTo>
                    <a:pt x="40" y="1"/>
                  </a:lnTo>
                  <a:close/>
                  <a:moveTo>
                    <a:pt x="33" y="97"/>
                  </a:moveTo>
                  <a:lnTo>
                    <a:pt x="33" y="97"/>
                  </a:lnTo>
                  <a:lnTo>
                    <a:pt x="40" y="96"/>
                  </a:lnTo>
                  <a:lnTo>
                    <a:pt x="40" y="84"/>
                  </a:lnTo>
                  <a:lnTo>
                    <a:pt x="38" y="85"/>
                  </a:lnTo>
                  <a:lnTo>
                    <a:pt x="36" y="89"/>
                  </a:lnTo>
                  <a:lnTo>
                    <a:pt x="33" y="92"/>
                  </a:lnTo>
                  <a:lnTo>
                    <a:pt x="33" y="97"/>
                  </a:lnTo>
                  <a:close/>
                  <a:moveTo>
                    <a:pt x="40" y="20"/>
                  </a:moveTo>
                  <a:lnTo>
                    <a:pt x="40" y="76"/>
                  </a:lnTo>
                  <a:lnTo>
                    <a:pt x="37" y="72"/>
                  </a:lnTo>
                  <a:lnTo>
                    <a:pt x="33" y="69"/>
                  </a:lnTo>
                  <a:lnTo>
                    <a:pt x="33" y="32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3" y="15"/>
                  </a:lnTo>
                  <a:lnTo>
                    <a:pt x="34" y="17"/>
                  </a:lnTo>
                  <a:lnTo>
                    <a:pt x="36" y="19"/>
                  </a:lnTo>
                  <a:lnTo>
                    <a:pt x="40" y="20"/>
                  </a:lnTo>
                  <a:close/>
                  <a:moveTo>
                    <a:pt x="33" y="3"/>
                  </a:moveTo>
                  <a:lnTo>
                    <a:pt x="33" y="3"/>
                  </a:lnTo>
                  <a:lnTo>
                    <a:pt x="23" y="7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30" y="23"/>
                  </a:lnTo>
                  <a:lnTo>
                    <a:pt x="33" y="26"/>
                  </a:lnTo>
                  <a:lnTo>
                    <a:pt x="33" y="15"/>
                  </a:lnTo>
                  <a:lnTo>
                    <a:pt x="32" y="13"/>
                  </a:lnTo>
                  <a:lnTo>
                    <a:pt x="33" y="11"/>
                  </a:lnTo>
                  <a:lnTo>
                    <a:pt x="33" y="3"/>
                  </a:lnTo>
                  <a:close/>
                  <a:moveTo>
                    <a:pt x="23" y="97"/>
                  </a:moveTo>
                  <a:lnTo>
                    <a:pt x="23" y="97"/>
                  </a:lnTo>
                  <a:lnTo>
                    <a:pt x="27" y="97"/>
                  </a:lnTo>
                  <a:lnTo>
                    <a:pt x="33" y="97"/>
                  </a:lnTo>
                  <a:lnTo>
                    <a:pt x="33" y="92"/>
                  </a:lnTo>
                  <a:lnTo>
                    <a:pt x="27" y="92"/>
                  </a:lnTo>
                  <a:lnTo>
                    <a:pt x="23" y="91"/>
                  </a:lnTo>
                  <a:lnTo>
                    <a:pt x="23" y="97"/>
                  </a:lnTo>
                  <a:close/>
                  <a:moveTo>
                    <a:pt x="33" y="32"/>
                  </a:moveTo>
                  <a:lnTo>
                    <a:pt x="33" y="69"/>
                  </a:lnTo>
                  <a:lnTo>
                    <a:pt x="27" y="68"/>
                  </a:lnTo>
                  <a:lnTo>
                    <a:pt x="23" y="69"/>
                  </a:lnTo>
                  <a:lnTo>
                    <a:pt x="23" y="65"/>
                  </a:lnTo>
                  <a:lnTo>
                    <a:pt x="26" y="62"/>
                  </a:lnTo>
                  <a:lnTo>
                    <a:pt x="27" y="59"/>
                  </a:lnTo>
                  <a:lnTo>
                    <a:pt x="29" y="55"/>
                  </a:lnTo>
                  <a:lnTo>
                    <a:pt x="29" y="50"/>
                  </a:lnTo>
                  <a:lnTo>
                    <a:pt x="26" y="47"/>
                  </a:lnTo>
                  <a:lnTo>
                    <a:pt x="23" y="45"/>
                  </a:lnTo>
                  <a:lnTo>
                    <a:pt x="23" y="43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32" y="34"/>
                  </a:lnTo>
                  <a:lnTo>
                    <a:pt x="33" y="32"/>
                  </a:lnTo>
                  <a:close/>
                  <a:moveTo>
                    <a:pt x="23" y="7"/>
                  </a:moveTo>
                  <a:lnTo>
                    <a:pt x="23" y="7"/>
                  </a:lnTo>
                  <a:lnTo>
                    <a:pt x="17" y="11"/>
                  </a:lnTo>
                  <a:lnTo>
                    <a:pt x="13" y="16"/>
                  </a:lnTo>
                  <a:lnTo>
                    <a:pt x="8" y="21"/>
                  </a:lnTo>
                  <a:lnTo>
                    <a:pt x="6" y="27"/>
                  </a:lnTo>
                  <a:lnTo>
                    <a:pt x="2" y="40"/>
                  </a:lnTo>
                  <a:lnTo>
                    <a:pt x="0" y="54"/>
                  </a:lnTo>
                  <a:lnTo>
                    <a:pt x="2" y="66"/>
                  </a:lnTo>
                  <a:lnTo>
                    <a:pt x="4" y="78"/>
                  </a:lnTo>
                  <a:lnTo>
                    <a:pt x="8" y="88"/>
                  </a:lnTo>
                  <a:lnTo>
                    <a:pt x="13" y="91"/>
                  </a:lnTo>
                  <a:lnTo>
                    <a:pt x="15" y="93"/>
                  </a:lnTo>
                  <a:lnTo>
                    <a:pt x="23" y="97"/>
                  </a:lnTo>
                  <a:lnTo>
                    <a:pt x="23" y="91"/>
                  </a:lnTo>
                  <a:lnTo>
                    <a:pt x="22" y="91"/>
                  </a:lnTo>
                  <a:lnTo>
                    <a:pt x="18" y="88"/>
                  </a:lnTo>
                  <a:lnTo>
                    <a:pt x="17" y="84"/>
                  </a:lnTo>
                  <a:lnTo>
                    <a:pt x="15" y="80"/>
                  </a:lnTo>
                  <a:lnTo>
                    <a:pt x="17" y="74"/>
                  </a:lnTo>
                  <a:lnTo>
                    <a:pt x="19" y="72"/>
                  </a:lnTo>
                  <a:lnTo>
                    <a:pt x="23" y="69"/>
                  </a:lnTo>
                  <a:lnTo>
                    <a:pt x="23" y="65"/>
                  </a:lnTo>
                  <a:lnTo>
                    <a:pt x="18" y="66"/>
                  </a:lnTo>
                  <a:lnTo>
                    <a:pt x="13" y="65"/>
                  </a:lnTo>
                  <a:lnTo>
                    <a:pt x="10" y="62"/>
                  </a:lnTo>
                  <a:lnTo>
                    <a:pt x="7" y="58"/>
                  </a:lnTo>
                  <a:lnTo>
                    <a:pt x="7" y="54"/>
                  </a:lnTo>
                  <a:lnTo>
                    <a:pt x="8" y="49"/>
                  </a:lnTo>
                  <a:lnTo>
                    <a:pt x="11" y="46"/>
                  </a:lnTo>
                  <a:lnTo>
                    <a:pt x="14" y="43"/>
                  </a:lnTo>
                  <a:lnTo>
                    <a:pt x="18" y="43"/>
                  </a:lnTo>
                  <a:lnTo>
                    <a:pt x="23" y="43"/>
                  </a:lnTo>
                  <a:lnTo>
                    <a:pt x="23" y="39"/>
                  </a:lnTo>
                  <a:lnTo>
                    <a:pt x="18" y="38"/>
                  </a:lnTo>
                  <a:lnTo>
                    <a:pt x="15" y="35"/>
                  </a:lnTo>
                  <a:lnTo>
                    <a:pt x="14" y="32"/>
                  </a:lnTo>
                  <a:lnTo>
                    <a:pt x="13" y="28"/>
                  </a:lnTo>
                  <a:lnTo>
                    <a:pt x="14" y="24"/>
                  </a:lnTo>
                  <a:lnTo>
                    <a:pt x="18" y="20"/>
                  </a:lnTo>
                  <a:lnTo>
                    <a:pt x="23" y="19"/>
                  </a:lnTo>
                  <a:lnTo>
                    <a:pt x="23" y="7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05" name="组合 199"/>
            <p:cNvGrpSpPr/>
            <p:nvPr/>
          </p:nvGrpSpPr>
          <p:grpSpPr bwMode="auto">
            <a:xfrm>
              <a:off x="4993271" y="1871434"/>
              <a:ext cx="174810" cy="224275"/>
              <a:chOff x="0" y="0"/>
              <a:chExt cx="265113" cy="334963"/>
            </a:xfrm>
            <a:solidFill>
              <a:schemeClr val="bg1">
                <a:alpha val="70000"/>
              </a:schemeClr>
            </a:solidFill>
          </p:grpSpPr>
          <p:sp>
            <p:nvSpPr>
              <p:cNvPr id="113" name="Freeform 186"/>
              <p:cNvSpPr>
                <a:spLocks noChangeArrowheads="1"/>
              </p:cNvSpPr>
              <p:nvPr/>
            </p:nvSpPr>
            <p:spPr bwMode="auto">
              <a:xfrm>
                <a:off x="0" y="9525"/>
                <a:ext cx="252413" cy="325438"/>
              </a:xfrm>
              <a:custGeom>
                <a:avLst/>
                <a:gdLst>
                  <a:gd name="T0" fmla="*/ 159 w 159"/>
                  <a:gd name="T1" fmla="*/ 36 h 205"/>
                  <a:gd name="T2" fmla="*/ 151 w 159"/>
                  <a:gd name="T3" fmla="*/ 32 h 205"/>
                  <a:gd name="T4" fmla="*/ 56 w 159"/>
                  <a:gd name="T5" fmla="*/ 185 h 205"/>
                  <a:gd name="T6" fmla="*/ 56 w 159"/>
                  <a:gd name="T7" fmla="*/ 185 h 205"/>
                  <a:gd name="T8" fmla="*/ 53 w 159"/>
                  <a:gd name="T9" fmla="*/ 189 h 205"/>
                  <a:gd name="T10" fmla="*/ 50 w 159"/>
                  <a:gd name="T11" fmla="*/ 191 h 205"/>
                  <a:gd name="T12" fmla="*/ 46 w 159"/>
                  <a:gd name="T13" fmla="*/ 193 h 205"/>
                  <a:gd name="T14" fmla="*/ 41 w 159"/>
                  <a:gd name="T15" fmla="*/ 194 h 205"/>
                  <a:gd name="T16" fmla="*/ 37 w 159"/>
                  <a:gd name="T17" fmla="*/ 195 h 205"/>
                  <a:gd name="T18" fmla="*/ 31 w 159"/>
                  <a:gd name="T19" fmla="*/ 194 h 205"/>
                  <a:gd name="T20" fmla="*/ 27 w 159"/>
                  <a:gd name="T21" fmla="*/ 193 h 205"/>
                  <a:gd name="T22" fmla="*/ 22 w 159"/>
                  <a:gd name="T23" fmla="*/ 191 h 205"/>
                  <a:gd name="T24" fmla="*/ 22 w 159"/>
                  <a:gd name="T25" fmla="*/ 191 h 205"/>
                  <a:gd name="T26" fmla="*/ 18 w 159"/>
                  <a:gd name="T27" fmla="*/ 187 h 205"/>
                  <a:gd name="T28" fmla="*/ 15 w 159"/>
                  <a:gd name="T29" fmla="*/ 185 h 205"/>
                  <a:gd name="T30" fmla="*/ 12 w 159"/>
                  <a:gd name="T31" fmla="*/ 180 h 205"/>
                  <a:gd name="T32" fmla="*/ 10 w 159"/>
                  <a:gd name="T33" fmla="*/ 175 h 205"/>
                  <a:gd name="T34" fmla="*/ 10 w 159"/>
                  <a:gd name="T35" fmla="*/ 171 h 205"/>
                  <a:gd name="T36" fmla="*/ 10 w 159"/>
                  <a:gd name="T37" fmla="*/ 166 h 205"/>
                  <a:gd name="T38" fmla="*/ 11 w 159"/>
                  <a:gd name="T39" fmla="*/ 162 h 205"/>
                  <a:gd name="T40" fmla="*/ 12 w 159"/>
                  <a:gd name="T41" fmla="*/ 157 h 205"/>
                  <a:gd name="T42" fmla="*/ 107 w 159"/>
                  <a:gd name="T43" fmla="*/ 4 h 205"/>
                  <a:gd name="T44" fmla="*/ 100 w 159"/>
                  <a:gd name="T45" fmla="*/ 0 h 205"/>
                  <a:gd name="T46" fmla="*/ 4 w 159"/>
                  <a:gd name="T47" fmla="*/ 155 h 205"/>
                  <a:gd name="T48" fmla="*/ 4 w 159"/>
                  <a:gd name="T49" fmla="*/ 155 h 205"/>
                  <a:gd name="T50" fmla="*/ 2 w 159"/>
                  <a:gd name="T51" fmla="*/ 160 h 205"/>
                  <a:gd name="T52" fmla="*/ 0 w 159"/>
                  <a:gd name="T53" fmla="*/ 167 h 205"/>
                  <a:gd name="T54" fmla="*/ 0 w 159"/>
                  <a:gd name="T55" fmla="*/ 172 h 205"/>
                  <a:gd name="T56" fmla="*/ 2 w 159"/>
                  <a:gd name="T57" fmla="*/ 179 h 205"/>
                  <a:gd name="T58" fmla="*/ 3 w 159"/>
                  <a:gd name="T59" fmla="*/ 185 h 205"/>
                  <a:gd name="T60" fmla="*/ 7 w 159"/>
                  <a:gd name="T61" fmla="*/ 190 h 205"/>
                  <a:gd name="T62" fmla="*/ 11 w 159"/>
                  <a:gd name="T63" fmla="*/ 195 h 205"/>
                  <a:gd name="T64" fmla="*/ 16 w 159"/>
                  <a:gd name="T65" fmla="*/ 199 h 205"/>
                  <a:gd name="T66" fmla="*/ 16 w 159"/>
                  <a:gd name="T67" fmla="*/ 199 h 205"/>
                  <a:gd name="T68" fmla="*/ 23 w 159"/>
                  <a:gd name="T69" fmla="*/ 202 h 205"/>
                  <a:gd name="T70" fmla="*/ 30 w 159"/>
                  <a:gd name="T71" fmla="*/ 203 h 205"/>
                  <a:gd name="T72" fmla="*/ 35 w 159"/>
                  <a:gd name="T73" fmla="*/ 205 h 205"/>
                  <a:gd name="T74" fmla="*/ 42 w 159"/>
                  <a:gd name="T75" fmla="*/ 205 h 205"/>
                  <a:gd name="T76" fmla="*/ 48 w 159"/>
                  <a:gd name="T77" fmla="*/ 202 h 205"/>
                  <a:gd name="T78" fmla="*/ 53 w 159"/>
                  <a:gd name="T79" fmla="*/ 199 h 205"/>
                  <a:gd name="T80" fmla="*/ 58 w 159"/>
                  <a:gd name="T81" fmla="*/ 195 h 205"/>
                  <a:gd name="T82" fmla="*/ 62 w 159"/>
                  <a:gd name="T83" fmla="*/ 191 h 205"/>
                  <a:gd name="T84" fmla="*/ 159 w 159"/>
                  <a:gd name="T85" fmla="*/ 36 h 20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59"/>
                  <a:gd name="T130" fmla="*/ 0 h 205"/>
                  <a:gd name="T131" fmla="*/ 159 w 159"/>
                  <a:gd name="T132" fmla="*/ 205 h 20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59" h="205">
                    <a:moveTo>
                      <a:pt x="159" y="36"/>
                    </a:moveTo>
                    <a:lnTo>
                      <a:pt x="151" y="32"/>
                    </a:lnTo>
                    <a:lnTo>
                      <a:pt x="56" y="185"/>
                    </a:lnTo>
                    <a:lnTo>
                      <a:pt x="56" y="185"/>
                    </a:lnTo>
                    <a:lnTo>
                      <a:pt x="53" y="189"/>
                    </a:lnTo>
                    <a:lnTo>
                      <a:pt x="50" y="191"/>
                    </a:lnTo>
                    <a:lnTo>
                      <a:pt x="46" y="193"/>
                    </a:lnTo>
                    <a:lnTo>
                      <a:pt x="41" y="194"/>
                    </a:lnTo>
                    <a:lnTo>
                      <a:pt x="37" y="195"/>
                    </a:lnTo>
                    <a:lnTo>
                      <a:pt x="31" y="194"/>
                    </a:lnTo>
                    <a:lnTo>
                      <a:pt x="27" y="193"/>
                    </a:lnTo>
                    <a:lnTo>
                      <a:pt x="22" y="191"/>
                    </a:lnTo>
                    <a:lnTo>
                      <a:pt x="22" y="191"/>
                    </a:lnTo>
                    <a:lnTo>
                      <a:pt x="18" y="187"/>
                    </a:lnTo>
                    <a:lnTo>
                      <a:pt x="15" y="185"/>
                    </a:lnTo>
                    <a:lnTo>
                      <a:pt x="12" y="180"/>
                    </a:lnTo>
                    <a:lnTo>
                      <a:pt x="10" y="175"/>
                    </a:lnTo>
                    <a:lnTo>
                      <a:pt x="10" y="171"/>
                    </a:lnTo>
                    <a:lnTo>
                      <a:pt x="10" y="166"/>
                    </a:lnTo>
                    <a:lnTo>
                      <a:pt x="11" y="162"/>
                    </a:lnTo>
                    <a:lnTo>
                      <a:pt x="12" y="157"/>
                    </a:lnTo>
                    <a:lnTo>
                      <a:pt x="107" y="4"/>
                    </a:lnTo>
                    <a:lnTo>
                      <a:pt x="100" y="0"/>
                    </a:lnTo>
                    <a:lnTo>
                      <a:pt x="4" y="155"/>
                    </a:lnTo>
                    <a:lnTo>
                      <a:pt x="4" y="155"/>
                    </a:lnTo>
                    <a:lnTo>
                      <a:pt x="2" y="160"/>
                    </a:lnTo>
                    <a:lnTo>
                      <a:pt x="0" y="167"/>
                    </a:lnTo>
                    <a:lnTo>
                      <a:pt x="0" y="172"/>
                    </a:lnTo>
                    <a:lnTo>
                      <a:pt x="2" y="179"/>
                    </a:lnTo>
                    <a:lnTo>
                      <a:pt x="3" y="185"/>
                    </a:lnTo>
                    <a:lnTo>
                      <a:pt x="7" y="190"/>
                    </a:lnTo>
                    <a:lnTo>
                      <a:pt x="11" y="195"/>
                    </a:lnTo>
                    <a:lnTo>
                      <a:pt x="16" y="199"/>
                    </a:lnTo>
                    <a:lnTo>
                      <a:pt x="16" y="199"/>
                    </a:lnTo>
                    <a:lnTo>
                      <a:pt x="23" y="202"/>
                    </a:lnTo>
                    <a:lnTo>
                      <a:pt x="30" y="203"/>
                    </a:lnTo>
                    <a:lnTo>
                      <a:pt x="35" y="205"/>
                    </a:lnTo>
                    <a:lnTo>
                      <a:pt x="42" y="205"/>
                    </a:lnTo>
                    <a:lnTo>
                      <a:pt x="48" y="202"/>
                    </a:lnTo>
                    <a:lnTo>
                      <a:pt x="53" y="199"/>
                    </a:lnTo>
                    <a:lnTo>
                      <a:pt x="58" y="195"/>
                    </a:lnTo>
                    <a:lnTo>
                      <a:pt x="62" y="191"/>
                    </a:lnTo>
                    <a:lnTo>
                      <a:pt x="159" y="3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14" name="Freeform 187"/>
              <p:cNvSpPr>
                <a:spLocks noChangeArrowheads="1"/>
              </p:cNvSpPr>
              <p:nvPr/>
            </p:nvSpPr>
            <p:spPr bwMode="auto">
              <a:xfrm>
                <a:off x="142875" y="0"/>
                <a:ext cx="122238" cy="82550"/>
              </a:xfrm>
              <a:custGeom>
                <a:avLst/>
                <a:gdLst>
                  <a:gd name="T0" fmla="*/ 75 w 77"/>
                  <a:gd name="T1" fmla="*/ 50 h 52"/>
                  <a:gd name="T2" fmla="*/ 75 w 77"/>
                  <a:gd name="T3" fmla="*/ 50 h 52"/>
                  <a:gd name="T4" fmla="*/ 74 w 77"/>
                  <a:gd name="T5" fmla="*/ 51 h 52"/>
                  <a:gd name="T6" fmla="*/ 71 w 77"/>
                  <a:gd name="T7" fmla="*/ 52 h 52"/>
                  <a:gd name="T8" fmla="*/ 69 w 77"/>
                  <a:gd name="T9" fmla="*/ 52 h 52"/>
                  <a:gd name="T10" fmla="*/ 67 w 77"/>
                  <a:gd name="T11" fmla="*/ 51 h 52"/>
                  <a:gd name="T12" fmla="*/ 2 w 77"/>
                  <a:gd name="T13" fmla="*/ 12 h 52"/>
                  <a:gd name="T14" fmla="*/ 2 w 77"/>
                  <a:gd name="T15" fmla="*/ 12 h 52"/>
                  <a:gd name="T16" fmla="*/ 0 w 77"/>
                  <a:gd name="T17" fmla="*/ 9 h 52"/>
                  <a:gd name="T18" fmla="*/ 0 w 77"/>
                  <a:gd name="T19" fmla="*/ 8 h 52"/>
                  <a:gd name="T20" fmla="*/ 0 w 77"/>
                  <a:gd name="T21" fmla="*/ 5 h 52"/>
                  <a:gd name="T22" fmla="*/ 0 w 77"/>
                  <a:gd name="T23" fmla="*/ 2 h 52"/>
                  <a:gd name="T24" fmla="*/ 0 w 77"/>
                  <a:gd name="T25" fmla="*/ 2 h 52"/>
                  <a:gd name="T26" fmla="*/ 1 w 77"/>
                  <a:gd name="T27" fmla="*/ 1 h 52"/>
                  <a:gd name="T28" fmla="*/ 4 w 77"/>
                  <a:gd name="T29" fmla="*/ 0 h 52"/>
                  <a:gd name="T30" fmla="*/ 6 w 77"/>
                  <a:gd name="T31" fmla="*/ 0 h 52"/>
                  <a:gd name="T32" fmla="*/ 8 w 77"/>
                  <a:gd name="T33" fmla="*/ 1 h 52"/>
                  <a:gd name="T34" fmla="*/ 74 w 77"/>
                  <a:gd name="T35" fmla="*/ 42 h 52"/>
                  <a:gd name="T36" fmla="*/ 74 w 77"/>
                  <a:gd name="T37" fmla="*/ 42 h 52"/>
                  <a:gd name="T38" fmla="*/ 75 w 77"/>
                  <a:gd name="T39" fmla="*/ 43 h 52"/>
                  <a:gd name="T40" fmla="*/ 77 w 77"/>
                  <a:gd name="T41" fmla="*/ 46 h 52"/>
                  <a:gd name="T42" fmla="*/ 77 w 77"/>
                  <a:gd name="T43" fmla="*/ 47 h 52"/>
                  <a:gd name="T44" fmla="*/ 75 w 77"/>
                  <a:gd name="T45" fmla="*/ 50 h 52"/>
                  <a:gd name="T46" fmla="*/ 75 w 77"/>
                  <a:gd name="T47" fmla="*/ 50 h 5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7"/>
                  <a:gd name="T73" fmla="*/ 0 h 52"/>
                  <a:gd name="T74" fmla="*/ 77 w 77"/>
                  <a:gd name="T75" fmla="*/ 52 h 5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7" h="52">
                    <a:moveTo>
                      <a:pt x="75" y="50"/>
                    </a:moveTo>
                    <a:lnTo>
                      <a:pt x="75" y="50"/>
                    </a:lnTo>
                    <a:lnTo>
                      <a:pt x="74" y="51"/>
                    </a:lnTo>
                    <a:lnTo>
                      <a:pt x="71" y="52"/>
                    </a:lnTo>
                    <a:lnTo>
                      <a:pt x="69" y="52"/>
                    </a:lnTo>
                    <a:lnTo>
                      <a:pt x="67" y="51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74" y="42"/>
                    </a:lnTo>
                    <a:lnTo>
                      <a:pt x="74" y="42"/>
                    </a:lnTo>
                    <a:lnTo>
                      <a:pt x="75" y="43"/>
                    </a:lnTo>
                    <a:lnTo>
                      <a:pt x="77" y="46"/>
                    </a:lnTo>
                    <a:lnTo>
                      <a:pt x="77" y="47"/>
                    </a:lnTo>
                    <a:lnTo>
                      <a:pt x="75" y="50"/>
                    </a:lnTo>
                    <a:lnTo>
                      <a:pt x="75" y="5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15" name="Freeform 188"/>
              <p:cNvSpPr>
                <a:spLocks noChangeArrowheads="1"/>
              </p:cNvSpPr>
              <p:nvPr/>
            </p:nvSpPr>
            <p:spPr bwMode="auto">
              <a:xfrm>
                <a:off x="42863" y="68262"/>
                <a:ext cx="173038" cy="234950"/>
              </a:xfrm>
              <a:custGeom>
                <a:avLst/>
                <a:gdLst>
                  <a:gd name="T0" fmla="*/ 109 w 109"/>
                  <a:gd name="T1" fmla="*/ 5 h 148"/>
                  <a:gd name="T2" fmla="*/ 99 w 109"/>
                  <a:gd name="T3" fmla="*/ 0 h 148"/>
                  <a:gd name="T4" fmla="*/ 15 w 109"/>
                  <a:gd name="T5" fmla="*/ 137 h 148"/>
                  <a:gd name="T6" fmla="*/ 15 w 109"/>
                  <a:gd name="T7" fmla="*/ 137 h 148"/>
                  <a:gd name="T8" fmla="*/ 12 w 109"/>
                  <a:gd name="T9" fmla="*/ 139 h 148"/>
                  <a:gd name="T10" fmla="*/ 8 w 109"/>
                  <a:gd name="T11" fmla="*/ 142 h 148"/>
                  <a:gd name="T12" fmla="*/ 4 w 109"/>
                  <a:gd name="T13" fmla="*/ 143 h 148"/>
                  <a:gd name="T14" fmla="*/ 0 w 109"/>
                  <a:gd name="T15" fmla="*/ 143 h 148"/>
                  <a:gd name="T16" fmla="*/ 0 w 109"/>
                  <a:gd name="T17" fmla="*/ 143 h 148"/>
                  <a:gd name="T18" fmla="*/ 0 w 109"/>
                  <a:gd name="T19" fmla="*/ 145 h 148"/>
                  <a:gd name="T20" fmla="*/ 0 w 109"/>
                  <a:gd name="T21" fmla="*/ 145 h 148"/>
                  <a:gd name="T22" fmla="*/ 7 w 109"/>
                  <a:gd name="T23" fmla="*/ 148 h 148"/>
                  <a:gd name="T24" fmla="*/ 14 w 109"/>
                  <a:gd name="T25" fmla="*/ 148 h 148"/>
                  <a:gd name="T26" fmla="*/ 21 w 109"/>
                  <a:gd name="T27" fmla="*/ 145 h 148"/>
                  <a:gd name="T28" fmla="*/ 25 w 109"/>
                  <a:gd name="T29" fmla="*/ 141 h 148"/>
                  <a:gd name="T30" fmla="*/ 109 w 109"/>
                  <a:gd name="T31" fmla="*/ 5 h 14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9"/>
                  <a:gd name="T49" fmla="*/ 0 h 148"/>
                  <a:gd name="T50" fmla="*/ 109 w 109"/>
                  <a:gd name="T51" fmla="*/ 148 h 14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9" h="148">
                    <a:moveTo>
                      <a:pt x="109" y="5"/>
                    </a:moveTo>
                    <a:lnTo>
                      <a:pt x="99" y="0"/>
                    </a:lnTo>
                    <a:lnTo>
                      <a:pt x="15" y="137"/>
                    </a:lnTo>
                    <a:lnTo>
                      <a:pt x="15" y="137"/>
                    </a:lnTo>
                    <a:lnTo>
                      <a:pt x="12" y="139"/>
                    </a:lnTo>
                    <a:lnTo>
                      <a:pt x="8" y="142"/>
                    </a:lnTo>
                    <a:lnTo>
                      <a:pt x="4" y="143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7" y="148"/>
                    </a:lnTo>
                    <a:lnTo>
                      <a:pt x="14" y="148"/>
                    </a:lnTo>
                    <a:lnTo>
                      <a:pt x="21" y="145"/>
                    </a:lnTo>
                    <a:lnTo>
                      <a:pt x="25" y="141"/>
                    </a:lnTo>
                    <a:lnTo>
                      <a:pt x="109" y="5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14467" name="Freeform 189"/>
            <p:cNvSpPr>
              <a:spLocks noEditPoints="1" noChangeArrowheads="1"/>
            </p:cNvSpPr>
            <p:nvPr/>
          </p:nvSpPr>
          <p:spPr bwMode="auto">
            <a:xfrm>
              <a:off x="4142116" y="2953485"/>
              <a:ext cx="143594" cy="156249"/>
            </a:xfrm>
            <a:custGeom>
              <a:avLst/>
              <a:gdLst>
                <a:gd name="T0" fmla="*/ 2147483647 w 137"/>
                <a:gd name="T1" fmla="*/ 2147483647 h 147"/>
                <a:gd name="T2" fmla="*/ 2147483647 w 137"/>
                <a:gd name="T3" fmla="*/ 2147483647 h 147"/>
                <a:gd name="T4" fmla="*/ 2147483647 w 137"/>
                <a:gd name="T5" fmla="*/ 2147483647 h 147"/>
                <a:gd name="T6" fmla="*/ 2147483647 w 137"/>
                <a:gd name="T7" fmla="*/ 2147483647 h 147"/>
                <a:gd name="T8" fmla="*/ 2147483647 w 137"/>
                <a:gd name="T9" fmla="*/ 2147483647 h 147"/>
                <a:gd name="T10" fmla="*/ 2147483647 w 137"/>
                <a:gd name="T11" fmla="*/ 2147483647 h 147"/>
                <a:gd name="T12" fmla="*/ 2147483647 w 137"/>
                <a:gd name="T13" fmla="*/ 2147483647 h 147"/>
                <a:gd name="T14" fmla="*/ 2147483647 w 137"/>
                <a:gd name="T15" fmla="*/ 2147483647 h 147"/>
                <a:gd name="T16" fmla="*/ 2147483647 w 137"/>
                <a:gd name="T17" fmla="*/ 2147483647 h 147"/>
                <a:gd name="T18" fmla="*/ 2147483647 w 137"/>
                <a:gd name="T19" fmla="*/ 2147483647 h 147"/>
                <a:gd name="T20" fmla="*/ 2147483647 w 137"/>
                <a:gd name="T21" fmla="*/ 2147483647 h 147"/>
                <a:gd name="T22" fmla="*/ 2147483647 w 137"/>
                <a:gd name="T23" fmla="*/ 2147483647 h 147"/>
                <a:gd name="T24" fmla="*/ 2147483647 w 137"/>
                <a:gd name="T25" fmla="*/ 2147483647 h 147"/>
                <a:gd name="T26" fmla="*/ 2147483647 w 137"/>
                <a:gd name="T27" fmla="*/ 2147483647 h 147"/>
                <a:gd name="T28" fmla="*/ 2147483647 w 137"/>
                <a:gd name="T29" fmla="*/ 2147483647 h 147"/>
                <a:gd name="T30" fmla="*/ 2147483647 w 137"/>
                <a:gd name="T31" fmla="*/ 2147483647 h 147"/>
                <a:gd name="T32" fmla="*/ 2147483647 w 137"/>
                <a:gd name="T33" fmla="*/ 2147483647 h 147"/>
                <a:gd name="T34" fmla="*/ 2147483647 w 137"/>
                <a:gd name="T35" fmla="*/ 2147483647 h 147"/>
                <a:gd name="T36" fmla="*/ 2147483647 w 137"/>
                <a:gd name="T37" fmla="*/ 2147483647 h 147"/>
                <a:gd name="T38" fmla="*/ 2147483647 w 137"/>
                <a:gd name="T39" fmla="*/ 2147483647 h 147"/>
                <a:gd name="T40" fmla="*/ 2147483647 w 137"/>
                <a:gd name="T41" fmla="*/ 2147483647 h 147"/>
                <a:gd name="T42" fmla="*/ 2147483647 w 137"/>
                <a:gd name="T43" fmla="*/ 2147483647 h 147"/>
                <a:gd name="T44" fmla="*/ 2147483647 w 137"/>
                <a:gd name="T45" fmla="*/ 2147483647 h 147"/>
                <a:gd name="T46" fmla="*/ 2147483647 w 137"/>
                <a:gd name="T47" fmla="*/ 2147483647 h 147"/>
                <a:gd name="T48" fmla="*/ 2147483647 w 137"/>
                <a:gd name="T49" fmla="*/ 2147483647 h 147"/>
                <a:gd name="T50" fmla="*/ 2147483647 w 137"/>
                <a:gd name="T51" fmla="*/ 2147483647 h 147"/>
                <a:gd name="T52" fmla="*/ 2147483647 w 137"/>
                <a:gd name="T53" fmla="*/ 2147483647 h 147"/>
                <a:gd name="T54" fmla="*/ 2147483647 w 137"/>
                <a:gd name="T55" fmla="*/ 2147483647 h 147"/>
                <a:gd name="T56" fmla="*/ 2147483647 w 137"/>
                <a:gd name="T57" fmla="*/ 2147483647 h 147"/>
                <a:gd name="T58" fmla="*/ 2147483647 w 137"/>
                <a:gd name="T59" fmla="*/ 2147483647 h 147"/>
                <a:gd name="T60" fmla="*/ 2147483647 w 137"/>
                <a:gd name="T61" fmla="*/ 2147483647 h 147"/>
                <a:gd name="T62" fmla="*/ 2147483647 w 137"/>
                <a:gd name="T63" fmla="*/ 2147483647 h 147"/>
                <a:gd name="T64" fmla="*/ 2147483647 w 137"/>
                <a:gd name="T65" fmla="*/ 2147483647 h 147"/>
                <a:gd name="T66" fmla="*/ 2147483647 w 137"/>
                <a:gd name="T67" fmla="*/ 2147483647 h 147"/>
                <a:gd name="T68" fmla="*/ 2147483647 w 137"/>
                <a:gd name="T69" fmla="*/ 2147483647 h 147"/>
                <a:gd name="T70" fmla="*/ 2147483647 w 137"/>
                <a:gd name="T71" fmla="*/ 2147483647 h 147"/>
                <a:gd name="T72" fmla="*/ 2147483647 w 137"/>
                <a:gd name="T73" fmla="*/ 2147483647 h 147"/>
                <a:gd name="T74" fmla="*/ 2147483647 w 137"/>
                <a:gd name="T75" fmla="*/ 2147483647 h 147"/>
                <a:gd name="T76" fmla="*/ 2147483647 w 137"/>
                <a:gd name="T77" fmla="*/ 2147483647 h 147"/>
                <a:gd name="T78" fmla="*/ 2147483647 w 137"/>
                <a:gd name="T79" fmla="*/ 2147483647 h 147"/>
                <a:gd name="T80" fmla="*/ 2147483647 w 137"/>
                <a:gd name="T81" fmla="*/ 2147483647 h 147"/>
                <a:gd name="T82" fmla="*/ 2147483647 w 137"/>
                <a:gd name="T83" fmla="*/ 2147483647 h 147"/>
                <a:gd name="T84" fmla="*/ 2147483647 w 137"/>
                <a:gd name="T85" fmla="*/ 2147483647 h 147"/>
                <a:gd name="T86" fmla="*/ 2147483647 w 137"/>
                <a:gd name="T87" fmla="*/ 0 h 147"/>
                <a:gd name="T88" fmla="*/ 2147483647 w 137"/>
                <a:gd name="T89" fmla="*/ 2147483647 h 147"/>
                <a:gd name="T90" fmla="*/ 2147483647 w 137"/>
                <a:gd name="T91" fmla="*/ 2147483647 h 147"/>
                <a:gd name="T92" fmla="*/ 2147483647 w 137"/>
                <a:gd name="T93" fmla="*/ 2147483647 h 147"/>
                <a:gd name="T94" fmla="*/ 2147483647 w 137"/>
                <a:gd name="T95" fmla="*/ 2147483647 h 147"/>
                <a:gd name="T96" fmla="*/ 2147483647 w 137"/>
                <a:gd name="T97" fmla="*/ 2147483647 h 147"/>
                <a:gd name="T98" fmla="*/ 2147483647 w 137"/>
                <a:gd name="T99" fmla="*/ 2147483647 h 147"/>
                <a:gd name="T100" fmla="*/ 2147483647 w 137"/>
                <a:gd name="T101" fmla="*/ 2147483647 h 147"/>
                <a:gd name="T102" fmla="*/ 2147483647 w 137"/>
                <a:gd name="T103" fmla="*/ 2147483647 h 147"/>
                <a:gd name="T104" fmla="*/ 2147483647 w 137"/>
                <a:gd name="T105" fmla="*/ 2147483647 h 147"/>
                <a:gd name="T106" fmla="*/ 2147483647 w 137"/>
                <a:gd name="T107" fmla="*/ 2147483647 h 147"/>
                <a:gd name="T108" fmla="*/ 2147483647 w 137"/>
                <a:gd name="T109" fmla="*/ 2147483647 h 147"/>
                <a:gd name="T110" fmla="*/ 2147483647 w 137"/>
                <a:gd name="T111" fmla="*/ 2147483647 h 147"/>
                <a:gd name="T112" fmla="*/ 2147483647 w 137"/>
                <a:gd name="T113" fmla="*/ 2147483647 h 147"/>
                <a:gd name="T114" fmla="*/ 2147483647 w 137"/>
                <a:gd name="T115" fmla="*/ 2147483647 h 147"/>
                <a:gd name="T116" fmla="*/ 2147483647 w 137"/>
                <a:gd name="T117" fmla="*/ 2147483647 h 147"/>
                <a:gd name="T118" fmla="*/ 2147483647 w 137"/>
                <a:gd name="T119" fmla="*/ 2147483647 h 147"/>
                <a:gd name="T120" fmla="*/ 0 w 137"/>
                <a:gd name="T121" fmla="*/ 2147483647 h 147"/>
                <a:gd name="T122" fmla="*/ 2147483647 w 137"/>
                <a:gd name="T123" fmla="*/ 2147483647 h 14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37"/>
                <a:gd name="T187" fmla="*/ 0 h 147"/>
                <a:gd name="T188" fmla="*/ 137 w 137"/>
                <a:gd name="T189" fmla="*/ 147 h 14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37" h="147">
                  <a:moveTo>
                    <a:pt x="103" y="51"/>
                  </a:moveTo>
                  <a:lnTo>
                    <a:pt x="103" y="51"/>
                  </a:lnTo>
                  <a:lnTo>
                    <a:pt x="106" y="59"/>
                  </a:lnTo>
                  <a:lnTo>
                    <a:pt x="107" y="68"/>
                  </a:lnTo>
                  <a:lnTo>
                    <a:pt x="106" y="77"/>
                  </a:lnTo>
                  <a:lnTo>
                    <a:pt x="103" y="84"/>
                  </a:lnTo>
                  <a:lnTo>
                    <a:pt x="103" y="51"/>
                  </a:lnTo>
                  <a:close/>
                  <a:moveTo>
                    <a:pt x="103" y="107"/>
                  </a:moveTo>
                  <a:lnTo>
                    <a:pt x="103" y="99"/>
                  </a:lnTo>
                  <a:lnTo>
                    <a:pt x="106" y="99"/>
                  </a:lnTo>
                  <a:lnTo>
                    <a:pt x="117" y="111"/>
                  </a:lnTo>
                  <a:lnTo>
                    <a:pt x="118" y="114"/>
                  </a:lnTo>
                  <a:lnTo>
                    <a:pt x="117" y="116"/>
                  </a:lnTo>
                  <a:lnTo>
                    <a:pt x="115" y="118"/>
                  </a:lnTo>
                  <a:lnTo>
                    <a:pt x="113" y="116"/>
                  </a:lnTo>
                  <a:lnTo>
                    <a:pt x="103" y="107"/>
                  </a:lnTo>
                  <a:close/>
                  <a:moveTo>
                    <a:pt x="103" y="38"/>
                  </a:moveTo>
                  <a:lnTo>
                    <a:pt x="103" y="28"/>
                  </a:lnTo>
                  <a:lnTo>
                    <a:pt x="113" y="20"/>
                  </a:lnTo>
                  <a:lnTo>
                    <a:pt x="115" y="19"/>
                  </a:lnTo>
                  <a:lnTo>
                    <a:pt x="117" y="20"/>
                  </a:lnTo>
                  <a:lnTo>
                    <a:pt x="118" y="23"/>
                  </a:lnTo>
                  <a:lnTo>
                    <a:pt x="117" y="24"/>
                  </a:lnTo>
                  <a:lnTo>
                    <a:pt x="106" y="36"/>
                  </a:lnTo>
                  <a:lnTo>
                    <a:pt x="103" y="38"/>
                  </a:lnTo>
                  <a:close/>
                  <a:moveTo>
                    <a:pt x="114" y="68"/>
                  </a:moveTo>
                  <a:lnTo>
                    <a:pt x="114" y="68"/>
                  </a:lnTo>
                  <a:lnTo>
                    <a:pt x="114" y="65"/>
                  </a:lnTo>
                  <a:lnTo>
                    <a:pt x="117" y="65"/>
                  </a:lnTo>
                  <a:lnTo>
                    <a:pt x="134" y="65"/>
                  </a:lnTo>
                  <a:lnTo>
                    <a:pt x="136" y="65"/>
                  </a:lnTo>
                  <a:lnTo>
                    <a:pt x="137" y="68"/>
                  </a:lnTo>
                  <a:lnTo>
                    <a:pt x="136" y="70"/>
                  </a:lnTo>
                  <a:lnTo>
                    <a:pt x="134" y="72"/>
                  </a:lnTo>
                  <a:lnTo>
                    <a:pt x="117" y="72"/>
                  </a:lnTo>
                  <a:lnTo>
                    <a:pt x="114" y="70"/>
                  </a:lnTo>
                  <a:lnTo>
                    <a:pt x="114" y="68"/>
                  </a:lnTo>
                  <a:close/>
                  <a:moveTo>
                    <a:pt x="69" y="30"/>
                  </a:moveTo>
                  <a:lnTo>
                    <a:pt x="69" y="30"/>
                  </a:lnTo>
                  <a:lnTo>
                    <a:pt x="80" y="32"/>
                  </a:lnTo>
                  <a:lnTo>
                    <a:pt x="90" y="36"/>
                  </a:lnTo>
                  <a:lnTo>
                    <a:pt x="98" y="43"/>
                  </a:lnTo>
                  <a:lnTo>
                    <a:pt x="103" y="51"/>
                  </a:lnTo>
                  <a:lnTo>
                    <a:pt x="103" y="84"/>
                  </a:lnTo>
                  <a:lnTo>
                    <a:pt x="98" y="93"/>
                  </a:lnTo>
                  <a:lnTo>
                    <a:pt x="90" y="100"/>
                  </a:lnTo>
                  <a:lnTo>
                    <a:pt x="90" y="130"/>
                  </a:lnTo>
                  <a:lnTo>
                    <a:pt x="88" y="137"/>
                  </a:lnTo>
                  <a:lnTo>
                    <a:pt x="84" y="142"/>
                  </a:lnTo>
                  <a:lnTo>
                    <a:pt x="79" y="146"/>
                  </a:lnTo>
                  <a:lnTo>
                    <a:pt x="71" y="147"/>
                  </a:lnTo>
                  <a:lnTo>
                    <a:pt x="69" y="147"/>
                  </a:lnTo>
                  <a:lnTo>
                    <a:pt x="69" y="114"/>
                  </a:lnTo>
                  <a:lnTo>
                    <a:pt x="82" y="114"/>
                  </a:lnTo>
                  <a:lnTo>
                    <a:pt x="82" y="97"/>
                  </a:lnTo>
                  <a:lnTo>
                    <a:pt x="83" y="96"/>
                  </a:lnTo>
                  <a:lnTo>
                    <a:pt x="84" y="95"/>
                  </a:lnTo>
                  <a:lnTo>
                    <a:pt x="91" y="89"/>
                  </a:lnTo>
                  <a:lnTo>
                    <a:pt x="95" y="84"/>
                  </a:lnTo>
                  <a:lnTo>
                    <a:pt x="98" y="76"/>
                  </a:lnTo>
                  <a:lnTo>
                    <a:pt x="99" y="68"/>
                  </a:lnTo>
                  <a:lnTo>
                    <a:pt x="99" y="62"/>
                  </a:lnTo>
                  <a:lnTo>
                    <a:pt x="96" y="57"/>
                  </a:lnTo>
                  <a:lnTo>
                    <a:pt x="94" y="51"/>
                  </a:lnTo>
                  <a:lnTo>
                    <a:pt x="91" y="47"/>
                  </a:lnTo>
                  <a:lnTo>
                    <a:pt x="86" y="43"/>
                  </a:lnTo>
                  <a:lnTo>
                    <a:pt x="82" y="40"/>
                  </a:lnTo>
                  <a:lnTo>
                    <a:pt x="75" y="39"/>
                  </a:lnTo>
                  <a:lnTo>
                    <a:pt x="69" y="38"/>
                  </a:lnTo>
                  <a:lnTo>
                    <a:pt x="69" y="30"/>
                  </a:lnTo>
                  <a:close/>
                  <a:moveTo>
                    <a:pt x="103" y="28"/>
                  </a:moveTo>
                  <a:lnTo>
                    <a:pt x="100" y="31"/>
                  </a:lnTo>
                  <a:lnTo>
                    <a:pt x="99" y="34"/>
                  </a:lnTo>
                  <a:lnTo>
                    <a:pt x="100" y="36"/>
                  </a:lnTo>
                  <a:lnTo>
                    <a:pt x="103" y="38"/>
                  </a:lnTo>
                  <a:lnTo>
                    <a:pt x="103" y="28"/>
                  </a:lnTo>
                  <a:close/>
                  <a:moveTo>
                    <a:pt x="103" y="99"/>
                  </a:moveTo>
                  <a:lnTo>
                    <a:pt x="103" y="99"/>
                  </a:lnTo>
                  <a:lnTo>
                    <a:pt x="100" y="99"/>
                  </a:lnTo>
                  <a:lnTo>
                    <a:pt x="99" y="101"/>
                  </a:lnTo>
                  <a:lnTo>
                    <a:pt x="100" y="104"/>
                  </a:lnTo>
                  <a:lnTo>
                    <a:pt x="103" y="107"/>
                  </a:lnTo>
                  <a:lnTo>
                    <a:pt x="103" y="99"/>
                  </a:lnTo>
                  <a:close/>
                  <a:moveTo>
                    <a:pt x="69" y="24"/>
                  </a:moveTo>
                  <a:lnTo>
                    <a:pt x="69" y="0"/>
                  </a:lnTo>
                  <a:lnTo>
                    <a:pt x="72" y="1"/>
                  </a:lnTo>
                  <a:lnTo>
                    <a:pt x="72" y="4"/>
                  </a:lnTo>
                  <a:lnTo>
                    <a:pt x="72" y="20"/>
                  </a:lnTo>
                  <a:lnTo>
                    <a:pt x="72" y="23"/>
                  </a:lnTo>
                  <a:lnTo>
                    <a:pt x="69" y="24"/>
                  </a:lnTo>
                  <a:close/>
                  <a:moveTo>
                    <a:pt x="69" y="147"/>
                  </a:moveTo>
                  <a:lnTo>
                    <a:pt x="67" y="147"/>
                  </a:lnTo>
                  <a:lnTo>
                    <a:pt x="60" y="146"/>
                  </a:lnTo>
                  <a:lnTo>
                    <a:pt x="53" y="142"/>
                  </a:lnTo>
                  <a:lnTo>
                    <a:pt x="49" y="137"/>
                  </a:lnTo>
                  <a:lnTo>
                    <a:pt x="48" y="130"/>
                  </a:lnTo>
                  <a:lnTo>
                    <a:pt x="48" y="99"/>
                  </a:lnTo>
                  <a:lnTo>
                    <a:pt x="41" y="92"/>
                  </a:lnTo>
                  <a:lnTo>
                    <a:pt x="35" y="84"/>
                  </a:lnTo>
                  <a:lnTo>
                    <a:pt x="35" y="51"/>
                  </a:lnTo>
                  <a:lnTo>
                    <a:pt x="41" y="43"/>
                  </a:lnTo>
                  <a:lnTo>
                    <a:pt x="49" y="36"/>
                  </a:lnTo>
                  <a:lnTo>
                    <a:pt x="59" y="32"/>
                  </a:lnTo>
                  <a:lnTo>
                    <a:pt x="64" y="31"/>
                  </a:lnTo>
                  <a:lnTo>
                    <a:pt x="69" y="30"/>
                  </a:lnTo>
                  <a:lnTo>
                    <a:pt x="69" y="38"/>
                  </a:lnTo>
                  <a:lnTo>
                    <a:pt x="64" y="39"/>
                  </a:lnTo>
                  <a:lnTo>
                    <a:pt x="57" y="40"/>
                  </a:lnTo>
                  <a:lnTo>
                    <a:pt x="53" y="43"/>
                  </a:lnTo>
                  <a:lnTo>
                    <a:pt x="48" y="47"/>
                  </a:lnTo>
                  <a:lnTo>
                    <a:pt x="45" y="51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40" y="68"/>
                  </a:lnTo>
                  <a:lnTo>
                    <a:pt x="41" y="76"/>
                  </a:lnTo>
                  <a:lnTo>
                    <a:pt x="44" y="82"/>
                  </a:lnTo>
                  <a:lnTo>
                    <a:pt x="48" y="89"/>
                  </a:lnTo>
                  <a:lnTo>
                    <a:pt x="54" y="93"/>
                  </a:lnTo>
                  <a:lnTo>
                    <a:pt x="56" y="95"/>
                  </a:lnTo>
                  <a:lnTo>
                    <a:pt x="56" y="97"/>
                  </a:lnTo>
                  <a:lnTo>
                    <a:pt x="56" y="114"/>
                  </a:lnTo>
                  <a:lnTo>
                    <a:pt x="69" y="114"/>
                  </a:lnTo>
                  <a:lnTo>
                    <a:pt x="69" y="147"/>
                  </a:lnTo>
                  <a:close/>
                  <a:moveTo>
                    <a:pt x="69" y="0"/>
                  </a:moveTo>
                  <a:lnTo>
                    <a:pt x="69" y="24"/>
                  </a:lnTo>
                  <a:lnTo>
                    <a:pt x="67" y="23"/>
                  </a:lnTo>
                  <a:lnTo>
                    <a:pt x="65" y="20"/>
                  </a:lnTo>
                  <a:lnTo>
                    <a:pt x="65" y="4"/>
                  </a:lnTo>
                  <a:lnTo>
                    <a:pt x="67" y="1"/>
                  </a:lnTo>
                  <a:lnTo>
                    <a:pt x="69" y="0"/>
                  </a:lnTo>
                  <a:close/>
                  <a:moveTo>
                    <a:pt x="35" y="107"/>
                  </a:moveTo>
                  <a:lnTo>
                    <a:pt x="38" y="104"/>
                  </a:lnTo>
                  <a:lnTo>
                    <a:pt x="38" y="101"/>
                  </a:lnTo>
                  <a:lnTo>
                    <a:pt x="38" y="99"/>
                  </a:lnTo>
                  <a:lnTo>
                    <a:pt x="35" y="99"/>
                  </a:lnTo>
                  <a:lnTo>
                    <a:pt x="35" y="107"/>
                  </a:lnTo>
                  <a:close/>
                  <a:moveTo>
                    <a:pt x="35" y="38"/>
                  </a:moveTo>
                  <a:lnTo>
                    <a:pt x="35" y="38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1"/>
                  </a:lnTo>
                  <a:lnTo>
                    <a:pt x="35" y="30"/>
                  </a:lnTo>
                  <a:lnTo>
                    <a:pt x="35" y="38"/>
                  </a:lnTo>
                  <a:close/>
                  <a:moveTo>
                    <a:pt x="35" y="84"/>
                  </a:moveTo>
                  <a:lnTo>
                    <a:pt x="35" y="84"/>
                  </a:lnTo>
                  <a:lnTo>
                    <a:pt x="33" y="76"/>
                  </a:lnTo>
                  <a:lnTo>
                    <a:pt x="31" y="68"/>
                  </a:lnTo>
                  <a:lnTo>
                    <a:pt x="33" y="59"/>
                  </a:lnTo>
                  <a:lnTo>
                    <a:pt x="35" y="51"/>
                  </a:lnTo>
                  <a:lnTo>
                    <a:pt x="35" y="84"/>
                  </a:lnTo>
                  <a:close/>
                  <a:moveTo>
                    <a:pt x="35" y="30"/>
                  </a:moveTo>
                  <a:lnTo>
                    <a:pt x="35" y="38"/>
                  </a:lnTo>
                  <a:lnTo>
                    <a:pt x="33" y="36"/>
                  </a:lnTo>
                  <a:lnTo>
                    <a:pt x="21" y="24"/>
                  </a:lnTo>
                  <a:lnTo>
                    <a:pt x="19" y="23"/>
                  </a:lnTo>
                  <a:lnTo>
                    <a:pt x="21" y="20"/>
                  </a:lnTo>
                  <a:lnTo>
                    <a:pt x="23" y="19"/>
                  </a:lnTo>
                  <a:lnTo>
                    <a:pt x="26" y="20"/>
                  </a:lnTo>
                  <a:lnTo>
                    <a:pt x="35" y="30"/>
                  </a:lnTo>
                  <a:close/>
                  <a:moveTo>
                    <a:pt x="35" y="99"/>
                  </a:moveTo>
                  <a:lnTo>
                    <a:pt x="35" y="107"/>
                  </a:lnTo>
                  <a:lnTo>
                    <a:pt x="26" y="116"/>
                  </a:lnTo>
                  <a:lnTo>
                    <a:pt x="23" y="118"/>
                  </a:lnTo>
                  <a:lnTo>
                    <a:pt x="21" y="116"/>
                  </a:lnTo>
                  <a:lnTo>
                    <a:pt x="19" y="114"/>
                  </a:lnTo>
                  <a:lnTo>
                    <a:pt x="21" y="111"/>
                  </a:lnTo>
                  <a:lnTo>
                    <a:pt x="33" y="99"/>
                  </a:lnTo>
                  <a:lnTo>
                    <a:pt x="35" y="99"/>
                  </a:lnTo>
                  <a:close/>
                  <a:moveTo>
                    <a:pt x="4" y="65"/>
                  </a:moveTo>
                  <a:lnTo>
                    <a:pt x="4" y="65"/>
                  </a:lnTo>
                  <a:lnTo>
                    <a:pt x="21" y="65"/>
                  </a:lnTo>
                  <a:lnTo>
                    <a:pt x="23" y="65"/>
                  </a:lnTo>
                  <a:lnTo>
                    <a:pt x="25" y="68"/>
                  </a:lnTo>
                  <a:lnTo>
                    <a:pt x="23" y="70"/>
                  </a:lnTo>
                  <a:lnTo>
                    <a:pt x="21" y="72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2" y="65"/>
                  </a:lnTo>
                  <a:lnTo>
                    <a:pt x="4" y="65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07" name="组合 214"/>
            <p:cNvGrpSpPr/>
            <p:nvPr/>
          </p:nvGrpSpPr>
          <p:grpSpPr bwMode="auto">
            <a:xfrm>
              <a:off x="4348139" y="1753451"/>
              <a:ext cx="104053" cy="171130"/>
              <a:chOff x="0" y="0"/>
              <a:chExt cx="160337" cy="255588"/>
            </a:xfrm>
            <a:solidFill>
              <a:schemeClr val="bg1">
                <a:alpha val="70000"/>
              </a:schemeClr>
            </a:solidFill>
          </p:grpSpPr>
          <p:sp>
            <p:nvSpPr>
              <p:cNvPr id="109" name="Freeform 190"/>
              <p:cNvSpPr>
                <a:spLocks noChangeArrowheads="1"/>
              </p:cNvSpPr>
              <p:nvPr/>
            </p:nvSpPr>
            <p:spPr bwMode="auto">
              <a:xfrm>
                <a:off x="90487" y="179388"/>
                <a:ext cx="57150" cy="57150"/>
              </a:xfrm>
              <a:custGeom>
                <a:avLst/>
                <a:gdLst>
                  <a:gd name="T0" fmla="*/ 0 w 36"/>
                  <a:gd name="T1" fmla="*/ 22 h 36"/>
                  <a:gd name="T2" fmla="*/ 0 w 36"/>
                  <a:gd name="T3" fmla="*/ 22 h 36"/>
                  <a:gd name="T4" fmla="*/ 2 w 36"/>
                  <a:gd name="T5" fmla="*/ 27 h 36"/>
                  <a:gd name="T6" fmla="*/ 8 w 36"/>
                  <a:gd name="T7" fmla="*/ 33 h 36"/>
                  <a:gd name="T8" fmla="*/ 13 w 36"/>
                  <a:gd name="T9" fmla="*/ 36 h 36"/>
                  <a:gd name="T10" fmla="*/ 21 w 36"/>
                  <a:gd name="T11" fmla="*/ 36 h 36"/>
                  <a:gd name="T12" fmla="*/ 21 w 36"/>
                  <a:gd name="T13" fmla="*/ 36 h 36"/>
                  <a:gd name="T14" fmla="*/ 28 w 36"/>
                  <a:gd name="T15" fmla="*/ 33 h 36"/>
                  <a:gd name="T16" fmla="*/ 32 w 36"/>
                  <a:gd name="T17" fmla="*/ 29 h 36"/>
                  <a:gd name="T18" fmla="*/ 35 w 36"/>
                  <a:gd name="T19" fmla="*/ 22 h 36"/>
                  <a:gd name="T20" fmla="*/ 36 w 36"/>
                  <a:gd name="T21" fmla="*/ 15 h 36"/>
                  <a:gd name="T22" fmla="*/ 36 w 36"/>
                  <a:gd name="T23" fmla="*/ 15 h 36"/>
                  <a:gd name="T24" fmla="*/ 33 w 36"/>
                  <a:gd name="T25" fmla="*/ 8 h 36"/>
                  <a:gd name="T26" fmla="*/ 28 w 36"/>
                  <a:gd name="T27" fmla="*/ 3 h 36"/>
                  <a:gd name="T28" fmla="*/ 21 w 36"/>
                  <a:gd name="T29" fmla="*/ 0 h 36"/>
                  <a:gd name="T30" fmla="*/ 14 w 36"/>
                  <a:gd name="T31" fmla="*/ 0 h 36"/>
                  <a:gd name="T32" fmla="*/ 14 w 36"/>
                  <a:gd name="T33" fmla="*/ 0 h 36"/>
                  <a:gd name="T34" fmla="*/ 8 w 36"/>
                  <a:gd name="T35" fmla="*/ 3 h 36"/>
                  <a:gd name="T36" fmla="*/ 4 w 36"/>
                  <a:gd name="T37" fmla="*/ 8 h 36"/>
                  <a:gd name="T38" fmla="*/ 1 w 36"/>
                  <a:gd name="T39" fmla="*/ 14 h 36"/>
                  <a:gd name="T40" fmla="*/ 0 w 36"/>
                  <a:gd name="T41" fmla="*/ 22 h 36"/>
                  <a:gd name="T42" fmla="*/ 0 w 36"/>
                  <a:gd name="T43" fmla="*/ 22 h 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"/>
                  <a:gd name="T67" fmla="*/ 0 h 36"/>
                  <a:gd name="T68" fmla="*/ 36 w 36"/>
                  <a:gd name="T69" fmla="*/ 36 h 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" h="36">
                    <a:moveTo>
                      <a:pt x="0" y="22"/>
                    </a:moveTo>
                    <a:lnTo>
                      <a:pt x="0" y="22"/>
                    </a:lnTo>
                    <a:lnTo>
                      <a:pt x="2" y="27"/>
                    </a:lnTo>
                    <a:lnTo>
                      <a:pt x="8" y="33"/>
                    </a:lnTo>
                    <a:lnTo>
                      <a:pt x="13" y="36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28" y="33"/>
                    </a:lnTo>
                    <a:lnTo>
                      <a:pt x="32" y="29"/>
                    </a:lnTo>
                    <a:lnTo>
                      <a:pt x="35" y="22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3" y="8"/>
                    </a:lnTo>
                    <a:lnTo>
                      <a:pt x="28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8"/>
                    </a:lnTo>
                    <a:lnTo>
                      <a:pt x="1" y="14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10" name="Freeform 191"/>
              <p:cNvSpPr>
                <a:spLocks noChangeArrowheads="1"/>
              </p:cNvSpPr>
              <p:nvPr/>
            </p:nvSpPr>
            <p:spPr bwMode="auto">
              <a:xfrm>
                <a:off x="106362" y="0"/>
                <a:ext cx="53975" cy="192088"/>
              </a:xfrm>
              <a:custGeom>
                <a:avLst/>
                <a:gdLst>
                  <a:gd name="T0" fmla="*/ 0 w 34"/>
                  <a:gd name="T1" fmla="*/ 121 h 121"/>
                  <a:gd name="T2" fmla="*/ 0 w 34"/>
                  <a:gd name="T3" fmla="*/ 121 h 121"/>
                  <a:gd name="T4" fmla="*/ 21 w 34"/>
                  <a:gd name="T5" fmla="*/ 17 h 121"/>
                  <a:gd name="T6" fmla="*/ 21 w 34"/>
                  <a:gd name="T7" fmla="*/ 17 h 121"/>
                  <a:gd name="T8" fmla="*/ 27 w 34"/>
                  <a:gd name="T9" fmla="*/ 9 h 121"/>
                  <a:gd name="T10" fmla="*/ 31 w 34"/>
                  <a:gd name="T11" fmla="*/ 2 h 121"/>
                  <a:gd name="T12" fmla="*/ 34 w 34"/>
                  <a:gd name="T13" fmla="*/ 0 h 121"/>
                  <a:gd name="T14" fmla="*/ 34 w 34"/>
                  <a:gd name="T15" fmla="*/ 0 h 121"/>
                  <a:gd name="T16" fmla="*/ 31 w 34"/>
                  <a:gd name="T17" fmla="*/ 19 h 121"/>
                  <a:gd name="T18" fmla="*/ 25 w 34"/>
                  <a:gd name="T19" fmla="*/ 61 h 121"/>
                  <a:gd name="T20" fmla="*/ 14 w 34"/>
                  <a:gd name="T21" fmla="*/ 121 h 121"/>
                  <a:gd name="T22" fmla="*/ 0 w 34"/>
                  <a:gd name="T23" fmla="*/ 121 h 12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4"/>
                  <a:gd name="T37" fmla="*/ 0 h 121"/>
                  <a:gd name="T38" fmla="*/ 34 w 34"/>
                  <a:gd name="T39" fmla="*/ 121 h 12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4" h="121">
                    <a:moveTo>
                      <a:pt x="0" y="121"/>
                    </a:moveTo>
                    <a:lnTo>
                      <a:pt x="0" y="121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7" y="9"/>
                    </a:lnTo>
                    <a:lnTo>
                      <a:pt x="31" y="2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1" y="19"/>
                    </a:lnTo>
                    <a:lnTo>
                      <a:pt x="25" y="61"/>
                    </a:lnTo>
                    <a:lnTo>
                      <a:pt x="14" y="121"/>
                    </a:lnTo>
                    <a:lnTo>
                      <a:pt x="0" y="12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11" name="Freeform 192"/>
              <p:cNvSpPr>
                <a:spLocks noChangeArrowheads="1"/>
              </p:cNvSpPr>
              <p:nvPr/>
            </p:nvSpPr>
            <p:spPr bwMode="auto">
              <a:xfrm>
                <a:off x="0" y="30163"/>
                <a:ext cx="123825" cy="166688"/>
              </a:xfrm>
              <a:custGeom>
                <a:avLst/>
                <a:gdLst>
                  <a:gd name="T0" fmla="*/ 77 w 78"/>
                  <a:gd name="T1" fmla="*/ 98 h 105"/>
                  <a:gd name="T2" fmla="*/ 19 w 78"/>
                  <a:gd name="T3" fmla="*/ 13 h 105"/>
                  <a:gd name="T4" fmla="*/ 0 w 78"/>
                  <a:gd name="T5" fmla="*/ 0 h 105"/>
                  <a:gd name="T6" fmla="*/ 8 w 78"/>
                  <a:gd name="T7" fmla="*/ 20 h 105"/>
                  <a:gd name="T8" fmla="*/ 66 w 78"/>
                  <a:gd name="T9" fmla="*/ 105 h 105"/>
                  <a:gd name="T10" fmla="*/ 78 w 78"/>
                  <a:gd name="T11" fmla="*/ 98 h 105"/>
                  <a:gd name="T12" fmla="*/ 77 w 78"/>
                  <a:gd name="T13" fmla="*/ 98 h 10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8"/>
                  <a:gd name="T22" fmla="*/ 0 h 105"/>
                  <a:gd name="T23" fmla="*/ 78 w 78"/>
                  <a:gd name="T24" fmla="*/ 105 h 10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8" h="105">
                    <a:moveTo>
                      <a:pt x="77" y="98"/>
                    </a:moveTo>
                    <a:lnTo>
                      <a:pt x="19" y="13"/>
                    </a:lnTo>
                    <a:lnTo>
                      <a:pt x="0" y="0"/>
                    </a:lnTo>
                    <a:lnTo>
                      <a:pt x="8" y="20"/>
                    </a:lnTo>
                    <a:lnTo>
                      <a:pt x="66" y="105"/>
                    </a:lnTo>
                    <a:lnTo>
                      <a:pt x="78" y="98"/>
                    </a:lnTo>
                    <a:lnTo>
                      <a:pt x="77" y="98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112" name="Freeform 193"/>
              <p:cNvSpPr>
                <a:spLocks noChangeArrowheads="1"/>
              </p:cNvSpPr>
              <p:nvPr/>
            </p:nvSpPr>
            <p:spPr bwMode="auto">
              <a:xfrm>
                <a:off x="119062" y="225425"/>
                <a:ext cx="14288" cy="30163"/>
              </a:xfrm>
              <a:custGeom>
                <a:avLst/>
                <a:gdLst>
                  <a:gd name="T0" fmla="*/ 7 w 9"/>
                  <a:gd name="T1" fmla="*/ 2 h 19"/>
                  <a:gd name="T2" fmla="*/ 7 w 9"/>
                  <a:gd name="T3" fmla="*/ 2 h 19"/>
                  <a:gd name="T4" fmla="*/ 6 w 9"/>
                  <a:gd name="T5" fmla="*/ 0 h 19"/>
                  <a:gd name="T6" fmla="*/ 3 w 9"/>
                  <a:gd name="T7" fmla="*/ 0 h 19"/>
                  <a:gd name="T8" fmla="*/ 3 w 9"/>
                  <a:gd name="T9" fmla="*/ 0 h 19"/>
                  <a:gd name="T10" fmla="*/ 0 w 9"/>
                  <a:gd name="T11" fmla="*/ 1 h 19"/>
                  <a:gd name="T12" fmla="*/ 0 w 9"/>
                  <a:gd name="T13" fmla="*/ 4 h 19"/>
                  <a:gd name="T14" fmla="*/ 3 w 9"/>
                  <a:gd name="T15" fmla="*/ 16 h 19"/>
                  <a:gd name="T16" fmla="*/ 3 w 9"/>
                  <a:gd name="T17" fmla="*/ 16 h 19"/>
                  <a:gd name="T18" fmla="*/ 3 w 9"/>
                  <a:gd name="T19" fmla="*/ 19 h 19"/>
                  <a:gd name="T20" fmla="*/ 6 w 9"/>
                  <a:gd name="T21" fmla="*/ 19 h 19"/>
                  <a:gd name="T22" fmla="*/ 6 w 9"/>
                  <a:gd name="T23" fmla="*/ 19 h 19"/>
                  <a:gd name="T24" fmla="*/ 9 w 9"/>
                  <a:gd name="T25" fmla="*/ 17 h 19"/>
                  <a:gd name="T26" fmla="*/ 9 w 9"/>
                  <a:gd name="T27" fmla="*/ 15 h 19"/>
                  <a:gd name="T28" fmla="*/ 7 w 9"/>
                  <a:gd name="T29" fmla="*/ 2 h 1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"/>
                  <a:gd name="T46" fmla="*/ 0 h 19"/>
                  <a:gd name="T47" fmla="*/ 9 w 9"/>
                  <a:gd name="T48" fmla="*/ 19 h 1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" h="19">
                    <a:moveTo>
                      <a:pt x="7" y="2"/>
                    </a:moveTo>
                    <a:lnTo>
                      <a:pt x="7" y="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3" y="16"/>
                    </a:lnTo>
                    <a:lnTo>
                      <a:pt x="3" y="16"/>
                    </a:lnTo>
                    <a:lnTo>
                      <a:pt x="3" y="19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7" y="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zh-CN" sz="10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14469" name="Freeform 194"/>
            <p:cNvSpPr>
              <a:spLocks noEditPoints="1" noChangeArrowheads="1"/>
            </p:cNvSpPr>
            <p:nvPr/>
          </p:nvSpPr>
          <p:spPr bwMode="auto">
            <a:xfrm>
              <a:off x="4335655" y="876543"/>
              <a:ext cx="143594" cy="158375"/>
            </a:xfrm>
            <a:custGeom>
              <a:avLst/>
              <a:gdLst>
                <a:gd name="T0" fmla="*/ 2147483647 w 137"/>
                <a:gd name="T1" fmla="*/ 2147483647 h 149"/>
                <a:gd name="T2" fmla="*/ 2147483647 w 137"/>
                <a:gd name="T3" fmla="*/ 2147483647 h 149"/>
                <a:gd name="T4" fmla="*/ 2147483647 w 137"/>
                <a:gd name="T5" fmla="*/ 2147483647 h 149"/>
                <a:gd name="T6" fmla="*/ 2147483647 w 137"/>
                <a:gd name="T7" fmla="*/ 2147483647 h 149"/>
                <a:gd name="T8" fmla="*/ 2147483647 w 137"/>
                <a:gd name="T9" fmla="*/ 2147483647 h 149"/>
                <a:gd name="T10" fmla="*/ 2147483647 w 137"/>
                <a:gd name="T11" fmla="*/ 2147483647 h 149"/>
                <a:gd name="T12" fmla="*/ 2147483647 w 137"/>
                <a:gd name="T13" fmla="*/ 2147483647 h 149"/>
                <a:gd name="T14" fmla="*/ 2147483647 w 137"/>
                <a:gd name="T15" fmla="*/ 2147483647 h 149"/>
                <a:gd name="T16" fmla="*/ 2147483647 w 137"/>
                <a:gd name="T17" fmla="*/ 2147483647 h 149"/>
                <a:gd name="T18" fmla="*/ 2147483647 w 137"/>
                <a:gd name="T19" fmla="*/ 2147483647 h 149"/>
                <a:gd name="T20" fmla="*/ 2147483647 w 137"/>
                <a:gd name="T21" fmla="*/ 2147483647 h 149"/>
                <a:gd name="T22" fmla="*/ 2147483647 w 137"/>
                <a:gd name="T23" fmla="*/ 2147483647 h 149"/>
                <a:gd name="T24" fmla="*/ 2147483647 w 137"/>
                <a:gd name="T25" fmla="*/ 2147483647 h 149"/>
                <a:gd name="T26" fmla="*/ 2147483647 w 137"/>
                <a:gd name="T27" fmla="*/ 2147483647 h 149"/>
                <a:gd name="T28" fmla="*/ 2147483647 w 137"/>
                <a:gd name="T29" fmla="*/ 2147483647 h 149"/>
                <a:gd name="T30" fmla="*/ 2147483647 w 137"/>
                <a:gd name="T31" fmla="*/ 2147483647 h 149"/>
                <a:gd name="T32" fmla="*/ 2147483647 w 137"/>
                <a:gd name="T33" fmla="*/ 2147483647 h 149"/>
                <a:gd name="T34" fmla="*/ 2147483647 w 137"/>
                <a:gd name="T35" fmla="*/ 2147483647 h 149"/>
                <a:gd name="T36" fmla="*/ 2147483647 w 137"/>
                <a:gd name="T37" fmla="*/ 2147483647 h 149"/>
                <a:gd name="T38" fmla="*/ 2147483647 w 137"/>
                <a:gd name="T39" fmla="*/ 2147483647 h 149"/>
                <a:gd name="T40" fmla="*/ 2147483647 w 137"/>
                <a:gd name="T41" fmla="*/ 2147483647 h 149"/>
                <a:gd name="T42" fmla="*/ 2147483647 w 137"/>
                <a:gd name="T43" fmla="*/ 2147483647 h 149"/>
                <a:gd name="T44" fmla="*/ 2147483647 w 137"/>
                <a:gd name="T45" fmla="*/ 2147483647 h 149"/>
                <a:gd name="T46" fmla="*/ 2147483647 w 137"/>
                <a:gd name="T47" fmla="*/ 2147483647 h 149"/>
                <a:gd name="T48" fmla="*/ 2147483647 w 137"/>
                <a:gd name="T49" fmla="*/ 2147483647 h 149"/>
                <a:gd name="T50" fmla="*/ 2147483647 w 137"/>
                <a:gd name="T51" fmla="*/ 2147483647 h 149"/>
                <a:gd name="T52" fmla="*/ 2147483647 w 137"/>
                <a:gd name="T53" fmla="*/ 2147483647 h 149"/>
                <a:gd name="T54" fmla="*/ 2147483647 w 137"/>
                <a:gd name="T55" fmla="*/ 2147483647 h 149"/>
                <a:gd name="T56" fmla="*/ 2147483647 w 137"/>
                <a:gd name="T57" fmla="*/ 2147483647 h 149"/>
                <a:gd name="T58" fmla="*/ 2147483647 w 137"/>
                <a:gd name="T59" fmla="*/ 2147483647 h 149"/>
                <a:gd name="T60" fmla="*/ 2147483647 w 137"/>
                <a:gd name="T61" fmla="*/ 2147483647 h 149"/>
                <a:gd name="T62" fmla="*/ 2147483647 w 137"/>
                <a:gd name="T63" fmla="*/ 2147483647 h 149"/>
                <a:gd name="T64" fmla="*/ 2147483647 w 137"/>
                <a:gd name="T65" fmla="*/ 2147483647 h 149"/>
                <a:gd name="T66" fmla="*/ 2147483647 w 137"/>
                <a:gd name="T67" fmla="*/ 2147483647 h 149"/>
                <a:gd name="T68" fmla="*/ 2147483647 w 137"/>
                <a:gd name="T69" fmla="*/ 2147483647 h 149"/>
                <a:gd name="T70" fmla="*/ 2147483647 w 137"/>
                <a:gd name="T71" fmla="*/ 2147483647 h 149"/>
                <a:gd name="T72" fmla="*/ 2147483647 w 137"/>
                <a:gd name="T73" fmla="*/ 2147483647 h 149"/>
                <a:gd name="T74" fmla="*/ 2147483647 w 137"/>
                <a:gd name="T75" fmla="*/ 2147483647 h 149"/>
                <a:gd name="T76" fmla="*/ 2147483647 w 137"/>
                <a:gd name="T77" fmla="*/ 2147483647 h 149"/>
                <a:gd name="T78" fmla="*/ 2147483647 w 137"/>
                <a:gd name="T79" fmla="*/ 2147483647 h 149"/>
                <a:gd name="T80" fmla="*/ 2147483647 w 137"/>
                <a:gd name="T81" fmla="*/ 2147483647 h 149"/>
                <a:gd name="T82" fmla="*/ 2147483647 w 137"/>
                <a:gd name="T83" fmla="*/ 2147483647 h 149"/>
                <a:gd name="T84" fmla="*/ 2147483647 w 137"/>
                <a:gd name="T85" fmla="*/ 2147483647 h 149"/>
                <a:gd name="T86" fmla="*/ 2147483647 w 137"/>
                <a:gd name="T87" fmla="*/ 0 h 149"/>
                <a:gd name="T88" fmla="*/ 2147483647 w 137"/>
                <a:gd name="T89" fmla="*/ 2147483647 h 149"/>
                <a:gd name="T90" fmla="*/ 2147483647 w 137"/>
                <a:gd name="T91" fmla="*/ 2147483647 h 149"/>
                <a:gd name="T92" fmla="*/ 2147483647 w 137"/>
                <a:gd name="T93" fmla="*/ 2147483647 h 149"/>
                <a:gd name="T94" fmla="*/ 2147483647 w 137"/>
                <a:gd name="T95" fmla="*/ 2147483647 h 149"/>
                <a:gd name="T96" fmla="*/ 2147483647 w 137"/>
                <a:gd name="T97" fmla="*/ 2147483647 h 149"/>
                <a:gd name="T98" fmla="*/ 2147483647 w 137"/>
                <a:gd name="T99" fmla="*/ 2147483647 h 149"/>
                <a:gd name="T100" fmla="*/ 2147483647 w 137"/>
                <a:gd name="T101" fmla="*/ 2147483647 h 149"/>
                <a:gd name="T102" fmla="*/ 2147483647 w 137"/>
                <a:gd name="T103" fmla="*/ 2147483647 h 149"/>
                <a:gd name="T104" fmla="*/ 2147483647 w 137"/>
                <a:gd name="T105" fmla="*/ 2147483647 h 149"/>
                <a:gd name="T106" fmla="*/ 2147483647 w 137"/>
                <a:gd name="T107" fmla="*/ 2147483647 h 149"/>
                <a:gd name="T108" fmla="*/ 2147483647 w 137"/>
                <a:gd name="T109" fmla="*/ 2147483647 h 149"/>
                <a:gd name="T110" fmla="*/ 2147483647 w 137"/>
                <a:gd name="T111" fmla="*/ 2147483647 h 149"/>
                <a:gd name="T112" fmla="*/ 2147483647 w 137"/>
                <a:gd name="T113" fmla="*/ 2147483647 h 149"/>
                <a:gd name="T114" fmla="*/ 2147483647 w 137"/>
                <a:gd name="T115" fmla="*/ 2147483647 h 149"/>
                <a:gd name="T116" fmla="*/ 2147483647 w 137"/>
                <a:gd name="T117" fmla="*/ 2147483647 h 149"/>
                <a:gd name="T118" fmla="*/ 2147483647 w 137"/>
                <a:gd name="T119" fmla="*/ 2147483647 h 149"/>
                <a:gd name="T120" fmla="*/ 0 w 137"/>
                <a:gd name="T121" fmla="*/ 2147483647 h 149"/>
                <a:gd name="T122" fmla="*/ 2147483647 w 137"/>
                <a:gd name="T123" fmla="*/ 2147483647 h 1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37"/>
                <a:gd name="T187" fmla="*/ 0 h 149"/>
                <a:gd name="T188" fmla="*/ 137 w 137"/>
                <a:gd name="T189" fmla="*/ 149 h 14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37" h="149">
                  <a:moveTo>
                    <a:pt x="103" y="51"/>
                  </a:moveTo>
                  <a:lnTo>
                    <a:pt x="103" y="51"/>
                  </a:lnTo>
                  <a:lnTo>
                    <a:pt x="105" y="60"/>
                  </a:lnTo>
                  <a:lnTo>
                    <a:pt x="105" y="69"/>
                  </a:lnTo>
                  <a:lnTo>
                    <a:pt x="105" y="77"/>
                  </a:lnTo>
                  <a:lnTo>
                    <a:pt x="103" y="85"/>
                  </a:lnTo>
                  <a:lnTo>
                    <a:pt x="103" y="51"/>
                  </a:lnTo>
                  <a:close/>
                  <a:moveTo>
                    <a:pt x="103" y="108"/>
                  </a:moveTo>
                  <a:lnTo>
                    <a:pt x="103" y="99"/>
                  </a:lnTo>
                  <a:lnTo>
                    <a:pt x="104" y="100"/>
                  </a:lnTo>
                  <a:lnTo>
                    <a:pt x="116" y="112"/>
                  </a:lnTo>
                  <a:lnTo>
                    <a:pt x="118" y="115"/>
                  </a:lnTo>
                  <a:lnTo>
                    <a:pt x="116" y="116"/>
                  </a:lnTo>
                  <a:lnTo>
                    <a:pt x="114" y="118"/>
                  </a:lnTo>
                  <a:lnTo>
                    <a:pt x="111" y="116"/>
                  </a:lnTo>
                  <a:lnTo>
                    <a:pt x="103" y="108"/>
                  </a:lnTo>
                  <a:close/>
                  <a:moveTo>
                    <a:pt x="103" y="38"/>
                  </a:moveTo>
                  <a:lnTo>
                    <a:pt x="103" y="30"/>
                  </a:lnTo>
                  <a:lnTo>
                    <a:pt x="111" y="20"/>
                  </a:lnTo>
                  <a:lnTo>
                    <a:pt x="114" y="19"/>
                  </a:lnTo>
                  <a:lnTo>
                    <a:pt x="116" y="20"/>
                  </a:lnTo>
                  <a:lnTo>
                    <a:pt x="118" y="23"/>
                  </a:lnTo>
                  <a:lnTo>
                    <a:pt x="116" y="26"/>
                  </a:lnTo>
                  <a:lnTo>
                    <a:pt x="104" y="38"/>
                  </a:lnTo>
                  <a:lnTo>
                    <a:pt x="103" y="38"/>
                  </a:lnTo>
                  <a:close/>
                  <a:moveTo>
                    <a:pt x="112" y="69"/>
                  </a:moveTo>
                  <a:lnTo>
                    <a:pt x="112" y="69"/>
                  </a:lnTo>
                  <a:lnTo>
                    <a:pt x="114" y="66"/>
                  </a:lnTo>
                  <a:lnTo>
                    <a:pt x="116" y="65"/>
                  </a:lnTo>
                  <a:lnTo>
                    <a:pt x="133" y="65"/>
                  </a:lnTo>
                  <a:lnTo>
                    <a:pt x="135" y="66"/>
                  </a:lnTo>
                  <a:lnTo>
                    <a:pt x="137" y="69"/>
                  </a:lnTo>
                  <a:lnTo>
                    <a:pt x="135" y="72"/>
                  </a:lnTo>
                  <a:lnTo>
                    <a:pt x="133" y="72"/>
                  </a:lnTo>
                  <a:lnTo>
                    <a:pt x="116" y="72"/>
                  </a:lnTo>
                  <a:lnTo>
                    <a:pt x="114" y="72"/>
                  </a:lnTo>
                  <a:lnTo>
                    <a:pt x="112" y="69"/>
                  </a:lnTo>
                  <a:close/>
                  <a:moveTo>
                    <a:pt x="69" y="31"/>
                  </a:moveTo>
                  <a:lnTo>
                    <a:pt x="69" y="31"/>
                  </a:lnTo>
                  <a:lnTo>
                    <a:pt x="78" y="33"/>
                  </a:lnTo>
                  <a:lnTo>
                    <a:pt x="88" y="37"/>
                  </a:lnTo>
                  <a:lnTo>
                    <a:pt x="96" y="43"/>
                  </a:lnTo>
                  <a:lnTo>
                    <a:pt x="103" y="51"/>
                  </a:lnTo>
                  <a:lnTo>
                    <a:pt x="103" y="85"/>
                  </a:lnTo>
                  <a:lnTo>
                    <a:pt x="96" y="93"/>
                  </a:lnTo>
                  <a:lnTo>
                    <a:pt x="89" y="100"/>
                  </a:lnTo>
                  <a:lnTo>
                    <a:pt x="89" y="130"/>
                  </a:lnTo>
                  <a:lnTo>
                    <a:pt x="88" y="137"/>
                  </a:lnTo>
                  <a:lnTo>
                    <a:pt x="84" y="144"/>
                  </a:lnTo>
                  <a:lnTo>
                    <a:pt x="77" y="148"/>
                  </a:lnTo>
                  <a:lnTo>
                    <a:pt x="70" y="149"/>
                  </a:lnTo>
                  <a:lnTo>
                    <a:pt x="69" y="149"/>
                  </a:lnTo>
                  <a:lnTo>
                    <a:pt x="69" y="115"/>
                  </a:lnTo>
                  <a:lnTo>
                    <a:pt x="81" y="115"/>
                  </a:lnTo>
                  <a:lnTo>
                    <a:pt x="81" y="98"/>
                  </a:lnTo>
                  <a:lnTo>
                    <a:pt x="81" y="96"/>
                  </a:lnTo>
                  <a:lnTo>
                    <a:pt x="82" y="95"/>
                  </a:lnTo>
                  <a:lnTo>
                    <a:pt x="89" y="89"/>
                  </a:lnTo>
                  <a:lnTo>
                    <a:pt x="95" y="84"/>
                  </a:lnTo>
                  <a:lnTo>
                    <a:pt x="97" y="77"/>
                  </a:lnTo>
                  <a:lnTo>
                    <a:pt x="99" y="69"/>
                  </a:lnTo>
                  <a:lnTo>
                    <a:pt x="97" y="62"/>
                  </a:lnTo>
                  <a:lnTo>
                    <a:pt x="96" y="57"/>
                  </a:lnTo>
                  <a:lnTo>
                    <a:pt x="93" y="51"/>
                  </a:lnTo>
                  <a:lnTo>
                    <a:pt x="89" y="47"/>
                  </a:lnTo>
                  <a:lnTo>
                    <a:pt x="85" y="43"/>
                  </a:lnTo>
                  <a:lnTo>
                    <a:pt x="80" y="41"/>
                  </a:lnTo>
                  <a:lnTo>
                    <a:pt x="74" y="39"/>
                  </a:lnTo>
                  <a:lnTo>
                    <a:pt x="69" y="39"/>
                  </a:lnTo>
                  <a:lnTo>
                    <a:pt x="69" y="31"/>
                  </a:lnTo>
                  <a:close/>
                  <a:moveTo>
                    <a:pt x="103" y="30"/>
                  </a:moveTo>
                  <a:lnTo>
                    <a:pt x="100" y="33"/>
                  </a:lnTo>
                  <a:lnTo>
                    <a:pt x="99" y="35"/>
                  </a:lnTo>
                  <a:lnTo>
                    <a:pt x="100" y="38"/>
                  </a:lnTo>
                  <a:lnTo>
                    <a:pt x="103" y="38"/>
                  </a:lnTo>
                  <a:lnTo>
                    <a:pt x="103" y="30"/>
                  </a:lnTo>
                  <a:close/>
                  <a:moveTo>
                    <a:pt x="103" y="99"/>
                  </a:moveTo>
                  <a:lnTo>
                    <a:pt x="103" y="99"/>
                  </a:lnTo>
                  <a:lnTo>
                    <a:pt x="100" y="100"/>
                  </a:lnTo>
                  <a:lnTo>
                    <a:pt x="99" y="103"/>
                  </a:lnTo>
                  <a:lnTo>
                    <a:pt x="100" y="106"/>
                  </a:lnTo>
                  <a:lnTo>
                    <a:pt x="103" y="108"/>
                  </a:lnTo>
                  <a:lnTo>
                    <a:pt x="103" y="99"/>
                  </a:lnTo>
                  <a:close/>
                  <a:moveTo>
                    <a:pt x="69" y="24"/>
                  </a:moveTo>
                  <a:lnTo>
                    <a:pt x="69" y="0"/>
                  </a:lnTo>
                  <a:lnTo>
                    <a:pt x="70" y="1"/>
                  </a:lnTo>
                  <a:lnTo>
                    <a:pt x="72" y="4"/>
                  </a:lnTo>
                  <a:lnTo>
                    <a:pt x="72" y="20"/>
                  </a:lnTo>
                  <a:lnTo>
                    <a:pt x="70" y="23"/>
                  </a:lnTo>
                  <a:lnTo>
                    <a:pt x="69" y="24"/>
                  </a:lnTo>
                  <a:close/>
                  <a:moveTo>
                    <a:pt x="69" y="149"/>
                  </a:moveTo>
                  <a:lnTo>
                    <a:pt x="66" y="149"/>
                  </a:lnTo>
                  <a:lnTo>
                    <a:pt x="58" y="148"/>
                  </a:lnTo>
                  <a:lnTo>
                    <a:pt x="53" y="144"/>
                  </a:lnTo>
                  <a:lnTo>
                    <a:pt x="49" y="137"/>
                  </a:lnTo>
                  <a:lnTo>
                    <a:pt x="47" y="130"/>
                  </a:lnTo>
                  <a:lnTo>
                    <a:pt x="47" y="100"/>
                  </a:lnTo>
                  <a:lnTo>
                    <a:pt x="39" y="93"/>
                  </a:lnTo>
                  <a:lnTo>
                    <a:pt x="34" y="85"/>
                  </a:lnTo>
                  <a:lnTo>
                    <a:pt x="34" y="53"/>
                  </a:lnTo>
                  <a:lnTo>
                    <a:pt x="40" y="43"/>
                  </a:lnTo>
                  <a:lnTo>
                    <a:pt x="47" y="37"/>
                  </a:lnTo>
                  <a:lnTo>
                    <a:pt x="58" y="33"/>
                  </a:lnTo>
                  <a:lnTo>
                    <a:pt x="62" y="31"/>
                  </a:lnTo>
                  <a:lnTo>
                    <a:pt x="69" y="31"/>
                  </a:lnTo>
                  <a:lnTo>
                    <a:pt x="69" y="39"/>
                  </a:lnTo>
                  <a:lnTo>
                    <a:pt x="62" y="39"/>
                  </a:lnTo>
                  <a:lnTo>
                    <a:pt x="57" y="41"/>
                  </a:lnTo>
                  <a:lnTo>
                    <a:pt x="51" y="43"/>
                  </a:lnTo>
                  <a:lnTo>
                    <a:pt x="47" y="47"/>
                  </a:lnTo>
                  <a:lnTo>
                    <a:pt x="43" y="51"/>
                  </a:lnTo>
                  <a:lnTo>
                    <a:pt x="40" y="57"/>
                  </a:lnTo>
                  <a:lnTo>
                    <a:pt x="39" y="62"/>
                  </a:lnTo>
                  <a:lnTo>
                    <a:pt x="38" y="69"/>
                  </a:lnTo>
                  <a:lnTo>
                    <a:pt x="39" y="77"/>
                  </a:lnTo>
                  <a:lnTo>
                    <a:pt x="42" y="84"/>
                  </a:lnTo>
                  <a:lnTo>
                    <a:pt x="47" y="89"/>
                  </a:lnTo>
                  <a:lnTo>
                    <a:pt x="53" y="95"/>
                  </a:lnTo>
                  <a:lnTo>
                    <a:pt x="54" y="96"/>
                  </a:lnTo>
                  <a:lnTo>
                    <a:pt x="55" y="98"/>
                  </a:lnTo>
                  <a:lnTo>
                    <a:pt x="55" y="115"/>
                  </a:lnTo>
                  <a:lnTo>
                    <a:pt x="69" y="115"/>
                  </a:lnTo>
                  <a:lnTo>
                    <a:pt x="69" y="149"/>
                  </a:lnTo>
                  <a:close/>
                  <a:moveTo>
                    <a:pt x="69" y="0"/>
                  </a:moveTo>
                  <a:lnTo>
                    <a:pt x="69" y="24"/>
                  </a:lnTo>
                  <a:lnTo>
                    <a:pt x="68" y="24"/>
                  </a:lnTo>
                  <a:lnTo>
                    <a:pt x="66" y="23"/>
                  </a:lnTo>
                  <a:lnTo>
                    <a:pt x="65" y="20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lnTo>
                    <a:pt x="69" y="0"/>
                  </a:lnTo>
                  <a:close/>
                  <a:moveTo>
                    <a:pt x="34" y="107"/>
                  </a:moveTo>
                  <a:lnTo>
                    <a:pt x="36" y="106"/>
                  </a:lnTo>
                  <a:lnTo>
                    <a:pt x="38" y="103"/>
                  </a:lnTo>
                  <a:lnTo>
                    <a:pt x="36" y="100"/>
                  </a:lnTo>
                  <a:lnTo>
                    <a:pt x="34" y="99"/>
                  </a:lnTo>
                  <a:lnTo>
                    <a:pt x="34" y="107"/>
                  </a:lnTo>
                  <a:close/>
                  <a:moveTo>
                    <a:pt x="34" y="38"/>
                  </a:moveTo>
                  <a:lnTo>
                    <a:pt x="34" y="38"/>
                  </a:lnTo>
                  <a:lnTo>
                    <a:pt x="36" y="38"/>
                  </a:lnTo>
                  <a:lnTo>
                    <a:pt x="38" y="35"/>
                  </a:lnTo>
                  <a:lnTo>
                    <a:pt x="36" y="33"/>
                  </a:lnTo>
                  <a:lnTo>
                    <a:pt x="34" y="30"/>
                  </a:lnTo>
                  <a:lnTo>
                    <a:pt x="34" y="38"/>
                  </a:lnTo>
                  <a:close/>
                  <a:moveTo>
                    <a:pt x="34" y="85"/>
                  </a:moveTo>
                  <a:lnTo>
                    <a:pt x="34" y="85"/>
                  </a:lnTo>
                  <a:lnTo>
                    <a:pt x="31" y="77"/>
                  </a:lnTo>
                  <a:lnTo>
                    <a:pt x="31" y="69"/>
                  </a:lnTo>
                  <a:lnTo>
                    <a:pt x="31" y="61"/>
                  </a:lnTo>
                  <a:lnTo>
                    <a:pt x="34" y="53"/>
                  </a:lnTo>
                  <a:lnTo>
                    <a:pt x="34" y="85"/>
                  </a:lnTo>
                  <a:close/>
                  <a:moveTo>
                    <a:pt x="34" y="30"/>
                  </a:moveTo>
                  <a:lnTo>
                    <a:pt x="34" y="38"/>
                  </a:lnTo>
                  <a:lnTo>
                    <a:pt x="31" y="38"/>
                  </a:lnTo>
                  <a:lnTo>
                    <a:pt x="20" y="26"/>
                  </a:lnTo>
                  <a:lnTo>
                    <a:pt x="19" y="23"/>
                  </a:lnTo>
                  <a:lnTo>
                    <a:pt x="20" y="20"/>
                  </a:lnTo>
                  <a:lnTo>
                    <a:pt x="23" y="19"/>
                  </a:lnTo>
                  <a:lnTo>
                    <a:pt x="24" y="20"/>
                  </a:lnTo>
                  <a:lnTo>
                    <a:pt x="34" y="30"/>
                  </a:lnTo>
                  <a:close/>
                  <a:moveTo>
                    <a:pt x="34" y="99"/>
                  </a:moveTo>
                  <a:lnTo>
                    <a:pt x="34" y="107"/>
                  </a:lnTo>
                  <a:lnTo>
                    <a:pt x="24" y="116"/>
                  </a:lnTo>
                  <a:lnTo>
                    <a:pt x="23" y="118"/>
                  </a:lnTo>
                  <a:lnTo>
                    <a:pt x="20" y="116"/>
                  </a:lnTo>
                  <a:lnTo>
                    <a:pt x="19" y="115"/>
                  </a:lnTo>
                  <a:lnTo>
                    <a:pt x="20" y="112"/>
                  </a:lnTo>
                  <a:lnTo>
                    <a:pt x="31" y="100"/>
                  </a:lnTo>
                  <a:lnTo>
                    <a:pt x="34" y="99"/>
                  </a:lnTo>
                  <a:close/>
                  <a:moveTo>
                    <a:pt x="4" y="65"/>
                  </a:moveTo>
                  <a:lnTo>
                    <a:pt x="4" y="65"/>
                  </a:lnTo>
                  <a:lnTo>
                    <a:pt x="20" y="65"/>
                  </a:lnTo>
                  <a:lnTo>
                    <a:pt x="23" y="66"/>
                  </a:lnTo>
                  <a:lnTo>
                    <a:pt x="24" y="69"/>
                  </a:lnTo>
                  <a:lnTo>
                    <a:pt x="23" y="72"/>
                  </a:lnTo>
                  <a:lnTo>
                    <a:pt x="20" y="72"/>
                  </a:lnTo>
                  <a:lnTo>
                    <a:pt x="4" y="72"/>
                  </a:lnTo>
                  <a:lnTo>
                    <a:pt x="1" y="72"/>
                  </a:lnTo>
                  <a:lnTo>
                    <a:pt x="0" y="69"/>
                  </a:lnTo>
                  <a:lnTo>
                    <a:pt x="1" y="66"/>
                  </a:lnTo>
                  <a:lnTo>
                    <a:pt x="4" y="65"/>
                  </a:lnTo>
                  <a:close/>
                </a:path>
              </a:pathLst>
            </a:custGeom>
            <a:solidFill>
              <a:schemeClr val="bg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224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8560" r="16855" b="16049"/>
          <a:stretch>
            <a:fillRect/>
          </a:stretch>
        </p:blipFill>
        <p:spPr>
          <a:xfrm>
            <a:off x="2720623" y="688622"/>
            <a:ext cx="7044266" cy="5170311"/>
          </a:xfrm>
          <a:custGeom>
            <a:avLst/>
            <a:gdLst>
              <a:gd name="connsiteX0" fmla="*/ 1431814 w 7044266"/>
              <a:gd name="connsiteY0" fmla="*/ 1614311 h 5170311"/>
              <a:gd name="connsiteX1" fmla="*/ 1117600 w 7044266"/>
              <a:gd name="connsiteY1" fmla="*/ 1928525 h 5170311"/>
              <a:gd name="connsiteX2" fmla="*/ 1117600 w 7044266"/>
              <a:gd name="connsiteY2" fmla="*/ 3185342 h 5170311"/>
              <a:gd name="connsiteX3" fmla="*/ 1431814 w 7044266"/>
              <a:gd name="connsiteY3" fmla="*/ 3499556 h 5170311"/>
              <a:gd name="connsiteX4" fmla="*/ 6255919 w 7044266"/>
              <a:gd name="connsiteY4" fmla="*/ 3499556 h 5170311"/>
              <a:gd name="connsiteX5" fmla="*/ 6570133 w 7044266"/>
              <a:gd name="connsiteY5" fmla="*/ 3185342 h 5170311"/>
              <a:gd name="connsiteX6" fmla="*/ 6570133 w 7044266"/>
              <a:gd name="connsiteY6" fmla="*/ 1928525 h 5170311"/>
              <a:gd name="connsiteX7" fmla="*/ 6255919 w 7044266"/>
              <a:gd name="connsiteY7" fmla="*/ 1614311 h 5170311"/>
              <a:gd name="connsiteX8" fmla="*/ 0 w 7044266"/>
              <a:gd name="connsiteY8" fmla="*/ 0 h 5170311"/>
              <a:gd name="connsiteX9" fmla="*/ 7044266 w 7044266"/>
              <a:gd name="connsiteY9" fmla="*/ 0 h 5170311"/>
              <a:gd name="connsiteX10" fmla="*/ 7044266 w 7044266"/>
              <a:gd name="connsiteY10" fmla="*/ 5170311 h 5170311"/>
              <a:gd name="connsiteX11" fmla="*/ 0 w 7044266"/>
              <a:gd name="connsiteY11" fmla="*/ 5170311 h 517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44266" h="5170311">
                <a:moveTo>
                  <a:pt x="1431814" y="1614311"/>
                </a:moveTo>
                <a:cubicBezTo>
                  <a:pt x="1258278" y="1614311"/>
                  <a:pt x="1117600" y="1754989"/>
                  <a:pt x="1117600" y="1928525"/>
                </a:cubicBezTo>
                <a:lnTo>
                  <a:pt x="1117600" y="3185342"/>
                </a:lnTo>
                <a:cubicBezTo>
                  <a:pt x="1117600" y="3358878"/>
                  <a:pt x="1258278" y="3499556"/>
                  <a:pt x="1431814" y="3499556"/>
                </a:cubicBezTo>
                <a:lnTo>
                  <a:pt x="6255919" y="3499556"/>
                </a:lnTo>
                <a:cubicBezTo>
                  <a:pt x="6429455" y="3499556"/>
                  <a:pt x="6570133" y="3358878"/>
                  <a:pt x="6570133" y="3185342"/>
                </a:cubicBezTo>
                <a:lnTo>
                  <a:pt x="6570133" y="1928525"/>
                </a:lnTo>
                <a:cubicBezTo>
                  <a:pt x="6570133" y="1754989"/>
                  <a:pt x="6429455" y="1614311"/>
                  <a:pt x="6255919" y="1614311"/>
                </a:cubicBezTo>
                <a:close/>
                <a:moveTo>
                  <a:pt x="0" y="0"/>
                </a:moveTo>
                <a:lnTo>
                  <a:pt x="7044266" y="0"/>
                </a:lnTo>
                <a:lnTo>
                  <a:pt x="7044266" y="5170311"/>
                </a:lnTo>
                <a:lnTo>
                  <a:pt x="0" y="5170311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1" t="28479" r="15860" b="40077"/>
          <a:stretch>
            <a:fillRect/>
          </a:stretch>
        </p:blipFill>
        <p:spPr>
          <a:xfrm>
            <a:off x="3239911" y="2088444"/>
            <a:ext cx="5678311" cy="195297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96806" y="1023056"/>
            <a:ext cx="1198387" cy="119838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63642" y="1980142"/>
            <a:ext cx="106471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138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26175" y="4402665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3431822" y="4244622"/>
            <a:ext cx="5328356" cy="112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234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grpSp>
        <p:nvGrpSpPr>
          <p:cNvPr id="147" name="圆角矩形 10"/>
          <p:cNvGrpSpPr/>
          <p:nvPr/>
        </p:nvGrpSpPr>
        <p:grpSpPr bwMode="auto">
          <a:xfrm>
            <a:off x="4189095" y="2134235"/>
            <a:ext cx="1828165" cy="1828165"/>
            <a:chOff x="0" y="0"/>
            <a:chExt cx="1828800" cy="1828800"/>
          </a:xfrm>
          <a:blipFill rotWithShape="1">
            <a:blip r:embed="rId4"/>
            <a:stretch>
              <a:fillRect/>
            </a:stretch>
          </a:blipFill>
        </p:grpSpPr>
        <p:pic>
          <p:nvPicPr>
            <p:cNvPr id="151" name="圆角矩形 10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28800" cy="1828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2" name="Text Box 6"/>
            <p:cNvSpPr txBox="1">
              <a:spLocks noChangeArrowheads="1"/>
            </p:cNvSpPr>
            <p:nvPr/>
          </p:nvSpPr>
          <p:spPr bwMode="auto">
            <a:xfrm>
              <a:off x="66621" y="68184"/>
              <a:ext cx="1689951" cy="168995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00">
                <a:solidFill>
                  <a:srgbClr val="FFFFFF"/>
                </a:solidFill>
              </a:endParaRPr>
            </a:p>
          </p:txBody>
        </p:sp>
      </p:grpSp>
      <p:sp>
        <p:nvSpPr>
          <p:cNvPr id="157" name="TextBox 13"/>
          <p:cNvSpPr txBox="1">
            <a:spLocks noChangeArrowheads="1"/>
          </p:cNvSpPr>
          <p:nvPr/>
        </p:nvSpPr>
        <p:spPr bwMode="auto">
          <a:xfrm>
            <a:off x="1830988" y="2636837"/>
            <a:ext cx="1952625" cy="26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8" name="TextBox 13"/>
          <p:cNvSpPr txBox="1">
            <a:spLocks noChangeArrowheads="1"/>
          </p:cNvSpPr>
          <p:nvPr/>
        </p:nvSpPr>
        <p:spPr bwMode="auto">
          <a:xfrm>
            <a:off x="1449988" y="2922589"/>
            <a:ext cx="2333625" cy="37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9" name="TextBox 13"/>
          <p:cNvSpPr txBox="1">
            <a:spLocks noChangeArrowheads="1"/>
          </p:cNvSpPr>
          <p:nvPr/>
        </p:nvSpPr>
        <p:spPr bwMode="auto">
          <a:xfrm>
            <a:off x="1830988" y="4591051"/>
            <a:ext cx="1952625" cy="26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0" name="TextBox 13"/>
          <p:cNvSpPr txBox="1">
            <a:spLocks noChangeArrowheads="1"/>
          </p:cNvSpPr>
          <p:nvPr/>
        </p:nvSpPr>
        <p:spPr bwMode="auto">
          <a:xfrm>
            <a:off x="1449988" y="4876800"/>
            <a:ext cx="2333625" cy="37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1" name="TextBox 13"/>
          <p:cNvSpPr txBox="1">
            <a:spLocks noChangeArrowheads="1"/>
          </p:cNvSpPr>
          <p:nvPr/>
        </p:nvSpPr>
        <p:spPr bwMode="auto">
          <a:xfrm>
            <a:off x="8385776" y="2636837"/>
            <a:ext cx="1952625" cy="26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2" name="TextBox 13"/>
          <p:cNvSpPr txBox="1">
            <a:spLocks noChangeArrowheads="1"/>
          </p:cNvSpPr>
          <p:nvPr/>
        </p:nvSpPr>
        <p:spPr bwMode="auto">
          <a:xfrm>
            <a:off x="8385776" y="2922589"/>
            <a:ext cx="2333625" cy="37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3" name="TextBox 13"/>
          <p:cNvSpPr txBox="1">
            <a:spLocks noChangeArrowheads="1"/>
          </p:cNvSpPr>
          <p:nvPr/>
        </p:nvSpPr>
        <p:spPr bwMode="auto">
          <a:xfrm>
            <a:off x="8385776" y="4591051"/>
            <a:ext cx="1952625" cy="26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4" name="TextBox 13"/>
          <p:cNvSpPr txBox="1">
            <a:spLocks noChangeArrowheads="1"/>
          </p:cNvSpPr>
          <p:nvPr/>
        </p:nvSpPr>
        <p:spPr bwMode="auto">
          <a:xfrm>
            <a:off x="8385776" y="4876800"/>
            <a:ext cx="2333625" cy="37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174" name="圆角矩形 65"/>
          <p:cNvPicPr preferRelativeResize="0"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75" y="2134235"/>
            <a:ext cx="1835785" cy="1828165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7" name="圆角矩形 68"/>
          <p:cNvGrpSpPr/>
          <p:nvPr/>
        </p:nvGrpSpPr>
        <p:grpSpPr bwMode="auto">
          <a:xfrm>
            <a:off x="6175375" y="4036060"/>
            <a:ext cx="1835785" cy="1834515"/>
            <a:chOff x="0" y="0"/>
            <a:chExt cx="1834896" cy="1834896"/>
          </a:xfrm>
        </p:grpSpPr>
        <p:pic>
          <p:nvPicPr>
            <p:cNvPr id="181" name="圆角矩形 68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34896" cy="1834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2" name="Text Box 39"/>
            <p:cNvSpPr txBox="1">
              <a:spLocks noChangeArrowheads="1"/>
            </p:cNvSpPr>
            <p:nvPr/>
          </p:nvSpPr>
          <p:spPr bwMode="auto">
            <a:xfrm>
              <a:off x="69430" y="69816"/>
              <a:ext cx="1689951" cy="1689951"/>
            </a:xfrm>
            <a:prstGeom prst="rect">
              <a:avLst/>
            </a:prstGeom>
            <a:blipFill rotWithShape="1">
              <a:blip r:embed="rId9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00">
                <a:solidFill>
                  <a:srgbClr val="FFFFFF"/>
                </a:solidFill>
              </a:endParaRPr>
            </a:p>
          </p:txBody>
        </p:sp>
      </p:grpSp>
      <p:grpSp>
        <p:nvGrpSpPr>
          <p:cNvPr id="184" name="圆角矩形 71"/>
          <p:cNvGrpSpPr/>
          <p:nvPr/>
        </p:nvGrpSpPr>
        <p:grpSpPr bwMode="auto">
          <a:xfrm>
            <a:off x="4169410" y="4036060"/>
            <a:ext cx="1830070" cy="1834515"/>
            <a:chOff x="0" y="0"/>
            <a:chExt cx="1828800" cy="1834896"/>
          </a:xfrm>
        </p:grpSpPr>
        <p:pic>
          <p:nvPicPr>
            <p:cNvPr id="188" name="圆角矩形 71"/>
            <p:cNvPicPr preferRelativeResize="0"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28800" cy="1834896"/>
            </a:xfrm>
            <a:prstGeom prst="rect">
              <a:avLst/>
            </a:prstGeom>
            <a:blipFill rotWithShape="1">
              <a:blip r:embed="rId11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9" name="Text Box 46"/>
            <p:cNvSpPr txBox="1">
              <a:spLocks noChangeArrowheads="1"/>
            </p:cNvSpPr>
            <p:nvPr/>
          </p:nvSpPr>
          <p:spPr bwMode="auto">
            <a:xfrm>
              <a:off x="65424" y="69816"/>
              <a:ext cx="1689951" cy="1689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advTm="514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autoUpdateAnimBg="0"/>
      <p:bldP spid="158" grpId="0" autoUpdateAnimBg="0"/>
      <p:bldP spid="159" grpId="0" autoUpdateAnimBg="0"/>
      <p:bldP spid="160" grpId="0" autoUpdateAnimBg="0"/>
      <p:bldP spid="161" grpId="0" autoUpdateAnimBg="0"/>
      <p:bldP spid="162" grpId="0" autoUpdateAnimBg="0"/>
      <p:bldP spid="163" grpId="0" autoUpdateAnimBg="0"/>
      <p:bldP spid="164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6" name="五边形 5"/>
          <p:cNvSpPr/>
          <p:nvPr/>
        </p:nvSpPr>
        <p:spPr>
          <a:xfrm rot="5400000">
            <a:off x="3972526" y="1858964"/>
            <a:ext cx="1971675" cy="1362075"/>
          </a:xfrm>
          <a:prstGeom prst="homePlat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/>
          </a:p>
        </p:txBody>
      </p:sp>
      <p:sp>
        <p:nvSpPr>
          <p:cNvPr id="7" name="五边形 6"/>
          <p:cNvSpPr/>
          <p:nvPr/>
        </p:nvSpPr>
        <p:spPr>
          <a:xfrm rot="5400000">
            <a:off x="6526814" y="1858964"/>
            <a:ext cx="1971675" cy="1362075"/>
          </a:xfrm>
          <a:prstGeom prst="homePlat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/>
          </a:p>
        </p:txBody>
      </p:sp>
      <p:grpSp>
        <p:nvGrpSpPr>
          <p:cNvPr id="18436" name="组合 3"/>
          <p:cNvGrpSpPr/>
          <p:nvPr/>
        </p:nvGrpSpPr>
        <p:grpSpPr bwMode="auto">
          <a:xfrm>
            <a:off x="1721451" y="1554163"/>
            <a:ext cx="1363663" cy="1998663"/>
            <a:chOff x="1857356" y="976743"/>
            <a:chExt cx="1214446" cy="1857388"/>
          </a:xfrm>
        </p:grpSpPr>
        <p:sp>
          <p:nvSpPr>
            <p:cNvPr id="8" name="五边形 7"/>
            <p:cNvSpPr/>
            <p:nvPr/>
          </p:nvSpPr>
          <p:spPr>
            <a:xfrm rot="5400000">
              <a:off x="1535885" y="1298214"/>
              <a:ext cx="1857388" cy="1214446"/>
            </a:xfrm>
            <a:prstGeom prst="homePlat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/>
            </a:p>
          </p:txBody>
        </p:sp>
        <p:pic>
          <p:nvPicPr>
            <p:cNvPr id="18535" name="图片 5" descr="图片11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1670" y="1262495"/>
              <a:ext cx="805373" cy="794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437" name="图片 6" descr="489999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602" y="1636713"/>
            <a:ext cx="1579563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图片 7" descr="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475" y="1882775"/>
            <a:ext cx="1074739" cy="1036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五边形 24"/>
          <p:cNvSpPr/>
          <p:nvPr/>
        </p:nvSpPr>
        <p:spPr>
          <a:xfrm rot="5400000">
            <a:off x="8969976" y="1858964"/>
            <a:ext cx="1971675" cy="1362075"/>
          </a:xfrm>
          <a:prstGeom prst="homePlat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/>
          </a:p>
        </p:txBody>
      </p:sp>
      <p:pic>
        <p:nvPicPr>
          <p:cNvPr id="18440" name="图片 38" descr="993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100" y="1731964"/>
            <a:ext cx="1296988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矩形 41"/>
          <p:cNvSpPr>
            <a:spLocks noChangeArrowheads="1"/>
          </p:cNvSpPr>
          <p:nvPr/>
        </p:nvSpPr>
        <p:spPr bwMode="auto">
          <a:xfrm>
            <a:off x="1116930" y="4684713"/>
            <a:ext cx="2382839" cy="1172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/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endParaRPr lang="en-US" altLang="zh-CN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endParaRPr lang="en-US" altLang="zh-CN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000850" y="3922713"/>
            <a:ext cx="857251" cy="666115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735" dirty="0">
                <a:solidFill>
                  <a:schemeClr val="bg1"/>
                </a:solidFill>
                <a:latin typeface="+mn-lt"/>
                <a:ea typeface="+mn-ea"/>
              </a:rPr>
              <a:t>01</a:t>
            </a:r>
            <a:endParaRPr lang="zh-CN" altLang="en-US" sz="3735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572600" y="3922713"/>
            <a:ext cx="857251" cy="666115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735" dirty="0">
                <a:solidFill>
                  <a:schemeClr val="bg1"/>
                </a:solidFill>
                <a:latin typeface="+mn-lt"/>
                <a:ea typeface="+mn-ea"/>
              </a:rPr>
              <a:t>02</a:t>
            </a:r>
            <a:endParaRPr lang="zh-CN" altLang="en-US" sz="3735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239600" y="3922713"/>
            <a:ext cx="857251" cy="666115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735" dirty="0">
                <a:solidFill>
                  <a:schemeClr val="bg1"/>
                </a:solidFill>
                <a:latin typeface="+mn-lt"/>
                <a:ea typeface="+mn-ea"/>
              </a:rPr>
              <a:t>03</a:t>
            </a:r>
            <a:endParaRPr lang="zh-CN" altLang="en-US" sz="3735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716100" y="3922713"/>
            <a:ext cx="857251" cy="666115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735" dirty="0">
                <a:solidFill>
                  <a:schemeClr val="bg1"/>
                </a:solidFill>
                <a:latin typeface="+mn-lt"/>
                <a:ea typeface="+mn-ea"/>
              </a:rPr>
              <a:t>04</a:t>
            </a:r>
            <a:endParaRPr lang="zh-CN" altLang="en-US" sz="3735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8446" name="矩形 25"/>
          <p:cNvSpPr>
            <a:spLocks noChangeArrowheads="1"/>
          </p:cNvSpPr>
          <p:nvPr/>
        </p:nvSpPr>
        <p:spPr bwMode="auto">
          <a:xfrm>
            <a:off x="3709318" y="4694237"/>
            <a:ext cx="2381251" cy="1172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/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18447" name="矩形 26"/>
          <p:cNvSpPr>
            <a:spLocks noChangeArrowheads="1"/>
          </p:cNvSpPr>
          <p:nvPr/>
        </p:nvSpPr>
        <p:spPr bwMode="auto">
          <a:xfrm>
            <a:off x="6301705" y="4694237"/>
            <a:ext cx="2381251" cy="1172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/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endParaRPr lang="en-US" altLang="zh-CN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endParaRPr lang="en-US" altLang="zh-CN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18448" name="矩形 27"/>
          <p:cNvSpPr>
            <a:spLocks noChangeArrowheads="1"/>
          </p:cNvSpPr>
          <p:nvPr/>
        </p:nvSpPr>
        <p:spPr bwMode="auto">
          <a:xfrm>
            <a:off x="8779793" y="4694237"/>
            <a:ext cx="2381251" cy="1172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/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endParaRPr lang="en-US" altLang="zh-CN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endParaRPr lang="en-US" altLang="zh-CN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</p:spTree>
  </p:cSld>
  <p:clrMapOvr>
    <a:masterClrMapping/>
  </p:clrMapOvr>
  <p:transition advTm="809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25" grpId="0" bldLvl="0" animBg="1"/>
      <p:bldP spid="18441" grpId="0"/>
      <p:bldP spid="44" grpId="0"/>
      <p:bldP spid="46" grpId="0"/>
      <p:bldP spid="48" grpId="0"/>
      <p:bldP spid="50" grpId="0"/>
      <p:bldP spid="18446" grpId="0"/>
      <p:bldP spid="18447" grpId="0"/>
      <p:bldP spid="1844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椭圆 222"/>
          <p:cNvSpPr/>
          <p:nvPr/>
        </p:nvSpPr>
        <p:spPr>
          <a:xfrm>
            <a:off x="1647825" y="1936750"/>
            <a:ext cx="3143250" cy="3143250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953100" y="2762251"/>
            <a:ext cx="1714500" cy="1714500"/>
            <a:chOff x="952500" y="2762250"/>
            <a:chExt cx="1714500" cy="1714500"/>
          </a:xfrm>
        </p:grpSpPr>
        <p:sp>
          <p:nvSpPr>
            <p:cNvPr id="222" name="椭圆 221"/>
            <p:cNvSpPr/>
            <p:nvPr/>
          </p:nvSpPr>
          <p:spPr>
            <a:xfrm>
              <a:off x="952500" y="2762250"/>
              <a:ext cx="1714500" cy="171450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/>
            </a:p>
          </p:txBody>
        </p:sp>
        <p:pic>
          <p:nvPicPr>
            <p:cNvPr id="19461" name="图片 5" descr="543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2952750"/>
              <a:ext cx="1439863" cy="143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>
            <a:off x="3810600" y="2762251"/>
            <a:ext cx="1714500" cy="1714500"/>
            <a:chOff x="3810000" y="2762250"/>
            <a:chExt cx="1714500" cy="1714500"/>
          </a:xfrm>
        </p:grpSpPr>
        <p:sp>
          <p:nvSpPr>
            <p:cNvPr id="224" name="椭圆 223"/>
            <p:cNvSpPr/>
            <p:nvPr/>
          </p:nvSpPr>
          <p:spPr>
            <a:xfrm>
              <a:off x="3810000" y="2762250"/>
              <a:ext cx="1714500" cy="171450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/>
            </a:p>
          </p:txBody>
        </p:sp>
        <p:pic>
          <p:nvPicPr>
            <p:cNvPr id="19463" name="图片 7" descr="589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5750" y="3048000"/>
              <a:ext cx="1195388" cy="1195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464" name="组合 1"/>
          <p:cNvGrpSpPr/>
          <p:nvPr/>
        </p:nvGrpSpPr>
        <p:grpSpPr bwMode="auto">
          <a:xfrm>
            <a:off x="5918800" y="1455737"/>
            <a:ext cx="5505451" cy="4803284"/>
            <a:chOff x="5973807" y="1708168"/>
            <a:chExt cx="4624730" cy="4804027"/>
          </a:xfrm>
        </p:grpSpPr>
        <p:grpSp>
          <p:nvGrpSpPr>
            <p:cNvPr id="19550" name="组合 5"/>
            <p:cNvGrpSpPr/>
            <p:nvPr/>
          </p:nvGrpSpPr>
          <p:grpSpPr bwMode="auto">
            <a:xfrm>
              <a:off x="5976082" y="2379724"/>
              <a:ext cx="4596667" cy="641132"/>
              <a:chOff x="4110648" y="1491493"/>
              <a:chExt cx="4022623" cy="276147"/>
            </a:xfrm>
          </p:grpSpPr>
          <p:sp>
            <p:nvSpPr>
              <p:cNvPr id="19559" name="TextBox 35"/>
              <p:cNvSpPr txBox="1">
                <a:spLocks noChangeArrowheads="1"/>
              </p:cNvSpPr>
              <p:nvPr/>
            </p:nvSpPr>
            <p:spPr bwMode="auto">
              <a:xfrm>
                <a:off x="4110648" y="1651339"/>
                <a:ext cx="4022623" cy="116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46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  </a:r>
              </a:p>
            </p:txBody>
          </p:sp>
          <p:sp>
            <p:nvSpPr>
              <p:cNvPr id="19560" name="文本框 7"/>
              <p:cNvSpPr txBox="1">
                <a:spLocks noChangeArrowheads="1"/>
              </p:cNvSpPr>
              <p:nvPr/>
            </p:nvSpPr>
            <p:spPr bwMode="auto">
              <a:xfrm>
                <a:off x="4120536" y="1491493"/>
                <a:ext cx="2183839" cy="1518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1.单击此处添加名称</a:t>
                </a:r>
              </a:p>
            </p:txBody>
          </p:sp>
        </p:grpSp>
        <p:grpSp>
          <p:nvGrpSpPr>
            <p:cNvPr id="19551" name="组合 8"/>
            <p:cNvGrpSpPr/>
            <p:nvPr/>
          </p:nvGrpSpPr>
          <p:grpSpPr bwMode="auto">
            <a:xfrm>
              <a:off x="5973807" y="3737266"/>
              <a:ext cx="4598941" cy="969777"/>
              <a:chOff x="4108657" y="1401580"/>
              <a:chExt cx="4024612" cy="416903"/>
            </a:xfrm>
          </p:grpSpPr>
          <p:sp>
            <p:nvSpPr>
              <p:cNvPr id="19557" name="TextBox 35"/>
              <p:cNvSpPr txBox="1">
                <a:spLocks noChangeArrowheads="1"/>
              </p:cNvSpPr>
              <p:nvPr/>
            </p:nvSpPr>
            <p:spPr bwMode="auto">
              <a:xfrm>
                <a:off x="4110644" y="1591980"/>
                <a:ext cx="4022625" cy="2265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46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  </a:r>
              </a:p>
            </p:txBody>
          </p:sp>
          <p:sp>
            <p:nvSpPr>
              <p:cNvPr id="19558" name="文本框 10"/>
              <p:cNvSpPr txBox="1">
                <a:spLocks noChangeArrowheads="1"/>
              </p:cNvSpPr>
              <p:nvPr/>
            </p:nvSpPr>
            <p:spPr bwMode="auto">
              <a:xfrm>
                <a:off x="4108657" y="1401580"/>
                <a:ext cx="2183839" cy="151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2.单击此处添加名称</a:t>
                </a:r>
              </a:p>
            </p:txBody>
          </p:sp>
        </p:grpSp>
        <p:sp>
          <p:nvSpPr>
            <p:cNvPr id="216" name="文本框 14"/>
            <p:cNvSpPr txBox="1">
              <a:spLocks noChangeArrowheads="1"/>
            </p:cNvSpPr>
            <p:nvPr/>
          </p:nvSpPr>
          <p:spPr bwMode="auto">
            <a:xfrm>
              <a:off x="5987142" y="1708168"/>
              <a:ext cx="3556562" cy="39630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6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  <p:cxnSp>
          <p:nvCxnSpPr>
            <p:cNvPr id="217" name="直接连接符 216"/>
            <p:cNvCxnSpPr/>
            <p:nvPr/>
          </p:nvCxnSpPr>
          <p:spPr bwMode="auto">
            <a:xfrm>
              <a:off x="6068489" y="2189254"/>
              <a:ext cx="4504711" cy="1588"/>
            </a:xfrm>
            <a:prstGeom prst="line">
              <a:avLst/>
            </a:prstGeom>
            <a:ln w="12700">
              <a:solidFill>
                <a:schemeClr val="bg1"/>
              </a:solidFill>
              <a:head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554" name="组合 8"/>
            <p:cNvGrpSpPr/>
            <p:nvPr/>
          </p:nvGrpSpPr>
          <p:grpSpPr bwMode="auto">
            <a:xfrm>
              <a:off x="5999596" y="5112611"/>
              <a:ext cx="4598941" cy="1399584"/>
              <a:chOff x="4108657" y="1461650"/>
              <a:chExt cx="4024612" cy="601675"/>
            </a:xfrm>
          </p:grpSpPr>
          <p:sp>
            <p:nvSpPr>
              <p:cNvPr id="19555" name="TextBox 35"/>
              <p:cNvSpPr txBox="1">
                <a:spLocks noChangeArrowheads="1"/>
              </p:cNvSpPr>
              <p:nvPr/>
            </p:nvSpPr>
            <p:spPr bwMode="auto">
              <a:xfrm>
                <a:off x="4110644" y="1632763"/>
                <a:ext cx="4022625" cy="430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46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  </a:r>
              </a:p>
            </p:txBody>
          </p:sp>
          <p:sp>
            <p:nvSpPr>
              <p:cNvPr id="19556" name="文本框 10"/>
              <p:cNvSpPr txBox="1">
                <a:spLocks noChangeArrowheads="1"/>
              </p:cNvSpPr>
              <p:nvPr/>
            </p:nvSpPr>
            <p:spPr bwMode="auto">
              <a:xfrm>
                <a:off x="4108657" y="1461650"/>
                <a:ext cx="2183839" cy="151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3.单击此处添加名称</a:t>
                </a:r>
              </a:p>
            </p:txBody>
          </p:sp>
        </p:grpSp>
      </p:grpSp>
    </p:spTree>
  </p:cSld>
  <p:clrMapOvr>
    <a:masterClrMapping/>
  </p:clrMapOvr>
  <p:transition advTm="182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873724" y="1989139"/>
            <a:ext cx="10599739" cy="3268980"/>
            <a:chOff x="873125" y="1989138"/>
            <a:chExt cx="10599738" cy="3268980"/>
          </a:xfrm>
        </p:grpSpPr>
        <p:sp>
          <p:nvSpPr>
            <p:cNvPr id="12" name="任意多边形 11"/>
            <p:cNvSpPr/>
            <p:nvPr/>
          </p:nvSpPr>
          <p:spPr>
            <a:xfrm>
              <a:off x="1392238" y="1989138"/>
              <a:ext cx="1247775" cy="1247775"/>
            </a:xfrm>
            <a:custGeom>
              <a:avLst/>
              <a:gdLst/>
              <a:ahLst/>
              <a:cxnLst/>
              <a:rect l="l" t="t" r="r" b="b"/>
              <a:pathLst>
                <a:path w="936104" h="936104">
                  <a:moveTo>
                    <a:pt x="315030" y="347747"/>
                  </a:moveTo>
                  <a:cubicBezTo>
                    <a:pt x="329764" y="347747"/>
                    <a:pt x="340814" y="355225"/>
                    <a:pt x="348181" y="370182"/>
                  </a:cubicBezTo>
                  <a:cubicBezTo>
                    <a:pt x="355548" y="385140"/>
                    <a:pt x="359231" y="414347"/>
                    <a:pt x="359231" y="457805"/>
                  </a:cubicBezTo>
                  <a:cubicBezTo>
                    <a:pt x="359231" y="487422"/>
                    <a:pt x="357632" y="509225"/>
                    <a:pt x="354432" y="523215"/>
                  </a:cubicBezTo>
                  <a:cubicBezTo>
                    <a:pt x="351232" y="537205"/>
                    <a:pt x="346246" y="547437"/>
                    <a:pt x="339475" y="553911"/>
                  </a:cubicBezTo>
                  <a:cubicBezTo>
                    <a:pt x="332703" y="560385"/>
                    <a:pt x="324703" y="563622"/>
                    <a:pt x="315476" y="563622"/>
                  </a:cubicBezTo>
                  <a:cubicBezTo>
                    <a:pt x="301486" y="563622"/>
                    <a:pt x="290808" y="555994"/>
                    <a:pt x="283441" y="540740"/>
                  </a:cubicBezTo>
                  <a:cubicBezTo>
                    <a:pt x="276074" y="525485"/>
                    <a:pt x="272390" y="497021"/>
                    <a:pt x="272390" y="455349"/>
                  </a:cubicBezTo>
                  <a:cubicBezTo>
                    <a:pt x="272390" y="414124"/>
                    <a:pt x="275739" y="385884"/>
                    <a:pt x="282436" y="370629"/>
                  </a:cubicBezTo>
                  <a:cubicBezTo>
                    <a:pt x="289133" y="355374"/>
                    <a:pt x="299998" y="347747"/>
                    <a:pt x="315030" y="347747"/>
                  </a:cubicBezTo>
                  <a:close/>
                  <a:moveTo>
                    <a:pt x="617820" y="287248"/>
                  </a:moveTo>
                  <a:cubicBezTo>
                    <a:pt x="608147" y="307786"/>
                    <a:pt x="594752" y="325050"/>
                    <a:pt x="577637" y="339040"/>
                  </a:cubicBezTo>
                  <a:cubicBezTo>
                    <a:pt x="560522" y="353030"/>
                    <a:pt x="536486" y="365011"/>
                    <a:pt x="505530" y="374982"/>
                  </a:cubicBezTo>
                  <a:lnTo>
                    <a:pt x="505530" y="449545"/>
                  </a:lnTo>
                  <a:cubicBezTo>
                    <a:pt x="526514" y="443145"/>
                    <a:pt x="543964" y="436448"/>
                    <a:pt x="557880" y="429453"/>
                  </a:cubicBezTo>
                  <a:cubicBezTo>
                    <a:pt x="571795" y="422458"/>
                    <a:pt x="586194" y="413305"/>
                    <a:pt x="601077" y="401994"/>
                  </a:cubicBezTo>
                  <a:lnTo>
                    <a:pt x="601077" y="620102"/>
                  </a:lnTo>
                  <a:lnTo>
                    <a:pt x="693053" y="620102"/>
                  </a:lnTo>
                  <a:lnTo>
                    <a:pt x="693053" y="287248"/>
                  </a:lnTo>
                  <a:close/>
                  <a:moveTo>
                    <a:pt x="318155" y="287248"/>
                  </a:moveTo>
                  <a:cubicBezTo>
                    <a:pt x="272316" y="287248"/>
                    <a:pt x="238197" y="299675"/>
                    <a:pt x="215798" y="324529"/>
                  </a:cubicBezTo>
                  <a:cubicBezTo>
                    <a:pt x="193400" y="349384"/>
                    <a:pt x="182200" y="392916"/>
                    <a:pt x="182200" y="455126"/>
                  </a:cubicBezTo>
                  <a:cubicBezTo>
                    <a:pt x="182200" y="480427"/>
                    <a:pt x="184396" y="503533"/>
                    <a:pt x="188786" y="524443"/>
                  </a:cubicBezTo>
                  <a:cubicBezTo>
                    <a:pt x="193176" y="545353"/>
                    <a:pt x="199316" y="561836"/>
                    <a:pt x="207204" y="573891"/>
                  </a:cubicBezTo>
                  <a:cubicBezTo>
                    <a:pt x="218068" y="590857"/>
                    <a:pt x="231983" y="603731"/>
                    <a:pt x="248950" y="612512"/>
                  </a:cubicBezTo>
                  <a:cubicBezTo>
                    <a:pt x="265916" y="621293"/>
                    <a:pt x="288166" y="625683"/>
                    <a:pt x="315699" y="625683"/>
                  </a:cubicBezTo>
                  <a:cubicBezTo>
                    <a:pt x="364813" y="625683"/>
                    <a:pt x="399415" y="611917"/>
                    <a:pt x="419507" y="584383"/>
                  </a:cubicBezTo>
                  <a:cubicBezTo>
                    <a:pt x="439599" y="556850"/>
                    <a:pt x="449645" y="513392"/>
                    <a:pt x="449645" y="454010"/>
                  </a:cubicBezTo>
                  <a:cubicBezTo>
                    <a:pt x="449645" y="427518"/>
                    <a:pt x="446594" y="402069"/>
                    <a:pt x="440492" y="377661"/>
                  </a:cubicBezTo>
                  <a:cubicBezTo>
                    <a:pt x="437366" y="364862"/>
                    <a:pt x="433236" y="353663"/>
                    <a:pt x="428102" y="344063"/>
                  </a:cubicBezTo>
                  <a:cubicBezTo>
                    <a:pt x="422967" y="334464"/>
                    <a:pt x="415935" y="325311"/>
                    <a:pt x="407005" y="316604"/>
                  </a:cubicBezTo>
                  <a:cubicBezTo>
                    <a:pt x="398076" y="307898"/>
                    <a:pt x="386541" y="300829"/>
                    <a:pt x="372403" y="295396"/>
                  </a:cubicBezTo>
                  <a:cubicBezTo>
                    <a:pt x="358264" y="289964"/>
                    <a:pt x="340181" y="287248"/>
                    <a:pt x="318155" y="287248"/>
                  </a:cubicBezTo>
                  <a:close/>
                  <a:moveTo>
                    <a:pt x="468052" y="0"/>
                  </a:moveTo>
                  <a:cubicBezTo>
                    <a:pt x="726550" y="0"/>
                    <a:pt x="936104" y="209554"/>
                    <a:pt x="936104" y="468052"/>
                  </a:cubicBezTo>
                  <a:cubicBezTo>
                    <a:pt x="936104" y="726550"/>
                    <a:pt x="726550" y="936104"/>
                    <a:pt x="468052" y="936104"/>
                  </a:cubicBezTo>
                  <a:cubicBezTo>
                    <a:pt x="209554" y="936104"/>
                    <a:pt x="0" y="726550"/>
                    <a:pt x="0" y="468052"/>
                  </a:cubicBezTo>
                  <a:cubicBezTo>
                    <a:pt x="0" y="209554"/>
                    <a:pt x="209554" y="0"/>
                    <a:pt x="468052" y="0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4079875" y="1989138"/>
              <a:ext cx="1247775" cy="1247775"/>
            </a:xfrm>
            <a:custGeom>
              <a:avLst/>
              <a:gdLst/>
              <a:ahLst/>
              <a:cxnLst/>
              <a:rect l="l" t="t" r="r" b="b"/>
              <a:pathLst>
                <a:path w="936104" h="936104">
                  <a:moveTo>
                    <a:pt x="315030" y="347747"/>
                  </a:moveTo>
                  <a:cubicBezTo>
                    <a:pt x="329764" y="347747"/>
                    <a:pt x="340814" y="355225"/>
                    <a:pt x="348181" y="370182"/>
                  </a:cubicBezTo>
                  <a:cubicBezTo>
                    <a:pt x="355548" y="385140"/>
                    <a:pt x="359232" y="414347"/>
                    <a:pt x="359232" y="457805"/>
                  </a:cubicBezTo>
                  <a:cubicBezTo>
                    <a:pt x="359232" y="487422"/>
                    <a:pt x="357632" y="509225"/>
                    <a:pt x="354432" y="523215"/>
                  </a:cubicBezTo>
                  <a:cubicBezTo>
                    <a:pt x="351232" y="537205"/>
                    <a:pt x="346246" y="547437"/>
                    <a:pt x="339475" y="553911"/>
                  </a:cubicBezTo>
                  <a:cubicBezTo>
                    <a:pt x="332703" y="560385"/>
                    <a:pt x="324703" y="563622"/>
                    <a:pt x="315476" y="563622"/>
                  </a:cubicBezTo>
                  <a:cubicBezTo>
                    <a:pt x="301486" y="563622"/>
                    <a:pt x="290808" y="555994"/>
                    <a:pt x="283441" y="540740"/>
                  </a:cubicBezTo>
                  <a:cubicBezTo>
                    <a:pt x="276074" y="525485"/>
                    <a:pt x="272390" y="497021"/>
                    <a:pt x="272390" y="455349"/>
                  </a:cubicBezTo>
                  <a:cubicBezTo>
                    <a:pt x="272390" y="414124"/>
                    <a:pt x="275739" y="385884"/>
                    <a:pt x="282436" y="370629"/>
                  </a:cubicBezTo>
                  <a:cubicBezTo>
                    <a:pt x="289133" y="355374"/>
                    <a:pt x="299998" y="347747"/>
                    <a:pt x="315030" y="347747"/>
                  </a:cubicBezTo>
                  <a:close/>
                  <a:moveTo>
                    <a:pt x="618937" y="287248"/>
                  </a:moveTo>
                  <a:cubicBezTo>
                    <a:pt x="588278" y="287248"/>
                    <a:pt x="564279" y="291080"/>
                    <a:pt x="546941" y="298745"/>
                  </a:cubicBezTo>
                  <a:cubicBezTo>
                    <a:pt x="529603" y="306410"/>
                    <a:pt x="516171" y="317423"/>
                    <a:pt x="506646" y="331785"/>
                  </a:cubicBezTo>
                  <a:cubicBezTo>
                    <a:pt x="497121" y="346147"/>
                    <a:pt x="490572" y="366127"/>
                    <a:pt x="487000" y="391725"/>
                  </a:cubicBezTo>
                  <a:lnTo>
                    <a:pt x="578083" y="399092"/>
                  </a:lnTo>
                  <a:cubicBezTo>
                    <a:pt x="580613" y="380638"/>
                    <a:pt x="585562" y="367764"/>
                    <a:pt x="592929" y="360471"/>
                  </a:cubicBezTo>
                  <a:cubicBezTo>
                    <a:pt x="600296" y="353179"/>
                    <a:pt x="609784" y="349533"/>
                    <a:pt x="621392" y="349533"/>
                  </a:cubicBezTo>
                  <a:cubicBezTo>
                    <a:pt x="632554" y="349533"/>
                    <a:pt x="641819" y="353067"/>
                    <a:pt x="649186" y="360137"/>
                  </a:cubicBezTo>
                  <a:cubicBezTo>
                    <a:pt x="656553" y="367206"/>
                    <a:pt x="660236" y="375726"/>
                    <a:pt x="660236" y="385698"/>
                  </a:cubicBezTo>
                  <a:cubicBezTo>
                    <a:pt x="660236" y="394925"/>
                    <a:pt x="656516" y="404673"/>
                    <a:pt x="649074" y="414943"/>
                  </a:cubicBezTo>
                  <a:cubicBezTo>
                    <a:pt x="641633" y="425212"/>
                    <a:pt x="624592" y="440243"/>
                    <a:pt x="597952" y="460037"/>
                  </a:cubicBezTo>
                  <a:cubicBezTo>
                    <a:pt x="554345" y="492333"/>
                    <a:pt x="524617" y="520350"/>
                    <a:pt x="508767" y="544088"/>
                  </a:cubicBezTo>
                  <a:cubicBezTo>
                    <a:pt x="492916" y="567826"/>
                    <a:pt x="483429" y="593164"/>
                    <a:pt x="480303" y="620102"/>
                  </a:cubicBezTo>
                  <a:lnTo>
                    <a:pt x="753105" y="620102"/>
                  </a:lnTo>
                  <a:lnTo>
                    <a:pt x="753105" y="545986"/>
                  </a:lnTo>
                  <a:lnTo>
                    <a:pt x="611123" y="545986"/>
                  </a:lnTo>
                  <a:cubicBezTo>
                    <a:pt x="619458" y="537800"/>
                    <a:pt x="626713" y="531177"/>
                    <a:pt x="632889" y="526117"/>
                  </a:cubicBezTo>
                  <a:cubicBezTo>
                    <a:pt x="639066" y="521057"/>
                    <a:pt x="651307" y="512202"/>
                    <a:pt x="669613" y="499551"/>
                  </a:cubicBezTo>
                  <a:cubicBezTo>
                    <a:pt x="700420" y="477822"/>
                    <a:pt x="721665" y="457879"/>
                    <a:pt x="733348" y="439722"/>
                  </a:cubicBezTo>
                  <a:cubicBezTo>
                    <a:pt x="745031" y="421565"/>
                    <a:pt x="750873" y="402515"/>
                    <a:pt x="750873" y="382572"/>
                  </a:cubicBezTo>
                  <a:cubicBezTo>
                    <a:pt x="750873" y="363820"/>
                    <a:pt x="745775" y="346891"/>
                    <a:pt x="735581" y="331785"/>
                  </a:cubicBezTo>
                  <a:cubicBezTo>
                    <a:pt x="725386" y="316679"/>
                    <a:pt x="711396" y="305479"/>
                    <a:pt x="693611" y="298187"/>
                  </a:cubicBezTo>
                  <a:cubicBezTo>
                    <a:pt x="675826" y="290894"/>
                    <a:pt x="650935" y="287248"/>
                    <a:pt x="618937" y="287248"/>
                  </a:cubicBezTo>
                  <a:close/>
                  <a:moveTo>
                    <a:pt x="318155" y="287248"/>
                  </a:moveTo>
                  <a:cubicBezTo>
                    <a:pt x="272316" y="287248"/>
                    <a:pt x="238197" y="299675"/>
                    <a:pt x="215798" y="324529"/>
                  </a:cubicBezTo>
                  <a:cubicBezTo>
                    <a:pt x="193400" y="349384"/>
                    <a:pt x="182200" y="392916"/>
                    <a:pt x="182200" y="455126"/>
                  </a:cubicBezTo>
                  <a:cubicBezTo>
                    <a:pt x="182200" y="480427"/>
                    <a:pt x="184396" y="503533"/>
                    <a:pt x="188786" y="524443"/>
                  </a:cubicBezTo>
                  <a:cubicBezTo>
                    <a:pt x="193177" y="545353"/>
                    <a:pt x="199316" y="561836"/>
                    <a:pt x="207204" y="573891"/>
                  </a:cubicBezTo>
                  <a:cubicBezTo>
                    <a:pt x="218068" y="590857"/>
                    <a:pt x="231983" y="603731"/>
                    <a:pt x="248950" y="612512"/>
                  </a:cubicBezTo>
                  <a:cubicBezTo>
                    <a:pt x="265916" y="621293"/>
                    <a:pt x="288166" y="625683"/>
                    <a:pt x="315699" y="625683"/>
                  </a:cubicBezTo>
                  <a:cubicBezTo>
                    <a:pt x="364813" y="625683"/>
                    <a:pt x="399415" y="611917"/>
                    <a:pt x="419507" y="584383"/>
                  </a:cubicBezTo>
                  <a:cubicBezTo>
                    <a:pt x="439599" y="556850"/>
                    <a:pt x="449645" y="513392"/>
                    <a:pt x="449645" y="454010"/>
                  </a:cubicBezTo>
                  <a:cubicBezTo>
                    <a:pt x="449645" y="427518"/>
                    <a:pt x="446594" y="402069"/>
                    <a:pt x="440492" y="377661"/>
                  </a:cubicBezTo>
                  <a:cubicBezTo>
                    <a:pt x="437366" y="364862"/>
                    <a:pt x="433236" y="353663"/>
                    <a:pt x="428102" y="344063"/>
                  </a:cubicBezTo>
                  <a:cubicBezTo>
                    <a:pt x="422967" y="334464"/>
                    <a:pt x="415935" y="325311"/>
                    <a:pt x="407005" y="316604"/>
                  </a:cubicBezTo>
                  <a:cubicBezTo>
                    <a:pt x="398076" y="307898"/>
                    <a:pt x="386542" y="300829"/>
                    <a:pt x="372403" y="295396"/>
                  </a:cubicBezTo>
                  <a:cubicBezTo>
                    <a:pt x="358264" y="289964"/>
                    <a:pt x="340182" y="287248"/>
                    <a:pt x="318155" y="287248"/>
                  </a:cubicBezTo>
                  <a:close/>
                  <a:moveTo>
                    <a:pt x="468052" y="0"/>
                  </a:moveTo>
                  <a:cubicBezTo>
                    <a:pt x="726550" y="0"/>
                    <a:pt x="936104" y="209554"/>
                    <a:pt x="936104" y="468052"/>
                  </a:cubicBezTo>
                  <a:cubicBezTo>
                    <a:pt x="936104" y="726550"/>
                    <a:pt x="726550" y="936104"/>
                    <a:pt x="468052" y="936104"/>
                  </a:cubicBezTo>
                  <a:cubicBezTo>
                    <a:pt x="209554" y="936104"/>
                    <a:pt x="0" y="726550"/>
                    <a:pt x="0" y="468052"/>
                  </a:cubicBezTo>
                  <a:cubicBezTo>
                    <a:pt x="0" y="209554"/>
                    <a:pt x="209554" y="0"/>
                    <a:pt x="468052" y="0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6767513" y="1989138"/>
              <a:ext cx="1249362" cy="1247775"/>
            </a:xfrm>
            <a:custGeom>
              <a:avLst/>
              <a:gdLst/>
              <a:ahLst/>
              <a:cxnLst/>
              <a:rect l="l" t="t" r="r" b="b"/>
              <a:pathLst>
                <a:path w="936104" h="936104">
                  <a:moveTo>
                    <a:pt x="315030" y="347747"/>
                  </a:moveTo>
                  <a:cubicBezTo>
                    <a:pt x="329764" y="347747"/>
                    <a:pt x="340814" y="355225"/>
                    <a:pt x="348181" y="370182"/>
                  </a:cubicBezTo>
                  <a:cubicBezTo>
                    <a:pt x="355548" y="385140"/>
                    <a:pt x="359232" y="414347"/>
                    <a:pt x="359232" y="457805"/>
                  </a:cubicBezTo>
                  <a:cubicBezTo>
                    <a:pt x="359232" y="487422"/>
                    <a:pt x="357632" y="509225"/>
                    <a:pt x="354432" y="523215"/>
                  </a:cubicBezTo>
                  <a:cubicBezTo>
                    <a:pt x="351232" y="537205"/>
                    <a:pt x="346246" y="547437"/>
                    <a:pt x="339475" y="553911"/>
                  </a:cubicBezTo>
                  <a:cubicBezTo>
                    <a:pt x="332703" y="560385"/>
                    <a:pt x="324704" y="563622"/>
                    <a:pt x="315476" y="563622"/>
                  </a:cubicBezTo>
                  <a:cubicBezTo>
                    <a:pt x="301486" y="563622"/>
                    <a:pt x="290808" y="555994"/>
                    <a:pt x="283441" y="540740"/>
                  </a:cubicBezTo>
                  <a:cubicBezTo>
                    <a:pt x="276074" y="525485"/>
                    <a:pt x="272390" y="497021"/>
                    <a:pt x="272390" y="455349"/>
                  </a:cubicBezTo>
                  <a:cubicBezTo>
                    <a:pt x="272390" y="414124"/>
                    <a:pt x="275739" y="385884"/>
                    <a:pt x="282436" y="370629"/>
                  </a:cubicBezTo>
                  <a:cubicBezTo>
                    <a:pt x="289134" y="355374"/>
                    <a:pt x="299998" y="347747"/>
                    <a:pt x="315030" y="347747"/>
                  </a:cubicBezTo>
                  <a:close/>
                  <a:moveTo>
                    <a:pt x="616704" y="287248"/>
                  </a:moveTo>
                  <a:cubicBezTo>
                    <a:pt x="579497" y="287248"/>
                    <a:pt x="550736" y="294541"/>
                    <a:pt x="530421" y="309126"/>
                  </a:cubicBezTo>
                  <a:cubicBezTo>
                    <a:pt x="510106" y="323711"/>
                    <a:pt x="496377" y="344696"/>
                    <a:pt x="489233" y="372080"/>
                  </a:cubicBezTo>
                  <a:lnTo>
                    <a:pt x="575181" y="387484"/>
                  </a:lnTo>
                  <a:cubicBezTo>
                    <a:pt x="577562" y="371261"/>
                    <a:pt x="582102" y="359913"/>
                    <a:pt x="588799" y="353439"/>
                  </a:cubicBezTo>
                  <a:cubicBezTo>
                    <a:pt x="595496" y="346965"/>
                    <a:pt x="604203" y="343728"/>
                    <a:pt x="614918" y="343728"/>
                  </a:cubicBezTo>
                  <a:cubicBezTo>
                    <a:pt x="625336" y="343728"/>
                    <a:pt x="633522" y="346705"/>
                    <a:pt x="639475" y="352658"/>
                  </a:cubicBezTo>
                  <a:cubicBezTo>
                    <a:pt x="645428" y="358611"/>
                    <a:pt x="648405" y="366573"/>
                    <a:pt x="648405" y="376545"/>
                  </a:cubicBezTo>
                  <a:cubicBezTo>
                    <a:pt x="648405" y="386963"/>
                    <a:pt x="644423" y="395967"/>
                    <a:pt x="636461" y="403557"/>
                  </a:cubicBezTo>
                  <a:cubicBezTo>
                    <a:pt x="628499" y="411147"/>
                    <a:pt x="618565" y="414943"/>
                    <a:pt x="606658" y="414943"/>
                  </a:cubicBezTo>
                  <a:cubicBezTo>
                    <a:pt x="603831" y="414943"/>
                    <a:pt x="599887" y="414570"/>
                    <a:pt x="594827" y="413826"/>
                  </a:cubicBezTo>
                  <a:lnTo>
                    <a:pt x="590138" y="478790"/>
                  </a:lnTo>
                  <a:cubicBezTo>
                    <a:pt x="602640" y="475218"/>
                    <a:pt x="612463" y="473432"/>
                    <a:pt x="619606" y="473432"/>
                  </a:cubicBezTo>
                  <a:cubicBezTo>
                    <a:pt x="633001" y="473432"/>
                    <a:pt x="643605" y="477599"/>
                    <a:pt x="651418" y="485934"/>
                  </a:cubicBezTo>
                  <a:cubicBezTo>
                    <a:pt x="659232" y="494268"/>
                    <a:pt x="663139" y="506025"/>
                    <a:pt x="663139" y="521206"/>
                  </a:cubicBezTo>
                  <a:cubicBezTo>
                    <a:pt x="663139" y="536089"/>
                    <a:pt x="659083" y="547995"/>
                    <a:pt x="650972" y="556925"/>
                  </a:cubicBezTo>
                  <a:cubicBezTo>
                    <a:pt x="642861" y="565854"/>
                    <a:pt x="632703" y="570319"/>
                    <a:pt x="620499" y="570319"/>
                  </a:cubicBezTo>
                  <a:cubicBezTo>
                    <a:pt x="608891" y="570319"/>
                    <a:pt x="599329" y="566784"/>
                    <a:pt x="591813" y="559715"/>
                  </a:cubicBezTo>
                  <a:cubicBezTo>
                    <a:pt x="584297" y="552646"/>
                    <a:pt x="578753" y="539958"/>
                    <a:pt x="575181" y="521652"/>
                  </a:cubicBezTo>
                  <a:lnTo>
                    <a:pt x="484322" y="533707"/>
                  </a:lnTo>
                  <a:cubicBezTo>
                    <a:pt x="490275" y="554097"/>
                    <a:pt x="498795" y="571026"/>
                    <a:pt x="509883" y="584495"/>
                  </a:cubicBezTo>
                  <a:cubicBezTo>
                    <a:pt x="520971" y="597964"/>
                    <a:pt x="535109" y="608196"/>
                    <a:pt x="552299" y="615191"/>
                  </a:cubicBezTo>
                  <a:cubicBezTo>
                    <a:pt x="569489" y="622186"/>
                    <a:pt x="592966" y="625683"/>
                    <a:pt x="622732" y="625683"/>
                  </a:cubicBezTo>
                  <a:cubicBezTo>
                    <a:pt x="653242" y="625683"/>
                    <a:pt x="677873" y="620958"/>
                    <a:pt x="696625" y="611507"/>
                  </a:cubicBezTo>
                  <a:cubicBezTo>
                    <a:pt x="715377" y="602057"/>
                    <a:pt x="729739" y="588588"/>
                    <a:pt x="739711" y="571100"/>
                  </a:cubicBezTo>
                  <a:cubicBezTo>
                    <a:pt x="749682" y="553613"/>
                    <a:pt x="754668" y="535345"/>
                    <a:pt x="754668" y="516295"/>
                  </a:cubicBezTo>
                  <a:cubicBezTo>
                    <a:pt x="754668" y="501114"/>
                    <a:pt x="751654" y="488054"/>
                    <a:pt x="745627" y="477116"/>
                  </a:cubicBezTo>
                  <a:cubicBezTo>
                    <a:pt x="739599" y="466177"/>
                    <a:pt x="731153" y="457359"/>
                    <a:pt x="720289" y="450661"/>
                  </a:cubicBezTo>
                  <a:cubicBezTo>
                    <a:pt x="713591" y="446494"/>
                    <a:pt x="703918" y="442848"/>
                    <a:pt x="691267" y="439722"/>
                  </a:cubicBezTo>
                  <a:cubicBezTo>
                    <a:pt x="706894" y="431090"/>
                    <a:pt x="718577" y="421044"/>
                    <a:pt x="726316" y="409585"/>
                  </a:cubicBezTo>
                  <a:cubicBezTo>
                    <a:pt x="734055" y="398125"/>
                    <a:pt x="737925" y="385326"/>
                    <a:pt x="737925" y="371187"/>
                  </a:cubicBezTo>
                  <a:cubicBezTo>
                    <a:pt x="737925" y="347077"/>
                    <a:pt x="728400" y="327059"/>
                    <a:pt x="709350" y="311135"/>
                  </a:cubicBezTo>
                  <a:cubicBezTo>
                    <a:pt x="690300" y="295210"/>
                    <a:pt x="659418" y="287248"/>
                    <a:pt x="616704" y="287248"/>
                  </a:cubicBezTo>
                  <a:close/>
                  <a:moveTo>
                    <a:pt x="318155" y="287248"/>
                  </a:moveTo>
                  <a:cubicBezTo>
                    <a:pt x="272316" y="287248"/>
                    <a:pt x="238197" y="299675"/>
                    <a:pt x="215799" y="324529"/>
                  </a:cubicBezTo>
                  <a:cubicBezTo>
                    <a:pt x="193400" y="349384"/>
                    <a:pt x="182201" y="392916"/>
                    <a:pt x="182201" y="455126"/>
                  </a:cubicBezTo>
                  <a:cubicBezTo>
                    <a:pt x="182201" y="480427"/>
                    <a:pt x="184396" y="503533"/>
                    <a:pt x="188786" y="524443"/>
                  </a:cubicBezTo>
                  <a:cubicBezTo>
                    <a:pt x="193177" y="545353"/>
                    <a:pt x="199316" y="561836"/>
                    <a:pt x="207204" y="573891"/>
                  </a:cubicBezTo>
                  <a:cubicBezTo>
                    <a:pt x="218068" y="590857"/>
                    <a:pt x="231984" y="603731"/>
                    <a:pt x="248950" y="612512"/>
                  </a:cubicBezTo>
                  <a:cubicBezTo>
                    <a:pt x="265916" y="621293"/>
                    <a:pt x="288166" y="625683"/>
                    <a:pt x="315699" y="625683"/>
                  </a:cubicBezTo>
                  <a:cubicBezTo>
                    <a:pt x="364813" y="625683"/>
                    <a:pt x="399415" y="611917"/>
                    <a:pt x="419507" y="584383"/>
                  </a:cubicBezTo>
                  <a:cubicBezTo>
                    <a:pt x="439599" y="556850"/>
                    <a:pt x="449645" y="513392"/>
                    <a:pt x="449645" y="454010"/>
                  </a:cubicBezTo>
                  <a:cubicBezTo>
                    <a:pt x="449645" y="427518"/>
                    <a:pt x="446594" y="402069"/>
                    <a:pt x="440492" y="377661"/>
                  </a:cubicBezTo>
                  <a:cubicBezTo>
                    <a:pt x="437366" y="364862"/>
                    <a:pt x="433236" y="353663"/>
                    <a:pt x="428102" y="344063"/>
                  </a:cubicBezTo>
                  <a:cubicBezTo>
                    <a:pt x="422967" y="334464"/>
                    <a:pt x="415935" y="325311"/>
                    <a:pt x="407005" y="316604"/>
                  </a:cubicBezTo>
                  <a:cubicBezTo>
                    <a:pt x="398076" y="307898"/>
                    <a:pt x="386542" y="300829"/>
                    <a:pt x="372403" y="295396"/>
                  </a:cubicBezTo>
                  <a:cubicBezTo>
                    <a:pt x="358264" y="289964"/>
                    <a:pt x="340182" y="287248"/>
                    <a:pt x="318155" y="287248"/>
                  </a:cubicBezTo>
                  <a:close/>
                  <a:moveTo>
                    <a:pt x="468052" y="0"/>
                  </a:moveTo>
                  <a:cubicBezTo>
                    <a:pt x="726550" y="0"/>
                    <a:pt x="936104" y="209554"/>
                    <a:pt x="936104" y="468052"/>
                  </a:cubicBezTo>
                  <a:cubicBezTo>
                    <a:pt x="936104" y="726550"/>
                    <a:pt x="726550" y="936104"/>
                    <a:pt x="468052" y="936104"/>
                  </a:cubicBezTo>
                  <a:cubicBezTo>
                    <a:pt x="209554" y="936104"/>
                    <a:pt x="0" y="726550"/>
                    <a:pt x="0" y="468052"/>
                  </a:cubicBezTo>
                  <a:cubicBezTo>
                    <a:pt x="0" y="209554"/>
                    <a:pt x="209554" y="0"/>
                    <a:pt x="468052" y="0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9456738" y="1989138"/>
              <a:ext cx="1247775" cy="1247775"/>
            </a:xfrm>
            <a:custGeom>
              <a:avLst/>
              <a:gdLst/>
              <a:ahLst/>
              <a:cxnLst/>
              <a:rect l="l" t="t" r="r" b="b"/>
              <a:pathLst>
                <a:path w="936104" h="936104">
                  <a:moveTo>
                    <a:pt x="643270" y="385394"/>
                  </a:moveTo>
                  <a:lnTo>
                    <a:pt x="643270" y="488389"/>
                  </a:lnTo>
                  <a:lnTo>
                    <a:pt x="555745" y="488389"/>
                  </a:lnTo>
                  <a:close/>
                  <a:moveTo>
                    <a:pt x="315030" y="347747"/>
                  </a:moveTo>
                  <a:cubicBezTo>
                    <a:pt x="329764" y="347747"/>
                    <a:pt x="340814" y="355225"/>
                    <a:pt x="348181" y="370182"/>
                  </a:cubicBezTo>
                  <a:cubicBezTo>
                    <a:pt x="355548" y="385140"/>
                    <a:pt x="359232" y="414347"/>
                    <a:pt x="359232" y="457805"/>
                  </a:cubicBezTo>
                  <a:cubicBezTo>
                    <a:pt x="359232" y="487422"/>
                    <a:pt x="357632" y="509225"/>
                    <a:pt x="354432" y="523215"/>
                  </a:cubicBezTo>
                  <a:cubicBezTo>
                    <a:pt x="351232" y="537205"/>
                    <a:pt x="346246" y="547437"/>
                    <a:pt x="339475" y="553911"/>
                  </a:cubicBezTo>
                  <a:cubicBezTo>
                    <a:pt x="332703" y="560385"/>
                    <a:pt x="324704" y="563622"/>
                    <a:pt x="315476" y="563622"/>
                  </a:cubicBezTo>
                  <a:cubicBezTo>
                    <a:pt x="301486" y="563622"/>
                    <a:pt x="290808" y="555994"/>
                    <a:pt x="283441" y="540740"/>
                  </a:cubicBezTo>
                  <a:cubicBezTo>
                    <a:pt x="276074" y="525485"/>
                    <a:pt x="272390" y="497021"/>
                    <a:pt x="272390" y="455349"/>
                  </a:cubicBezTo>
                  <a:cubicBezTo>
                    <a:pt x="272390" y="414124"/>
                    <a:pt x="275739" y="385884"/>
                    <a:pt x="282436" y="370629"/>
                  </a:cubicBezTo>
                  <a:cubicBezTo>
                    <a:pt x="289134" y="355374"/>
                    <a:pt x="299998" y="347747"/>
                    <a:pt x="315030" y="347747"/>
                  </a:cubicBezTo>
                  <a:close/>
                  <a:moveTo>
                    <a:pt x="643270" y="287248"/>
                  </a:moveTo>
                  <a:lnTo>
                    <a:pt x="477624" y="484148"/>
                  </a:lnTo>
                  <a:lnTo>
                    <a:pt x="477624" y="558934"/>
                  </a:lnTo>
                  <a:lnTo>
                    <a:pt x="643270" y="558934"/>
                  </a:lnTo>
                  <a:lnTo>
                    <a:pt x="643270" y="620102"/>
                  </a:lnTo>
                  <a:lnTo>
                    <a:pt x="722521" y="620102"/>
                  </a:lnTo>
                  <a:lnTo>
                    <a:pt x="722521" y="558934"/>
                  </a:lnTo>
                  <a:lnTo>
                    <a:pt x="763598" y="558934"/>
                  </a:lnTo>
                  <a:lnTo>
                    <a:pt x="763598" y="488389"/>
                  </a:lnTo>
                  <a:lnTo>
                    <a:pt x="722521" y="488389"/>
                  </a:lnTo>
                  <a:lnTo>
                    <a:pt x="722521" y="287248"/>
                  </a:lnTo>
                  <a:close/>
                  <a:moveTo>
                    <a:pt x="318155" y="287248"/>
                  </a:moveTo>
                  <a:cubicBezTo>
                    <a:pt x="272316" y="287248"/>
                    <a:pt x="238197" y="299675"/>
                    <a:pt x="215799" y="324529"/>
                  </a:cubicBezTo>
                  <a:cubicBezTo>
                    <a:pt x="193400" y="349384"/>
                    <a:pt x="182201" y="392916"/>
                    <a:pt x="182201" y="455126"/>
                  </a:cubicBezTo>
                  <a:cubicBezTo>
                    <a:pt x="182201" y="480427"/>
                    <a:pt x="184396" y="503533"/>
                    <a:pt x="188786" y="524443"/>
                  </a:cubicBezTo>
                  <a:cubicBezTo>
                    <a:pt x="193177" y="545353"/>
                    <a:pt x="199316" y="561836"/>
                    <a:pt x="207204" y="573891"/>
                  </a:cubicBezTo>
                  <a:cubicBezTo>
                    <a:pt x="218068" y="590857"/>
                    <a:pt x="231984" y="603731"/>
                    <a:pt x="248950" y="612512"/>
                  </a:cubicBezTo>
                  <a:cubicBezTo>
                    <a:pt x="265916" y="621293"/>
                    <a:pt x="288166" y="625683"/>
                    <a:pt x="315699" y="625683"/>
                  </a:cubicBezTo>
                  <a:cubicBezTo>
                    <a:pt x="364813" y="625683"/>
                    <a:pt x="399415" y="611917"/>
                    <a:pt x="419507" y="584383"/>
                  </a:cubicBezTo>
                  <a:cubicBezTo>
                    <a:pt x="439599" y="556850"/>
                    <a:pt x="449645" y="513392"/>
                    <a:pt x="449645" y="454010"/>
                  </a:cubicBezTo>
                  <a:cubicBezTo>
                    <a:pt x="449645" y="427518"/>
                    <a:pt x="446594" y="402069"/>
                    <a:pt x="440492" y="377661"/>
                  </a:cubicBezTo>
                  <a:cubicBezTo>
                    <a:pt x="437366" y="364862"/>
                    <a:pt x="433236" y="353663"/>
                    <a:pt x="428102" y="344063"/>
                  </a:cubicBezTo>
                  <a:cubicBezTo>
                    <a:pt x="422967" y="334464"/>
                    <a:pt x="415935" y="325311"/>
                    <a:pt x="407005" y="316604"/>
                  </a:cubicBezTo>
                  <a:cubicBezTo>
                    <a:pt x="398076" y="307898"/>
                    <a:pt x="386542" y="300829"/>
                    <a:pt x="372403" y="295396"/>
                  </a:cubicBezTo>
                  <a:cubicBezTo>
                    <a:pt x="358264" y="289964"/>
                    <a:pt x="340182" y="287248"/>
                    <a:pt x="318155" y="287248"/>
                  </a:cubicBezTo>
                  <a:close/>
                  <a:moveTo>
                    <a:pt x="468052" y="0"/>
                  </a:moveTo>
                  <a:cubicBezTo>
                    <a:pt x="726550" y="0"/>
                    <a:pt x="936104" y="209554"/>
                    <a:pt x="936104" y="468052"/>
                  </a:cubicBezTo>
                  <a:cubicBezTo>
                    <a:pt x="936104" y="726550"/>
                    <a:pt x="726550" y="936104"/>
                    <a:pt x="468052" y="936104"/>
                  </a:cubicBezTo>
                  <a:cubicBezTo>
                    <a:pt x="209554" y="936104"/>
                    <a:pt x="0" y="726550"/>
                    <a:pt x="0" y="468052"/>
                  </a:cubicBezTo>
                  <a:cubicBezTo>
                    <a:pt x="0" y="209554"/>
                    <a:pt x="209554" y="0"/>
                    <a:pt x="468052" y="0"/>
                  </a:cubicBez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0"/>
            </a:p>
          </p:txBody>
        </p:sp>
        <p:grpSp>
          <p:nvGrpSpPr>
            <p:cNvPr id="25606" name="组合 19"/>
            <p:cNvGrpSpPr/>
            <p:nvPr/>
          </p:nvGrpSpPr>
          <p:grpSpPr bwMode="auto">
            <a:xfrm>
              <a:off x="2927350" y="2516188"/>
              <a:ext cx="865188" cy="144462"/>
              <a:chOff x="2879812" y="1131590"/>
              <a:chExt cx="648072" cy="108000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2879812" y="1203985"/>
                <a:ext cx="648072" cy="0"/>
              </a:xfrm>
              <a:prstGeom prst="line">
                <a:avLst/>
              </a:prstGeom>
              <a:ln w="12700">
                <a:solidFill>
                  <a:schemeClr val="bg1">
                    <a:alpha val="4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椭圆 18"/>
              <p:cNvSpPr/>
              <p:nvPr/>
            </p:nvSpPr>
            <p:spPr>
              <a:xfrm>
                <a:off x="3167580" y="1131590"/>
                <a:ext cx="10821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0"/>
              </a:p>
            </p:txBody>
          </p:sp>
        </p:grpSp>
        <p:grpSp>
          <p:nvGrpSpPr>
            <p:cNvPr id="25607" name="组合 22"/>
            <p:cNvGrpSpPr/>
            <p:nvPr/>
          </p:nvGrpSpPr>
          <p:grpSpPr bwMode="auto">
            <a:xfrm>
              <a:off x="5616575" y="2516188"/>
              <a:ext cx="863600" cy="144462"/>
              <a:chOff x="2879812" y="1131590"/>
              <a:chExt cx="648072" cy="108000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2879812" y="1203985"/>
                <a:ext cx="648072" cy="0"/>
              </a:xfrm>
              <a:prstGeom prst="line">
                <a:avLst/>
              </a:prstGeom>
              <a:ln w="12700">
                <a:solidFill>
                  <a:schemeClr val="bg1">
                    <a:alpha val="4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椭圆 24"/>
              <p:cNvSpPr/>
              <p:nvPr/>
            </p:nvSpPr>
            <p:spPr>
              <a:xfrm>
                <a:off x="3168109" y="1131590"/>
                <a:ext cx="107218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0"/>
              </a:p>
            </p:txBody>
          </p:sp>
        </p:grpSp>
        <p:grpSp>
          <p:nvGrpSpPr>
            <p:cNvPr id="25608" name="组合 25"/>
            <p:cNvGrpSpPr/>
            <p:nvPr/>
          </p:nvGrpSpPr>
          <p:grpSpPr bwMode="auto">
            <a:xfrm>
              <a:off x="8399463" y="2516188"/>
              <a:ext cx="865187" cy="144462"/>
              <a:chOff x="2879812" y="1131590"/>
              <a:chExt cx="648072" cy="108000"/>
            </a:xfrm>
          </p:grpSpPr>
          <p:cxnSp>
            <p:nvCxnSpPr>
              <p:cNvPr id="27" name="直接连接符 26"/>
              <p:cNvCxnSpPr/>
              <p:nvPr/>
            </p:nvCxnSpPr>
            <p:spPr>
              <a:xfrm>
                <a:off x="2879812" y="1203985"/>
                <a:ext cx="648072" cy="0"/>
              </a:xfrm>
              <a:prstGeom prst="line">
                <a:avLst/>
              </a:prstGeom>
              <a:ln w="12700">
                <a:solidFill>
                  <a:schemeClr val="bg1">
                    <a:alpha val="4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椭圆 27"/>
              <p:cNvSpPr/>
              <p:nvPr/>
            </p:nvSpPr>
            <p:spPr>
              <a:xfrm>
                <a:off x="3167580" y="1131590"/>
                <a:ext cx="108210" cy="108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0"/>
              </a:p>
            </p:txBody>
          </p:sp>
        </p:grpSp>
        <p:grpSp>
          <p:nvGrpSpPr>
            <p:cNvPr id="25609" name="组合 30"/>
            <p:cNvGrpSpPr/>
            <p:nvPr/>
          </p:nvGrpSpPr>
          <p:grpSpPr bwMode="auto">
            <a:xfrm>
              <a:off x="1309688" y="3687765"/>
              <a:ext cx="1341120" cy="452437"/>
              <a:chOff x="982508" y="2910315"/>
              <a:chExt cx="1005148" cy="338554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982508" y="2931697"/>
                <a:ext cx="1005148" cy="314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135" b="1" dirty="0">
                    <a:solidFill>
                      <a:schemeClr val="bg1"/>
                    </a:solidFill>
                    <a:latin typeface="+mn-lt"/>
                    <a:ea typeface="+mn-ea"/>
                  </a:rPr>
                  <a:t>ADD TITLE</a:t>
                </a:r>
                <a:endParaRPr lang="zh-CN" altLang="en-US" sz="2135" b="1" dirty="0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982508" y="2910315"/>
                <a:ext cx="997057" cy="338554"/>
              </a:xfrm>
              <a:prstGeom prst="rect">
                <a:avLst/>
              </a:prstGeom>
              <a:solidFill>
                <a:schemeClr val="bg1">
                  <a:alpha val="3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0"/>
              </a:p>
            </p:txBody>
          </p:sp>
        </p:grpSp>
        <p:sp>
          <p:nvSpPr>
            <p:cNvPr id="25610" name="矩形 31"/>
            <p:cNvSpPr>
              <a:spLocks noChangeArrowheads="1"/>
            </p:cNvSpPr>
            <p:nvPr/>
          </p:nvSpPr>
          <p:spPr bwMode="auto">
            <a:xfrm>
              <a:off x="873125" y="4389438"/>
              <a:ext cx="2486025" cy="840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grpSp>
          <p:nvGrpSpPr>
            <p:cNvPr id="25611" name="组合 32"/>
            <p:cNvGrpSpPr/>
            <p:nvPr/>
          </p:nvGrpSpPr>
          <p:grpSpPr bwMode="auto">
            <a:xfrm>
              <a:off x="4046538" y="3716340"/>
              <a:ext cx="1341120" cy="452437"/>
              <a:chOff x="982508" y="2910315"/>
              <a:chExt cx="1006332" cy="338554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982508" y="2931697"/>
                <a:ext cx="1006332" cy="314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135" b="1" dirty="0">
                    <a:solidFill>
                      <a:schemeClr val="bg1"/>
                    </a:solidFill>
                    <a:latin typeface="+mn-lt"/>
                    <a:ea typeface="+mn-ea"/>
                  </a:rPr>
                  <a:t>ADD TITLE</a:t>
                </a:r>
                <a:endParaRPr lang="zh-CN" altLang="en-US" sz="2135" b="1" dirty="0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982508" y="2910315"/>
                <a:ext cx="997041" cy="338554"/>
              </a:xfrm>
              <a:prstGeom prst="rect">
                <a:avLst/>
              </a:prstGeom>
              <a:solidFill>
                <a:schemeClr val="bg1">
                  <a:alpha val="3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0"/>
              </a:p>
            </p:txBody>
          </p:sp>
        </p:grpSp>
        <p:sp>
          <p:nvSpPr>
            <p:cNvPr id="25612" name="矩形 35"/>
            <p:cNvSpPr>
              <a:spLocks noChangeArrowheads="1"/>
            </p:cNvSpPr>
            <p:nvPr/>
          </p:nvSpPr>
          <p:spPr bwMode="auto">
            <a:xfrm>
              <a:off x="3609975" y="4418013"/>
              <a:ext cx="2486025" cy="840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grpSp>
          <p:nvGrpSpPr>
            <p:cNvPr id="25613" name="组合 36"/>
            <p:cNvGrpSpPr/>
            <p:nvPr/>
          </p:nvGrpSpPr>
          <p:grpSpPr bwMode="auto">
            <a:xfrm>
              <a:off x="6734175" y="3716340"/>
              <a:ext cx="1341120" cy="452437"/>
              <a:chOff x="982508" y="2910315"/>
              <a:chExt cx="1005148" cy="338554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982508" y="2931697"/>
                <a:ext cx="1005148" cy="314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135" b="1" dirty="0">
                    <a:solidFill>
                      <a:schemeClr val="bg1"/>
                    </a:solidFill>
                    <a:latin typeface="+mn-lt"/>
                    <a:ea typeface="+mn-ea"/>
                  </a:rPr>
                  <a:t>ADD TITLE</a:t>
                </a:r>
                <a:endParaRPr lang="zh-CN" altLang="en-US" sz="2135" b="1" dirty="0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982508" y="2910315"/>
                <a:ext cx="997057" cy="338554"/>
              </a:xfrm>
              <a:prstGeom prst="rect">
                <a:avLst/>
              </a:prstGeom>
              <a:solidFill>
                <a:schemeClr val="bg1">
                  <a:alpha val="3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0"/>
              </a:p>
            </p:txBody>
          </p:sp>
        </p:grpSp>
        <p:sp>
          <p:nvSpPr>
            <p:cNvPr id="25614" name="矩形 39"/>
            <p:cNvSpPr>
              <a:spLocks noChangeArrowheads="1"/>
            </p:cNvSpPr>
            <p:nvPr/>
          </p:nvSpPr>
          <p:spPr bwMode="auto">
            <a:xfrm>
              <a:off x="6297613" y="4418013"/>
              <a:ext cx="2486025" cy="840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grpSp>
          <p:nvGrpSpPr>
            <p:cNvPr id="25615" name="组合 40"/>
            <p:cNvGrpSpPr/>
            <p:nvPr/>
          </p:nvGrpSpPr>
          <p:grpSpPr bwMode="auto">
            <a:xfrm>
              <a:off x="9423400" y="3716340"/>
              <a:ext cx="1341120" cy="452437"/>
              <a:chOff x="982508" y="2910315"/>
              <a:chExt cx="1006332" cy="338554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982508" y="2931697"/>
                <a:ext cx="1006332" cy="3145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135" b="1" dirty="0">
                    <a:solidFill>
                      <a:schemeClr val="bg1"/>
                    </a:solidFill>
                    <a:latin typeface="+mn-lt"/>
                    <a:ea typeface="+mn-ea"/>
                  </a:rPr>
                  <a:t>ADD TITLE</a:t>
                </a:r>
                <a:endParaRPr lang="zh-CN" altLang="en-US" sz="2135" b="1" dirty="0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982508" y="2910315"/>
                <a:ext cx="997041" cy="338554"/>
              </a:xfrm>
              <a:prstGeom prst="rect">
                <a:avLst/>
              </a:prstGeom>
              <a:solidFill>
                <a:schemeClr val="bg1">
                  <a:alpha val="3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0"/>
              </a:p>
            </p:txBody>
          </p:sp>
        </p:grpSp>
        <p:sp>
          <p:nvSpPr>
            <p:cNvPr id="25616" name="矩形 43"/>
            <p:cNvSpPr>
              <a:spLocks noChangeArrowheads="1"/>
            </p:cNvSpPr>
            <p:nvPr/>
          </p:nvSpPr>
          <p:spPr bwMode="auto">
            <a:xfrm>
              <a:off x="8985250" y="4418013"/>
              <a:ext cx="2487613" cy="840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</p:grpSp>
    </p:spTree>
  </p:cSld>
  <p:clrMapOvr>
    <a:masterClrMapping/>
  </p:clrMapOvr>
  <p:transition advTm="285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23127" r="11829" b="34694"/>
          <a:stretch>
            <a:fillRect/>
          </a:stretch>
        </p:blipFill>
        <p:spPr>
          <a:xfrm>
            <a:off x="970844" y="112888"/>
            <a:ext cx="1682045" cy="6999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733" y="158044"/>
            <a:ext cx="598312" cy="5983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28301" y="-90311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6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52888" y="19191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20" name="平行四边形 19"/>
          <p:cNvSpPr/>
          <p:nvPr/>
        </p:nvSpPr>
        <p:spPr>
          <a:xfrm>
            <a:off x="2419950" y="3052763"/>
            <a:ext cx="1365251" cy="1814512"/>
          </a:xfrm>
          <a:prstGeom prst="parallelogram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/>
          </a:p>
        </p:txBody>
      </p:sp>
      <p:sp>
        <p:nvSpPr>
          <p:cNvPr id="21" name="平行四边形 20"/>
          <p:cNvSpPr/>
          <p:nvPr/>
        </p:nvSpPr>
        <p:spPr>
          <a:xfrm>
            <a:off x="4261451" y="3052763"/>
            <a:ext cx="1363663" cy="1814512"/>
          </a:xfrm>
          <a:prstGeom prst="parallelogram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/>
          </a:p>
        </p:txBody>
      </p:sp>
      <p:sp>
        <p:nvSpPr>
          <p:cNvPr id="22" name="平行四边形 21"/>
          <p:cNvSpPr/>
          <p:nvPr/>
        </p:nvSpPr>
        <p:spPr>
          <a:xfrm>
            <a:off x="6101363" y="3052763"/>
            <a:ext cx="1365251" cy="1814512"/>
          </a:xfrm>
          <a:prstGeom prst="parallelogram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/>
          </a:p>
        </p:txBody>
      </p:sp>
      <p:sp>
        <p:nvSpPr>
          <p:cNvPr id="23" name="平行四边形 22"/>
          <p:cNvSpPr/>
          <p:nvPr/>
        </p:nvSpPr>
        <p:spPr>
          <a:xfrm>
            <a:off x="7941276" y="1617663"/>
            <a:ext cx="1681163" cy="3249612"/>
          </a:xfrm>
          <a:prstGeom prst="parallelogram">
            <a:avLst>
              <a:gd name="adj" fmla="val 37904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/>
          </a:p>
        </p:txBody>
      </p:sp>
      <p:sp>
        <p:nvSpPr>
          <p:cNvPr id="24" name="等腰三角形 23"/>
          <p:cNvSpPr/>
          <p:nvPr/>
        </p:nvSpPr>
        <p:spPr>
          <a:xfrm>
            <a:off x="8128600" y="731839"/>
            <a:ext cx="1970088" cy="885825"/>
          </a:xfrm>
          <a:prstGeom prst="triangl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"/>
          </a:p>
        </p:txBody>
      </p:sp>
      <p:grpSp>
        <p:nvGrpSpPr>
          <p:cNvPr id="25" name="组合 24"/>
          <p:cNvGrpSpPr/>
          <p:nvPr/>
        </p:nvGrpSpPr>
        <p:grpSpPr>
          <a:xfrm>
            <a:off x="2772376" y="3049589"/>
            <a:ext cx="2513013" cy="1817687"/>
            <a:chOff x="2771775" y="3049588"/>
            <a:chExt cx="2513013" cy="1817687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2771775" y="3052763"/>
              <a:ext cx="1489075" cy="1814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3795713" y="3049588"/>
              <a:ext cx="1489075" cy="18161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4601176" y="3043239"/>
            <a:ext cx="2525713" cy="1819275"/>
            <a:chOff x="4600575" y="3043238"/>
            <a:chExt cx="2525713" cy="1819275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4600575" y="3048000"/>
              <a:ext cx="1489075" cy="18145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5637213" y="3043238"/>
              <a:ext cx="1489075" cy="1814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6439500" y="3046413"/>
            <a:ext cx="2513013" cy="1816100"/>
            <a:chOff x="6438900" y="3046413"/>
            <a:chExt cx="2513013" cy="1816100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6438900" y="3048000"/>
              <a:ext cx="1487488" cy="18145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7462838" y="3046413"/>
              <a:ext cx="1489075" cy="1814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13"/>
          <p:cNvSpPr txBox="1">
            <a:spLocks noChangeArrowheads="1"/>
          </p:cNvSpPr>
          <p:nvPr/>
        </p:nvSpPr>
        <p:spPr bwMode="auto">
          <a:xfrm>
            <a:off x="2635851" y="2630488"/>
            <a:ext cx="1346200" cy="41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5" name="文本框 14"/>
          <p:cNvSpPr txBox="1">
            <a:spLocks noChangeArrowheads="1"/>
          </p:cNvSpPr>
          <p:nvPr/>
        </p:nvSpPr>
        <p:spPr bwMode="auto">
          <a:xfrm>
            <a:off x="4463063" y="2628900"/>
            <a:ext cx="1344612" cy="41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6" name="文本框 15"/>
          <p:cNvSpPr txBox="1">
            <a:spLocks noChangeArrowheads="1"/>
          </p:cNvSpPr>
          <p:nvPr/>
        </p:nvSpPr>
        <p:spPr bwMode="auto">
          <a:xfrm>
            <a:off x="6304563" y="2628900"/>
            <a:ext cx="1346200" cy="41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8688" name="矩形 16"/>
          <p:cNvSpPr>
            <a:spLocks noChangeArrowheads="1"/>
          </p:cNvSpPr>
          <p:nvPr/>
        </p:nvSpPr>
        <p:spPr bwMode="auto">
          <a:xfrm>
            <a:off x="2297714" y="4992689"/>
            <a:ext cx="6654800" cy="840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/>
          <a:p>
            <a:pPr algn="ctr" eaLnBrk="1" hangingPunct="1"/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37" name="文本框 17"/>
          <p:cNvSpPr txBox="1">
            <a:spLocks noChangeArrowheads="1"/>
          </p:cNvSpPr>
          <p:nvPr/>
        </p:nvSpPr>
        <p:spPr bwMode="auto">
          <a:xfrm rot="6032635">
            <a:off x="6884795" y="2950369"/>
            <a:ext cx="3800475" cy="61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</p:spTree>
  </p:cSld>
  <p:clrMapOvr>
    <a:masterClrMapping/>
  </p:clrMapOvr>
  <p:transition advTm="725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34" grpId="0"/>
      <p:bldP spid="35" grpId="0"/>
      <p:bldP spid="36" grpId="0"/>
      <p:bldP spid="28688" grpId="0"/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8560" r="16855" b="16049"/>
          <a:stretch>
            <a:fillRect/>
          </a:stretch>
        </p:blipFill>
        <p:spPr>
          <a:xfrm>
            <a:off x="2077156" y="587022"/>
            <a:ext cx="7044266" cy="51703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505200"/>
            <a:ext cx="3273778" cy="33528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05332" y="57785"/>
            <a:ext cx="3386668" cy="3352800"/>
          </a:xfrm>
          <a:prstGeom prst="rect">
            <a:avLst/>
          </a:prstGeom>
        </p:spPr>
      </p:pic>
    </p:spTree>
  </p:cSld>
  <p:clrMapOvr>
    <a:masterClrMapping/>
  </p:clrMapOvr>
  <p:transition advTm="215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1210</Words>
  <Application>Microsoft Office PowerPoint</Application>
  <PresentationFormat>宽屏</PresentationFormat>
  <Paragraphs>225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AlphabeticSprinklesLight</vt:lpstr>
      <vt:lpstr>Gill Sans</vt:lpstr>
      <vt:lpstr>等线</vt:lpstr>
      <vt:lpstr>方正兰亭粗黑_GBK</vt:lpstr>
      <vt:lpstr>宋体</vt:lpstr>
      <vt:lpstr>微软简中圆</vt:lpstr>
      <vt:lpstr>微软雅黑</vt:lpstr>
      <vt:lpstr>Arial</vt:lpstr>
      <vt:lpstr>Calibri</vt:lpstr>
      <vt:lpstr>Calibri Light</vt:lpstr>
      <vt:lpstr>Impact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nong</cp:lastModifiedBy>
  <cp:revision>8</cp:revision>
  <dcterms:created xsi:type="dcterms:W3CDTF">2017-05-15T10:28:00Z</dcterms:created>
  <dcterms:modified xsi:type="dcterms:W3CDTF">2018-03-06T02:28:31Z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