
<file path=[Content_Types].xml><?xml version="1.0" encoding="utf-8"?>
<Types xmlns="http://schemas.openxmlformats.org/package/2006/content-types">
  <Default Extension="jpeg" ContentType="image/jpeg"/>
  <Default Extension="xlsx" ContentType="application/vnd.openxmlformats-officedocument.spreadsheetml.sheet"/>
  <Default Extension="png" ContentType="image/png"/>
  <Default Extension="wdp" ContentType="image/vnd.ms-photo"/>
  <Default Extension="rels" ContentType="application/vnd.openxmlformats-package.relationships+xml"/>
  <Default Extension="xml" ContentType="application/xml"/>
  <Override PartName="/docProps/app.xml" ContentType="application/vnd.openxmlformats-officedocument.extended-properties+xml"/>
  <Override PartName="/docProps/core.xml" ContentType="application/vnd.openxmlformats-package.core-properties+xml"/>
  <Override PartName="/docProps/custom.xml" ContentType="application/vnd.openxmlformats-officedocument.custom-properties+xml"/>
  <Override PartName="/ppt/charts/chart1.xml" ContentType="application/vnd.openxmlformats-officedocument.drawingml.chart+xml"/>
  <Override PartName="/ppt/charts/chart2.xml" ContentType="application/vnd.openxmlformats-officedocument.drawingml.chart+xml"/>
  <Override PartName="/ppt/charts/colors1.xml" ContentType="application/vnd.ms-office.chartcolorstyle+xml"/>
  <Override PartName="/ppt/charts/colors2.xml" ContentType="application/vnd.ms-office.chartcolorstyle+xml"/>
  <Override PartName="/ppt/charts/style1.xml" ContentType="application/vnd.ms-office.chartstyle+xml"/>
  <Override PartName="/ppt/charts/style2.xml" ContentType="application/vnd.ms-office.chartstyle+xml"/>
  <Override PartName="/ppt/handoutMasters/handoutMaster1.xml" ContentType="application/vnd.openxmlformats-officedocument.presentationml.handoutMaster+xml"/>
  <Override PartName="/ppt/notesMasters/notesMaster1.xml" ContentType="application/vnd.openxmlformats-officedocument.presentationml.notesMaster+xml"/>
  <Override PartName="/ppt/notesSlides/notesSlide1.xml" ContentType="application/vnd.openxmlformats-officedocument.presentationml.notesSlide+xml"/>
  <Override PartName="/ppt/presProps.xml" ContentType="application/vnd.openxmlformats-officedocument.presentationml.presProps+xml"/>
  <Override PartName="/ppt/presentation.xml" ContentType="application/vnd.openxmlformats-officedocument.presentationml.presentation.main+xml"/>
  <Override PartName="/ppt/slideLayouts/slideLayout1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tableStyles.xml" ContentType="application/vnd.openxmlformats-officedocument.presentationml.tableStyles+xml"/>
  <Override PartName="/ppt/theme/theme1.xml" ContentType="application/vnd.openxmlformats-officedocument.theme+xml"/>
  <Override PartName="/ppt/theme/theme2.xml" ContentType="application/vnd.openxmlformats-officedocument.theme+xml"/>
  <Override PartName="/ppt/theme/theme3.xml" ContentType="application/vnd.openxmlformats-officedocument.theme+xml"/>
  <Override PartName="/ppt/viewProps.xml" ContentType="application/vnd.openxmlformats-officedocument.presentationml.viewProps+xml"/>
</Types>
</file>

<file path=_rels/.rels><?xml version="1.0" encoding="UTF-8" standalone="yes"?>
<Relationships xmlns="http://schemas.openxmlformats.org/package/2006/relationships"><Relationship Id="rId1" Type="http://schemas.openxmlformats.org/officeDocument/2006/relationships/officeDocument" Target="ppt/presentation.xml"/><Relationship Id="rId4" Type="http://schemas.openxmlformats.org/package/2006/relationships/metadata/thumbnail" Target="docProps/thumbnail.jpeg"/><Relationship Id="rId3" Type="http://schemas.openxmlformats.org/package/2006/relationships/metadata/core-properties" Target="docProps/core.xml"/><Relationship Id="rId2" Type="http://schemas.openxmlformats.org/officeDocument/2006/relationships/extended-properties" Target="docProps/app.xml"/><Relationship Id="rId5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>
  <p:sldMasterIdLst>
    <p:sldMasterId id="2147483648" r:id="rId1"/>
  </p:sldMasterIdLst>
  <p:notesMasterIdLst>
    <p:notesMasterId r:id="rId4"/>
  </p:notesMasterIdLst>
  <p:handoutMasterIdLst>
    <p:handoutMasterId r:id="rId22"/>
  </p:handoutMasterIdLst>
  <p:sldIdLst>
    <p:sldId id="269" r:id="rId3"/>
    <p:sldId id="270" r:id="rId5"/>
    <p:sldId id="271" r:id="rId6"/>
    <p:sldId id="256" r:id="rId7"/>
    <p:sldId id="275" r:id="rId8"/>
    <p:sldId id="276" r:id="rId9"/>
    <p:sldId id="272" r:id="rId10"/>
    <p:sldId id="277" r:id="rId11"/>
    <p:sldId id="279" r:id="rId12"/>
    <p:sldId id="278" r:id="rId13"/>
    <p:sldId id="273" r:id="rId14"/>
    <p:sldId id="280" r:id="rId15"/>
    <p:sldId id="281" r:id="rId16"/>
    <p:sldId id="282" r:id="rId17"/>
    <p:sldId id="274" r:id="rId18"/>
    <p:sldId id="283" r:id="rId19"/>
    <p:sldId id="284" r:id="rId20"/>
    <p:sldId id="285" r:id="rId21"/>
  </p:sldIdLst>
  <p:sldSz cx="12192000" cy="6858000"/>
  <p:notesSz cx="6858000" cy="9144000"/>
  <p:defaultTextStyle>
    <a:defPPr>
      <a:defRPr lang="zh-CN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243B28"/>
    <a:srgbClr val="A7B0A8"/>
    <a:srgbClr val="E6E6E6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5620"/>
    <p:restoredTop sz="94660"/>
  </p:normalViewPr>
  <p:slideViewPr>
    <p:cSldViewPr snapToGrid="0">
      <p:cViewPr varScale="1">
        <p:scale>
          <a:sx n="70" d="100"/>
          <a:sy n="70" d="100"/>
        </p:scale>
        <p:origin x="714" y="66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9" Type="http://schemas.openxmlformats.org/officeDocument/2006/relationships/slide" Target="slides/slide6.xml"/><Relationship Id="rId8" Type="http://schemas.openxmlformats.org/officeDocument/2006/relationships/slide" Target="slides/slide5.xml"/><Relationship Id="rId7" Type="http://schemas.openxmlformats.org/officeDocument/2006/relationships/slide" Target="slides/slide4.xml"/><Relationship Id="rId6" Type="http://schemas.openxmlformats.org/officeDocument/2006/relationships/slide" Target="slides/slide3.xml"/><Relationship Id="rId5" Type="http://schemas.openxmlformats.org/officeDocument/2006/relationships/slide" Target="slides/slide2.xml"/><Relationship Id="rId4" Type="http://schemas.openxmlformats.org/officeDocument/2006/relationships/notesMaster" Target="notesMasters/notesMaster1.xml"/><Relationship Id="rId3" Type="http://schemas.openxmlformats.org/officeDocument/2006/relationships/slide" Target="slides/slide1.xml"/><Relationship Id="rId25" Type="http://schemas.openxmlformats.org/officeDocument/2006/relationships/tableStyles" Target="tableStyles.xml"/><Relationship Id="rId24" Type="http://schemas.openxmlformats.org/officeDocument/2006/relationships/viewProps" Target="viewProps.xml"/><Relationship Id="rId23" Type="http://schemas.openxmlformats.org/officeDocument/2006/relationships/presProps" Target="presProps.xml"/><Relationship Id="rId22" Type="http://schemas.openxmlformats.org/officeDocument/2006/relationships/handoutMaster" Target="handoutMasters/handoutMaster1.xml"/><Relationship Id="rId21" Type="http://schemas.openxmlformats.org/officeDocument/2006/relationships/slide" Target="slides/slide18.xml"/><Relationship Id="rId20" Type="http://schemas.openxmlformats.org/officeDocument/2006/relationships/slide" Target="slides/slide17.xml"/><Relationship Id="rId2" Type="http://schemas.openxmlformats.org/officeDocument/2006/relationships/theme" Target="theme/theme1.xml"/><Relationship Id="rId19" Type="http://schemas.openxmlformats.org/officeDocument/2006/relationships/slide" Target="slides/slide16.xml"/><Relationship Id="rId18" Type="http://schemas.openxmlformats.org/officeDocument/2006/relationships/slide" Target="slides/slide15.xml"/><Relationship Id="rId17" Type="http://schemas.openxmlformats.org/officeDocument/2006/relationships/slide" Target="slides/slide14.xml"/><Relationship Id="rId16" Type="http://schemas.openxmlformats.org/officeDocument/2006/relationships/slide" Target="slides/slide13.xml"/><Relationship Id="rId15" Type="http://schemas.openxmlformats.org/officeDocument/2006/relationships/slide" Target="slides/slide12.xml"/><Relationship Id="rId14" Type="http://schemas.openxmlformats.org/officeDocument/2006/relationships/slide" Target="slides/slide11.xml"/><Relationship Id="rId13" Type="http://schemas.openxmlformats.org/officeDocument/2006/relationships/slide" Target="slides/slide10.xml"/><Relationship Id="rId12" Type="http://schemas.openxmlformats.org/officeDocument/2006/relationships/slide" Target="slides/slide9.xml"/><Relationship Id="rId11" Type="http://schemas.openxmlformats.org/officeDocument/2006/relationships/slide" Target="slides/slide8.xml"/><Relationship Id="rId10" Type="http://schemas.openxmlformats.org/officeDocument/2006/relationships/slide" Target="slides/slide7.xml"/><Relationship Id="rId1" Type="http://schemas.openxmlformats.org/officeDocument/2006/relationships/slideMaster" Target="slideMasters/slideMaster1.xml"/></Relationships>
</file>

<file path=ppt/charts/_rels/chart1.xml.rels><?xml version="1.0" encoding="UTF-8" standalone="yes"?>
<Relationships xmlns="http://schemas.openxmlformats.org/package/2006/relationships"><Relationship Id="rId3" Type="http://schemas.microsoft.com/office/2011/relationships/chartColorStyle" Target="colors1.xml"/><Relationship Id="rId2" Type="http://schemas.microsoft.com/office/2011/relationships/chartStyle" Target="style1.xml"/><Relationship Id="rId1" Type="http://schemas.openxmlformats.org/officeDocument/2006/relationships/package" Target="../embeddings/Workbook1.xlsx"/></Relationships>
</file>

<file path=ppt/charts/_rels/chart2.xml.rels><?xml version="1.0" encoding="UTF-8" standalone="yes"?>
<Relationships xmlns="http://schemas.openxmlformats.org/package/2006/relationships"><Relationship Id="rId3" Type="http://schemas.microsoft.com/office/2011/relationships/chartColorStyle" Target="colors2.xml"/><Relationship Id="rId2" Type="http://schemas.microsoft.com/office/2011/relationships/chartStyle" Target="style2.xml"/><Relationship Id="rId1" Type="http://schemas.openxmlformats.org/officeDocument/2006/relationships/package" Target="../embeddings/Workbook2.xlsx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系列 1</c:v>
                </c:pt>
              </c:strCache>
            </c:strRef>
          </c:tx>
          <c:spPr>
            <a:solidFill>
              <a:schemeClr val="bg1"/>
            </a:solidFill>
            <a:ln>
              <a:noFill/>
            </a:ln>
            <a:effectLst/>
          </c:spPr>
          <c:invertIfNegative val="0"/>
          <c:dLbls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/>
              <a:lstStyle/>
              <a:p>
                <a:pPr>
                  <a:defRPr lang="zh-CN" sz="1400" b="0" i="0" u="none" strike="noStrike" kern="1200" baseline="0">
                    <a:solidFill>
                      <a:schemeClr val="bg1"/>
                    </a:solidFill>
                    <a:latin typeface="Agency FB" panose="020B0503020202020204" pitchFamily="34" charset="0"/>
                    <a:ea typeface="华文细黑" panose="02010600040101010101" pitchFamily="2" charset="-122"/>
                    <a:cs typeface="+mn-cs"/>
                  </a:defRPr>
                </a:pPr>
              </a:p>
            </c:txPr>
            <c:dLblPos val="outEnd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layout/>
                <c15:showLeaderLines val="1"/>
                <c15:leaderLines>
                  <c:spPr>
                    <a:ln w="9525" cap="flat" cmpd="sng" algn="ctr">
                      <a:solidFill>
                        <a:schemeClr val="tx1">
                          <a:lumMod val="35000"/>
                          <a:lumOff val="65000"/>
                        </a:schemeClr>
                      </a:solidFill>
                      <a:round/>
                    </a:ln>
                    <a:effectLst/>
                  </c:spPr>
                </c15:leaderLines>
              </c:ext>
            </c:extLst>
          </c:dLbls>
          <c:cat>
            <c:strRef>
              <c:f>Sheet1!$A$2:$A$5</c:f>
              <c:strCache>
                <c:ptCount val="4"/>
                <c:pt idx="0">
                  <c:v>类别 1</c:v>
                </c:pt>
                <c:pt idx="1">
                  <c:v>类别 2</c:v>
                </c:pt>
                <c:pt idx="2">
                  <c:v>类别 3</c:v>
                </c:pt>
                <c:pt idx="3">
                  <c:v>类别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系列 2</c:v>
                </c:pt>
              </c:strCache>
            </c:strRef>
          </c:tx>
          <c:spPr>
            <a:solidFill>
              <a:schemeClr val="bg1">
                <a:lumMod val="65000"/>
              </a:schemeClr>
            </a:solidFill>
            <a:ln>
              <a:noFill/>
            </a:ln>
            <a:effectLst/>
          </c:spPr>
          <c:invertIfNegative val="0"/>
          <c:dLbls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/>
              <a:lstStyle/>
              <a:p>
                <a:pPr>
                  <a:defRPr lang="zh-CN" sz="1400" b="0" i="0" u="none" strike="noStrike" kern="1200" baseline="0">
                    <a:solidFill>
                      <a:schemeClr val="bg1"/>
                    </a:solidFill>
                    <a:latin typeface="Agency FB" panose="020B0503020202020204" pitchFamily="34" charset="0"/>
                    <a:ea typeface="华文细黑" panose="02010600040101010101" pitchFamily="2" charset="-122"/>
                    <a:cs typeface="+mn-cs"/>
                  </a:defRPr>
                </a:pPr>
              </a:p>
            </c:txPr>
            <c:dLblPos val="outEnd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layout/>
                <c15:showLeaderLines val="1"/>
                <c15:leaderLines>
                  <c:spPr>
                    <a:ln w="9525" cap="flat" cmpd="sng" algn="ctr">
                      <a:solidFill>
                        <a:schemeClr val="tx1">
                          <a:lumMod val="35000"/>
                          <a:lumOff val="65000"/>
                        </a:schemeClr>
                      </a:solidFill>
                      <a:round/>
                    </a:ln>
                    <a:effectLst/>
                  </c:spPr>
                </c15:leaderLines>
              </c:ext>
            </c:extLst>
          </c:dLbls>
          <c:cat>
            <c:strRef>
              <c:f>Sheet1!$A$2:$A$5</c:f>
              <c:strCache>
                <c:ptCount val="4"/>
                <c:pt idx="0">
                  <c:v>类别 1</c:v>
                </c:pt>
                <c:pt idx="1">
                  <c:v>类别 2</c:v>
                </c:pt>
                <c:pt idx="2">
                  <c:v>类别 3</c:v>
                </c:pt>
                <c:pt idx="3">
                  <c:v>类别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</c:ser>
        <c:dLbls>
          <c:showLegendKey val="0"/>
          <c:showVal val="1"/>
          <c:showCatName val="0"/>
          <c:showSerName val="0"/>
          <c:showPercent val="0"/>
          <c:showBubbleSize val="0"/>
        </c:dLbls>
        <c:gapWidth val="219"/>
        <c:overlap val="-27"/>
        <c:axId val="256354336"/>
        <c:axId val="426167088"/>
      </c:barChart>
      <c:catAx>
        <c:axId val="256354336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lang="zh-CN" sz="1400" b="0" i="0" u="none" strike="noStrike" kern="1200" baseline="0">
                <a:solidFill>
                  <a:schemeClr val="bg1"/>
                </a:solidFill>
                <a:latin typeface="Agency FB" panose="020B0503020202020204" pitchFamily="34" charset="0"/>
                <a:ea typeface="华文细黑" panose="02010600040101010101" pitchFamily="2" charset="-122"/>
                <a:cs typeface="+mn-cs"/>
              </a:defRPr>
            </a:pPr>
          </a:p>
        </c:txPr>
        <c:crossAx val="426167088"/>
        <c:crosses val="autoZero"/>
        <c:auto val="1"/>
        <c:lblAlgn val="ctr"/>
        <c:lblOffset val="100"/>
        <c:noMultiLvlLbl val="0"/>
      </c:catAx>
      <c:valAx>
        <c:axId val="426167088"/>
        <c:scaling>
          <c:orientation val="minMax"/>
        </c:scaling>
        <c:delete val="1"/>
        <c:axPos val="l"/>
        <c:numFmt formatCode="General" sourceLinked="1"/>
        <c:majorTickMark val="none"/>
        <c:minorTickMark val="none"/>
        <c:tickLblPos val="nextTo"/>
        <c:txPr>
          <a:bodyPr rot="-60000000" spcFirstLastPara="0" vertOverflow="ellipsis" vert="horz" wrap="square" anchor="ctr" anchorCtr="1"/>
          <a:lstStyle/>
          <a:p>
            <a:pPr>
              <a:defRPr lang="zh-CN" sz="1400" b="0" i="0" u="none" strike="noStrike" kern="1200" baseline="0">
                <a:solidFill>
                  <a:schemeClr val="bg1"/>
                </a:solidFill>
                <a:latin typeface="Agency FB" panose="020B0503020202020204" pitchFamily="34" charset="0"/>
                <a:ea typeface="华文细黑" panose="02010600040101010101" pitchFamily="2" charset="-122"/>
                <a:cs typeface="+mn-cs"/>
              </a:defRPr>
            </a:pPr>
          </a:p>
        </c:txPr>
        <c:crossAx val="256354336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 lang="zh-CN" sz="1400">
          <a:solidFill>
            <a:schemeClr val="bg1"/>
          </a:solidFill>
          <a:latin typeface="Agency FB" panose="020B0503020202020204" pitchFamily="34" charset="0"/>
          <a:ea typeface="华文细黑" panose="02010600040101010101" pitchFamily="2" charset="-122"/>
        </a:defRPr>
      </a:pPr>
    </a:p>
  </c:txPr>
  <c:externalData r:id="rId1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pie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销售额</c:v>
                </c:pt>
              </c:strCache>
            </c:strRef>
          </c:tx>
          <c:spPr/>
          <c:explosion val="0"/>
          <c:dPt>
            <c:idx val="0"/>
            <c:bubble3D val="0"/>
            <c:spPr>
              <a:solidFill>
                <a:schemeClr val="bg1"/>
              </a:solidFill>
              <a:ln w="19050">
                <a:solidFill>
                  <a:schemeClr val="lt1"/>
                </a:solidFill>
              </a:ln>
              <a:effectLst/>
            </c:spPr>
          </c:dPt>
          <c:dPt>
            <c:idx val="1"/>
            <c:bubble3D val="0"/>
            <c:spPr>
              <a:solidFill>
                <a:schemeClr val="bg1">
                  <a:lumMod val="50000"/>
                </a:schemeClr>
              </a:solidFill>
              <a:ln w="19050">
                <a:solidFill>
                  <a:schemeClr val="lt1"/>
                </a:solidFill>
              </a:ln>
              <a:effectLst/>
            </c:spPr>
          </c:dPt>
          <c:dPt>
            <c:idx val="2"/>
            <c:bubble3D val="0"/>
            <c:spPr>
              <a:solidFill>
                <a:schemeClr val="accent3"/>
              </a:solidFill>
              <a:ln w="19050">
                <a:solidFill>
                  <a:schemeClr val="lt1"/>
                </a:solidFill>
              </a:ln>
              <a:effectLst/>
            </c:spPr>
          </c:dPt>
          <c:dPt>
            <c:idx val="3"/>
            <c:bubble3D val="0"/>
            <c:spPr>
              <a:solidFill>
                <a:schemeClr val="bg1">
                  <a:lumMod val="85000"/>
                </a:schemeClr>
              </a:solidFill>
              <a:ln w="19050">
                <a:solidFill>
                  <a:schemeClr val="lt1"/>
                </a:solidFill>
              </a:ln>
              <a:effectLst/>
            </c:spPr>
          </c:dPt>
          <c:dLbls>
            <c:dLbl>
              <c:idx val="0"/>
              <c:layout>
                <c:manualLayout>
                  <c:x val="-0.183293329304206"/>
                  <c:y val="-0.0637098870969013"/>
                </c:manualLayout>
              </c:layout>
              <c:dLblPos val="bestFit"/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>
                  <c15:layout/>
                </c:ext>
              </c:extLst>
            </c:dLbl>
            <c:dLbl>
              <c:idx val="1"/>
              <c:layout>
                <c:manualLayout>
                  <c:x val="0.139445214724218"/>
                  <c:y val="-0.0576109629460382"/>
                </c:manualLayout>
              </c:layout>
              <c:numFmt formatCode="General" sourceLinked="1"/>
              <c:spPr>
                <a:noFill/>
                <a:ln>
                  <a:noFill/>
                </a:ln>
                <a:effectLst/>
              </c:spPr>
              <c:txPr>
                <a:bodyPr rot="0" spcFirstLastPara="1" vertOverflow="ellipsis" vert="horz" wrap="square" lIns="38100" tIns="19050" rIns="38100" bIns="19050" anchor="ctr" anchorCtr="1">
                  <a:spAutoFit/>
                </a:bodyPr>
                <a:lstStyle/>
                <a:p>
                  <a:pPr>
                    <a:defRPr lang="zh-CN" sz="1600" b="0" i="0" u="none" strike="noStrike" kern="1200" baseline="0">
                      <a:solidFill>
                        <a:schemeClr val="bg1"/>
                      </a:solidFill>
                      <a:latin typeface="Agency FB" panose="020B0503020202020204" pitchFamily="34" charset="0"/>
                      <a:ea typeface="+mn-ea"/>
                      <a:cs typeface="+mn-cs"/>
                    </a:defRPr>
                  </a:pPr>
                </a:p>
              </c:txPr>
              <c:dLblPos val="bestFit"/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>
                  <c15:layout/>
                </c:ext>
              </c:extLst>
            </c:dLbl>
            <c:dLbl>
              <c:idx val="2"/>
              <c:layout>
                <c:manualLayout>
                  <c:x val="0.0815173670777701"/>
                  <c:y val="0.116857021580013"/>
                </c:manualLayout>
              </c:layout>
              <c:numFmt formatCode="General" sourceLinked="1"/>
              <c:spPr>
                <a:noFill/>
                <a:ln>
                  <a:noFill/>
                </a:ln>
                <a:effectLst/>
              </c:spPr>
              <c:txPr>
                <a:bodyPr rot="0" spcFirstLastPara="1" vertOverflow="ellipsis" vert="horz" wrap="square" lIns="38100" tIns="19050" rIns="38100" bIns="19050" anchor="ctr" anchorCtr="1">
                  <a:spAutoFit/>
                </a:bodyPr>
                <a:lstStyle/>
                <a:p>
                  <a:pPr>
                    <a:defRPr lang="zh-CN" sz="1600" b="0" i="0" u="none" strike="noStrike" kern="1200" baseline="0">
                      <a:solidFill>
                        <a:schemeClr val="bg1"/>
                      </a:solidFill>
                      <a:latin typeface="Agency FB" panose="020B0503020202020204" pitchFamily="34" charset="0"/>
                      <a:ea typeface="+mn-ea"/>
                      <a:cs typeface="+mn-cs"/>
                    </a:defRPr>
                  </a:pPr>
                </a:p>
              </c:txPr>
              <c:dLblPos val="bestFit"/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>
                  <c15:layout/>
                </c:ext>
              </c:extLst>
            </c:dLbl>
            <c:dLbl>
              <c:idx val="3"/>
              <c:layout>
                <c:manualLayout>
                  <c:x val="0.0304256042419427"/>
                  <c:y val="0.14239021887286"/>
                </c:manualLayout>
              </c:layout>
              <c:dLblPos val="bestFit"/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>
                  <c15:layout/>
                </c:ext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lang="zh-CN" sz="1600" b="0" i="0" u="none" strike="noStrike" kern="1200" baseline="0">
                    <a:solidFill>
                      <a:srgbClr val="243B28"/>
                    </a:solidFill>
                    <a:latin typeface="Agency FB" panose="020B0503020202020204" pitchFamily="34" charset="0"/>
                    <a:ea typeface="+mn-ea"/>
                    <a:cs typeface="+mn-cs"/>
                  </a:defRPr>
                </a:pPr>
              </a:p>
            </c:txPr>
            <c:dLblPos val="bestFit"/>
            <c:showLegendKey val="0"/>
            <c:showVal val="1"/>
            <c:showCatName val="0"/>
            <c:showSerName val="0"/>
            <c:showPercent val="0"/>
            <c:showBubbleSize val="0"/>
            <c:showLeaderLines val="1"/>
            <c:extLst>
              <c:ext xmlns:c15="http://schemas.microsoft.com/office/drawing/2012/chart" uri="{CE6537A1-D6FC-4f65-9D91-7224C49458BB}">
                <c15:layout/>
                <c15:showLeaderLines val="1"/>
                <c15:leaderLines>
                  <c:spPr>
                    <a:ln w="9525" cap="flat" cmpd="sng" algn="ctr">
                      <a:solidFill>
                        <a:schemeClr val="tx1">
                          <a:lumMod val="35000"/>
                          <a:lumOff val="65000"/>
                        </a:schemeClr>
                      </a:solidFill>
                      <a:round/>
                    </a:ln>
                    <a:effectLst/>
                  </c:spPr>
                </c15:leaderLines>
              </c:ext>
            </c:extLst>
          </c:dLbls>
          <c:cat>
            <c:strRef>
              <c:f>Sheet1!$A$2:$A$5</c:f>
              <c:strCache>
                <c:ptCount val="4"/>
                <c:pt idx="0">
                  <c:v>第一季度</c:v>
                </c:pt>
                <c:pt idx="1">
                  <c:v>第二季度</c:v>
                </c:pt>
                <c:pt idx="2">
                  <c:v>第三季度</c:v>
                </c:pt>
                <c:pt idx="3">
                  <c:v>第四季度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8.2</c:v>
                </c:pt>
                <c:pt idx="1">
                  <c:v>3.2</c:v>
                </c:pt>
                <c:pt idx="2">
                  <c:v>1.4</c:v>
                </c:pt>
                <c:pt idx="3">
                  <c:v>1.2</c:v>
                </c:pt>
              </c:numCache>
            </c:numRef>
          </c:val>
        </c:ser>
        <c:dLbls>
          <c:showLegendKey val="0"/>
          <c:showVal val="1"/>
          <c:showCatName val="0"/>
          <c:showSerName val="0"/>
          <c:showPercent val="0"/>
          <c:showBubbleSize val="0"/>
          <c:showLeaderLines val="1"/>
        </c:dLbls>
        <c:firstSliceAng val="0"/>
      </c:pie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 lang="zh-CN">
          <a:solidFill>
            <a:srgbClr val="243B28"/>
          </a:solidFill>
        </a:defRPr>
      </a:pPr>
    </a:p>
  </c:txPr>
  <c:externalData r:id="rId1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5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5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5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5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0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5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5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5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5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5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0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0F9B84EA-7D68-4D60-9CB1-D50884785D1C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8D4E0FC9-F1F8-4FAE-9988-3BA365CFD46F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D2A48B96-639E-45A3-A0BA-2464DFDB1FAA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A6837353-30EB-4A48-80EB-173D804AEFBD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 idx="2"/>
          </p:nvPr>
        </p:nvSpPr>
        <p:spPr/>
      </p:sp>
      <p:sp>
        <p:nvSpPr>
          <p:cNvPr id="3" name="文本占位符 2"/>
          <p:cNvSpPr>
            <a:spLocks noGrp="1"/>
          </p:cNvSpPr>
          <p:nvPr>
            <p:ph type="body" idx="3"/>
          </p:nvPr>
        </p:nvSpPr>
        <p:spPr/>
        <p:txBody>
          <a:bodyPr/>
          <a:lstStyle/>
          <a:p>
            <a:r>
              <a:rPr lang="zh-CN" altLang="en-US"/>
              <a:t>  </a:t>
            </a:r>
            <a:endParaRPr lang="zh-CN" altLang="en-US"/>
          </a:p>
        </p:txBody>
      </p:sp>
    </p:spTree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副标题 2"/>
          <p:cNvSpPr>
            <a:spLocks noGrp="1"/>
          </p:cNvSpPr>
          <p:nvPr>
            <p:ph type="subTitle" idx="1" hasCustomPrompt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zh-CN" altLang="en-US"/>
              <a:t>单击以编辑母版副标题样式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F921A056-B220-4487-AF49-0C6BC9A99803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459987B2-E58B-44A5-BD07-3FB490FB0CB2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 hasCustomPrompt="1"/>
          </p:nvPr>
        </p:nvSpPr>
        <p:spPr/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F921A056-B220-4487-AF49-0C6BC9A99803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459987B2-E58B-44A5-BD07-3FB490FB0CB2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 hasCustomPrompt="1"/>
          </p:nvPr>
        </p:nvSpPr>
        <p:spPr>
          <a:xfrm>
            <a:off x="831850" y="4589463"/>
            <a:ext cx="10515600" cy="1500187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F921A056-B220-4487-AF49-0C6BC9A99803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459987B2-E58B-44A5-BD07-3FB490FB0CB2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sz="half" idx="1" hasCustomPrompt="1"/>
          </p:nvPr>
        </p:nvSpPr>
        <p:spPr>
          <a:xfrm>
            <a:off x="838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 hasCustomPrompt="1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F921A056-B220-4487-AF49-0C6BC9A99803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459987B2-E58B-44A5-BD07-3FB490FB0CB2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365125"/>
            <a:ext cx="10515600" cy="1325563"/>
          </a:xfrm>
        </p:spPr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 hasCustomPrompt="1"/>
          </p:nvPr>
        </p:nvSpPr>
        <p:spPr>
          <a:xfrm>
            <a:off x="83978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 hasCustomPrompt="1"/>
          </p:nvPr>
        </p:nvSpPr>
        <p:spPr>
          <a:xfrm>
            <a:off x="839788" y="2505075"/>
            <a:ext cx="5157787" cy="368458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 hasCustomPrompt="1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6" name="内容占位符 5"/>
          <p:cNvSpPr>
            <a:spLocks noGrp="1"/>
          </p:cNvSpPr>
          <p:nvPr>
            <p:ph sz="quarter" idx="4" hasCustomPrompt="1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7" name="日期占位符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F921A056-B220-4487-AF49-0C6BC9A99803}" type="datetimeFigureOut">
              <a:rPr lang="zh-CN" altLang="en-US" smtClean="0"/>
            </a:fld>
            <a:endParaRPr lang="zh-CN" altLang="en-US"/>
          </a:p>
        </p:txBody>
      </p:sp>
      <p:sp>
        <p:nvSpPr>
          <p:cNvPr id="8" name="页脚占位符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9" name="灯片编号占位符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459987B2-E58B-44A5-BD07-3FB490FB0CB2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F921A056-B220-4487-AF49-0C6BC9A99803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459987B2-E58B-44A5-BD07-3FB490FB0CB2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F921A056-B220-4487-AF49-0C6BC9A99803}" type="datetimeFigureOut">
              <a:rPr lang="zh-CN" altLang="en-US" smtClean="0"/>
            </a:fld>
            <a:endParaRPr lang="zh-CN" altLang="en-US"/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459987B2-E58B-44A5-BD07-3FB490FB0CB2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 hasCustomPrompt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 hasCustomPrompt="1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F921A056-B220-4487-AF49-0C6BC9A99803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459987B2-E58B-44A5-BD07-3FB490FB0CB2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 hasCustomPrompt="1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F921A056-B220-4487-AF49-0C6BC9A99803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459987B2-E58B-44A5-BD07-3FB490FB0CB2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 hasCustomPrompt="1"/>
          </p:nvPr>
        </p:nvSpPr>
        <p:spPr/>
        <p:txBody>
          <a:bodyPr vert="eaVert"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F921A056-B220-4487-AF49-0C6BC9A99803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459987B2-E58B-44A5-BD07-3FB490FB0CB2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竖排标题与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8724900" y="365125"/>
            <a:ext cx="2628900" cy="5811838"/>
          </a:xfrm>
        </p:spPr>
        <p:txBody>
          <a:bodyPr vert="eaVert"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 hasCustomPrompt="1"/>
          </p:nvPr>
        </p:nvSpPr>
        <p:spPr>
          <a:xfrm>
            <a:off x="838200" y="365125"/>
            <a:ext cx="7734300" cy="5811838"/>
          </a:xfrm>
        </p:spPr>
        <p:txBody>
          <a:bodyPr vert="eaVert"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F921A056-B220-4487-AF49-0C6BC9A99803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459987B2-E58B-44A5-BD07-3FB490FB0CB2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9" Type="http://schemas.openxmlformats.org/officeDocument/2006/relationships/slideLayout" Target="../slideLayouts/slideLayout9.xml"/><Relationship Id="rId8" Type="http://schemas.openxmlformats.org/officeDocument/2006/relationships/slideLayout" Target="../slideLayouts/slideLayout8.xml"/><Relationship Id="rId7" Type="http://schemas.openxmlformats.org/officeDocument/2006/relationships/slideLayout" Target="../slideLayouts/slideLayout7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3" Type="http://schemas.openxmlformats.org/officeDocument/2006/relationships/slideLayout" Target="../slideLayouts/slideLayout3.xml"/><Relationship Id="rId2" Type="http://schemas.openxmlformats.org/officeDocument/2006/relationships/slideLayout" Target="../slideLayouts/slideLayout2.xml"/><Relationship Id="rId12" Type="http://schemas.openxmlformats.org/officeDocument/2006/relationships/theme" Target="../theme/theme1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" Type="http://schemas.openxmlformats.org/officeDocument/2006/relationships/slideLayout" Target="../slideLayouts/slideLayout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F921A056-B220-4487-AF49-0C6BC9A99803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459987B2-E58B-44A5-BD07-3FB490FB0CB2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9" Type="http://schemas.openxmlformats.org/officeDocument/2006/relationships/slideLayout" Target="../slideLayouts/slideLayout1.xml"/><Relationship Id="rId8" Type="http://schemas.openxmlformats.org/officeDocument/2006/relationships/image" Target="../media/image8.png"/><Relationship Id="rId7" Type="http://schemas.openxmlformats.org/officeDocument/2006/relationships/image" Target="../media/image7.png"/><Relationship Id="rId6" Type="http://schemas.microsoft.com/office/2007/relationships/hdphoto" Target="../media/image6.wdp"/><Relationship Id="rId5" Type="http://schemas.openxmlformats.org/officeDocument/2006/relationships/image" Target="../media/image5.png"/><Relationship Id="rId4" Type="http://schemas.openxmlformats.org/officeDocument/2006/relationships/image" Target="../media/image4.png"/><Relationship Id="rId3" Type="http://schemas.openxmlformats.org/officeDocument/2006/relationships/image" Target="../media/image3.png"/><Relationship Id="rId2" Type="http://schemas.openxmlformats.org/officeDocument/2006/relationships/image" Target="../media/image2.png"/><Relationship Id="rId10" Type="http://schemas.openxmlformats.org/officeDocument/2006/relationships/notesSlide" Target="../notesSlides/notesSlide1.xml"/><Relationship Id="rId1" Type="http://schemas.openxmlformats.org/officeDocument/2006/relationships/image" Target="../media/image1.png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image" Target="../media/image2.png"/><Relationship Id="rId1" Type="http://schemas.openxmlformats.org/officeDocument/2006/relationships/image" Target="../media/image1.png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image" Target="../media/image2.png"/><Relationship Id="rId1" Type="http://schemas.openxmlformats.org/officeDocument/2006/relationships/image" Target="../media/image1.png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image" Target="../media/image10.png"/><Relationship Id="rId1" Type="http://schemas.openxmlformats.org/officeDocument/2006/relationships/image" Target="../media/image9.png"/></Relationships>
</file>

<file path=ppt/slides/_rels/slide5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1.xml"/><Relationship Id="rId7" Type="http://schemas.openxmlformats.org/officeDocument/2006/relationships/image" Target="../media/image16.png"/><Relationship Id="rId6" Type="http://schemas.openxmlformats.org/officeDocument/2006/relationships/image" Target="../media/image15.png"/><Relationship Id="rId5" Type="http://schemas.openxmlformats.org/officeDocument/2006/relationships/image" Target="../media/image14.png"/><Relationship Id="rId4" Type="http://schemas.openxmlformats.org/officeDocument/2006/relationships/image" Target="../media/image13.png"/><Relationship Id="rId3" Type="http://schemas.microsoft.com/office/2007/relationships/hdphoto" Target="../media/image12.wdp"/><Relationship Id="rId2" Type="http://schemas.openxmlformats.org/officeDocument/2006/relationships/image" Target="../media/image11.png"/><Relationship Id="rId1" Type="http://schemas.openxmlformats.org/officeDocument/2006/relationships/image" Target="../media/image3.png"/></Relationships>
</file>

<file path=ppt/slides/_rels/slide6.xml.rels><?xml version="1.0" encoding="UTF-8" standalone="yes"?>
<Relationships xmlns="http://schemas.openxmlformats.org/package/2006/relationships"><Relationship Id="rId5" Type="http://schemas.openxmlformats.org/officeDocument/2006/relationships/slideLayout" Target="../slideLayouts/slideLayout1.xml"/><Relationship Id="rId4" Type="http://schemas.openxmlformats.org/officeDocument/2006/relationships/image" Target="../media/image20.png"/><Relationship Id="rId3" Type="http://schemas.openxmlformats.org/officeDocument/2006/relationships/image" Target="../media/image19.png"/><Relationship Id="rId2" Type="http://schemas.openxmlformats.org/officeDocument/2006/relationships/image" Target="../media/image18.png"/><Relationship Id="rId1" Type="http://schemas.openxmlformats.org/officeDocument/2006/relationships/image" Target="../media/image17.png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image" Target="../media/image2.png"/><Relationship Id="rId1" Type="http://schemas.openxmlformats.org/officeDocument/2006/relationships/image" Target="../media/image1.png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21.png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3.png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image" Target="../media/image2.png"/><Relationship Id="rId1" Type="http://schemas.openxmlformats.org/officeDocument/2006/relationships/image" Target="../media/image1.png"/></Relationships>
</file>

<file path=ppt/slides/_rels/slide12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1.xml"/><Relationship Id="rId1" Type="http://schemas.openxmlformats.org/officeDocument/2006/relationships/chart" Target="../charts/chart1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image" Target="../media/image2.png"/><Relationship Id="rId1" Type="http://schemas.openxmlformats.org/officeDocument/2006/relationships/image" Target="../media/image1.png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1.xml"/><Relationship Id="rId1" Type="http://schemas.openxmlformats.org/officeDocument/2006/relationships/chart" Target="../charts/chart2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18.xml.rels><?xml version="1.0" encoding="UTF-8" standalone="yes"?>
<Relationships xmlns="http://schemas.openxmlformats.org/package/2006/relationships"><Relationship Id="rId9" Type="http://schemas.openxmlformats.org/officeDocument/2006/relationships/slideLayout" Target="../slideLayouts/slideLayout1.xml"/><Relationship Id="rId8" Type="http://schemas.openxmlformats.org/officeDocument/2006/relationships/image" Target="../media/image8.png"/><Relationship Id="rId7" Type="http://schemas.openxmlformats.org/officeDocument/2006/relationships/image" Target="../media/image7.png"/><Relationship Id="rId6" Type="http://schemas.microsoft.com/office/2007/relationships/hdphoto" Target="../media/image6.wdp"/><Relationship Id="rId5" Type="http://schemas.openxmlformats.org/officeDocument/2006/relationships/image" Target="../media/image5.png"/><Relationship Id="rId4" Type="http://schemas.openxmlformats.org/officeDocument/2006/relationships/image" Target="../media/image4.png"/><Relationship Id="rId3" Type="http://schemas.openxmlformats.org/officeDocument/2006/relationships/image" Target="../media/image3.png"/><Relationship Id="rId2" Type="http://schemas.openxmlformats.org/officeDocument/2006/relationships/image" Target="../media/image2.png"/><Relationship Id="rId1" Type="http://schemas.openxmlformats.org/officeDocument/2006/relationships/image" Target="../media/image1.pn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矩形 4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243B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18" name="组合 17"/>
          <p:cNvGrpSpPr/>
          <p:nvPr/>
        </p:nvGrpSpPr>
        <p:grpSpPr>
          <a:xfrm>
            <a:off x="5272314" y="0"/>
            <a:ext cx="1647372" cy="1001486"/>
            <a:chOff x="5239657" y="0"/>
            <a:chExt cx="1647372" cy="1001486"/>
          </a:xfrm>
        </p:grpSpPr>
        <p:cxnSp>
          <p:nvCxnSpPr>
            <p:cNvPr id="10" name="直接连接符 9"/>
            <p:cNvCxnSpPr/>
            <p:nvPr/>
          </p:nvCxnSpPr>
          <p:spPr>
            <a:xfrm>
              <a:off x="5239657" y="0"/>
              <a:ext cx="0" cy="1001486"/>
            </a:xfrm>
            <a:prstGeom prst="line">
              <a:avLst/>
            </a:prstGeom>
            <a:ln w="38100">
              <a:solidFill>
                <a:srgbClr val="A7B0A8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7" name="直接连接符 16"/>
            <p:cNvCxnSpPr/>
            <p:nvPr/>
          </p:nvCxnSpPr>
          <p:spPr>
            <a:xfrm>
              <a:off x="6887029" y="0"/>
              <a:ext cx="0" cy="1001486"/>
            </a:xfrm>
            <a:prstGeom prst="line">
              <a:avLst/>
            </a:prstGeom>
            <a:ln w="38100">
              <a:solidFill>
                <a:srgbClr val="A7B0A8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pic>
        <p:nvPicPr>
          <p:cNvPr id="7" name="图片 6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1" y="1460500"/>
            <a:ext cx="12192000" cy="5397500"/>
          </a:xfrm>
          <a:prstGeom prst="rect">
            <a:avLst/>
          </a:prstGeom>
        </p:spPr>
      </p:pic>
      <p:pic>
        <p:nvPicPr>
          <p:cNvPr id="8" name="图片 7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1786" t="1798" r="19762" b="5698"/>
          <a:stretch>
            <a:fillRect/>
          </a:stretch>
        </p:blipFill>
        <p:spPr>
          <a:xfrm rot="221770">
            <a:off x="1924192" y="598713"/>
            <a:ext cx="8343617" cy="5845629"/>
          </a:xfrm>
          <a:prstGeom prst="rect">
            <a:avLst/>
          </a:prstGeom>
        </p:spPr>
      </p:pic>
      <p:pic>
        <p:nvPicPr>
          <p:cNvPr id="12" name="图片 11"/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7381" t="28151" r="25238" b="33395"/>
          <a:stretch>
            <a:fillRect/>
          </a:stretch>
        </p:blipFill>
        <p:spPr>
          <a:xfrm rot="198331">
            <a:off x="3919627" y="1578399"/>
            <a:ext cx="4352746" cy="1563927"/>
          </a:xfrm>
          <a:prstGeom prst="rect">
            <a:avLst/>
          </a:prstGeom>
        </p:spPr>
      </p:pic>
      <p:sp>
        <p:nvSpPr>
          <p:cNvPr id="9" name="文本框 8"/>
          <p:cNvSpPr txBox="1"/>
          <p:nvPr/>
        </p:nvSpPr>
        <p:spPr>
          <a:xfrm>
            <a:off x="2149926" y="3188670"/>
            <a:ext cx="7892146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6000" b="1" dirty="0">
                <a:ln w="19050">
                  <a:solidFill>
                    <a:schemeClr val="bg1"/>
                  </a:solidFill>
                </a:ln>
                <a:noFill/>
                <a:latin typeface="微软雅黑" panose="020B0503020204020204" pitchFamily="34" charset="-122"/>
                <a:ea typeface="微软雅黑" panose="020B0503020204020204" pitchFamily="34" charset="-122"/>
              </a:rPr>
              <a:t>黑板风格教育课件</a:t>
            </a:r>
            <a:endParaRPr lang="zh-CN" altLang="en-US" sz="6000" b="1" dirty="0">
              <a:ln w="19050">
                <a:solidFill>
                  <a:schemeClr val="bg1"/>
                </a:solidFill>
              </a:ln>
              <a:noFill/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14" name="组合 13"/>
          <p:cNvGrpSpPr/>
          <p:nvPr/>
        </p:nvGrpSpPr>
        <p:grpSpPr>
          <a:xfrm>
            <a:off x="3062513" y="4112923"/>
            <a:ext cx="6066975" cy="369332"/>
            <a:chOff x="3062511" y="4229036"/>
            <a:chExt cx="6066975" cy="369332"/>
          </a:xfrm>
        </p:grpSpPr>
        <p:sp>
          <p:nvSpPr>
            <p:cNvPr id="3" name="矩形 2"/>
            <p:cNvSpPr/>
            <p:nvPr/>
          </p:nvSpPr>
          <p:spPr>
            <a:xfrm>
              <a:off x="3401190" y="4229036"/>
              <a:ext cx="5389617" cy="369332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zh-CN" altLang="en-US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BLACKBOARD STYLE EDUCATION COURSEWARE</a:t>
              </a:r>
              <a:endParaRPr lang="zh-CN" altLang="en-US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cxnSp>
          <p:nvCxnSpPr>
            <p:cNvPr id="6" name="直接连接符 5"/>
            <p:cNvCxnSpPr/>
            <p:nvPr/>
          </p:nvCxnSpPr>
          <p:spPr>
            <a:xfrm>
              <a:off x="8790807" y="4413702"/>
              <a:ext cx="338679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3" name="直接连接符 12"/>
            <p:cNvCxnSpPr/>
            <p:nvPr/>
          </p:nvCxnSpPr>
          <p:spPr>
            <a:xfrm>
              <a:off x="3062511" y="4413702"/>
              <a:ext cx="338679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pic>
        <p:nvPicPr>
          <p:cNvPr id="15" name="图片 14"/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5996" t="66941" r="33051" b="12958"/>
          <a:stretch>
            <a:fillRect/>
          </a:stretch>
        </p:blipFill>
        <p:spPr>
          <a:xfrm rot="178709">
            <a:off x="4267193" y="4608593"/>
            <a:ext cx="3773730" cy="1084942"/>
          </a:xfrm>
          <a:prstGeom prst="rect">
            <a:avLst/>
          </a:prstGeom>
        </p:spPr>
      </p:pic>
      <p:sp>
        <p:nvSpPr>
          <p:cNvPr id="16" name="文本框 15"/>
          <p:cNvSpPr txBox="1"/>
          <p:nvPr/>
        </p:nvSpPr>
        <p:spPr>
          <a:xfrm>
            <a:off x="5304972" y="4792297"/>
            <a:ext cx="1582057" cy="4603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zh-CN" sz="2400" b="1">
                <a:solidFill>
                  <a:srgbClr val="243B28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XXX</a:t>
            </a:r>
            <a:endParaRPr lang="en-US" altLang="zh-CN" sz="2400" b="1" dirty="0">
              <a:solidFill>
                <a:srgbClr val="243B28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4" name="图片 3"/>
          <p:cNvPicPr>
            <a:picLocks noChangeAspect="1"/>
          </p:cNvPicPr>
          <p:nvPr/>
        </p:nvPicPr>
        <p:blipFill rotWithShape="1"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67630" b="60303"/>
          <a:stretch>
            <a:fillRect/>
          </a:stretch>
        </p:blipFill>
        <p:spPr>
          <a:xfrm>
            <a:off x="-243482" y="2817479"/>
            <a:ext cx="3305833" cy="2972980"/>
          </a:xfrm>
          <a:prstGeom prst="rect">
            <a:avLst/>
          </a:prstGeom>
        </p:spPr>
      </p:pic>
      <p:pic>
        <p:nvPicPr>
          <p:cNvPr id="2" name="图片 1"/>
          <p:cNvPicPr>
            <a:picLocks noChangeAspect="1"/>
          </p:cNvPicPr>
          <p:nvPr/>
        </p:nvPicPr>
        <p:blipFill rotWithShape="1">
          <a:blip r:embed="rId5">
            <a:extLst>
              <a:ext uri="{BEBA8EAE-BF5A-486C-A8C5-ECC9F3942E4B}">
                <a14:imgProps xmlns:a14="http://schemas.microsoft.com/office/drawing/2010/main">
                  <a14:imgLayer r:embed="rId6">
                    <a14:imgEffect>
                      <a14:backgroundRemoval t="57639" b="100000" l="46719" r="100000">
                        <a14:foregroundMark x1="58594" y1="65556" x2="58438" y2="69861"/>
                        <a14:foregroundMark x1="52344" y1="74306" x2="52031" y2="77639"/>
                        <a14:foregroundMark x1="74609" y1="68333" x2="75000" y2="72778"/>
                        <a14:foregroundMark x1="79141" y1="67639" x2="78438" y2="72361"/>
                        <a14:foregroundMark x1="86641" y1="70139" x2="87031" y2="77639"/>
                        <a14:foregroundMark x1="99453" y1="72222" x2="99063" y2="75833"/>
                      </a14:backgroundRemoval>
                    </a14:imgEffect>
                  </a14:imgLayer>
                </a14:imgProps>
              </a:ext>
            </a:extLst>
          </a:blip>
          <a:srcRect l="45455" t="56414"/>
          <a:stretch>
            <a:fillRect/>
          </a:stretch>
        </p:blipFill>
        <p:spPr>
          <a:xfrm>
            <a:off x="9092045" y="5464635"/>
            <a:ext cx="3099955" cy="1393365"/>
          </a:xfrm>
          <a:prstGeom prst="rect">
            <a:avLst/>
          </a:prstGeom>
        </p:spPr>
      </p:pic>
      <p:pic>
        <p:nvPicPr>
          <p:cNvPr id="39" name="图片 38"/>
          <p:cNvPicPr>
            <a:picLocks noChangeAspect="1"/>
          </p:cNvPicPr>
          <p:nvPr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0767" t="58241" r="58956" b="11608"/>
          <a:stretch>
            <a:fillRect/>
          </a:stretch>
        </p:blipFill>
        <p:spPr>
          <a:xfrm>
            <a:off x="9299575" y="523240"/>
            <a:ext cx="1817370" cy="1810385"/>
          </a:xfrm>
          <a:prstGeom prst="rect">
            <a:avLst/>
          </a:prstGeom>
        </p:spPr>
      </p:pic>
      <p:pic>
        <p:nvPicPr>
          <p:cNvPr id="11" name="图片 10"/>
          <p:cNvPicPr>
            <a:picLocks noChangeAspect="1"/>
          </p:cNvPicPr>
          <p:nvPr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62846" r="70939"/>
          <a:stretch>
            <a:fillRect/>
          </a:stretch>
        </p:blipFill>
        <p:spPr>
          <a:xfrm>
            <a:off x="-38100" y="5016500"/>
            <a:ext cx="2894965" cy="2467610"/>
          </a:xfrm>
          <a:prstGeom prst="rect">
            <a:avLst/>
          </a:prstGeom>
        </p:spPr>
      </p:pic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矩形 4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243B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18" name="组合 17"/>
          <p:cNvGrpSpPr/>
          <p:nvPr/>
        </p:nvGrpSpPr>
        <p:grpSpPr>
          <a:xfrm>
            <a:off x="5272314" y="0"/>
            <a:ext cx="1647372" cy="1001486"/>
            <a:chOff x="5239657" y="0"/>
            <a:chExt cx="1647372" cy="1001486"/>
          </a:xfrm>
        </p:grpSpPr>
        <p:cxnSp>
          <p:nvCxnSpPr>
            <p:cNvPr id="10" name="直接连接符 9"/>
            <p:cNvCxnSpPr/>
            <p:nvPr/>
          </p:nvCxnSpPr>
          <p:spPr>
            <a:xfrm>
              <a:off x="5239657" y="0"/>
              <a:ext cx="0" cy="1001486"/>
            </a:xfrm>
            <a:prstGeom prst="line">
              <a:avLst/>
            </a:prstGeom>
            <a:ln w="38100">
              <a:solidFill>
                <a:srgbClr val="A7B0A8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7" name="直接连接符 16"/>
            <p:cNvCxnSpPr/>
            <p:nvPr/>
          </p:nvCxnSpPr>
          <p:spPr>
            <a:xfrm>
              <a:off x="6887029" y="0"/>
              <a:ext cx="0" cy="1001486"/>
            </a:xfrm>
            <a:prstGeom prst="line">
              <a:avLst/>
            </a:prstGeom>
            <a:ln w="38100">
              <a:solidFill>
                <a:srgbClr val="A7B0A8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pic>
        <p:nvPicPr>
          <p:cNvPr id="7" name="图片 6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1" y="1460500"/>
            <a:ext cx="12192000" cy="5397500"/>
          </a:xfrm>
          <a:prstGeom prst="rect">
            <a:avLst/>
          </a:prstGeom>
        </p:spPr>
      </p:pic>
      <p:pic>
        <p:nvPicPr>
          <p:cNvPr id="8" name="图片 7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1786" t="1798" r="19762" b="5698"/>
          <a:stretch>
            <a:fillRect/>
          </a:stretch>
        </p:blipFill>
        <p:spPr>
          <a:xfrm rot="221770">
            <a:off x="1924192" y="598713"/>
            <a:ext cx="8343617" cy="5845629"/>
          </a:xfrm>
          <a:prstGeom prst="rect">
            <a:avLst/>
          </a:prstGeom>
        </p:spPr>
      </p:pic>
      <p:sp>
        <p:nvSpPr>
          <p:cNvPr id="19" name="文本框 18"/>
          <p:cNvSpPr txBox="1"/>
          <p:nvPr/>
        </p:nvSpPr>
        <p:spPr>
          <a:xfrm>
            <a:off x="4572461" y="1663311"/>
            <a:ext cx="3148279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5400" b="1" dirty="0">
                <a:ln w="19050">
                  <a:solidFill>
                    <a:schemeClr val="bg1"/>
                  </a:solidFill>
                </a:ln>
                <a:noFill/>
                <a:latin typeface="微软雅黑" panose="020B0503020204020204" pitchFamily="34" charset="-122"/>
                <a:ea typeface="微软雅黑" panose="020B0503020204020204" pitchFamily="34" charset="-122"/>
              </a:rPr>
              <a:t>目录</a:t>
            </a:r>
            <a:endParaRPr lang="zh-CN" altLang="en-US" sz="5400" b="1" dirty="0">
              <a:ln w="19050">
                <a:solidFill>
                  <a:schemeClr val="bg1"/>
                </a:solidFill>
              </a:ln>
              <a:noFill/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0" name="矩形 19"/>
          <p:cNvSpPr/>
          <p:nvPr/>
        </p:nvSpPr>
        <p:spPr>
          <a:xfrm>
            <a:off x="5373515" y="2461986"/>
            <a:ext cx="154617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en-US" altLang="zh-CN" sz="2000" b="1" dirty="0">
                <a:ln w="3175">
                  <a:solidFill>
                    <a:schemeClr val="bg1"/>
                  </a:solidFill>
                </a:ln>
                <a:noFill/>
                <a:latin typeface="华文细黑" panose="02010600040101010101" pitchFamily="2" charset="-122"/>
                <a:ea typeface="华文细黑" panose="02010600040101010101" pitchFamily="2" charset="-122"/>
              </a:rPr>
              <a:t>CONTENT</a:t>
            </a:r>
            <a:endParaRPr lang="zh-CN" altLang="en-US" sz="2000" b="1" dirty="0">
              <a:ln w="3175">
                <a:solidFill>
                  <a:schemeClr val="bg1"/>
                </a:solidFill>
              </a:ln>
              <a:noFill/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grpSp>
        <p:nvGrpSpPr>
          <p:cNvPr id="2" name="组合 1"/>
          <p:cNvGrpSpPr/>
          <p:nvPr/>
        </p:nvGrpSpPr>
        <p:grpSpPr>
          <a:xfrm>
            <a:off x="2847339" y="3457960"/>
            <a:ext cx="3312609" cy="682172"/>
            <a:chOff x="2902854" y="3087914"/>
            <a:chExt cx="3312609" cy="682172"/>
          </a:xfrm>
        </p:grpSpPr>
        <p:sp>
          <p:nvSpPr>
            <p:cNvPr id="21" name="矩形 20"/>
            <p:cNvSpPr/>
            <p:nvPr/>
          </p:nvSpPr>
          <p:spPr>
            <a:xfrm>
              <a:off x="2902854" y="3087914"/>
              <a:ext cx="682172" cy="682172"/>
            </a:xfrm>
            <a:prstGeom prst="rect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altLang="zh-CN" sz="2400" b="1">
                  <a:latin typeface="微软雅黑" panose="020B0503020204020204" pitchFamily="34" charset="-122"/>
                  <a:ea typeface="微软雅黑" panose="020B0503020204020204" pitchFamily="34" charset="-122"/>
                </a:rPr>
                <a:t>01</a:t>
              </a:r>
              <a:endParaRPr lang="zh-CN" altLang="en-US" sz="2400" b="1"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2" name="矩形 21"/>
            <p:cNvSpPr/>
            <p:nvPr/>
          </p:nvSpPr>
          <p:spPr>
            <a:xfrm>
              <a:off x="3741341" y="3198168"/>
              <a:ext cx="2474122" cy="4616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zh-CN" altLang="en-US" sz="24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添加您的主标题</a:t>
              </a:r>
              <a:endParaRPr lang="zh-CN" altLang="en-US" sz="24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23" name="组合 22"/>
          <p:cNvGrpSpPr/>
          <p:nvPr/>
        </p:nvGrpSpPr>
        <p:grpSpPr>
          <a:xfrm>
            <a:off x="6287224" y="3457960"/>
            <a:ext cx="3312609" cy="682172"/>
            <a:chOff x="2902854" y="3087914"/>
            <a:chExt cx="3312609" cy="682172"/>
          </a:xfrm>
        </p:grpSpPr>
        <p:sp>
          <p:nvSpPr>
            <p:cNvPr id="24" name="矩形 23"/>
            <p:cNvSpPr/>
            <p:nvPr/>
          </p:nvSpPr>
          <p:spPr>
            <a:xfrm>
              <a:off x="2902854" y="3087914"/>
              <a:ext cx="682172" cy="682172"/>
            </a:xfrm>
            <a:prstGeom prst="rect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altLang="zh-CN" sz="2400" b="1" dirty="0">
                  <a:latin typeface="微软雅黑" panose="020B0503020204020204" pitchFamily="34" charset="-122"/>
                  <a:ea typeface="微软雅黑" panose="020B0503020204020204" pitchFamily="34" charset="-122"/>
                </a:rPr>
                <a:t>02</a:t>
              </a:r>
              <a:endParaRPr lang="zh-CN" altLang="en-US" sz="2400" b="1" dirty="0"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5" name="矩形 24"/>
            <p:cNvSpPr/>
            <p:nvPr/>
          </p:nvSpPr>
          <p:spPr>
            <a:xfrm>
              <a:off x="3741341" y="3198168"/>
              <a:ext cx="2474122" cy="4616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zh-CN" altLang="en-US" sz="24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添加您的主标题</a:t>
              </a:r>
              <a:endParaRPr lang="zh-CN" altLang="en-US" sz="24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26" name="组合 25"/>
          <p:cNvGrpSpPr/>
          <p:nvPr/>
        </p:nvGrpSpPr>
        <p:grpSpPr>
          <a:xfrm>
            <a:off x="2847339" y="4434705"/>
            <a:ext cx="3312609" cy="682172"/>
            <a:chOff x="2902854" y="3087914"/>
            <a:chExt cx="3312609" cy="682172"/>
          </a:xfrm>
        </p:grpSpPr>
        <p:sp>
          <p:nvSpPr>
            <p:cNvPr id="27" name="矩形 26"/>
            <p:cNvSpPr/>
            <p:nvPr/>
          </p:nvSpPr>
          <p:spPr>
            <a:xfrm>
              <a:off x="2902854" y="3087914"/>
              <a:ext cx="682172" cy="682172"/>
            </a:xfrm>
            <a:prstGeom prst="rect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altLang="zh-CN" sz="2400" b="1" dirty="0">
                  <a:latin typeface="微软雅黑" panose="020B0503020204020204" pitchFamily="34" charset="-122"/>
                  <a:ea typeface="微软雅黑" panose="020B0503020204020204" pitchFamily="34" charset="-122"/>
                </a:rPr>
                <a:t>03</a:t>
              </a:r>
              <a:endParaRPr lang="zh-CN" altLang="en-US" sz="2400" b="1" dirty="0"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8" name="矩形 27"/>
            <p:cNvSpPr/>
            <p:nvPr/>
          </p:nvSpPr>
          <p:spPr>
            <a:xfrm>
              <a:off x="3741341" y="3198168"/>
              <a:ext cx="2474122" cy="4616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zh-CN" altLang="en-US" sz="24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添加您的主标题</a:t>
              </a:r>
              <a:endParaRPr lang="zh-CN" altLang="en-US" sz="24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29" name="组合 28"/>
          <p:cNvGrpSpPr/>
          <p:nvPr/>
        </p:nvGrpSpPr>
        <p:grpSpPr>
          <a:xfrm>
            <a:off x="6287224" y="4434705"/>
            <a:ext cx="3312609" cy="682172"/>
            <a:chOff x="2902854" y="3087914"/>
            <a:chExt cx="3312609" cy="682172"/>
          </a:xfrm>
        </p:grpSpPr>
        <p:sp>
          <p:nvSpPr>
            <p:cNvPr id="30" name="矩形 29"/>
            <p:cNvSpPr/>
            <p:nvPr/>
          </p:nvSpPr>
          <p:spPr>
            <a:xfrm>
              <a:off x="2902854" y="3087914"/>
              <a:ext cx="682172" cy="682172"/>
            </a:xfrm>
            <a:prstGeom prst="rect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altLang="zh-CN" sz="2400" b="1" dirty="0">
                  <a:latin typeface="微软雅黑" panose="020B0503020204020204" pitchFamily="34" charset="-122"/>
                  <a:ea typeface="微软雅黑" panose="020B0503020204020204" pitchFamily="34" charset="-122"/>
                </a:rPr>
                <a:t>04</a:t>
              </a:r>
              <a:endParaRPr lang="zh-CN" altLang="en-US" sz="2400" b="1" dirty="0"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31" name="矩形 30"/>
            <p:cNvSpPr/>
            <p:nvPr/>
          </p:nvSpPr>
          <p:spPr>
            <a:xfrm>
              <a:off x="3741341" y="3198168"/>
              <a:ext cx="2474122" cy="4616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zh-CN" altLang="en-US" sz="24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添加您的主标题</a:t>
              </a:r>
              <a:endParaRPr lang="zh-CN" altLang="en-US" sz="24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矩形 4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243B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18" name="组合 17"/>
          <p:cNvGrpSpPr/>
          <p:nvPr/>
        </p:nvGrpSpPr>
        <p:grpSpPr>
          <a:xfrm>
            <a:off x="5272314" y="0"/>
            <a:ext cx="1647372" cy="1001486"/>
            <a:chOff x="5239657" y="0"/>
            <a:chExt cx="1647372" cy="1001486"/>
          </a:xfrm>
        </p:grpSpPr>
        <p:cxnSp>
          <p:nvCxnSpPr>
            <p:cNvPr id="10" name="直接连接符 9"/>
            <p:cNvCxnSpPr/>
            <p:nvPr/>
          </p:nvCxnSpPr>
          <p:spPr>
            <a:xfrm>
              <a:off x="5239657" y="0"/>
              <a:ext cx="0" cy="1001486"/>
            </a:xfrm>
            <a:prstGeom prst="line">
              <a:avLst/>
            </a:prstGeom>
            <a:ln w="38100">
              <a:solidFill>
                <a:srgbClr val="A7B0A8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7" name="直接连接符 16"/>
            <p:cNvCxnSpPr/>
            <p:nvPr/>
          </p:nvCxnSpPr>
          <p:spPr>
            <a:xfrm>
              <a:off x="6887029" y="0"/>
              <a:ext cx="0" cy="1001486"/>
            </a:xfrm>
            <a:prstGeom prst="line">
              <a:avLst/>
            </a:prstGeom>
            <a:ln w="38100">
              <a:solidFill>
                <a:srgbClr val="A7B0A8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pic>
        <p:nvPicPr>
          <p:cNvPr id="7" name="图片 6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1" y="1460500"/>
            <a:ext cx="12192000" cy="5397500"/>
          </a:xfrm>
          <a:prstGeom prst="rect">
            <a:avLst/>
          </a:prstGeom>
        </p:spPr>
      </p:pic>
      <p:pic>
        <p:nvPicPr>
          <p:cNvPr id="8" name="图片 7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1786" t="1798" r="19762" b="5698"/>
          <a:stretch>
            <a:fillRect/>
          </a:stretch>
        </p:blipFill>
        <p:spPr>
          <a:xfrm rot="221770">
            <a:off x="1924192" y="598713"/>
            <a:ext cx="8343617" cy="5845629"/>
          </a:xfrm>
          <a:prstGeom prst="rect">
            <a:avLst/>
          </a:prstGeom>
        </p:spPr>
      </p:pic>
      <p:sp>
        <p:nvSpPr>
          <p:cNvPr id="19" name="文本框 18"/>
          <p:cNvSpPr txBox="1"/>
          <p:nvPr/>
        </p:nvSpPr>
        <p:spPr>
          <a:xfrm>
            <a:off x="4521861" y="1663311"/>
            <a:ext cx="3148279" cy="221599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zh-CN" sz="13800" b="1" dirty="0">
                <a:ln w="19050">
                  <a:solidFill>
                    <a:schemeClr val="bg1"/>
                  </a:solidFill>
                </a:ln>
                <a:noFill/>
                <a:latin typeface="微软雅黑" panose="020B0503020204020204" pitchFamily="34" charset="-122"/>
                <a:ea typeface="微软雅黑" panose="020B0503020204020204" pitchFamily="34" charset="-122"/>
              </a:rPr>
              <a:t>01</a:t>
            </a:r>
            <a:endParaRPr lang="zh-CN" altLang="en-US" sz="13800" b="1" dirty="0">
              <a:ln w="19050">
                <a:solidFill>
                  <a:schemeClr val="bg1"/>
                </a:solidFill>
              </a:ln>
              <a:noFill/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2" name="文本框 31"/>
          <p:cNvSpPr txBox="1"/>
          <p:nvPr/>
        </p:nvSpPr>
        <p:spPr>
          <a:xfrm>
            <a:off x="3912507" y="3631536"/>
            <a:ext cx="4366986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3600" b="1" dirty="0">
                <a:ln w="19050">
                  <a:solidFill>
                    <a:schemeClr val="bg1"/>
                  </a:solidFill>
                </a:ln>
                <a:noFill/>
                <a:latin typeface="微软雅黑" panose="020B0503020204020204" pitchFamily="34" charset="-122"/>
                <a:ea typeface="微软雅黑" panose="020B0503020204020204" pitchFamily="34" charset="-122"/>
              </a:rPr>
              <a:t>添加您的主标题</a:t>
            </a:r>
            <a:endParaRPr lang="zh-CN" altLang="en-US" sz="3600" b="1" dirty="0">
              <a:ln w="19050">
                <a:solidFill>
                  <a:schemeClr val="bg1"/>
                </a:solidFill>
              </a:ln>
              <a:noFill/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cxnSp>
        <p:nvCxnSpPr>
          <p:cNvPr id="4" name="直接连接符 3"/>
          <p:cNvCxnSpPr/>
          <p:nvPr/>
        </p:nvCxnSpPr>
        <p:spPr>
          <a:xfrm>
            <a:off x="5754915" y="4412343"/>
            <a:ext cx="682171" cy="0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3" name="矩形 32"/>
          <p:cNvSpPr/>
          <p:nvPr/>
        </p:nvSpPr>
        <p:spPr>
          <a:xfrm>
            <a:off x="2672447" y="4689237"/>
            <a:ext cx="6847106" cy="5355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12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 high-end design</a:t>
            </a:r>
            <a:endParaRPr lang="zh-CN" altLang="en-US" sz="1200" dirty="0">
              <a:solidFill>
                <a:schemeClr val="bg1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矩形 4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243B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3" name="文本框 12"/>
          <p:cNvSpPr txBox="1"/>
          <p:nvPr/>
        </p:nvSpPr>
        <p:spPr>
          <a:xfrm>
            <a:off x="3912507" y="264221"/>
            <a:ext cx="4366986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3200" b="1" dirty="0">
                <a:ln w="19050">
                  <a:solidFill>
                    <a:schemeClr val="bg1"/>
                  </a:solidFill>
                </a:ln>
                <a:noFill/>
                <a:latin typeface="微软雅黑" panose="020B0503020204020204" pitchFamily="34" charset="-122"/>
                <a:ea typeface="微软雅黑" panose="020B0503020204020204" pitchFamily="34" charset="-122"/>
              </a:rPr>
              <a:t>添加您的主标题</a:t>
            </a:r>
            <a:endParaRPr lang="zh-CN" altLang="en-US" sz="3200" b="1" dirty="0">
              <a:ln w="19050">
                <a:solidFill>
                  <a:schemeClr val="bg1"/>
                </a:solidFill>
              </a:ln>
              <a:noFill/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cxnSp>
        <p:nvCxnSpPr>
          <p:cNvPr id="15" name="直接连接符 14"/>
          <p:cNvCxnSpPr/>
          <p:nvPr/>
        </p:nvCxnSpPr>
        <p:spPr>
          <a:xfrm>
            <a:off x="5849257" y="943248"/>
            <a:ext cx="493486" cy="0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16" name="图片 15"/>
          <p:cNvPicPr>
            <a:picLocks noChangeAspect="1"/>
          </p:cNvPicPr>
          <p:nvPr/>
        </p:nvPicPr>
        <p:blipFill rotWithShape="1">
          <a:blip r:embed="rId1"/>
          <a:srcRect l="29852" r="20112"/>
          <a:stretch>
            <a:fillRect/>
          </a:stretch>
        </p:blipFill>
        <p:spPr>
          <a:xfrm>
            <a:off x="600344" y="2075543"/>
            <a:ext cx="2511615" cy="3759199"/>
          </a:xfrm>
          <a:prstGeom prst="rect">
            <a:avLst/>
          </a:prstGeom>
        </p:spPr>
      </p:pic>
      <p:sp>
        <p:nvSpPr>
          <p:cNvPr id="17" name="矩形 16"/>
          <p:cNvSpPr/>
          <p:nvPr/>
        </p:nvSpPr>
        <p:spPr>
          <a:xfrm>
            <a:off x="3407938" y="2075543"/>
            <a:ext cx="2540071" cy="3759199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18" name="图片 17"/>
          <p:cNvPicPr>
            <a:picLocks noChangeAspect="1"/>
          </p:cNvPicPr>
          <p:nvPr/>
        </p:nvPicPr>
        <p:blipFill rotWithShape="1">
          <a:blip r:embed="rId2"/>
          <a:srcRect l="16707" r="34335"/>
          <a:stretch>
            <a:fillRect/>
          </a:stretch>
        </p:blipFill>
        <p:spPr>
          <a:xfrm>
            <a:off x="6243989" y="2075543"/>
            <a:ext cx="2511615" cy="3759199"/>
          </a:xfrm>
          <a:prstGeom prst="rect">
            <a:avLst/>
          </a:prstGeom>
        </p:spPr>
      </p:pic>
      <p:sp>
        <p:nvSpPr>
          <p:cNvPr id="19" name="矩形 18"/>
          <p:cNvSpPr/>
          <p:nvPr/>
        </p:nvSpPr>
        <p:spPr>
          <a:xfrm>
            <a:off x="9051585" y="2075543"/>
            <a:ext cx="2540071" cy="3759199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2" name="矩形: 圆角 21"/>
          <p:cNvSpPr/>
          <p:nvPr/>
        </p:nvSpPr>
        <p:spPr>
          <a:xfrm>
            <a:off x="3872431" y="2506710"/>
            <a:ext cx="1611085" cy="391886"/>
          </a:xfrm>
          <a:prstGeom prst="roundRect">
            <a:avLst>
              <a:gd name="adj" fmla="val 50000"/>
            </a:avLst>
          </a:prstGeom>
          <a:solidFill>
            <a:srgbClr val="243B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zh-CN" altLang="en-US" sz="16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内容一</a:t>
            </a:r>
            <a:endParaRPr lang="zh-CN" altLang="en-US" sz="16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3" name="矩形 22"/>
          <p:cNvSpPr/>
          <p:nvPr/>
        </p:nvSpPr>
        <p:spPr>
          <a:xfrm>
            <a:off x="3522117" y="3018792"/>
            <a:ext cx="2311712" cy="234673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 high-end design husk designer pencil demo works, focusing on the production of high-end design  This PPT template for the rice husk designer pencil demo</a:t>
            </a:r>
            <a:endParaRPr lang="zh-CN" altLang="en-US" sz="1100" dirty="0">
              <a:solidFill>
                <a:schemeClr val="tx1">
                  <a:lumMod val="65000"/>
                  <a:lumOff val="35000"/>
                </a:schemeClr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sp>
        <p:nvSpPr>
          <p:cNvPr id="24" name="矩形: 圆角 23"/>
          <p:cNvSpPr/>
          <p:nvPr/>
        </p:nvSpPr>
        <p:spPr>
          <a:xfrm>
            <a:off x="9516078" y="2506710"/>
            <a:ext cx="1611085" cy="391886"/>
          </a:xfrm>
          <a:prstGeom prst="roundRect">
            <a:avLst>
              <a:gd name="adj" fmla="val 50000"/>
            </a:avLst>
          </a:prstGeom>
          <a:solidFill>
            <a:srgbClr val="243B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zh-CN" altLang="en-US" sz="16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内容二</a:t>
            </a:r>
            <a:endParaRPr lang="zh-CN" altLang="en-US" sz="16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5" name="矩形 24"/>
          <p:cNvSpPr/>
          <p:nvPr/>
        </p:nvSpPr>
        <p:spPr>
          <a:xfrm>
            <a:off x="9165764" y="3018792"/>
            <a:ext cx="2311712" cy="234673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 high-end design husk designer pencil demo works, focusing on the production of high-end design  This PPT template for the rice husk designer pencil demo</a:t>
            </a:r>
            <a:endParaRPr lang="zh-CN" altLang="en-US" sz="1100" dirty="0">
              <a:solidFill>
                <a:schemeClr val="tx1">
                  <a:lumMod val="65000"/>
                  <a:lumOff val="35000"/>
                </a:schemeClr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矩形 4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243B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3" name="文本框 12"/>
          <p:cNvSpPr txBox="1"/>
          <p:nvPr/>
        </p:nvSpPr>
        <p:spPr>
          <a:xfrm>
            <a:off x="3912507" y="264221"/>
            <a:ext cx="4366986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3200" b="1" dirty="0">
                <a:ln w="19050">
                  <a:solidFill>
                    <a:schemeClr val="bg1"/>
                  </a:solidFill>
                </a:ln>
                <a:noFill/>
                <a:latin typeface="微软雅黑" panose="020B0503020204020204" pitchFamily="34" charset="-122"/>
                <a:ea typeface="微软雅黑" panose="020B0503020204020204" pitchFamily="34" charset="-122"/>
              </a:rPr>
              <a:t>添加您的主标题</a:t>
            </a:r>
            <a:endParaRPr lang="zh-CN" altLang="en-US" sz="3200" b="1" dirty="0">
              <a:ln w="19050">
                <a:solidFill>
                  <a:schemeClr val="bg1"/>
                </a:solidFill>
              </a:ln>
              <a:noFill/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cxnSp>
        <p:nvCxnSpPr>
          <p:cNvPr id="15" name="直接连接符 14"/>
          <p:cNvCxnSpPr/>
          <p:nvPr/>
        </p:nvCxnSpPr>
        <p:spPr>
          <a:xfrm>
            <a:off x="5849257" y="943248"/>
            <a:ext cx="493486" cy="0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6" name="图片 5"/>
          <p:cNvPicPr>
            <a:picLocks noChangeAspect="1"/>
          </p:cNvPicPr>
          <p:nvPr/>
        </p:nvPicPr>
        <p:blipFill rotWithShape="1"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79762" t="68219" b="12958"/>
          <a:stretch>
            <a:fillRect/>
          </a:stretch>
        </p:blipFill>
        <p:spPr>
          <a:xfrm>
            <a:off x="1445078" y="1798404"/>
            <a:ext cx="2467429" cy="1016000"/>
          </a:xfrm>
          <a:prstGeom prst="rect">
            <a:avLst/>
          </a:prstGeom>
        </p:spPr>
      </p:pic>
      <p:pic>
        <p:nvPicPr>
          <p:cNvPr id="7" name="图片 6"/>
          <p:cNvPicPr>
            <a:picLocks noChangeAspect="1"/>
          </p:cNvPicPr>
          <p:nvPr/>
        </p:nvPicPr>
        <p:blipFill rotWithShape="1">
          <a:blip r:embed="rId2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artisticPencilGrayscale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 val="0"/>
              </a:ext>
            </a:extLst>
          </a:blip>
          <a:srcRect l="79762" t="4218" b="46303"/>
          <a:stretch>
            <a:fillRect/>
          </a:stretch>
        </p:blipFill>
        <p:spPr>
          <a:xfrm>
            <a:off x="1209574" y="3032119"/>
            <a:ext cx="3072140" cy="3325140"/>
          </a:xfrm>
          <a:prstGeom prst="rect">
            <a:avLst/>
          </a:prstGeom>
        </p:spPr>
      </p:pic>
      <p:grpSp>
        <p:nvGrpSpPr>
          <p:cNvPr id="23" name="组合 22"/>
          <p:cNvGrpSpPr/>
          <p:nvPr/>
        </p:nvGrpSpPr>
        <p:grpSpPr>
          <a:xfrm>
            <a:off x="9220654" y="4198458"/>
            <a:ext cx="972457" cy="972457"/>
            <a:chOff x="9036049" y="4458831"/>
            <a:chExt cx="972457" cy="972457"/>
          </a:xfrm>
        </p:grpSpPr>
        <p:sp>
          <p:nvSpPr>
            <p:cNvPr id="10" name="矩形 9"/>
            <p:cNvSpPr/>
            <p:nvPr/>
          </p:nvSpPr>
          <p:spPr>
            <a:xfrm>
              <a:off x="9036049" y="4458831"/>
              <a:ext cx="972457" cy="972457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pic>
          <p:nvPicPr>
            <p:cNvPr id="4" name="图形 3" descr="标尺"/>
            <p:cNvPicPr>
              <a:picLocks noChangeAspect="1"/>
            </p:cNvPicPr>
            <p:nvPr/>
          </p:nvPicPr>
          <p:blipFill>
            <a:blip r:embed="rId4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>
              <a:off x="9276909" y="4699691"/>
              <a:ext cx="490737" cy="490737"/>
            </a:xfrm>
            <a:prstGeom prst="rect">
              <a:avLst/>
            </a:prstGeom>
          </p:spPr>
        </p:pic>
      </p:grpSp>
      <p:grpSp>
        <p:nvGrpSpPr>
          <p:cNvPr id="22" name="组合 21"/>
          <p:cNvGrpSpPr/>
          <p:nvPr/>
        </p:nvGrpSpPr>
        <p:grpSpPr>
          <a:xfrm>
            <a:off x="5911397" y="4198458"/>
            <a:ext cx="972457" cy="972457"/>
            <a:chOff x="5726792" y="4458831"/>
            <a:chExt cx="972457" cy="972457"/>
          </a:xfrm>
        </p:grpSpPr>
        <p:sp>
          <p:nvSpPr>
            <p:cNvPr id="9" name="矩形 8"/>
            <p:cNvSpPr/>
            <p:nvPr/>
          </p:nvSpPr>
          <p:spPr>
            <a:xfrm>
              <a:off x="5726792" y="4458831"/>
              <a:ext cx="972457" cy="972457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pic>
          <p:nvPicPr>
            <p:cNvPr id="12" name="图形 11" descr="书架上的书籍"/>
            <p:cNvPicPr>
              <a:picLocks noChangeAspect="1"/>
            </p:cNvPicPr>
            <p:nvPr/>
          </p:nvPicPr>
          <p:blipFill>
            <a:blip r:embed="rId5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>
              <a:off x="5967652" y="4699691"/>
              <a:ext cx="490737" cy="490737"/>
            </a:xfrm>
            <a:prstGeom prst="rect">
              <a:avLst/>
            </a:prstGeom>
          </p:spPr>
        </p:pic>
      </p:grpSp>
      <p:grpSp>
        <p:nvGrpSpPr>
          <p:cNvPr id="20" name="组合 19"/>
          <p:cNvGrpSpPr/>
          <p:nvPr/>
        </p:nvGrpSpPr>
        <p:grpSpPr>
          <a:xfrm>
            <a:off x="5911397" y="1799289"/>
            <a:ext cx="972457" cy="972457"/>
            <a:chOff x="5726792" y="2059662"/>
            <a:chExt cx="972457" cy="972457"/>
          </a:xfrm>
        </p:grpSpPr>
        <p:sp>
          <p:nvSpPr>
            <p:cNvPr id="2" name="矩形 1"/>
            <p:cNvSpPr/>
            <p:nvPr/>
          </p:nvSpPr>
          <p:spPr>
            <a:xfrm>
              <a:off x="5726792" y="2059662"/>
              <a:ext cx="972457" cy="972457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pic>
          <p:nvPicPr>
            <p:cNvPr id="16" name="图形 15" descr="时钟"/>
            <p:cNvPicPr>
              <a:picLocks noChangeAspect="1"/>
            </p:cNvPicPr>
            <p:nvPr/>
          </p:nvPicPr>
          <p:blipFill>
            <a:blip r:embed="rId6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>
              <a:off x="5967652" y="2300522"/>
              <a:ext cx="490737" cy="490737"/>
            </a:xfrm>
            <a:prstGeom prst="rect">
              <a:avLst/>
            </a:prstGeom>
          </p:spPr>
        </p:pic>
      </p:grpSp>
      <p:grpSp>
        <p:nvGrpSpPr>
          <p:cNvPr id="19" name="组合 18"/>
          <p:cNvGrpSpPr/>
          <p:nvPr/>
        </p:nvGrpSpPr>
        <p:grpSpPr>
          <a:xfrm>
            <a:off x="9220654" y="1799289"/>
            <a:ext cx="972457" cy="972457"/>
            <a:chOff x="9036049" y="2059662"/>
            <a:chExt cx="972457" cy="972457"/>
          </a:xfrm>
        </p:grpSpPr>
        <p:sp>
          <p:nvSpPr>
            <p:cNvPr id="8" name="矩形 7"/>
            <p:cNvSpPr/>
            <p:nvPr/>
          </p:nvSpPr>
          <p:spPr>
            <a:xfrm>
              <a:off x="9036049" y="2059662"/>
              <a:ext cx="972457" cy="972457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pic>
          <p:nvPicPr>
            <p:cNvPr id="18" name="图形 17" descr="书籍"/>
            <p:cNvPicPr>
              <a:picLocks noChangeAspect="1"/>
            </p:cNvPicPr>
            <p:nvPr/>
          </p:nvPicPr>
          <p:blipFill>
            <a:blip r:embed="rId7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>
              <a:off x="9276909" y="2300522"/>
              <a:ext cx="490737" cy="490737"/>
            </a:xfrm>
            <a:prstGeom prst="rect">
              <a:avLst/>
            </a:prstGeom>
          </p:spPr>
        </p:pic>
      </p:grpSp>
      <p:grpSp>
        <p:nvGrpSpPr>
          <p:cNvPr id="24" name="组合 23"/>
          <p:cNvGrpSpPr/>
          <p:nvPr/>
        </p:nvGrpSpPr>
        <p:grpSpPr>
          <a:xfrm>
            <a:off x="5216360" y="2903678"/>
            <a:ext cx="2362529" cy="1162847"/>
            <a:chOff x="1371746" y="4336421"/>
            <a:chExt cx="2362529" cy="1162847"/>
          </a:xfrm>
        </p:grpSpPr>
        <p:sp>
          <p:nvSpPr>
            <p:cNvPr id="25" name="矩形 24"/>
            <p:cNvSpPr/>
            <p:nvPr/>
          </p:nvSpPr>
          <p:spPr>
            <a:xfrm>
              <a:off x="1371746" y="4929945"/>
              <a:ext cx="2362529" cy="569323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</a:t>
              </a:r>
              <a:r>
                <a:rPr lang="en-US" altLang="zh-CN" sz="110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pencil demo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26" name="文本框 25"/>
            <p:cNvSpPr txBox="1"/>
            <p:nvPr/>
          </p:nvSpPr>
          <p:spPr>
            <a:xfrm>
              <a:off x="1470637" y="4336421"/>
              <a:ext cx="2164747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2800" dirty="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rPr>
                <a:t>ADD YOUR TITLE</a:t>
              </a:r>
              <a:endParaRPr lang="zh-CN" altLang="en-US" sz="2800" dirty="0">
                <a:solidFill>
                  <a:schemeClr val="bg1"/>
                </a:solidFill>
                <a:latin typeface="Agency FB" panose="020B0503020202020204" pitchFamily="34" charset="0"/>
                <a:ea typeface="微软雅黑" panose="020B0503020204020204" pitchFamily="34" charset="-122"/>
              </a:endParaRPr>
            </a:p>
          </p:txBody>
        </p:sp>
        <p:cxnSp>
          <p:nvCxnSpPr>
            <p:cNvPr id="27" name="直接连接符 26"/>
            <p:cNvCxnSpPr/>
            <p:nvPr/>
          </p:nvCxnSpPr>
          <p:spPr>
            <a:xfrm>
              <a:off x="2251485" y="4929945"/>
              <a:ext cx="603051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28" name="组合 27"/>
          <p:cNvGrpSpPr/>
          <p:nvPr/>
        </p:nvGrpSpPr>
        <p:grpSpPr>
          <a:xfrm>
            <a:off x="8525617" y="2903678"/>
            <a:ext cx="2362529" cy="1162847"/>
            <a:chOff x="1371746" y="4336421"/>
            <a:chExt cx="2362529" cy="1162847"/>
          </a:xfrm>
        </p:grpSpPr>
        <p:sp>
          <p:nvSpPr>
            <p:cNvPr id="29" name="矩形 28"/>
            <p:cNvSpPr/>
            <p:nvPr/>
          </p:nvSpPr>
          <p:spPr>
            <a:xfrm>
              <a:off x="1371746" y="4929945"/>
              <a:ext cx="2362529" cy="569323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</a:t>
              </a:r>
              <a:r>
                <a:rPr lang="en-US" altLang="zh-CN" sz="110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pencil demo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30" name="文本框 29"/>
            <p:cNvSpPr txBox="1"/>
            <p:nvPr/>
          </p:nvSpPr>
          <p:spPr>
            <a:xfrm>
              <a:off x="1470637" y="4336421"/>
              <a:ext cx="2164747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2800" dirty="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rPr>
                <a:t>ADD YOUR TITLE</a:t>
              </a:r>
              <a:endParaRPr lang="zh-CN" altLang="en-US" sz="2800" dirty="0">
                <a:solidFill>
                  <a:schemeClr val="bg1"/>
                </a:solidFill>
                <a:latin typeface="Agency FB" panose="020B0503020202020204" pitchFamily="34" charset="0"/>
                <a:ea typeface="微软雅黑" panose="020B0503020204020204" pitchFamily="34" charset="-122"/>
              </a:endParaRPr>
            </a:p>
          </p:txBody>
        </p:sp>
        <p:cxnSp>
          <p:nvCxnSpPr>
            <p:cNvPr id="31" name="直接连接符 30"/>
            <p:cNvCxnSpPr/>
            <p:nvPr/>
          </p:nvCxnSpPr>
          <p:spPr>
            <a:xfrm>
              <a:off x="2251485" y="4929945"/>
              <a:ext cx="603051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32" name="组合 31"/>
          <p:cNvGrpSpPr/>
          <p:nvPr/>
        </p:nvGrpSpPr>
        <p:grpSpPr>
          <a:xfrm>
            <a:off x="5216360" y="5263685"/>
            <a:ext cx="2362529" cy="1162847"/>
            <a:chOff x="1371746" y="4336421"/>
            <a:chExt cx="2362529" cy="1162847"/>
          </a:xfrm>
        </p:grpSpPr>
        <p:sp>
          <p:nvSpPr>
            <p:cNvPr id="33" name="矩形 32"/>
            <p:cNvSpPr/>
            <p:nvPr/>
          </p:nvSpPr>
          <p:spPr>
            <a:xfrm>
              <a:off x="1371746" y="4929945"/>
              <a:ext cx="2362529" cy="569323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</a:t>
              </a:r>
              <a:r>
                <a:rPr lang="en-US" altLang="zh-CN" sz="110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pencil demo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34" name="文本框 33"/>
            <p:cNvSpPr txBox="1"/>
            <p:nvPr/>
          </p:nvSpPr>
          <p:spPr>
            <a:xfrm>
              <a:off x="1470637" y="4336421"/>
              <a:ext cx="2164747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2800" dirty="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rPr>
                <a:t>ADD YOUR TITLE</a:t>
              </a:r>
              <a:endParaRPr lang="zh-CN" altLang="en-US" sz="2800" dirty="0">
                <a:solidFill>
                  <a:schemeClr val="bg1"/>
                </a:solidFill>
                <a:latin typeface="Agency FB" panose="020B0503020202020204" pitchFamily="34" charset="0"/>
                <a:ea typeface="微软雅黑" panose="020B0503020204020204" pitchFamily="34" charset="-122"/>
              </a:endParaRPr>
            </a:p>
          </p:txBody>
        </p:sp>
        <p:cxnSp>
          <p:nvCxnSpPr>
            <p:cNvPr id="35" name="直接连接符 34"/>
            <p:cNvCxnSpPr/>
            <p:nvPr/>
          </p:nvCxnSpPr>
          <p:spPr>
            <a:xfrm>
              <a:off x="2251485" y="4929945"/>
              <a:ext cx="603051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36" name="组合 35"/>
          <p:cNvGrpSpPr/>
          <p:nvPr/>
        </p:nvGrpSpPr>
        <p:grpSpPr>
          <a:xfrm>
            <a:off x="8525617" y="5263685"/>
            <a:ext cx="2362529" cy="1162847"/>
            <a:chOff x="1371746" y="4336421"/>
            <a:chExt cx="2362529" cy="1162847"/>
          </a:xfrm>
        </p:grpSpPr>
        <p:sp>
          <p:nvSpPr>
            <p:cNvPr id="37" name="矩形 36"/>
            <p:cNvSpPr/>
            <p:nvPr/>
          </p:nvSpPr>
          <p:spPr>
            <a:xfrm>
              <a:off x="1371746" y="4929945"/>
              <a:ext cx="2362529" cy="569323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</a:t>
              </a:r>
              <a:r>
                <a:rPr lang="en-US" altLang="zh-CN" sz="110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pencil demo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38" name="文本框 37"/>
            <p:cNvSpPr txBox="1"/>
            <p:nvPr/>
          </p:nvSpPr>
          <p:spPr>
            <a:xfrm>
              <a:off x="1470637" y="4336421"/>
              <a:ext cx="2164747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2800" dirty="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rPr>
                <a:t>ADD YOUR TITLE</a:t>
              </a:r>
              <a:endParaRPr lang="zh-CN" altLang="en-US" sz="2800" dirty="0">
                <a:solidFill>
                  <a:schemeClr val="bg1"/>
                </a:solidFill>
                <a:latin typeface="Agency FB" panose="020B0503020202020204" pitchFamily="34" charset="0"/>
                <a:ea typeface="微软雅黑" panose="020B0503020204020204" pitchFamily="34" charset="-122"/>
              </a:endParaRPr>
            </a:p>
          </p:txBody>
        </p:sp>
        <p:cxnSp>
          <p:nvCxnSpPr>
            <p:cNvPr id="39" name="直接连接符 38"/>
            <p:cNvCxnSpPr/>
            <p:nvPr/>
          </p:nvCxnSpPr>
          <p:spPr>
            <a:xfrm>
              <a:off x="2251485" y="4929945"/>
              <a:ext cx="603051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矩形 4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243B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3" name="文本框 12"/>
          <p:cNvSpPr txBox="1"/>
          <p:nvPr/>
        </p:nvSpPr>
        <p:spPr>
          <a:xfrm>
            <a:off x="3912507" y="264221"/>
            <a:ext cx="4366986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3200" b="1" dirty="0">
                <a:ln w="19050">
                  <a:solidFill>
                    <a:schemeClr val="bg1"/>
                  </a:solidFill>
                </a:ln>
                <a:noFill/>
                <a:latin typeface="微软雅黑" panose="020B0503020204020204" pitchFamily="34" charset="-122"/>
                <a:ea typeface="微软雅黑" panose="020B0503020204020204" pitchFamily="34" charset="-122"/>
              </a:rPr>
              <a:t>添加您的主标题</a:t>
            </a:r>
            <a:endParaRPr lang="zh-CN" altLang="en-US" sz="3200" b="1" dirty="0">
              <a:ln w="19050">
                <a:solidFill>
                  <a:schemeClr val="bg1"/>
                </a:solidFill>
              </a:ln>
              <a:noFill/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cxnSp>
        <p:nvCxnSpPr>
          <p:cNvPr id="15" name="直接连接符 14"/>
          <p:cNvCxnSpPr/>
          <p:nvPr/>
        </p:nvCxnSpPr>
        <p:spPr>
          <a:xfrm>
            <a:off x="5849257" y="943248"/>
            <a:ext cx="493486" cy="0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20" name="组合 19"/>
          <p:cNvGrpSpPr/>
          <p:nvPr/>
        </p:nvGrpSpPr>
        <p:grpSpPr>
          <a:xfrm>
            <a:off x="3803073" y="2382981"/>
            <a:ext cx="1801091" cy="1801091"/>
            <a:chOff x="3803073" y="2382981"/>
            <a:chExt cx="1801091" cy="1801091"/>
          </a:xfrm>
        </p:grpSpPr>
        <p:sp>
          <p:nvSpPr>
            <p:cNvPr id="6" name="椭圆 5"/>
            <p:cNvSpPr/>
            <p:nvPr/>
          </p:nvSpPr>
          <p:spPr>
            <a:xfrm>
              <a:off x="3803073" y="2382981"/>
              <a:ext cx="1801091" cy="1801091"/>
            </a:xfrm>
            <a:prstGeom prst="ellipse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pic>
          <p:nvPicPr>
            <p:cNvPr id="9" name="图形 8" descr="行星"/>
            <p:cNvPicPr>
              <a:picLocks noChangeAspect="1"/>
            </p:cNvPicPr>
            <p:nvPr/>
          </p:nvPicPr>
          <p:blipFill>
            <a:blip r:embed="rId1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>
              <a:off x="4371041" y="2950949"/>
              <a:ext cx="665155" cy="665155"/>
            </a:xfrm>
            <a:prstGeom prst="rect">
              <a:avLst/>
            </a:prstGeom>
          </p:spPr>
        </p:pic>
      </p:grpSp>
      <p:grpSp>
        <p:nvGrpSpPr>
          <p:cNvPr id="18" name="组合 17"/>
          <p:cNvGrpSpPr/>
          <p:nvPr/>
        </p:nvGrpSpPr>
        <p:grpSpPr>
          <a:xfrm>
            <a:off x="9372600" y="2382981"/>
            <a:ext cx="1801091" cy="1801091"/>
            <a:chOff x="9372600" y="2382981"/>
            <a:chExt cx="1801091" cy="1801091"/>
          </a:xfrm>
        </p:grpSpPr>
        <p:sp>
          <p:nvSpPr>
            <p:cNvPr id="8" name="椭圆 7"/>
            <p:cNvSpPr/>
            <p:nvPr/>
          </p:nvSpPr>
          <p:spPr>
            <a:xfrm>
              <a:off x="9372600" y="2382981"/>
              <a:ext cx="1801091" cy="1801091"/>
            </a:xfrm>
            <a:prstGeom prst="ellipse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pic>
          <p:nvPicPr>
            <p:cNvPr id="11" name="图形 10" descr="场记板"/>
            <p:cNvPicPr>
              <a:picLocks noChangeAspect="1"/>
            </p:cNvPicPr>
            <p:nvPr/>
          </p:nvPicPr>
          <p:blipFill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>
              <a:off x="9975136" y="2985517"/>
              <a:ext cx="596018" cy="596018"/>
            </a:xfrm>
            <a:prstGeom prst="rect">
              <a:avLst/>
            </a:prstGeom>
          </p:spPr>
        </p:pic>
      </p:grpSp>
      <p:grpSp>
        <p:nvGrpSpPr>
          <p:cNvPr id="19" name="组合 18"/>
          <p:cNvGrpSpPr/>
          <p:nvPr/>
        </p:nvGrpSpPr>
        <p:grpSpPr>
          <a:xfrm>
            <a:off x="6587837" y="2382981"/>
            <a:ext cx="1801091" cy="1801091"/>
            <a:chOff x="6587837" y="2382981"/>
            <a:chExt cx="1801091" cy="1801091"/>
          </a:xfrm>
        </p:grpSpPr>
        <p:sp>
          <p:nvSpPr>
            <p:cNvPr id="7" name="椭圆 6"/>
            <p:cNvSpPr/>
            <p:nvPr/>
          </p:nvSpPr>
          <p:spPr>
            <a:xfrm>
              <a:off x="6587837" y="2382981"/>
              <a:ext cx="1801091" cy="1801091"/>
            </a:xfrm>
            <a:prstGeom prst="ellipse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pic>
          <p:nvPicPr>
            <p:cNvPr id="14" name="图形 13" descr="打开的书"/>
            <p:cNvPicPr>
              <a:picLocks noChangeAspect="1"/>
            </p:cNvPicPr>
            <p:nvPr/>
          </p:nvPicPr>
          <p:blipFill>
            <a:blip r:embed="rId3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>
              <a:off x="7190373" y="2985517"/>
              <a:ext cx="596018" cy="596018"/>
            </a:xfrm>
            <a:prstGeom prst="rect">
              <a:avLst/>
            </a:prstGeom>
          </p:spPr>
        </p:pic>
      </p:grpSp>
      <p:grpSp>
        <p:nvGrpSpPr>
          <p:cNvPr id="21" name="组合 20"/>
          <p:cNvGrpSpPr/>
          <p:nvPr/>
        </p:nvGrpSpPr>
        <p:grpSpPr>
          <a:xfrm>
            <a:off x="1018308" y="2382981"/>
            <a:ext cx="1801091" cy="1801091"/>
            <a:chOff x="1018309" y="2382981"/>
            <a:chExt cx="1801091" cy="1801091"/>
          </a:xfrm>
        </p:grpSpPr>
        <p:sp>
          <p:nvSpPr>
            <p:cNvPr id="2" name="椭圆 1"/>
            <p:cNvSpPr/>
            <p:nvPr/>
          </p:nvSpPr>
          <p:spPr>
            <a:xfrm>
              <a:off x="1018309" y="2382981"/>
              <a:ext cx="1801091" cy="1801091"/>
            </a:xfrm>
            <a:prstGeom prst="ellipse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pic>
          <p:nvPicPr>
            <p:cNvPr id="17" name="图形 16" descr="地球仪"/>
            <p:cNvPicPr>
              <a:picLocks noChangeAspect="1"/>
            </p:cNvPicPr>
            <p:nvPr/>
          </p:nvPicPr>
          <p:blipFill>
            <a:blip r:embed="rId4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>
              <a:off x="1620845" y="2985517"/>
              <a:ext cx="596018" cy="596018"/>
            </a:xfrm>
            <a:prstGeom prst="rect">
              <a:avLst/>
            </a:prstGeom>
          </p:spPr>
        </p:pic>
      </p:grpSp>
      <p:grpSp>
        <p:nvGrpSpPr>
          <p:cNvPr id="22" name="组合 21"/>
          <p:cNvGrpSpPr/>
          <p:nvPr/>
        </p:nvGrpSpPr>
        <p:grpSpPr>
          <a:xfrm>
            <a:off x="737589" y="4454166"/>
            <a:ext cx="2362529" cy="1447604"/>
            <a:chOff x="1371746" y="4336421"/>
            <a:chExt cx="2362529" cy="1447604"/>
          </a:xfrm>
        </p:grpSpPr>
        <p:sp>
          <p:nvSpPr>
            <p:cNvPr id="23" name="矩形 22"/>
            <p:cNvSpPr/>
            <p:nvPr/>
          </p:nvSpPr>
          <p:spPr>
            <a:xfrm>
              <a:off x="1371746" y="4929945"/>
              <a:ext cx="2362529" cy="85408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</a:t>
              </a:r>
              <a:r>
                <a:rPr lang="en-US" altLang="zh-CN" sz="110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on the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24" name="文本框 23"/>
            <p:cNvSpPr txBox="1"/>
            <p:nvPr/>
          </p:nvSpPr>
          <p:spPr>
            <a:xfrm>
              <a:off x="1470637" y="4336421"/>
              <a:ext cx="2164747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2800" dirty="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rPr>
                <a:t>ADD YOUR TITLE</a:t>
              </a:r>
              <a:endParaRPr lang="zh-CN" altLang="en-US" sz="2800" dirty="0">
                <a:solidFill>
                  <a:schemeClr val="bg1"/>
                </a:solidFill>
                <a:latin typeface="Agency FB" panose="020B0503020202020204" pitchFamily="34" charset="0"/>
                <a:ea typeface="微软雅黑" panose="020B0503020204020204" pitchFamily="34" charset="-122"/>
              </a:endParaRPr>
            </a:p>
          </p:txBody>
        </p:sp>
        <p:cxnSp>
          <p:nvCxnSpPr>
            <p:cNvPr id="25" name="直接连接符 24"/>
            <p:cNvCxnSpPr/>
            <p:nvPr/>
          </p:nvCxnSpPr>
          <p:spPr>
            <a:xfrm>
              <a:off x="2251485" y="4929945"/>
              <a:ext cx="603051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26" name="组合 25"/>
          <p:cNvGrpSpPr/>
          <p:nvPr/>
        </p:nvGrpSpPr>
        <p:grpSpPr>
          <a:xfrm>
            <a:off x="3522353" y="4454166"/>
            <a:ext cx="2362529" cy="1447604"/>
            <a:chOff x="1371746" y="4336421"/>
            <a:chExt cx="2362529" cy="1447604"/>
          </a:xfrm>
        </p:grpSpPr>
        <p:sp>
          <p:nvSpPr>
            <p:cNvPr id="27" name="矩形 26"/>
            <p:cNvSpPr/>
            <p:nvPr/>
          </p:nvSpPr>
          <p:spPr>
            <a:xfrm>
              <a:off x="1371746" y="4929945"/>
              <a:ext cx="2362529" cy="85408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</a:t>
              </a:r>
              <a:r>
                <a:rPr lang="en-US" altLang="zh-CN" sz="110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on the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28" name="文本框 27"/>
            <p:cNvSpPr txBox="1"/>
            <p:nvPr/>
          </p:nvSpPr>
          <p:spPr>
            <a:xfrm>
              <a:off x="1470637" y="4336421"/>
              <a:ext cx="2164747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280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rPr>
                <a:t>ADD YOUR TITLE</a:t>
              </a:r>
              <a:endParaRPr lang="zh-CN" altLang="en-US" sz="2800">
                <a:solidFill>
                  <a:schemeClr val="bg1"/>
                </a:solidFill>
                <a:latin typeface="Agency FB" panose="020B0503020202020204" pitchFamily="34" charset="0"/>
                <a:ea typeface="微软雅黑" panose="020B0503020204020204" pitchFamily="34" charset="-122"/>
              </a:endParaRPr>
            </a:p>
          </p:txBody>
        </p:sp>
        <p:cxnSp>
          <p:nvCxnSpPr>
            <p:cNvPr id="29" name="直接连接符 28"/>
            <p:cNvCxnSpPr/>
            <p:nvPr/>
          </p:nvCxnSpPr>
          <p:spPr>
            <a:xfrm>
              <a:off x="2251485" y="4929945"/>
              <a:ext cx="603051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30" name="组合 29"/>
          <p:cNvGrpSpPr/>
          <p:nvPr/>
        </p:nvGrpSpPr>
        <p:grpSpPr>
          <a:xfrm>
            <a:off x="6307117" y="4454166"/>
            <a:ext cx="2362529" cy="1447604"/>
            <a:chOff x="1371746" y="4336421"/>
            <a:chExt cx="2362529" cy="1447604"/>
          </a:xfrm>
        </p:grpSpPr>
        <p:sp>
          <p:nvSpPr>
            <p:cNvPr id="31" name="矩形 30"/>
            <p:cNvSpPr/>
            <p:nvPr/>
          </p:nvSpPr>
          <p:spPr>
            <a:xfrm>
              <a:off x="1371746" y="4929945"/>
              <a:ext cx="2362529" cy="85408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</a:t>
              </a:r>
              <a:r>
                <a:rPr lang="en-US" altLang="zh-CN" sz="110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on the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32" name="文本框 31"/>
            <p:cNvSpPr txBox="1"/>
            <p:nvPr/>
          </p:nvSpPr>
          <p:spPr>
            <a:xfrm>
              <a:off x="1470637" y="4336421"/>
              <a:ext cx="2164747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280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rPr>
                <a:t>ADD YOUR TITLE</a:t>
              </a:r>
              <a:endParaRPr lang="zh-CN" altLang="en-US" sz="2800">
                <a:solidFill>
                  <a:schemeClr val="bg1"/>
                </a:solidFill>
                <a:latin typeface="Agency FB" panose="020B0503020202020204" pitchFamily="34" charset="0"/>
                <a:ea typeface="微软雅黑" panose="020B0503020204020204" pitchFamily="34" charset="-122"/>
              </a:endParaRPr>
            </a:p>
          </p:txBody>
        </p:sp>
        <p:cxnSp>
          <p:nvCxnSpPr>
            <p:cNvPr id="33" name="直接连接符 32"/>
            <p:cNvCxnSpPr/>
            <p:nvPr/>
          </p:nvCxnSpPr>
          <p:spPr>
            <a:xfrm>
              <a:off x="2251485" y="4929945"/>
              <a:ext cx="603051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34" name="组合 33"/>
          <p:cNvGrpSpPr/>
          <p:nvPr/>
        </p:nvGrpSpPr>
        <p:grpSpPr>
          <a:xfrm>
            <a:off x="9091880" y="4454166"/>
            <a:ext cx="2362529" cy="1447604"/>
            <a:chOff x="1371746" y="4336421"/>
            <a:chExt cx="2362529" cy="1447604"/>
          </a:xfrm>
        </p:grpSpPr>
        <p:sp>
          <p:nvSpPr>
            <p:cNvPr id="35" name="矩形 34"/>
            <p:cNvSpPr/>
            <p:nvPr/>
          </p:nvSpPr>
          <p:spPr>
            <a:xfrm>
              <a:off x="1371746" y="4929945"/>
              <a:ext cx="2362529" cy="85408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</a:t>
              </a:r>
              <a:r>
                <a:rPr lang="en-US" altLang="zh-CN" sz="110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on the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36" name="文本框 35"/>
            <p:cNvSpPr txBox="1"/>
            <p:nvPr/>
          </p:nvSpPr>
          <p:spPr>
            <a:xfrm>
              <a:off x="1470637" y="4336421"/>
              <a:ext cx="2164747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280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rPr>
                <a:t>ADD YOUR TITLE</a:t>
              </a:r>
              <a:endParaRPr lang="zh-CN" altLang="en-US" sz="2800">
                <a:solidFill>
                  <a:schemeClr val="bg1"/>
                </a:solidFill>
                <a:latin typeface="Agency FB" panose="020B0503020202020204" pitchFamily="34" charset="0"/>
                <a:ea typeface="微软雅黑" panose="020B0503020204020204" pitchFamily="34" charset="-122"/>
              </a:endParaRPr>
            </a:p>
          </p:txBody>
        </p:sp>
        <p:cxnSp>
          <p:nvCxnSpPr>
            <p:cNvPr id="37" name="直接连接符 36"/>
            <p:cNvCxnSpPr/>
            <p:nvPr/>
          </p:nvCxnSpPr>
          <p:spPr>
            <a:xfrm>
              <a:off x="2251485" y="4929945"/>
              <a:ext cx="603051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矩形 4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243B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18" name="组合 17"/>
          <p:cNvGrpSpPr/>
          <p:nvPr/>
        </p:nvGrpSpPr>
        <p:grpSpPr>
          <a:xfrm>
            <a:off x="5272314" y="0"/>
            <a:ext cx="1647372" cy="1001486"/>
            <a:chOff x="5239657" y="0"/>
            <a:chExt cx="1647372" cy="1001486"/>
          </a:xfrm>
        </p:grpSpPr>
        <p:cxnSp>
          <p:nvCxnSpPr>
            <p:cNvPr id="10" name="直接连接符 9"/>
            <p:cNvCxnSpPr/>
            <p:nvPr/>
          </p:nvCxnSpPr>
          <p:spPr>
            <a:xfrm>
              <a:off x="5239657" y="0"/>
              <a:ext cx="0" cy="1001486"/>
            </a:xfrm>
            <a:prstGeom prst="line">
              <a:avLst/>
            </a:prstGeom>
            <a:ln w="38100">
              <a:solidFill>
                <a:srgbClr val="A7B0A8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7" name="直接连接符 16"/>
            <p:cNvCxnSpPr/>
            <p:nvPr/>
          </p:nvCxnSpPr>
          <p:spPr>
            <a:xfrm>
              <a:off x="6887029" y="0"/>
              <a:ext cx="0" cy="1001486"/>
            </a:xfrm>
            <a:prstGeom prst="line">
              <a:avLst/>
            </a:prstGeom>
            <a:ln w="38100">
              <a:solidFill>
                <a:srgbClr val="A7B0A8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pic>
        <p:nvPicPr>
          <p:cNvPr id="7" name="图片 6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1" y="1460500"/>
            <a:ext cx="12192000" cy="5397500"/>
          </a:xfrm>
          <a:prstGeom prst="rect">
            <a:avLst/>
          </a:prstGeom>
        </p:spPr>
      </p:pic>
      <p:pic>
        <p:nvPicPr>
          <p:cNvPr id="8" name="图片 7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1786" t="1798" r="19762" b="5698"/>
          <a:stretch>
            <a:fillRect/>
          </a:stretch>
        </p:blipFill>
        <p:spPr>
          <a:xfrm rot="221770">
            <a:off x="1924192" y="598713"/>
            <a:ext cx="8343617" cy="5845629"/>
          </a:xfrm>
          <a:prstGeom prst="rect">
            <a:avLst/>
          </a:prstGeom>
        </p:spPr>
      </p:pic>
      <p:sp>
        <p:nvSpPr>
          <p:cNvPr id="19" name="文本框 18"/>
          <p:cNvSpPr txBox="1"/>
          <p:nvPr/>
        </p:nvSpPr>
        <p:spPr>
          <a:xfrm>
            <a:off x="4521861" y="1663311"/>
            <a:ext cx="3148279" cy="221599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zh-CN" sz="13800" b="1" dirty="0">
                <a:ln w="19050">
                  <a:solidFill>
                    <a:schemeClr val="bg1"/>
                  </a:solidFill>
                </a:ln>
                <a:noFill/>
                <a:latin typeface="微软雅黑" panose="020B0503020204020204" pitchFamily="34" charset="-122"/>
                <a:ea typeface="微软雅黑" panose="020B0503020204020204" pitchFamily="34" charset="-122"/>
              </a:rPr>
              <a:t>02</a:t>
            </a:r>
            <a:endParaRPr lang="zh-CN" altLang="en-US" sz="13800" b="1" dirty="0">
              <a:ln w="19050">
                <a:solidFill>
                  <a:schemeClr val="bg1"/>
                </a:solidFill>
              </a:ln>
              <a:noFill/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2" name="文本框 31"/>
          <p:cNvSpPr txBox="1"/>
          <p:nvPr/>
        </p:nvSpPr>
        <p:spPr>
          <a:xfrm>
            <a:off x="3912507" y="3631536"/>
            <a:ext cx="4366986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3600" b="1" dirty="0">
                <a:ln w="19050">
                  <a:solidFill>
                    <a:schemeClr val="bg1"/>
                  </a:solidFill>
                </a:ln>
                <a:noFill/>
                <a:latin typeface="微软雅黑" panose="020B0503020204020204" pitchFamily="34" charset="-122"/>
                <a:ea typeface="微软雅黑" panose="020B0503020204020204" pitchFamily="34" charset="-122"/>
              </a:rPr>
              <a:t>添加您的主标题</a:t>
            </a:r>
            <a:endParaRPr lang="zh-CN" altLang="en-US" sz="3600" b="1" dirty="0">
              <a:ln w="19050">
                <a:solidFill>
                  <a:schemeClr val="bg1"/>
                </a:solidFill>
              </a:ln>
              <a:noFill/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cxnSp>
        <p:nvCxnSpPr>
          <p:cNvPr id="4" name="直接连接符 3"/>
          <p:cNvCxnSpPr/>
          <p:nvPr/>
        </p:nvCxnSpPr>
        <p:spPr>
          <a:xfrm>
            <a:off x="5754915" y="4412343"/>
            <a:ext cx="682171" cy="0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3" name="矩形 32"/>
          <p:cNvSpPr/>
          <p:nvPr/>
        </p:nvSpPr>
        <p:spPr>
          <a:xfrm>
            <a:off x="2672447" y="4689237"/>
            <a:ext cx="6847106" cy="5355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12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 high-end design</a:t>
            </a:r>
            <a:endParaRPr lang="zh-CN" altLang="en-US" sz="1200" dirty="0">
              <a:solidFill>
                <a:schemeClr val="bg1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矩形 4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243B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3" name="文本框 12"/>
          <p:cNvSpPr txBox="1"/>
          <p:nvPr/>
        </p:nvSpPr>
        <p:spPr>
          <a:xfrm>
            <a:off x="3912507" y="264221"/>
            <a:ext cx="4366986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3200" b="1" dirty="0">
                <a:ln w="19050">
                  <a:solidFill>
                    <a:schemeClr val="bg1"/>
                  </a:solidFill>
                </a:ln>
                <a:noFill/>
                <a:latin typeface="微软雅黑" panose="020B0503020204020204" pitchFamily="34" charset="-122"/>
                <a:ea typeface="微软雅黑" panose="020B0503020204020204" pitchFamily="34" charset="-122"/>
              </a:rPr>
              <a:t>添加您的主标题</a:t>
            </a:r>
            <a:endParaRPr lang="zh-CN" altLang="en-US" sz="3200" b="1" dirty="0">
              <a:ln w="19050">
                <a:solidFill>
                  <a:schemeClr val="bg1"/>
                </a:solidFill>
              </a:ln>
              <a:noFill/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cxnSp>
        <p:nvCxnSpPr>
          <p:cNvPr id="15" name="直接连接符 14"/>
          <p:cNvCxnSpPr/>
          <p:nvPr/>
        </p:nvCxnSpPr>
        <p:spPr>
          <a:xfrm>
            <a:off x="5849257" y="943248"/>
            <a:ext cx="493486" cy="0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3" name="图片 2"/>
          <p:cNvPicPr>
            <a:picLocks noChangeAspect="1"/>
          </p:cNvPicPr>
          <p:nvPr/>
        </p:nvPicPr>
        <p:blipFill>
          <a:blip r:embed="rId1"/>
          <a:stretch>
            <a:fillRect/>
          </a:stretch>
        </p:blipFill>
        <p:spPr>
          <a:xfrm>
            <a:off x="0" y="1955800"/>
            <a:ext cx="4419600" cy="2946400"/>
          </a:xfrm>
          <a:prstGeom prst="rect">
            <a:avLst/>
          </a:prstGeom>
        </p:spPr>
      </p:pic>
      <p:sp>
        <p:nvSpPr>
          <p:cNvPr id="4" name="矩形 3"/>
          <p:cNvSpPr/>
          <p:nvPr/>
        </p:nvSpPr>
        <p:spPr>
          <a:xfrm>
            <a:off x="4572000" y="1955800"/>
            <a:ext cx="7439891" cy="2946400"/>
          </a:xfrm>
          <a:prstGeom prst="rect">
            <a:avLst/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8" name="组合 7"/>
          <p:cNvGrpSpPr/>
          <p:nvPr/>
        </p:nvGrpSpPr>
        <p:grpSpPr>
          <a:xfrm>
            <a:off x="4766883" y="2249231"/>
            <a:ext cx="2164747" cy="555565"/>
            <a:chOff x="1470637" y="4336421"/>
            <a:chExt cx="2164747" cy="555565"/>
          </a:xfrm>
        </p:grpSpPr>
        <p:sp>
          <p:nvSpPr>
            <p:cNvPr id="10" name="文本框 9"/>
            <p:cNvSpPr txBox="1"/>
            <p:nvPr/>
          </p:nvSpPr>
          <p:spPr>
            <a:xfrm>
              <a:off x="1470637" y="4336421"/>
              <a:ext cx="2164747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280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rPr>
                <a:t>ADD YOUR TITLE</a:t>
              </a:r>
              <a:endParaRPr lang="zh-CN" altLang="en-US" sz="2800">
                <a:solidFill>
                  <a:schemeClr val="bg1"/>
                </a:solidFill>
                <a:latin typeface="Agency FB" panose="020B0503020202020204" pitchFamily="34" charset="0"/>
                <a:ea typeface="微软雅黑" panose="020B0503020204020204" pitchFamily="34" charset="-122"/>
              </a:endParaRPr>
            </a:p>
          </p:txBody>
        </p:sp>
        <p:cxnSp>
          <p:nvCxnSpPr>
            <p:cNvPr id="11" name="直接连接符 10"/>
            <p:cNvCxnSpPr/>
            <p:nvPr/>
          </p:nvCxnSpPr>
          <p:spPr>
            <a:xfrm>
              <a:off x="1697303" y="4891986"/>
              <a:ext cx="603051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12" name="矩形 11"/>
          <p:cNvSpPr/>
          <p:nvPr/>
        </p:nvSpPr>
        <p:spPr>
          <a:xfrm>
            <a:off x="4880465" y="2926740"/>
            <a:ext cx="6923608" cy="110799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n-US" altLang="zh-CN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 high-end design husk designer pencil demo works, focusing on the production of high-end design  This PPT template for the rice husk designer pencil demo works, focusing on the production of high-end design husk designer pencil demo works, focusing on the production of</a:t>
            </a:r>
            <a:endParaRPr lang="zh-CN" altLang="en-US" sz="1100" dirty="0">
              <a:solidFill>
                <a:schemeClr val="bg1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sp>
        <p:nvSpPr>
          <p:cNvPr id="14" name="矩形: 圆角 13"/>
          <p:cNvSpPr/>
          <p:nvPr/>
        </p:nvSpPr>
        <p:spPr>
          <a:xfrm>
            <a:off x="4993549" y="4189025"/>
            <a:ext cx="1611085" cy="391886"/>
          </a:xfrm>
          <a:prstGeom prst="roundRect">
            <a:avLst>
              <a:gd name="adj" fmla="val 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zh-CN" altLang="en-US" sz="1600" dirty="0">
                <a:solidFill>
                  <a:srgbClr val="243B28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内容一</a:t>
            </a:r>
            <a:endParaRPr lang="zh-CN" altLang="en-US" sz="1600" dirty="0">
              <a:solidFill>
                <a:srgbClr val="243B28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6" name="矩形 15"/>
          <p:cNvSpPr/>
          <p:nvPr/>
        </p:nvSpPr>
        <p:spPr>
          <a:xfrm>
            <a:off x="342314" y="5348346"/>
            <a:ext cx="11507372" cy="85408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altLang="zh-CN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 high-end design husk designer pencil demo works, focusing on the production of high-end design  This PPT template for the rice husk designer pencil demo works, focusing on the production of high-end design husk designer pencil demo works, focusing on the production of</a:t>
            </a:r>
            <a:endParaRPr lang="zh-CN" altLang="en-US" sz="1100" dirty="0">
              <a:solidFill>
                <a:schemeClr val="bg1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矩形 4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243B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3" name="文本框 12"/>
          <p:cNvSpPr txBox="1"/>
          <p:nvPr/>
        </p:nvSpPr>
        <p:spPr>
          <a:xfrm>
            <a:off x="3912507" y="264221"/>
            <a:ext cx="4366986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3200" b="1" dirty="0">
                <a:ln w="19050">
                  <a:solidFill>
                    <a:schemeClr val="bg1"/>
                  </a:solidFill>
                </a:ln>
                <a:noFill/>
                <a:latin typeface="微软雅黑" panose="020B0503020204020204" pitchFamily="34" charset="-122"/>
                <a:ea typeface="微软雅黑" panose="020B0503020204020204" pitchFamily="34" charset="-122"/>
              </a:rPr>
              <a:t>添加您的主标题</a:t>
            </a:r>
            <a:endParaRPr lang="zh-CN" altLang="en-US" sz="3200" b="1" dirty="0">
              <a:ln w="19050">
                <a:solidFill>
                  <a:schemeClr val="bg1"/>
                </a:solidFill>
              </a:ln>
              <a:noFill/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cxnSp>
        <p:nvCxnSpPr>
          <p:cNvPr id="15" name="直接连接符 14"/>
          <p:cNvCxnSpPr/>
          <p:nvPr/>
        </p:nvCxnSpPr>
        <p:spPr>
          <a:xfrm>
            <a:off x="5849257" y="943248"/>
            <a:ext cx="493486" cy="0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" name="矩形 1"/>
          <p:cNvSpPr/>
          <p:nvPr/>
        </p:nvSpPr>
        <p:spPr>
          <a:xfrm>
            <a:off x="1801090" y="1759526"/>
            <a:ext cx="2092036" cy="221673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6" name="矩形 5"/>
          <p:cNvSpPr/>
          <p:nvPr/>
        </p:nvSpPr>
        <p:spPr>
          <a:xfrm>
            <a:off x="8298873" y="1759526"/>
            <a:ext cx="2092036" cy="221673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9" name="矩形 8"/>
          <p:cNvSpPr/>
          <p:nvPr/>
        </p:nvSpPr>
        <p:spPr>
          <a:xfrm>
            <a:off x="1801091" y="4100944"/>
            <a:ext cx="2092036" cy="221673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0" name="矩形 9"/>
          <p:cNvSpPr/>
          <p:nvPr/>
        </p:nvSpPr>
        <p:spPr>
          <a:xfrm>
            <a:off x="8298873" y="4100944"/>
            <a:ext cx="2092036" cy="221673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4" name="椭圆 3"/>
          <p:cNvSpPr/>
          <p:nvPr/>
        </p:nvSpPr>
        <p:spPr>
          <a:xfrm>
            <a:off x="5562600" y="3144980"/>
            <a:ext cx="1066800" cy="1066800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zh-CN" sz="2800" dirty="0">
                <a:solidFill>
                  <a:srgbClr val="243B28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VS</a:t>
            </a:r>
            <a:endParaRPr lang="zh-CN" altLang="en-US" sz="2800" dirty="0">
              <a:solidFill>
                <a:srgbClr val="243B28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grpSp>
        <p:nvGrpSpPr>
          <p:cNvPr id="7" name="组合 6"/>
          <p:cNvGrpSpPr/>
          <p:nvPr/>
        </p:nvGrpSpPr>
        <p:grpSpPr>
          <a:xfrm>
            <a:off x="1733467" y="2358832"/>
            <a:ext cx="2227283" cy="1524553"/>
            <a:chOff x="1733467" y="2774469"/>
            <a:chExt cx="2227283" cy="1524553"/>
          </a:xfrm>
        </p:grpSpPr>
        <p:sp>
          <p:nvSpPr>
            <p:cNvPr id="14" name="矩形 13"/>
            <p:cNvSpPr/>
            <p:nvPr/>
          </p:nvSpPr>
          <p:spPr>
            <a:xfrm>
              <a:off x="1733467" y="3444942"/>
              <a:ext cx="2227283" cy="85408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6" name="文本框 15"/>
            <p:cNvSpPr txBox="1"/>
            <p:nvPr/>
          </p:nvSpPr>
          <p:spPr>
            <a:xfrm>
              <a:off x="1764735" y="2774469"/>
              <a:ext cx="2164747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2800" dirty="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rPr>
                <a:t>ADD YOUR TITLE</a:t>
              </a:r>
              <a:endParaRPr lang="zh-CN" altLang="en-US" sz="2800" dirty="0">
                <a:solidFill>
                  <a:schemeClr val="bg1"/>
                </a:solidFill>
                <a:latin typeface="Agency FB" panose="020B0503020202020204" pitchFamily="34" charset="0"/>
                <a:ea typeface="微软雅黑" panose="020B0503020204020204" pitchFamily="34" charset="-122"/>
              </a:endParaRPr>
            </a:p>
          </p:txBody>
        </p:sp>
        <p:cxnSp>
          <p:nvCxnSpPr>
            <p:cNvPr id="17" name="直接连接符 16"/>
            <p:cNvCxnSpPr/>
            <p:nvPr/>
          </p:nvCxnSpPr>
          <p:spPr>
            <a:xfrm>
              <a:off x="2545583" y="3367993"/>
              <a:ext cx="603051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18" name="组合 17"/>
          <p:cNvGrpSpPr/>
          <p:nvPr/>
        </p:nvGrpSpPr>
        <p:grpSpPr>
          <a:xfrm>
            <a:off x="8231249" y="2358832"/>
            <a:ext cx="2227283" cy="1524553"/>
            <a:chOff x="1733467" y="2774469"/>
            <a:chExt cx="2227283" cy="1524553"/>
          </a:xfrm>
        </p:grpSpPr>
        <p:sp>
          <p:nvSpPr>
            <p:cNvPr id="19" name="矩形 18"/>
            <p:cNvSpPr/>
            <p:nvPr/>
          </p:nvSpPr>
          <p:spPr>
            <a:xfrm>
              <a:off x="1733467" y="3444942"/>
              <a:ext cx="2227283" cy="85408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20" name="文本框 19"/>
            <p:cNvSpPr txBox="1"/>
            <p:nvPr/>
          </p:nvSpPr>
          <p:spPr>
            <a:xfrm>
              <a:off x="1764735" y="2774469"/>
              <a:ext cx="2164747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2800" dirty="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rPr>
                <a:t>ADD YOUR TITLE</a:t>
              </a:r>
              <a:endParaRPr lang="zh-CN" altLang="en-US" sz="2800" dirty="0">
                <a:solidFill>
                  <a:schemeClr val="bg1"/>
                </a:solidFill>
                <a:latin typeface="Agency FB" panose="020B0503020202020204" pitchFamily="34" charset="0"/>
                <a:ea typeface="微软雅黑" panose="020B0503020204020204" pitchFamily="34" charset="-122"/>
              </a:endParaRPr>
            </a:p>
          </p:txBody>
        </p:sp>
        <p:cxnSp>
          <p:nvCxnSpPr>
            <p:cNvPr id="21" name="直接连接符 20"/>
            <p:cNvCxnSpPr/>
            <p:nvPr/>
          </p:nvCxnSpPr>
          <p:spPr>
            <a:xfrm>
              <a:off x="2545583" y="3367993"/>
              <a:ext cx="603051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22" name="组合 21"/>
          <p:cNvGrpSpPr/>
          <p:nvPr/>
        </p:nvGrpSpPr>
        <p:grpSpPr>
          <a:xfrm>
            <a:off x="1733467" y="4607498"/>
            <a:ext cx="2227283" cy="1524553"/>
            <a:chOff x="1733467" y="2774469"/>
            <a:chExt cx="2227283" cy="1524553"/>
          </a:xfrm>
        </p:grpSpPr>
        <p:sp>
          <p:nvSpPr>
            <p:cNvPr id="23" name="矩形 22"/>
            <p:cNvSpPr/>
            <p:nvPr/>
          </p:nvSpPr>
          <p:spPr>
            <a:xfrm>
              <a:off x="1733467" y="3444942"/>
              <a:ext cx="2227283" cy="85408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24" name="文本框 23"/>
            <p:cNvSpPr txBox="1"/>
            <p:nvPr/>
          </p:nvSpPr>
          <p:spPr>
            <a:xfrm>
              <a:off x="1764735" y="2774469"/>
              <a:ext cx="2164747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2800" dirty="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rPr>
                <a:t>ADD YOUR TITLE</a:t>
              </a:r>
              <a:endParaRPr lang="zh-CN" altLang="en-US" sz="2800" dirty="0">
                <a:solidFill>
                  <a:schemeClr val="bg1"/>
                </a:solidFill>
                <a:latin typeface="Agency FB" panose="020B0503020202020204" pitchFamily="34" charset="0"/>
                <a:ea typeface="微软雅黑" panose="020B0503020204020204" pitchFamily="34" charset="-122"/>
              </a:endParaRPr>
            </a:p>
          </p:txBody>
        </p:sp>
        <p:cxnSp>
          <p:nvCxnSpPr>
            <p:cNvPr id="25" name="直接连接符 24"/>
            <p:cNvCxnSpPr/>
            <p:nvPr/>
          </p:nvCxnSpPr>
          <p:spPr>
            <a:xfrm>
              <a:off x="2545583" y="3367993"/>
              <a:ext cx="603051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26" name="组合 25"/>
          <p:cNvGrpSpPr/>
          <p:nvPr/>
        </p:nvGrpSpPr>
        <p:grpSpPr>
          <a:xfrm>
            <a:off x="8231249" y="4607498"/>
            <a:ext cx="2227283" cy="1524553"/>
            <a:chOff x="1733467" y="2774469"/>
            <a:chExt cx="2227283" cy="1524553"/>
          </a:xfrm>
        </p:grpSpPr>
        <p:sp>
          <p:nvSpPr>
            <p:cNvPr id="27" name="矩形 26"/>
            <p:cNvSpPr/>
            <p:nvPr/>
          </p:nvSpPr>
          <p:spPr>
            <a:xfrm>
              <a:off x="1733467" y="3444942"/>
              <a:ext cx="2227283" cy="85408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28" name="文本框 27"/>
            <p:cNvSpPr txBox="1"/>
            <p:nvPr/>
          </p:nvSpPr>
          <p:spPr>
            <a:xfrm>
              <a:off x="1764735" y="2774469"/>
              <a:ext cx="2164747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2800" dirty="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rPr>
                <a:t>ADD YOUR TITLE</a:t>
              </a:r>
              <a:endParaRPr lang="zh-CN" altLang="en-US" sz="2800" dirty="0">
                <a:solidFill>
                  <a:schemeClr val="bg1"/>
                </a:solidFill>
                <a:latin typeface="Agency FB" panose="020B0503020202020204" pitchFamily="34" charset="0"/>
                <a:ea typeface="微软雅黑" panose="020B0503020204020204" pitchFamily="34" charset="-122"/>
              </a:endParaRPr>
            </a:p>
          </p:txBody>
        </p:sp>
        <p:cxnSp>
          <p:nvCxnSpPr>
            <p:cNvPr id="29" name="直接连接符 28"/>
            <p:cNvCxnSpPr/>
            <p:nvPr/>
          </p:nvCxnSpPr>
          <p:spPr>
            <a:xfrm>
              <a:off x="2545583" y="3367993"/>
              <a:ext cx="603051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矩形 4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243B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3" name="文本框 12"/>
          <p:cNvSpPr txBox="1"/>
          <p:nvPr/>
        </p:nvSpPr>
        <p:spPr>
          <a:xfrm>
            <a:off x="3912507" y="264221"/>
            <a:ext cx="4366986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3200" b="1" dirty="0">
                <a:ln w="19050">
                  <a:solidFill>
                    <a:schemeClr val="bg1"/>
                  </a:solidFill>
                </a:ln>
                <a:noFill/>
                <a:latin typeface="微软雅黑" panose="020B0503020204020204" pitchFamily="34" charset="-122"/>
                <a:ea typeface="微软雅黑" panose="020B0503020204020204" pitchFamily="34" charset="-122"/>
              </a:rPr>
              <a:t>添加您的主标题</a:t>
            </a:r>
            <a:endParaRPr lang="zh-CN" altLang="en-US" sz="3200" b="1" dirty="0">
              <a:ln w="19050">
                <a:solidFill>
                  <a:schemeClr val="bg1"/>
                </a:solidFill>
              </a:ln>
              <a:noFill/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cxnSp>
        <p:nvCxnSpPr>
          <p:cNvPr id="15" name="直接连接符 14"/>
          <p:cNvCxnSpPr/>
          <p:nvPr/>
        </p:nvCxnSpPr>
        <p:spPr>
          <a:xfrm>
            <a:off x="5849257" y="943248"/>
            <a:ext cx="493486" cy="0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6" name="图片 5"/>
          <p:cNvPicPr>
            <a:picLocks noChangeAspect="1"/>
          </p:cNvPicPr>
          <p:nvPr/>
        </p:nvPicPr>
        <p:blipFill rotWithShape="1"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1667" t="7445" r="74048" b="67277"/>
          <a:stretch>
            <a:fillRect/>
          </a:stretch>
        </p:blipFill>
        <p:spPr>
          <a:xfrm>
            <a:off x="4690148" y="2650331"/>
            <a:ext cx="3214338" cy="2517899"/>
          </a:xfrm>
          <a:prstGeom prst="rect">
            <a:avLst/>
          </a:prstGeom>
        </p:spPr>
      </p:pic>
      <p:grpSp>
        <p:nvGrpSpPr>
          <p:cNvPr id="8" name="组合 7"/>
          <p:cNvGrpSpPr/>
          <p:nvPr/>
        </p:nvGrpSpPr>
        <p:grpSpPr>
          <a:xfrm>
            <a:off x="7744839" y="2303736"/>
            <a:ext cx="4098313" cy="1112864"/>
            <a:chOff x="7714343" y="2525408"/>
            <a:chExt cx="4098313" cy="1112864"/>
          </a:xfrm>
        </p:grpSpPr>
        <p:sp>
          <p:nvSpPr>
            <p:cNvPr id="9" name="矩形 8"/>
            <p:cNvSpPr/>
            <p:nvPr/>
          </p:nvSpPr>
          <p:spPr>
            <a:xfrm>
              <a:off x="7858439" y="3068949"/>
              <a:ext cx="3954217" cy="569323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</a:t>
              </a:r>
              <a:r>
                <a:rPr lang="en-US" altLang="zh-CN" sz="110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, focusing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0" name="文本框 9"/>
            <p:cNvSpPr txBox="1"/>
            <p:nvPr/>
          </p:nvSpPr>
          <p:spPr>
            <a:xfrm>
              <a:off x="7714343" y="2525408"/>
              <a:ext cx="2164747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280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rPr>
                <a:t>ADD YOUR TITLE</a:t>
              </a:r>
              <a:endParaRPr lang="zh-CN" altLang="en-US" sz="2800">
                <a:solidFill>
                  <a:schemeClr val="bg1"/>
                </a:solidFill>
                <a:latin typeface="Agency FB" panose="020B0503020202020204" pitchFamily="34" charset="0"/>
                <a:ea typeface="微软雅黑" panose="020B0503020204020204" pitchFamily="34" charset="-122"/>
              </a:endParaRPr>
            </a:p>
          </p:txBody>
        </p:sp>
        <p:cxnSp>
          <p:nvCxnSpPr>
            <p:cNvPr id="11" name="直接连接符 10"/>
            <p:cNvCxnSpPr/>
            <p:nvPr/>
          </p:nvCxnSpPr>
          <p:spPr>
            <a:xfrm>
              <a:off x="7939315" y="3068949"/>
              <a:ext cx="537028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12" name="组合 11"/>
          <p:cNvGrpSpPr/>
          <p:nvPr/>
        </p:nvGrpSpPr>
        <p:grpSpPr>
          <a:xfrm>
            <a:off x="376557" y="2360367"/>
            <a:ext cx="3954217" cy="1112864"/>
            <a:chOff x="-608230" y="3097260"/>
            <a:chExt cx="3954217" cy="1112864"/>
          </a:xfrm>
        </p:grpSpPr>
        <p:sp>
          <p:nvSpPr>
            <p:cNvPr id="14" name="矩形 13"/>
            <p:cNvSpPr/>
            <p:nvPr/>
          </p:nvSpPr>
          <p:spPr>
            <a:xfrm>
              <a:off x="-608230" y="3640801"/>
              <a:ext cx="3954217" cy="569323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</a:t>
              </a:r>
              <a:r>
                <a:rPr lang="en-US" altLang="zh-CN" sz="110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, focusing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6" name="文本框 15"/>
            <p:cNvSpPr txBox="1"/>
            <p:nvPr/>
          </p:nvSpPr>
          <p:spPr>
            <a:xfrm>
              <a:off x="1181240" y="3097260"/>
              <a:ext cx="2164747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zh-CN" sz="280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rPr>
                <a:t>ADD YOUR TITLE</a:t>
              </a:r>
              <a:endParaRPr lang="zh-CN" altLang="en-US" sz="2800">
                <a:solidFill>
                  <a:schemeClr val="bg1"/>
                </a:solidFill>
                <a:latin typeface="Agency FB" panose="020B0503020202020204" pitchFamily="34" charset="0"/>
                <a:ea typeface="微软雅黑" panose="020B0503020204020204" pitchFamily="34" charset="-122"/>
              </a:endParaRPr>
            </a:p>
          </p:txBody>
        </p:sp>
        <p:cxnSp>
          <p:nvCxnSpPr>
            <p:cNvPr id="17" name="直接连接符 16"/>
            <p:cNvCxnSpPr/>
            <p:nvPr/>
          </p:nvCxnSpPr>
          <p:spPr>
            <a:xfrm>
              <a:off x="2692847" y="3640801"/>
              <a:ext cx="537028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19" name="组合 18"/>
          <p:cNvGrpSpPr/>
          <p:nvPr/>
        </p:nvGrpSpPr>
        <p:grpSpPr>
          <a:xfrm>
            <a:off x="7744839" y="4580141"/>
            <a:ext cx="4098313" cy="1112864"/>
            <a:chOff x="7714343" y="2525408"/>
            <a:chExt cx="4098313" cy="1112864"/>
          </a:xfrm>
        </p:grpSpPr>
        <p:sp>
          <p:nvSpPr>
            <p:cNvPr id="24" name="矩形 23"/>
            <p:cNvSpPr/>
            <p:nvPr/>
          </p:nvSpPr>
          <p:spPr>
            <a:xfrm>
              <a:off x="7858439" y="3068949"/>
              <a:ext cx="3954217" cy="569323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</a:t>
              </a:r>
              <a:r>
                <a:rPr lang="en-US" altLang="zh-CN" sz="110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, focusing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25" name="文本框 24"/>
            <p:cNvSpPr txBox="1"/>
            <p:nvPr/>
          </p:nvSpPr>
          <p:spPr>
            <a:xfrm>
              <a:off x="7714343" y="2525408"/>
              <a:ext cx="2164747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280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rPr>
                <a:t>ADD YOUR TITLE</a:t>
              </a:r>
              <a:endParaRPr lang="zh-CN" altLang="en-US" sz="2800">
                <a:solidFill>
                  <a:schemeClr val="bg1"/>
                </a:solidFill>
                <a:latin typeface="Agency FB" panose="020B0503020202020204" pitchFamily="34" charset="0"/>
                <a:ea typeface="微软雅黑" panose="020B0503020204020204" pitchFamily="34" charset="-122"/>
              </a:endParaRPr>
            </a:p>
          </p:txBody>
        </p:sp>
        <p:cxnSp>
          <p:nvCxnSpPr>
            <p:cNvPr id="26" name="直接连接符 25"/>
            <p:cNvCxnSpPr/>
            <p:nvPr/>
          </p:nvCxnSpPr>
          <p:spPr>
            <a:xfrm>
              <a:off x="7939315" y="3068949"/>
              <a:ext cx="537028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20" name="组合 19"/>
          <p:cNvGrpSpPr/>
          <p:nvPr/>
        </p:nvGrpSpPr>
        <p:grpSpPr>
          <a:xfrm>
            <a:off x="376557" y="4636772"/>
            <a:ext cx="3954217" cy="1112864"/>
            <a:chOff x="-608230" y="3097260"/>
            <a:chExt cx="3954217" cy="1112864"/>
          </a:xfrm>
        </p:grpSpPr>
        <p:sp>
          <p:nvSpPr>
            <p:cNvPr id="21" name="矩形 20"/>
            <p:cNvSpPr/>
            <p:nvPr/>
          </p:nvSpPr>
          <p:spPr>
            <a:xfrm>
              <a:off x="-608230" y="3640801"/>
              <a:ext cx="3954217" cy="569323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</a:t>
              </a:r>
              <a:r>
                <a:rPr lang="en-US" altLang="zh-CN" sz="110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, focusing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22" name="文本框 21"/>
            <p:cNvSpPr txBox="1"/>
            <p:nvPr/>
          </p:nvSpPr>
          <p:spPr>
            <a:xfrm>
              <a:off x="1181240" y="3097260"/>
              <a:ext cx="2164747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zh-CN" sz="280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rPr>
                <a:t>ADD YOUR TITLE</a:t>
              </a:r>
              <a:endParaRPr lang="zh-CN" altLang="en-US" sz="2800">
                <a:solidFill>
                  <a:schemeClr val="bg1"/>
                </a:solidFill>
                <a:latin typeface="Agency FB" panose="020B0503020202020204" pitchFamily="34" charset="0"/>
                <a:ea typeface="微软雅黑" panose="020B0503020204020204" pitchFamily="34" charset="-122"/>
              </a:endParaRPr>
            </a:p>
          </p:txBody>
        </p:sp>
        <p:cxnSp>
          <p:nvCxnSpPr>
            <p:cNvPr id="23" name="直接连接符 22"/>
            <p:cNvCxnSpPr/>
            <p:nvPr/>
          </p:nvCxnSpPr>
          <p:spPr>
            <a:xfrm>
              <a:off x="2692847" y="3640801"/>
              <a:ext cx="537028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矩形 4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243B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18" name="组合 17"/>
          <p:cNvGrpSpPr/>
          <p:nvPr/>
        </p:nvGrpSpPr>
        <p:grpSpPr>
          <a:xfrm>
            <a:off x="5272314" y="0"/>
            <a:ext cx="1647372" cy="1001486"/>
            <a:chOff x="5239657" y="0"/>
            <a:chExt cx="1647372" cy="1001486"/>
          </a:xfrm>
        </p:grpSpPr>
        <p:cxnSp>
          <p:nvCxnSpPr>
            <p:cNvPr id="10" name="直接连接符 9"/>
            <p:cNvCxnSpPr/>
            <p:nvPr/>
          </p:nvCxnSpPr>
          <p:spPr>
            <a:xfrm>
              <a:off x="5239657" y="0"/>
              <a:ext cx="0" cy="1001486"/>
            </a:xfrm>
            <a:prstGeom prst="line">
              <a:avLst/>
            </a:prstGeom>
            <a:ln w="38100">
              <a:solidFill>
                <a:srgbClr val="A7B0A8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7" name="直接连接符 16"/>
            <p:cNvCxnSpPr/>
            <p:nvPr/>
          </p:nvCxnSpPr>
          <p:spPr>
            <a:xfrm>
              <a:off x="6887029" y="0"/>
              <a:ext cx="0" cy="1001486"/>
            </a:xfrm>
            <a:prstGeom prst="line">
              <a:avLst/>
            </a:prstGeom>
            <a:ln w="38100">
              <a:solidFill>
                <a:srgbClr val="A7B0A8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pic>
        <p:nvPicPr>
          <p:cNvPr id="7" name="图片 6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1" y="1460500"/>
            <a:ext cx="12192000" cy="5397500"/>
          </a:xfrm>
          <a:prstGeom prst="rect">
            <a:avLst/>
          </a:prstGeom>
        </p:spPr>
      </p:pic>
      <p:pic>
        <p:nvPicPr>
          <p:cNvPr id="8" name="图片 7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1786" t="1798" r="19762" b="5698"/>
          <a:stretch>
            <a:fillRect/>
          </a:stretch>
        </p:blipFill>
        <p:spPr>
          <a:xfrm rot="221770">
            <a:off x="1924192" y="598713"/>
            <a:ext cx="8343617" cy="5845629"/>
          </a:xfrm>
          <a:prstGeom prst="rect">
            <a:avLst/>
          </a:prstGeom>
        </p:spPr>
      </p:pic>
      <p:sp>
        <p:nvSpPr>
          <p:cNvPr id="19" name="文本框 18"/>
          <p:cNvSpPr txBox="1"/>
          <p:nvPr/>
        </p:nvSpPr>
        <p:spPr>
          <a:xfrm>
            <a:off x="4521861" y="1663311"/>
            <a:ext cx="3148279" cy="221599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zh-CN" sz="13800" b="1" dirty="0">
                <a:ln w="19050">
                  <a:solidFill>
                    <a:schemeClr val="bg1"/>
                  </a:solidFill>
                </a:ln>
                <a:noFill/>
                <a:latin typeface="微软雅黑" panose="020B0503020204020204" pitchFamily="34" charset="-122"/>
                <a:ea typeface="微软雅黑" panose="020B0503020204020204" pitchFamily="34" charset="-122"/>
              </a:rPr>
              <a:t>03</a:t>
            </a:r>
            <a:endParaRPr lang="zh-CN" altLang="en-US" sz="13800" b="1" dirty="0">
              <a:ln w="19050">
                <a:solidFill>
                  <a:schemeClr val="bg1"/>
                </a:solidFill>
              </a:ln>
              <a:noFill/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2" name="文本框 31"/>
          <p:cNvSpPr txBox="1"/>
          <p:nvPr/>
        </p:nvSpPr>
        <p:spPr>
          <a:xfrm>
            <a:off x="3912507" y="3631536"/>
            <a:ext cx="4366986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3600" b="1" dirty="0">
                <a:ln w="19050">
                  <a:solidFill>
                    <a:schemeClr val="bg1"/>
                  </a:solidFill>
                </a:ln>
                <a:noFill/>
                <a:latin typeface="微软雅黑" panose="020B0503020204020204" pitchFamily="34" charset="-122"/>
                <a:ea typeface="微软雅黑" panose="020B0503020204020204" pitchFamily="34" charset="-122"/>
              </a:rPr>
              <a:t>添加您的主标题</a:t>
            </a:r>
            <a:endParaRPr lang="zh-CN" altLang="en-US" sz="3600" b="1" dirty="0">
              <a:ln w="19050">
                <a:solidFill>
                  <a:schemeClr val="bg1"/>
                </a:solidFill>
              </a:ln>
              <a:noFill/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cxnSp>
        <p:nvCxnSpPr>
          <p:cNvPr id="4" name="直接连接符 3"/>
          <p:cNvCxnSpPr/>
          <p:nvPr/>
        </p:nvCxnSpPr>
        <p:spPr>
          <a:xfrm>
            <a:off x="5754915" y="4412343"/>
            <a:ext cx="682171" cy="0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3" name="矩形 32"/>
          <p:cNvSpPr/>
          <p:nvPr/>
        </p:nvSpPr>
        <p:spPr>
          <a:xfrm>
            <a:off x="2672447" y="4689237"/>
            <a:ext cx="6847106" cy="5355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12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 high-end design</a:t>
            </a:r>
            <a:endParaRPr lang="zh-CN" altLang="en-US" sz="1200" dirty="0">
              <a:solidFill>
                <a:schemeClr val="bg1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矩形 4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243B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3" name="文本框 12"/>
          <p:cNvSpPr txBox="1"/>
          <p:nvPr/>
        </p:nvSpPr>
        <p:spPr>
          <a:xfrm>
            <a:off x="3912507" y="264221"/>
            <a:ext cx="4366986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3200" b="1" dirty="0">
                <a:ln w="19050">
                  <a:solidFill>
                    <a:schemeClr val="bg1"/>
                  </a:solidFill>
                </a:ln>
                <a:noFill/>
                <a:latin typeface="微软雅黑" panose="020B0503020204020204" pitchFamily="34" charset="-122"/>
                <a:ea typeface="微软雅黑" panose="020B0503020204020204" pitchFamily="34" charset="-122"/>
              </a:rPr>
              <a:t>添加您的主标题</a:t>
            </a:r>
            <a:endParaRPr lang="zh-CN" altLang="en-US" sz="3200" b="1" dirty="0">
              <a:ln w="19050">
                <a:solidFill>
                  <a:schemeClr val="bg1"/>
                </a:solidFill>
              </a:ln>
              <a:noFill/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cxnSp>
        <p:nvCxnSpPr>
          <p:cNvPr id="15" name="直接连接符 14"/>
          <p:cNvCxnSpPr/>
          <p:nvPr/>
        </p:nvCxnSpPr>
        <p:spPr>
          <a:xfrm>
            <a:off x="5849257" y="943248"/>
            <a:ext cx="493486" cy="0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aphicFrame>
        <p:nvGraphicFramePr>
          <p:cNvPr id="6" name="图表 5"/>
          <p:cNvGraphicFramePr/>
          <p:nvPr/>
        </p:nvGraphicFramePr>
        <p:xfrm>
          <a:off x="740783" y="1909561"/>
          <a:ext cx="4845824" cy="4311772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1"/>
          </a:graphicData>
        </a:graphic>
      </p:graphicFrame>
      <p:grpSp>
        <p:nvGrpSpPr>
          <p:cNvPr id="3" name="组合 2"/>
          <p:cNvGrpSpPr/>
          <p:nvPr/>
        </p:nvGrpSpPr>
        <p:grpSpPr>
          <a:xfrm>
            <a:off x="6305137" y="2090814"/>
            <a:ext cx="5430982" cy="1143705"/>
            <a:chOff x="6511636" y="1846536"/>
            <a:chExt cx="5430982" cy="1143705"/>
          </a:xfrm>
        </p:grpSpPr>
        <p:sp>
          <p:nvSpPr>
            <p:cNvPr id="2" name="矩形 1"/>
            <p:cNvSpPr/>
            <p:nvPr/>
          </p:nvSpPr>
          <p:spPr>
            <a:xfrm>
              <a:off x="6511636" y="1950483"/>
              <a:ext cx="695735" cy="69573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altLang="zh-CN" sz="3200" dirty="0">
                  <a:solidFill>
                    <a:srgbClr val="243B28"/>
                  </a:solidFill>
                  <a:latin typeface="Agency FB" panose="020B0503020202020204" pitchFamily="34" charset="0"/>
                </a:rPr>
                <a:t>01</a:t>
              </a:r>
              <a:endParaRPr lang="zh-CN" altLang="en-US" sz="3200" dirty="0">
                <a:solidFill>
                  <a:srgbClr val="243B28"/>
                </a:solidFill>
                <a:latin typeface="Agency FB" panose="020B0503020202020204" pitchFamily="34" charset="0"/>
              </a:endParaRPr>
            </a:p>
          </p:txBody>
        </p:sp>
        <p:grpSp>
          <p:nvGrpSpPr>
            <p:cNvPr id="7" name="组合 6"/>
            <p:cNvGrpSpPr/>
            <p:nvPr/>
          </p:nvGrpSpPr>
          <p:grpSpPr>
            <a:xfrm>
              <a:off x="7343057" y="1846536"/>
              <a:ext cx="4599561" cy="1143705"/>
              <a:chOff x="7714343" y="2525408"/>
              <a:chExt cx="4599561" cy="1143705"/>
            </a:xfrm>
          </p:grpSpPr>
          <p:sp>
            <p:nvSpPr>
              <p:cNvPr id="8" name="矩形 7"/>
              <p:cNvSpPr/>
              <p:nvPr/>
            </p:nvSpPr>
            <p:spPr>
              <a:xfrm>
                <a:off x="7858439" y="3068949"/>
                <a:ext cx="4455465" cy="600164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150000"/>
                  </a:lnSpc>
                </a:pPr>
                <a:r>
                  <a:rPr lang="en-US" altLang="zh-CN" sz="1100" dirty="0">
                    <a:solidFill>
                      <a:schemeClr val="bg1"/>
                    </a:solidFill>
                    <a:latin typeface="华文细黑" panose="02010600040101010101" pitchFamily="2" charset="-122"/>
                    <a:ea typeface="华文细黑" panose="02010600040101010101" pitchFamily="2" charset="-122"/>
                  </a:rPr>
                  <a:t>This PPT template for the rice husk designer pencil demo works, focusing</a:t>
                </a:r>
                <a:endParaRPr lang="zh-CN" altLang="en-US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endParaRPr>
              </a:p>
            </p:txBody>
          </p:sp>
          <p:sp>
            <p:nvSpPr>
              <p:cNvPr id="9" name="文本框 8"/>
              <p:cNvSpPr txBox="1"/>
              <p:nvPr/>
            </p:nvSpPr>
            <p:spPr>
              <a:xfrm>
                <a:off x="7714343" y="2525408"/>
                <a:ext cx="2164747" cy="523220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 algn="ctr"/>
                <a:r>
                  <a:rPr lang="en-US" altLang="zh-CN" sz="2800">
                    <a:solidFill>
                      <a:schemeClr val="bg1"/>
                    </a:solidFill>
                    <a:latin typeface="Agency FB" panose="020B0503020202020204" pitchFamily="34" charset="0"/>
                    <a:ea typeface="微软雅黑" panose="020B0503020204020204" pitchFamily="34" charset="-122"/>
                  </a:rPr>
                  <a:t>ADD YOUR TITLE</a:t>
                </a:r>
                <a:endParaRPr lang="zh-CN" altLang="en-US" sz="280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endParaRPr>
              </a:p>
            </p:txBody>
          </p:sp>
          <p:cxnSp>
            <p:nvCxnSpPr>
              <p:cNvPr id="10" name="直接连接符 9"/>
              <p:cNvCxnSpPr/>
              <p:nvPr/>
            </p:nvCxnSpPr>
            <p:spPr>
              <a:xfrm>
                <a:off x="7939315" y="3068949"/>
                <a:ext cx="537028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</p:grpSp>
      <p:grpSp>
        <p:nvGrpSpPr>
          <p:cNvPr id="12" name="组合 11"/>
          <p:cNvGrpSpPr/>
          <p:nvPr/>
        </p:nvGrpSpPr>
        <p:grpSpPr>
          <a:xfrm>
            <a:off x="6305137" y="3521906"/>
            <a:ext cx="5430982" cy="1143705"/>
            <a:chOff x="6511636" y="1846536"/>
            <a:chExt cx="5430982" cy="1143705"/>
          </a:xfrm>
        </p:grpSpPr>
        <p:sp>
          <p:nvSpPr>
            <p:cNvPr id="14" name="矩形 13"/>
            <p:cNvSpPr/>
            <p:nvPr/>
          </p:nvSpPr>
          <p:spPr>
            <a:xfrm>
              <a:off x="6511636" y="1950483"/>
              <a:ext cx="695735" cy="69573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altLang="zh-CN" sz="3200" dirty="0">
                  <a:solidFill>
                    <a:srgbClr val="243B28"/>
                  </a:solidFill>
                  <a:latin typeface="Agency FB" panose="020B0503020202020204" pitchFamily="34" charset="0"/>
                </a:rPr>
                <a:t>02</a:t>
              </a:r>
              <a:endParaRPr lang="zh-CN" altLang="en-US" sz="3200" dirty="0">
                <a:solidFill>
                  <a:srgbClr val="243B28"/>
                </a:solidFill>
                <a:latin typeface="Agency FB" panose="020B0503020202020204" pitchFamily="34" charset="0"/>
              </a:endParaRPr>
            </a:p>
          </p:txBody>
        </p:sp>
        <p:grpSp>
          <p:nvGrpSpPr>
            <p:cNvPr id="16" name="组合 15"/>
            <p:cNvGrpSpPr/>
            <p:nvPr/>
          </p:nvGrpSpPr>
          <p:grpSpPr>
            <a:xfrm>
              <a:off x="7343057" y="1846536"/>
              <a:ext cx="4599561" cy="1143705"/>
              <a:chOff x="7714343" y="2525408"/>
              <a:chExt cx="4599561" cy="1143705"/>
            </a:xfrm>
          </p:grpSpPr>
          <p:sp>
            <p:nvSpPr>
              <p:cNvPr id="17" name="矩形 16"/>
              <p:cNvSpPr/>
              <p:nvPr/>
            </p:nvSpPr>
            <p:spPr>
              <a:xfrm>
                <a:off x="7858439" y="3068949"/>
                <a:ext cx="4455465" cy="600164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150000"/>
                  </a:lnSpc>
                </a:pPr>
                <a:r>
                  <a:rPr lang="en-US" altLang="zh-CN" sz="1100" dirty="0">
                    <a:solidFill>
                      <a:schemeClr val="bg1"/>
                    </a:solidFill>
                    <a:latin typeface="华文细黑" panose="02010600040101010101" pitchFamily="2" charset="-122"/>
                    <a:ea typeface="华文细黑" panose="02010600040101010101" pitchFamily="2" charset="-122"/>
                  </a:rPr>
                  <a:t>This PPT template for the rice husk designer pencil demo works, focusing</a:t>
                </a:r>
                <a:endParaRPr lang="zh-CN" altLang="en-US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endParaRPr>
              </a:p>
            </p:txBody>
          </p:sp>
          <p:sp>
            <p:nvSpPr>
              <p:cNvPr id="18" name="文本框 17"/>
              <p:cNvSpPr txBox="1"/>
              <p:nvPr/>
            </p:nvSpPr>
            <p:spPr>
              <a:xfrm>
                <a:off x="7714343" y="2525408"/>
                <a:ext cx="2164747" cy="523220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 algn="ctr"/>
                <a:r>
                  <a:rPr lang="en-US" altLang="zh-CN" sz="2800">
                    <a:solidFill>
                      <a:schemeClr val="bg1"/>
                    </a:solidFill>
                    <a:latin typeface="Agency FB" panose="020B0503020202020204" pitchFamily="34" charset="0"/>
                    <a:ea typeface="微软雅黑" panose="020B0503020204020204" pitchFamily="34" charset="-122"/>
                  </a:rPr>
                  <a:t>ADD YOUR TITLE</a:t>
                </a:r>
                <a:endParaRPr lang="zh-CN" altLang="en-US" sz="280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endParaRPr>
              </a:p>
            </p:txBody>
          </p:sp>
          <p:cxnSp>
            <p:nvCxnSpPr>
              <p:cNvPr id="19" name="直接连接符 18"/>
              <p:cNvCxnSpPr/>
              <p:nvPr/>
            </p:nvCxnSpPr>
            <p:spPr>
              <a:xfrm>
                <a:off x="7939315" y="3068949"/>
                <a:ext cx="537028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</p:grpSp>
      <p:grpSp>
        <p:nvGrpSpPr>
          <p:cNvPr id="20" name="组合 19"/>
          <p:cNvGrpSpPr/>
          <p:nvPr/>
        </p:nvGrpSpPr>
        <p:grpSpPr>
          <a:xfrm>
            <a:off x="6305137" y="4952998"/>
            <a:ext cx="5430982" cy="1143705"/>
            <a:chOff x="6511636" y="1846536"/>
            <a:chExt cx="5430982" cy="1143705"/>
          </a:xfrm>
        </p:grpSpPr>
        <p:sp>
          <p:nvSpPr>
            <p:cNvPr id="21" name="矩形 20"/>
            <p:cNvSpPr/>
            <p:nvPr/>
          </p:nvSpPr>
          <p:spPr>
            <a:xfrm>
              <a:off x="6511636" y="1950483"/>
              <a:ext cx="695735" cy="69573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altLang="zh-CN" sz="3200" dirty="0">
                  <a:solidFill>
                    <a:srgbClr val="243B28"/>
                  </a:solidFill>
                  <a:latin typeface="Agency FB" panose="020B0503020202020204" pitchFamily="34" charset="0"/>
                </a:rPr>
                <a:t>03</a:t>
              </a:r>
              <a:endParaRPr lang="zh-CN" altLang="en-US" sz="3200" dirty="0">
                <a:solidFill>
                  <a:srgbClr val="243B28"/>
                </a:solidFill>
                <a:latin typeface="Agency FB" panose="020B0503020202020204" pitchFamily="34" charset="0"/>
              </a:endParaRPr>
            </a:p>
          </p:txBody>
        </p:sp>
        <p:grpSp>
          <p:nvGrpSpPr>
            <p:cNvPr id="22" name="组合 21"/>
            <p:cNvGrpSpPr/>
            <p:nvPr/>
          </p:nvGrpSpPr>
          <p:grpSpPr>
            <a:xfrm>
              <a:off x="7343057" y="1846536"/>
              <a:ext cx="4599561" cy="1143705"/>
              <a:chOff x="7714343" y="2525408"/>
              <a:chExt cx="4599561" cy="1143705"/>
            </a:xfrm>
          </p:grpSpPr>
          <p:sp>
            <p:nvSpPr>
              <p:cNvPr id="23" name="矩形 22"/>
              <p:cNvSpPr/>
              <p:nvPr/>
            </p:nvSpPr>
            <p:spPr>
              <a:xfrm>
                <a:off x="7858439" y="3068949"/>
                <a:ext cx="4455465" cy="600164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150000"/>
                  </a:lnSpc>
                </a:pPr>
                <a:r>
                  <a:rPr lang="en-US" altLang="zh-CN" sz="1100" dirty="0">
                    <a:solidFill>
                      <a:schemeClr val="bg1"/>
                    </a:solidFill>
                    <a:latin typeface="华文细黑" panose="02010600040101010101" pitchFamily="2" charset="-122"/>
                    <a:ea typeface="华文细黑" panose="02010600040101010101" pitchFamily="2" charset="-122"/>
                  </a:rPr>
                  <a:t>This PPT template for the rice husk designer pencil demo works, focusing</a:t>
                </a:r>
                <a:endParaRPr lang="zh-CN" altLang="en-US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endParaRPr>
              </a:p>
            </p:txBody>
          </p:sp>
          <p:sp>
            <p:nvSpPr>
              <p:cNvPr id="24" name="文本框 23"/>
              <p:cNvSpPr txBox="1"/>
              <p:nvPr/>
            </p:nvSpPr>
            <p:spPr>
              <a:xfrm>
                <a:off x="7714343" y="2525408"/>
                <a:ext cx="2164747" cy="523220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 algn="ctr"/>
                <a:r>
                  <a:rPr lang="en-US" altLang="zh-CN" sz="2800">
                    <a:solidFill>
                      <a:schemeClr val="bg1"/>
                    </a:solidFill>
                    <a:latin typeface="Agency FB" panose="020B0503020202020204" pitchFamily="34" charset="0"/>
                    <a:ea typeface="微软雅黑" panose="020B0503020204020204" pitchFamily="34" charset="-122"/>
                  </a:rPr>
                  <a:t>ADD YOUR TITLE</a:t>
                </a:r>
                <a:endParaRPr lang="zh-CN" altLang="en-US" sz="280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endParaRPr>
              </a:p>
            </p:txBody>
          </p:sp>
          <p:cxnSp>
            <p:nvCxnSpPr>
              <p:cNvPr id="25" name="直接连接符 24"/>
              <p:cNvCxnSpPr/>
              <p:nvPr/>
            </p:nvCxnSpPr>
            <p:spPr>
              <a:xfrm>
                <a:off x="7939315" y="3068949"/>
                <a:ext cx="537028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矩形 4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243B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3" name="文本框 12"/>
          <p:cNvSpPr txBox="1"/>
          <p:nvPr/>
        </p:nvSpPr>
        <p:spPr>
          <a:xfrm>
            <a:off x="3912507" y="264221"/>
            <a:ext cx="4366986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3200" b="1" dirty="0">
                <a:ln w="19050">
                  <a:solidFill>
                    <a:schemeClr val="bg1"/>
                  </a:solidFill>
                </a:ln>
                <a:noFill/>
                <a:latin typeface="微软雅黑" panose="020B0503020204020204" pitchFamily="34" charset="-122"/>
                <a:ea typeface="微软雅黑" panose="020B0503020204020204" pitchFamily="34" charset="-122"/>
              </a:rPr>
              <a:t>添加您的主标题</a:t>
            </a:r>
            <a:endParaRPr lang="zh-CN" altLang="en-US" sz="3200" b="1" dirty="0">
              <a:ln w="19050">
                <a:solidFill>
                  <a:schemeClr val="bg1"/>
                </a:solidFill>
              </a:ln>
              <a:noFill/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cxnSp>
        <p:nvCxnSpPr>
          <p:cNvPr id="15" name="直接连接符 14"/>
          <p:cNvCxnSpPr/>
          <p:nvPr/>
        </p:nvCxnSpPr>
        <p:spPr>
          <a:xfrm>
            <a:off x="5849257" y="943248"/>
            <a:ext cx="493486" cy="0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8" name="矩形 7"/>
          <p:cNvSpPr/>
          <p:nvPr/>
        </p:nvSpPr>
        <p:spPr>
          <a:xfrm>
            <a:off x="1223034" y="2688533"/>
            <a:ext cx="2598151" cy="3213503"/>
          </a:xfrm>
          <a:prstGeom prst="rect">
            <a:avLst/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7" name="椭圆 6"/>
          <p:cNvSpPr/>
          <p:nvPr/>
        </p:nvSpPr>
        <p:spPr>
          <a:xfrm>
            <a:off x="1872572" y="2038995"/>
            <a:ext cx="1299076" cy="1299076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zh-CN" sz="3200" dirty="0">
                <a:solidFill>
                  <a:srgbClr val="243B28"/>
                </a:solidFill>
                <a:latin typeface="Agency FB" panose="020B0503020202020204" pitchFamily="34" charset="0"/>
              </a:rPr>
              <a:t>2015</a:t>
            </a:r>
            <a:endParaRPr lang="zh-CN" altLang="en-US" sz="3200" dirty="0">
              <a:solidFill>
                <a:srgbClr val="243B28"/>
              </a:solidFill>
              <a:latin typeface="Agency FB" panose="020B0503020202020204" pitchFamily="34" charset="0"/>
            </a:endParaRPr>
          </a:p>
        </p:txBody>
      </p:sp>
      <p:sp>
        <p:nvSpPr>
          <p:cNvPr id="10" name="矩形 9"/>
          <p:cNvSpPr/>
          <p:nvPr/>
        </p:nvSpPr>
        <p:spPr>
          <a:xfrm>
            <a:off x="4796925" y="2688533"/>
            <a:ext cx="2598151" cy="3213503"/>
          </a:xfrm>
          <a:prstGeom prst="rect">
            <a:avLst/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1" name="椭圆 10"/>
          <p:cNvSpPr/>
          <p:nvPr/>
        </p:nvSpPr>
        <p:spPr>
          <a:xfrm>
            <a:off x="5446463" y="2038995"/>
            <a:ext cx="1299076" cy="1299076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zh-CN" sz="3200" dirty="0">
                <a:solidFill>
                  <a:srgbClr val="243B28"/>
                </a:solidFill>
                <a:latin typeface="Agency FB" panose="020B0503020202020204" pitchFamily="34" charset="0"/>
              </a:rPr>
              <a:t>2016</a:t>
            </a:r>
            <a:endParaRPr lang="zh-CN" altLang="en-US" sz="3200" dirty="0">
              <a:solidFill>
                <a:srgbClr val="243B28"/>
              </a:solidFill>
              <a:latin typeface="Agency FB" panose="020B0503020202020204" pitchFamily="34" charset="0"/>
            </a:endParaRPr>
          </a:p>
        </p:txBody>
      </p:sp>
      <p:sp>
        <p:nvSpPr>
          <p:cNvPr id="14" name="矩形 13"/>
          <p:cNvSpPr/>
          <p:nvPr/>
        </p:nvSpPr>
        <p:spPr>
          <a:xfrm>
            <a:off x="8370816" y="2688533"/>
            <a:ext cx="2598151" cy="3213503"/>
          </a:xfrm>
          <a:prstGeom prst="rect">
            <a:avLst/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6" name="椭圆 15"/>
          <p:cNvSpPr/>
          <p:nvPr/>
        </p:nvSpPr>
        <p:spPr>
          <a:xfrm>
            <a:off x="9020354" y="2038995"/>
            <a:ext cx="1299076" cy="1299076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zh-CN" sz="3200" dirty="0">
                <a:solidFill>
                  <a:srgbClr val="243B28"/>
                </a:solidFill>
                <a:latin typeface="Agency FB" panose="020B0503020202020204" pitchFamily="34" charset="0"/>
              </a:rPr>
              <a:t>2017</a:t>
            </a:r>
            <a:endParaRPr lang="zh-CN" altLang="en-US" sz="3200" dirty="0">
              <a:solidFill>
                <a:srgbClr val="243B28"/>
              </a:solidFill>
              <a:latin typeface="Agency FB" panose="020B0503020202020204" pitchFamily="34" charset="0"/>
            </a:endParaRPr>
          </a:p>
        </p:txBody>
      </p:sp>
      <p:grpSp>
        <p:nvGrpSpPr>
          <p:cNvPr id="3" name="组合 2"/>
          <p:cNvGrpSpPr/>
          <p:nvPr/>
        </p:nvGrpSpPr>
        <p:grpSpPr>
          <a:xfrm>
            <a:off x="1375057" y="3505297"/>
            <a:ext cx="2294101" cy="2285848"/>
            <a:chOff x="1375057" y="3505297"/>
            <a:chExt cx="2294101" cy="2285848"/>
          </a:xfrm>
        </p:grpSpPr>
        <p:grpSp>
          <p:nvGrpSpPr>
            <p:cNvPr id="17" name="组合 16"/>
            <p:cNvGrpSpPr/>
            <p:nvPr/>
          </p:nvGrpSpPr>
          <p:grpSpPr>
            <a:xfrm>
              <a:off x="1439735" y="3505297"/>
              <a:ext cx="2164747" cy="593524"/>
              <a:chOff x="1764735" y="2774469"/>
              <a:chExt cx="2164747" cy="593524"/>
            </a:xfrm>
          </p:grpSpPr>
          <p:sp>
            <p:nvSpPr>
              <p:cNvPr id="19" name="文本框 18"/>
              <p:cNvSpPr txBox="1"/>
              <p:nvPr/>
            </p:nvSpPr>
            <p:spPr>
              <a:xfrm>
                <a:off x="1764735" y="2774469"/>
                <a:ext cx="2164747" cy="523220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 algn="ctr"/>
                <a:r>
                  <a:rPr lang="en-US" altLang="zh-CN" sz="2800" dirty="0">
                    <a:solidFill>
                      <a:schemeClr val="bg1"/>
                    </a:solidFill>
                    <a:latin typeface="Agency FB" panose="020B0503020202020204" pitchFamily="34" charset="0"/>
                    <a:ea typeface="微软雅黑" panose="020B0503020204020204" pitchFamily="34" charset="-122"/>
                  </a:rPr>
                  <a:t>ADD YOUR TITLE</a:t>
                </a:r>
                <a:endParaRPr lang="zh-CN" altLang="en-US" sz="2800" dirty="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endParaRPr>
              </a:p>
            </p:txBody>
          </p:sp>
          <p:cxnSp>
            <p:nvCxnSpPr>
              <p:cNvPr id="20" name="直接连接符 19"/>
              <p:cNvCxnSpPr/>
              <p:nvPr/>
            </p:nvCxnSpPr>
            <p:spPr>
              <a:xfrm>
                <a:off x="2545583" y="3367993"/>
                <a:ext cx="603051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21" name="矩形 20"/>
            <p:cNvSpPr/>
            <p:nvPr/>
          </p:nvSpPr>
          <p:spPr>
            <a:xfrm>
              <a:off x="1375057" y="4175318"/>
              <a:ext cx="2294101" cy="161582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 production of high-end design husk designer pencil demo works, focusing on the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grpSp>
        <p:nvGrpSpPr>
          <p:cNvPr id="22" name="组合 21"/>
          <p:cNvGrpSpPr/>
          <p:nvPr/>
        </p:nvGrpSpPr>
        <p:grpSpPr>
          <a:xfrm>
            <a:off x="4948949" y="3505297"/>
            <a:ext cx="2294101" cy="2285848"/>
            <a:chOff x="1375057" y="3505297"/>
            <a:chExt cx="2294101" cy="2285848"/>
          </a:xfrm>
        </p:grpSpPr>
        <p:grpSp>
          <p:nvGrpSpPr>
            <p:cNvPr id="23" name="组合 22"/>
            <p:cNvGrpSpPr/>
            <p:nvPr/>
          </p:nvGrpSpPr>
          <p:grpSpPr>
            <a:xfrm>
              <a:off x="1439735" y="3505297"/>
              <a:ext cx="2164747" cy="593524"/>
              <a:chOff x="1764735" y="2774469"/>
              <a:chExt cx="2164747" cy="593524"/>
            </a:xfrm>
          </p:grpSpPr>
          <p:sp>
            <p:nvSpPr>
              <p:cNvPr id="25" name="文本框 24"/>
              <p:cNvSpPr txBox="1"/>
              <p:nvPr/>
            </p:nvSpPr>
            <p:spPr>
              <a:xfrm>
                <a:off x="1764735" y="2774469"/>
                <a:ext cx="2164747" cy="523220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 algn="ctr"/>
                <a:r>
                  <a:rPr lang="en-US" altLang="zh-CN" sz="2800" dirty="0">
                    <a:solidFill>
                      <a:schemeClr val="bg1"/>
                    </a:solidFill>
                    <a:latin typeface="Agency FB" panose="020B0503020202020204" pitchFamily="34" charset="0"/>
                    <a:ea typeface="微软雅黑" panose="020B0503020204020204" pitchFamily="34" charset="-122"/>
                  </a:rPr>
                  <a:t>ADD YOUR TITLE</a:t>
                </a:r>
                <a:endParaRPr lang="zh-CN" altLang="en-US" sz="2800" dirty="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endParaRPr>
              </a:p>
            </p:txBody>
          </p:sp>
          <p:cxnSp>
            <p:nvCxnSpPr>
              <p:cNvPr id="26" name="直接连接符 25"/>
              <p:cNvCxnSpPr/>
              <p:nvPr/>
            </p:nvCxnSpPr>
            <p:spPr>
              <a:xfrm>
                <a:off x="2545583" y="3367993"/>
                <a:ext cx="603051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24" name="矩形 23"/>
            <p:cNvSpPr/>
            <p:nvPr/>
          </p:nvSpPr>
          <p:spPr>
            <a:xfrm>
              <a:off x="1375057" y="4175318"/>
              <a:ext cx="2294101" cy="161582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 production of high-end design husk designer pencil demo works, focusing on the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grpSp>
        <p:nvGrpSpPr>
          <p:cNvPr id="27" name="组合 26"/>
          <p:cNvGrpSpPr/>
          <p:nvPr/>
        </p:nvGrpSpPr>
        <p:grpSpPr>
          <a:xfrm>
            <a:off x="8522840" y="3505297"/>
            <a:ext cx="2294101" cy="2285848"/>
            <a:chOff x="1375057" y="3505297"/>
            <a:chExt cx="2294101" cy="2285848"/>
          </a:xfrm>
        </p:grpSpPr>
        <p:grpSp>
          <p:nvGrpSpPr>
            <p:cNvPr id="28" name="组合 27"/>
            <p:cNvGrpSpPr/>
            <p:nvPr/>
          </p:nvGrpSpPr>
          <p:grpSpPr>
            <a:xfrm>
              <a:off x="1439735" y="3505297"/>
              <a:ext cx="2164747" cy="593524"/>
              <a:chOff x="1764735" y="2774469"/>
              <a:chExt cx="2164747" cy="593524"/>
            </a:xfrm>
          </p:grpSpPr>
          <p:sp>
            <p:nvSpPr>
              <p:cNvPr id="30" name="文本框 29"/>
              <p:cNvSpPr txBox="1"/>
              <p:nvPr/>
            </p:nvSpPr>
            <p:spPr>
              <a:xfrm>
                <a:off x="1764735" y="2774469"/>
                <a:ext cx="2164747" cy="523220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 algn="ctr"/>
                <a:r>
                  <a:rPr lang="en-US" altLang="zh-CN" sz="2800" dirty="0">
                    <a:solidFill>
                      <a:schemeClr val="bg1"/>
                    </a:solidFill>
                    <a:latin typeface="Agency FB" panose="020B0503020202020204" pitchFamily="34" charset="0"/>
                    <a:ea typeface="微软雅黑" panose="020B0503020204020204" pitchFamily="34" charset="-122"/>
                  </a:rPr>
                  <a:t>ADD YOUR TITLE</a:t>
                </a:r>
                <a:endParaRPr lang="zh-CN" altLang="en-US" sz="2800" dirty="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endParaRPr>
              </a:p>
            </p:txBody>
          </p:sp>
          <p:cxnSp>
            <p:nvCxnSpPr>
              <p:cNvPr id="31" name="直接连接符 30"/>
              <p:cNvCxnSpPr/>
              <p:nvPr/>
            </p:nvCxnSpPr>
            <p:spPr>
              <a:xfrm>
                <a:off x="2545583" y="3367993"/>
                <a:ext cx="603051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29" name="矩形 28"/>
            <p:cNvSpPr/>
            <p:nvPr/>
          </p:nvSpPr>
          <p:spPr>
            <a:xfrm>
              <a:off x="1375057" y="4175318"/>
              <a:ext cx="2294101" cy="161582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 production of high-end design husk designer pencil demo works, focusing on the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矩形 4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243B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3" name="文本框 12"/>
          <p:cNvSpPr txBox="1"/>
          <p:nvPr/>
        </p:nvSpPr>
        <p:spPr>
          <a:xfrm>
            <a:off x="3912507" y="264221"/>
            <a:ext cx="4366986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3200" b="1" dirty="0">
                <a:ln w="19050">
                  <a:solidFill>
                    <a:schemeClr val="bg1"/>
                  </a:solidFill>
                </a:ln>
                <a:noFill/>
                <a:latin typeface="微软雅黑" panose="020B0503020204020204" pitchFamily="34" charset="-122"/>
                <a:ea typeface="微软雅黑" panose="020B0503020204020204" pitchFamily="34" charset="-122"/>
              </a:rPr>
              <a:t>添加您的主标题</a:t>
            </a:r>
            <a:endParaRPr lang="zh-CN" altLang="en-US" sz="3200" b="1" dirty="0">
              <a:ln w="19050">
                <a:solidFill>
                  <a:schemeClr val="bg1"/>
                </a:solidFill>
              </a:ln>
              <a:noFill/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cxnSp>
        <p:nvCxnSpPr>
          <p:cNvPr id="15" name="直接连接符 14"/>
          <p:cNvCxnSpPr/>
          <p:nvPr/>
        </p:nvCxnSpPr>
        <p:spPr>
          <a:xfrm>
            <a:off x="5849257" y="943248"/>
            <a:ext cx="493486" cy="0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" name="任意多边形: 形状 1"/>
          <p:cNvSpPr/>
          <p:nvPr/>
        </p:nvSpPr>
        <p:spPr>
          <a:xfrm>
            <a:off x="443354" y="1988500"/>
            <a:ext cx="13217236" cy="3567174"/>
          </a:xfrm>
          <a:custGeom>
            <a:avLst/>
            <a:gdLst>
              <a:gd name="connsiteX0" fmla="*/ 0 w 12760036"/>
              <a:gd name="connsiteY0" fmla="*/ 3443781 h 3443781"/>
              <a:gd name="connsiteX1" fmla="*/ 1579418 w 12760036"/>
              <a:gd name="connsiteY1" fmla="*/ 949963 h 3443781"/>
              <a:gd name="connsiteX2" fmla="*/ 4114800 w 12760036"/>
              <a:gd name="connsiteY2" fmla="*/ 3111272 h 3443781"/>
              <a:gd name="connsiteX3" fmla="*/ 6109854 w 12760036"/>
              <a:gd name="connsiteY3" fmla="*/ 769854 h 3443781"/>
              <a:gd name="connsiteX4" fmla="*/ 8589818 w 12760036"/>
              <a:gd name="connsiteY4" fmla="*/ 2598654 h 3443781"/>
              <a:gd name="connsiteX5" fmla="*/ 10834254 w 12760036"/>
              <a:gd name="connsiteY5" fmla="*/ 340363 h 3443781"/>
              <a:gd name="connsiteX6" fmla="*/ 12760036 w 12760036"/>
              <a:gd name="connsiteY6" fmla="*/ 49417 h 344378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2760036" h="3443781">
                <a:moveTo>
                  <a:pt x="0" y="3443781"/>
                </a:moveTo>
                <a:cubicBezTo>
                  <a:pt x="446809" y="2224581"/>
                  <a:pt x="893618" y="1005381"/>
                  <a:pt x="1579418" y="949963"/>
                </a:cubicBezTo>
                <a:cubicBezTo>
                  <a:pt x="2265218" y="894545"/>
                  <a:pt x="3359727" y="3141290"/>
                  <a:pt x="4114800" y="3111272"/>
                </a:cubicBezTo>
                <a:cubicBezTo>
                  <a:pt x="4869873" y="3081254"/>
                  <a:pt x="5364018" y="855290"/>
                  <a:pt x="6109854" y="769854"/>
                </a:cubicBezTo>
                <a:cubicBezTo>
                  <a:pt x="6855690" y="684418"/>
                  <a:pt x="7802418" y="2670236"/>
                  <a:pt x="8589818" y="2598654"/>
                </a:cubicBezTo>
                <a:cubicBezTo>
                  <a:pt x="9377218" y="2527072"/>
                  <a:pt x="10139218" y="765236"/>
                  <a:pt x="10834254" y="340363"/>
                </a:cubicBezTo>
                <a:cubicBezTo>
                  <a:pt x="11529290" y="-84510"/>
                  <a:pt x="12144663" y="-17547"/>
                  <a:pt x="12760036" y="49417"/>
                </a:cubicBezTo>
              </a:path>
            </a:pathLst>
          </a:cu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3" name="椭圆 2"/>
          <p:cNvSpPr/>
          <p:nvPr/>
        </p:nvSpPr>
        <p:spPr>
          <a:xfrm>
            <a:off x="1662554" y="2660073"/>
            <a:ext cx="768927" cy="768927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zh-CN" sz="2400" dirty="0">
                <a:solidFill>
                  <a:srgbClr val="243B28"/>
                </a:solidFill>
                <a:latin typeface="Agency FB" panose="020B0503020202020204" pitchFamily="34" charset="0"/>
              </a:rPr>
              <a:t>01</a:t>
            </a:r>
            <a:endParaRPr lang="zh-CN" altLang="en-US" sz="2400" dirty="0">
              <a:solidFill>
                <a:srgbClr val="243B28"/>
              </a:solidFill>
              <a:latin typeface="Agency FB" panose="020B0503020202020204" pitchFamily="34" charset="0"/>
            </a:endParaRPr>
          </a:p>
        </p:txBody>
      </p:sp>
      <p:sp>
        <p:nvSpPr>
          <p:cNvPr id="7" name="椭圆 6"/>
          <p:cNvSpPr/>
          <p:nvPr/>
        </p:nvSpPr>
        <p:spPr>
          <a:xfrm>
            <a:off x="4391900" y="4786747"/>
            <a:ext cx="768927" cy="768927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zh-CN" sz="2400" dirty="0">
                <a:solidFill>
                  <a:srgbClr val="243B28"/>
                </a:solidFill>
                <a:latin typeface="Agency FB" panose="020B0503020202020204" pitchFamily="34" charset="0"/>
              </a:rPr>
              <a:t>02</a:t>
            </a:r>
            <a:endParaRPr lang="zh-CN" altLang="en-US" sz="2400" dirty="0">
              <a:solidFill>
                <a:srgbClr val="243B28"/>
              </a:solidFill>
              <a:latin typeface="Agency FB" panose="020B0503020202020204" pitchFamily="34" charset="0"/>
            </a:endParaRPr>
          </a:p>
        </p:txBody>
      </p:sp>
      <p:sp>
        <p:nvSpPr>
          <p:cNvPr id="8" name="椭圆 7"/>
          <p:cNvSpPr/>
          <p:nvPr/>
        </p:nvSpPr>
        <p:spPr>
          <a:xfrm>
            <a:off x="6393881" y="2453032"/>
            <a:ext cx="768927" cy="768927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zh-CN" sz="2400" dirty="0">
                <a:solidFill>
                  <a:srgbClr val="243B28"/>
                </a:solidFill>
                <a:latin typeface="Agency FB" panose="020B0503020202020204" pitchFamily="34" charset="0"/>
              </a:rPr>
              <a:t>03</a:t>
            </a:r>
            <a:endParaRPr lang="zh-CN" altLang="en-US" sz="2400" dirty="0">
              <a:solidFill>
                <a:srgbClr val="243B28"/>
              </a:solidFill>
              <a:latin typeface="Agency FB" panose="020B0503020202020204" pitchFamily="34" charset="0"/>
            </a:endParaRPr>
          </a:p>
        </p:txBody>
      </p:sp>
      <p:sp>
        <p:nvSpPr>
          <p:cNvPr id="9" name="椭圆 8"/>
          <p:cNvSpPr/>
          <p:nvPr/>
        </p:nvSpPr>
        <p:spPr>
          <a:xfrm>
            <a:off x="9081662" y="4226414"/>
            <a:ext cx="768927" cy="768927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zh-CN" sz="2400" dirty="0">
                <a:solidFill>
                  <a:srgbClr val="243B28"/>
                </a:solidFill>
                <a:latin typeface="Agency FB" panose="020B0503020202020204" pitchFamily="34" charset="0"/>
              </a:rPr>
              <a:t>04</a:t>
            </a:r>
            <a:endParaRPr lang="zh-CN" altLang="en-US" sz="2400" dirty="0">
              <a:solidFill>
                <a:srgbClr val="243B28"/>
              </a:solidFill>
              <a:latin typeface="Agency FB" panose="020B0503020202020204" pitchFamily="34" charset="0"/>
            </a:endParaRPr>
          </a:p>
        </p:txBody>
      </p:sp>
      <p:sp>
        <p:nvSpPr>
          <p:cNvPr id="6" name="任意多边形: 形状 5"/>
          <p:cNvSpPr/>
          <p:nvPr/>
        </p:nvSpPr>
        <p:spPr>
          <a:xfrm>
            <a:off x="-1316173" y="5555674"/>
            <a:ext cx="1759527" cy="1352218"/>
          </a:xfrm>
          <a:custGeom>
            <a:avLst/>
            <a:gdLst>
              <a:gd name="connsiteX0" fmla="*/ 1759527 w 1759527"/>
              <a:gd name="connsiteY0" fmla="*/ 0 h 1352218"/>
              <a:gd name="connsiteX1" fmla="*/ 1163782 w 1759527"/>
              <a:gd name="connsiteY1" fmla="*/ 1205346 h 1352218"/>
              <a:gd name="connsiteX2" fmla="*/ 0 w 1759527"/>
              <a:gd name="connsiteY2" fmla="*/ 1288473 h 135221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759527" h="1352218">
                <a:moveTo>
                  <a:pt x="1759527" y="0"/>
                </a:moveTo>
                <a:cubicBezTo>
                  <a:pt x="1608281" y="495300"/>
                  <a:pt x="1457036" y="990601"/>
                  <a:pt x="1163782" y="1205346"/>
                </a:cubicBezTo>
                <a:cubicBezTo>
                  <a:pt x="870528" y="1420091"/>
                  <a:pt x="435264" y="1354282"/>
                  <a:pt x="0" y="1288473"/>
                </a:cubicBezTo>
              </a:path>
            </a:pathLst>
          </a:cu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12" name="组合 11"/>
          <p:cNvGrpSpPr/>
          <p:nvPr/>
        </p:nvGrpSpPr>
        <p:grpSpPr>
          <a:xfrm>
            <a:off x="904442" y="3835048"/>
            <a:ext cx="2294101" cy="2031932"/>
            <a:chOff x="1375057" y="3505297"/>
            <a:chExt cx="2294101" cy="2031932"/>
          </a:xfrm>
        </p:grpSpPr>
        <p:grpSp>
          <p:nvGrpSpPr>
            <p:cNvPr id="14" name="组合 13"/>
            <p:cNvGrpSpPr/>
            <p:nvPr/>
          </p:nvGrpSpPr>
          <p:grpSpPr>
            <a:xfrm>
              <a:off x="1439735" y="3505297"/>
              <a:ext cx="2164747" cy="593524"/>
              <a:chOff x="1764735" y="2774469"/>
              <a:chExt cx="2164747" cy="593524"/>
            </a:xfrm>
          </p:grpSpPr>
          <p:sp>
            <p:nvSpPr>
              <p:cNvPr id="17" name="文本框 16"/>
              <p:cNvSpPr txBox="1"/>
              <p:nvPr/>
            </p:nvSpPr>
            <p:spPr>
              <a:xfrm>
                <a:off x="1764735" y="2774469"/>
                <a:ext cx="2164747" cy="523220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 algn="ctr"/>
                <a:r>
                  <a:rPr lang="en-US" altLang="zh-CN" sz="2800" dirty="0">
                    <a:solidFill>
                      <a:schemeClr val="bg1"/>
                    </a:solidFill>
                    <a:latin typeface="Agency FB" panose="020B0503020202020204" pitchFamily="34" charset="0"/>
                    <a:ea typeface="微软雅黑" panose="020B0503020204020204" pitchFamily="34" charset="-122"/>
                  </a:rPr>
                  <a:t>ADD YOUR TITLE</a:t>
                </a:r>
                <a:endParaRPr lang="zh-CN" altLang="en-US" sz="2800" dirty="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endParaRPr>
              </a:p>
            </p:txBody>
          </p:sp>
          <p:cxnSp>
            <p:nvCxnSpPr>
              <p:cNvPr id="18" name="直接连接符 17"/>
              <p:cNvCxnSpPr/>
              <p:nvPr/>
            </p:nvCxnSpPr>
            <p:spPr>
              <a:xfrm>
                <a:off x="2545583" y="3367993"/>
                <a:ext cx="603051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16" name="矩形 15"/>
            <p:cNvSpPr/>
            <p:nvPr/>
          </p:nvSpPr>
          <p:spPr>
            <a:xfrm>
              <a:off x="1375057" y="4175318"/>
              <a:ext cx="2294101" cy="136191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 production of high-end design husk designer pencil demo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grpSp>
        <p:nvGrpSpPr>
          <p:cNvPr id="19" name="组合 18"/>
          <p:cNvGrpSpPr/>
          <p:nvPr/>
        </p:nvGrpSpPr>
        <p:grpSpPr>
          <a:xfrm>
            <a:off x="5631293" y="3835048"/>
            <a:ext cx="2294101" cy="2031932"/>
            <a:chOff x="1375057" y="3505297"/>
            <a:chExt cx="2294101" cy="2031932"/>
          </a:xfrm>
        </p:grpSpPr>
        <p:grpSp>
          <p:nvGrpSpPr>
            <p:cNvPr id="20" name="组合 19"/>
            <p:cNvGrpSpPr/>
            <p:nvPr/>
          </p:nvGrpSpPr>
          <p:grpSpPr>
            <a:xfrm>
              <a:off x="1439735" y="3505297"/>
              <a:ext cx="2164747" cy="593524"/>
              <a:chOff x="1764735" y="2774469"/>
              <a:chExt cx="2164747" cy="593524"/>
            </a:xfrm>
          </p:grpSpPr>
          <p:sp>
            <p:nvSpPr>
              <p:cNvPr id="22" name="文本框 21"/>
              <p:cNvSpPr txBox="1"/>
              <p:nvPr/>
            </p:nvSpPr>
            <p:spPr>
              <a:xfrm>
                <a:off x="1764735" y="2774469"/>
                <a:ext cx="2164747" cy="523220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 algn="ctr"/>
                <a:r>
                  <a:rPr lang="en-US" altLang="zh-CN" sz="2800" dirty="0">
                    <a:solidFill>
                      <a:schemeClr val="bg1"/>
                    </a:solidFill>
                    <a:latin typeface="Agency FB" panose="020B0503020202020204" pitchFamily="34" charset="0"/>
                    <a:ea typeface="微软雅黑" panose="020B0503020204020204" pitchFamily="34" charset="-122"/>
                  </a:rPr>
                  <a:t>ADD YOUR TITLE</a:t>
                </a:r>
                <a:endParaRPr lang="zh-CN" altLang="en-US" sz="2800" dirty="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endParaRPr>
              </a:p>
            </p:txBody>
          </p:sp>
          <p:cxnSp>
            <p:nvCxnSpPr>
              <p:cNvPr id="23" name="直接连接符 22"/>
              <p:cNvCxnSpPr/>
              <p:nvPr/>
            </p:nvCxnSpPr>
            <p:spPr>
              <a:xfrm>
                <a:off x="2545583" y="3367993"/>
                <a:ext cx="603051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21" name="矩形 20"/>
            <p:cNvSpPr/>
            <p:nvPr/>
          </p:nvSpPr>
          <p:spPr>
            <a:xfrm>
              <a:off x="1375057" y="4175318"/>
              <a:ext cx="2294101" cy="136191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 production of high-end design husk designer pencil demo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grpSp>
        <p:nvGrpSpPr>
          <p:cNvPr id="24" name="组合 23"/>
          <p:cNvGrpSpPr/>
          <p:nvPr/>
        </p:nvGrpSpPr>
        <p:grpSpPr>
          <a:xfrm>
            <a:off x="3546992" y="2064726"/>
            <a:ext cx="2294101" cy="2031932"/>
            <a:chOff x="1375057" y="3505297"/>
            <a:chExt cx="2294101" cy="2031932"/>
          </a:xfrm>
        </p:grpSpPr>
        <p:grpSp>
          <p:nvGrpSpPr>
            <p:cNvPr id="25" name="组合 24"/>
            <p:cNvGrpSpPr/>
            <p:nvPr/>
          </p:nvGrpSpPr>
          <p:grpSpPr>
            <a:xfrm>
              <a:off x="1439735" y="3505297"/>
              <a:ext cx="2164747" cy="593524"/>
              <a:chOff x="1764735" y="2774469"/>
              <a:chExt cx="2164747" cy="593524"/>
            </a:xfrm>
          </p:grpSpPr>
          <p:sp>
            <p:nvSpPr>
              <p:cNvPr id="27" name="文本框 26"/>
              <p:cNvSpPr txBox="1"/>
              <p:nvPr/>
            </p:nvSpPr>
            <p:spPr>
              <a:xfrm>
                <a:off x="1764735" y="2774469"/>
                <a:ext cx="2164747" cy="523220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 algn="ctr"/>
                <a:r>
                  <a:rPr lang="en-US" altLang="zh-CN" sz="2800" dirty="0">
                    <a:solidFill>
                      <a:schemeClr val="bg1"/>
                    </a:solidFill>
                    <a:latin typeface="Agency FB" panose="020B0503020202020204" pitchFamily="34" charset="0"/>
                    <a:ea typeface="微软雅黑" panose="020B0503020204020204" pitchFamily="34" charset="-122"/>
                  </a:rPr>
                  <a:t>ADD YOUR TITLE</a:t>
                </a:r>
                <a:endParaRPr lang="zh-CN" altLang="en-US" sz="2800" dirty="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endParaRPr>
              </a:p>
            </p:txBody>
          </p:sp>
          <p:cxnSp>
            <p:nvCxnSpPr>
              <p:cNvPr id="28" name="直接连接符 27"/>
              <p:cNvCxnSpPr/>
              <p:nvPr/>
            </p:nvCxnSpPr>
            <p:spPr>
              <a:xfrm>
                <a:off x="2545583" y="3367993"/>
                <a:ext cx="603051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26" name="矩形 25"/>
            <p:cNvSpPr/>
            <p:nvPr/>
          </p:nvSpPr>
          <p:spPr>
            <a:xfrm>
              <a:off x="1375057" y="4175318"/>
              <a:ext cx="2294101" cy="136191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 production of high-end design husk designer pencil demo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grpSp>
        <p:nvGrpSpPr>
          <p:cNvPr id="29" name="组合 28"/>
          <p:cNvGrpSpPr/>
          <p:nvPr/>
        </p:nvGrpSpPr>
        <p:grpSpPr>
          <a:xfrm>
            <a:off x="8128721" y="1988500"/>
            <a:ext cx="2294101" cy="2031932"/>
            <a:chOff x="1375057" y="3505297"/>
            <a:chExt cx="2294101" cy="2031932"/>
          </a:xfrm>
        </p:grpSpPr>
        <p:grpSp>
          <p:nvGrpSpPr>
            <p:cNvPr id="30" name="组合 29"/>
            <p:cNvGrpSpPr/>
            <p:nvPr/>
          </p:nvGrpSpPr>
          <p:grpSpPr>
            <a:xfrm>
              <a:off x="1439735" y="3505297"/>
              <a:ext cx="2164747" cy="593524"/>
              <a:chOff x="1764735" y="2774469"/>
              <a:chExt cx="2164747" cy="593524"/>
            </a:xfrm>
          </p:grpSpPr>
          <p:sp>
            <p:nvSpPr>
              <p:cNvPr id="32" name="文本框 31"/>
              <p:cNvSpPr txBox="1"/>
              <p:nvPr/>
            </p:nvSpPr>
            <p:spPr>
              <a:xfrm>
                <a:off x="1764735" y="2774469"/>
                <a:ext cx="2164747" cy="523220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 algn="ctr"/>
                <a:r>
                  <a:rPr lang="en-US" altLang="zh-CN" sz="2800" dirty="0">
                    <a:solidFill>
                      <a:schemeClr val="bg1"/>
                    </a:solidFill>
                    <a:latin typeface="Agency FB" panose="020B0503020202020204" pitchFamily="34" charset="0"/>
                    <a:ea typeface="微软雅黑" panose="020B0503020204020204" pitchFamily="34" charset="-122"/>
                  </a:rPr>
                  <a:t>ADD YOUR TITLE</a:t>
                </a:r>
                <a:endParaRPr lang="zh-CN" altLang="en-US" sz="2800" dirty="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endParaRPr>
              </a:p>
            </p:txBody>
          </p:sp>
          <p:cxnSp>
            <p:nvCxnSpPr>
              <p:cNvPr id="33" name="直接连接符 32"/>
              <p:cNvCxnSpPr/>
              <p:nvPr/>
            </p:nvCxnSpPr>
            <p:spPr>
              <a:xfrm>
                <a:off x="2545583" y="3367993"/>
                <a:ext cx="603051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31" name="矩形 30"/>
            <p:cNvSpPr/>
            <p:nvPr/>
          </p:nvSpPr>
          <p:spPr>
            <a:xfrm>
              <a:off x="1375057" y="4175318"/>
              <a:ext cx="2294101" cy="136191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 production of high-end design husk designer pencil demo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矩形 4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243B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18" name="组合 17"/>
          <p:cNvGrpSpPr/>
          <p:nvPr/>
        </p:nvGrpSpPr>
        <p:grpSpPr>
          <a:xfrm>
            <a:off x="5272314" y="0"/>
            <a:ext cx="1647372" cy="1001486"/>
            <a:chOff x="5239657" y="0"/>
            <a:chExt cx="1647372" cy="1001486"/>
          </a:xfrm>
        </p:grpSpPr>
        <p:cxnSp>
          <p:nvCxnSpPr>
            <p:cNvPr id="10" name="直接连接符 9"/>
            <p:cNvCxnSpPr/>
            <p:nvPr/>
          </p:nvCxnSpPr>
          <p:spPr>
            <a:xfrm>
              <a:off x="5239657" y="0"/>
              <a:ext cx="0" cy="1001486"/>
            </a:xfrm>
            <a:prstGeom prst="line">
              <a:avLst/>
            </a:prstGeom>
            <a:ln w="38100">
              <a:solidFill>
                <a:srgbClr val="A7B0A8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7" name="直接连接符 16"/>
            <p:cNvCxnSpPr/>
            <p:nvPr/>
          </p:nvCxnSpPr>
          <p:spPr>
            <a:xfrm>
              <a:off x="6887029" y="0"/>
              <a:ext cx="0" cy="1001486"/>
            </a:xfrm>
            <a:prstGeom prst="line">
              <a:avLst/>
            </a:prstGeom>
            <a:ln w="38100">
              <a:solidFill>
                <a:srgbClr val="A7B0A8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pic>
        <p:nvPicPr>
          <p:cNvPr id="7" name="图片 6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1" y="1460500"/>
            <a:ext cx="12192000" cy="5397500"/>
          </a:xfrm>
          <a:prstGeom prst="rect">
            <a:avLst/>
          </a:prstGeom>
        </p:spPr>
      </p:pic>
      <p:pic>
        <p:nvPicPr>
          <p:cNvPr id="8" name="图片 7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1786" t="1798" r="19762" b="5698"/>
          <a:stretch>
            <a:fillRect/>
          </a:stretch>
        </p:blipFill>
        <p:spPr>
          <a:xfrm rot="221770">
            <a:off x="1924192" y="598713"/>
            <a:ext cx="8343617" cy="5845629"/>
          </a:xfrm>
          <a:prstGeom prst="rect">
            <a:avLst/>
          </a:prstGeom>
        </p:spPr>
      </p:pic>
      <p:sp>
        <p:nvSpPr>
          <p:cNvPr id="19" name="文本框 18"/>
          <p:cNvSpPr txBox="1"/>
          <p:nvPr/>
        </p:nvSpPr>
        <p:spPr>
          <a:xfrm>
            <a:off x="4521861" y="1663311"/>
            <a:ext cx="3148279" cy="221599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zh-CN" sz="13800" b="1" dirty="0">
                <a:ln w="19050">
                  <a:solidFill>
                    <a:schemeClr val="bg1"/>
                  </a:solidFill>
                </a:ln>
                <a:noFill/>
                <a:latin typeface="微软雅黑" panose="020B0503020204020204" pitchFamily="34" charset="-122"/>
                <a:ea typeface="微软雅黑" panose="020B0503020204020204" pitchFamily="34" charset="-122"/>
              </a:rPr>
              <a:t>04</a:t>
            </a:r>
            <a:endParaRPr lang="zh-CN" altLang="en-US" sz="13800" b="1" dirty="0">
              <a:ln w="19050">
                <a:solidFill>
                  <a:schemeClr val="bg1"/>
                </a:solidFill>
              </a:ln>
              <a:noFill/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2" name="文本框 31"/>
          <p:cNvSpPr txBox="1"/>
          <p:nvPr/>
        </p:nvSpPr>
        <p:spPr>
          <a:xfrm>
            <a:off x="3912507" y="3631536"/>
            <a:ext cx="4366986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3600" b="1" dirty="0">
                <a:ln w="19050">
                  <a:solidFill>
                    <a:schemeClr val="bg1"/>
                  </a:solidFill>
                </a:ln>
                <a:noFill/>
                <a:latin typeface="微软雅黑" panose="020B0503020204020204" pitchFamily="34" charset="-122"/>
                <a:ea typeface="微软雅黑" panose="020B0503020204020204" pitchFamily="34" charset="-122"/>
              </a:rPr>
              <a:t>添加您的主标题</a:t>
            </a:r>
            <a:endParaRPr lang="zh-CN" altLang="en-US" sz="3600" b="1" dirty="0">
              <a:ln w="19050">
                <a:solidFill>
                  <a:schemeClr val="bg1"/>
                </a:solidFill>
              </a:ln>
              <a:noFill/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cxnSp>
        <p:nvCxnSpPr>
          <p:cNvPr id="4" name="直接连接符 3"/>
          <p:cNvCxnSpPr/>
          <p:nvPr/>
        </p:nvCxnSpPr>
        <p:spPr>
          <a:xfrm>
            <a:off x="5754915" y="4412343"/>
            <a:ext cx="682171" cy="0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3" name="矩形 32"/>
          <p:cNvSpPr/>
          <p:nvPr/>
        </p:nvSpPr>
        <p:spPr>
          <a:xfrm>
            <a:off x="2672447" y="4689237"/>
            <a:ext cx="6847106" cy="5355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12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 high-end design</a:t>
            </a:r>
            <a:endParaRPr lang="zh-CN" altLang="en-US" sz="1200" dirty="0">
              <a:solidFill>
                <a:schemeClr val="bg1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矩形 4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243B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3" name="文本框 12"/>
          <p:cNvSpPr txBox="1"/>
          <p:nvPr/>
        </p:nvSpPr>
        <p:spPr>
          <a:xfrm>
            <a:off x="3912507" y="264221"/>
            <a:ext cx="4366986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3200" b="1" dirty="0">
                <a:ln w="19050">
                  <a:solidFill>
                    <a:schemeClr val="bg1"/>
                  </a:solidFill>
                </a:ln>
                <a:noFill/>
                <a:latin typeface="微软雅黑" panose="020B0503020204020204" pitchFamily="34" charset="-122"/>
                <a:ea typeface="微软雅黑" panose="020B0503020204020204" pitchFamily="34" charset="-122"/>
              </a:rPr>
              <a:t>添加您的主标题</a:t>
            </a:r>
            <a:endParaRPr lang="zh-CN" altLang="en-US" sz="3200" b="1" dirty="0">
              <a:ln w="19050">
                <a:solidFill>
                  <a:schemeClr val="bg1"/>
                </a:solidFill>
              </a:ln>
              <a:noFill/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cxnSp>
        <p:nvCxnSpPr>
          <p:cNvPr id="15" name="直接连接符 14"/>
          <p:cNvCxnSpPr/>
          <p:nvPr/>
        </p:nvCxnSpPr>
        <p:spPr>
          <a:xfrm>
            <a:off x="5849257" y="943248"/>
            <a:ext cx="493486" cy="0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aphicFrame>
        <p:nvGraphicFramePr>
          <p:cNvPr id="6" name="图表 5"/>
          <p:cNvGraphicFramePr/>
          <p:nvPr/>
        </p:nvGraphicFramePr>
        <p:xfrm>
          <a:off x="3142377" y="2189017"/>
          <a:ext cx="5907247" cy="3938165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1"/>
          </a:graphicData>
        </a:graphic>
      </p:graphicFrame>
      <p:grpSp>
        <p:nvGrpSpPr>
          <p:cNvPr id="7" name="组合 6"/>
          <p:cNvGrpSpPr/>
          <p:nvPr/>
        </p:nvGrpSpPr>
        <p:grpSpPr>
          <a:xfrm>
            <a:off x="7744839" y="2303736"/>
            <a:ext cx="4098313" cy="1112864"/>
            <a:chOff x="7714343" y="2525408"/>
            <a:chExt cx="4098313" cy="1112864"/>
          </a:xfrm>
        </p:grpSpPr>
        <p:sp>
          <p:nvSpPr>
            <p:cNvPr id="8" name="矩形 7"/>
            <p:cNvSpPr/>
            <p:nvPr/>
          </p:nvSpPr>
          <p:spPr>
            <a:xfrm>
              <a:off x="7858439" y="3068949"/>
              <a:ext cx="3954217" cy="569323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</a:t>
              </a:r>
              <a:r>
                <a:rPr lang="en-US" altLang="zh-CN" sz="110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, focusing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9" name="文本框 8"/>
            <p:cNvSpPr txBox="1"/>
            <p:nvPr/>
          </p:nvSpPr>
          <p:spPr>
            <a:xfrm>
              <a:off x="7714343" y="2525408"/>
              <a:ext cx="2164747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280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rPr>
                <a:t>ADD YOUR TITLE</a:t>
              </a:r>
              <a:endParaRPr lang="zh-CN" altLang="en-US" sz="2800">
                <a:solidFill>
                  <a:schemeClr val="bg1"/>
                </a:solidFill>
                <a:latin typeface="Agency FB" panose="020B0503020202020204" pitchFamily="34" charset="0"/>
                <a:ea typeface="微软雅黑" panose="020B0503020204020204" pitchFamily="34" charset="-122"/>
              </a:endParaRPr>
            </a:p>
          </p:txBody>
        </p:sp>
        <p:cxnSp>
          <p:nvCxnSpPr>
            <p:cNvPr id="10" name="直接连接符 9"/>
            <p:cNvCxnSpPr/>
            <p:nvPr/>
          </p:nvCxnSpPr>
          <p:spPr>
            <a:xfrm>
              <a:off x="7939315" y="3068949"/>
              <a:ext cx="537028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11" name="组合 10"/>
          <p:cNvGrpSpPr/>
          <p:nvPr/>
        </p:nvGrpSpPr>
        <p:grpSpPr>
          <a:xfrm>
            <a:off x="376557" y="2360367"/>
            <a:ext cx="3954217" cy="1112864"/>
            <a:chOff x="-608230" y="3097260"/>
            <a:chExt cx="3954217" cy="1112864"/>
          </a:xfrm>
        </p:grpSpPr>
        <p:sp>
          <p:nvSpPr>
            <p:cNvPr id="12" name="矩形 11"/>
            <p:cNvSpPr/>
            <p:nvPr/>
          </p:nvSpPr>
          <p:spPr>
            <a:xfrm>
              <a:off x="-608230" y="3640801"/>
              <a:ext cx="3954217" cy="569323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</a:t>
              </a:r>
              <a:r>
                <a:rPr lang="en-US" altLang="zh-CN" sz="110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, focusing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4" name="文本框 13"/>
            <p:cNvSpPr txBox="1"/>
            <p:nvPr/>
          </p:nvSpPr>
          <p:spPr>
            <a:xfrm>
              <a:off x="1181240" y="3097260"/>
              <a:ext cx="2164747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zh-CN" sz="280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rPr>
                <a:t>ADD YOUR TITLE</a:t>
              </a:r>
              <a:endParaRPr lang="zh-CN" altLang="en-US" sz="2800">
                <a:solidFill>
                  <a:schemeClr val="bg1"/>
                </a:solidFill>
                <a:latin typeface="Agency FB" panose="020B0503020202020204" pitchFamily="34" charset="0"/>
                <a:ea typeface="微软雅黑" panose="020B0503020204020204" pitchFamily="34" charset="-122"/>
              </a:endParaRPr>
            </a:p>
          </p:txBody>
        </p:sp>
        <p:cxnSp>
          <p:nvCxnSpPr>
            <p:cNvPr id="16" name="直接连接符 15"/>
            <p:cNvCxnSpPr/>
            <p:nvPr/>
          </p:nvCxnSpPr>
          <p:spPr>
            <a:xfrm>
              <a:off x="2692847" y="3640801"/>
              <a:ext cx="537028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17" name="组合 16"/>
          <p:cNvGrpSpPr/>
          <p:nvPr/>
        </p:nvGrpSpPr>
        <p:grpSpPr>
          <a:xfrm>
            <a:off x="7744839" y="4738349"/>
            <a:ext cx="4098313" cy="1112864"/>
            <a:chOff x="7714343" y="2525408"/>
            <a:chExt cx="4098313" cy="1112864"/>
          </a:xfrm>
        </p:grpSpPr>
        <p:sp>
          <p:nvSpPr>
            <p:cNvPr id="18" name="矩形 17"/>
            <p:cNvSpPr/>
            <p:nvPr/>
          </p:nvSpPr>
          <p:spPr>
            <a:xfrm>
              <a:off x="7858439" y="3068949"/>
              <a:ext cx="3954217" cy="569323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</a:t>
              </a:r>
              <a:r>
                <a:rPr lang="en-US" altLang="zh-CN" sz="110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, focusing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9" name="文本框 18"/>
            <p:cNvSpPr txBox="1"/>
            <p:nvPr/>
          </p:nvSpPr>
          <p:spPr>
            <a:xfrm>
              <a:off x="7714343" y="2525408"/>
              <a:ext cx="2164747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280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rPr>
                <a:t>ADD YOUR TITLE</a:t>
              </a:r>
              <a:endParaRPr lang="zh-CN" altLang="en-US" sz="2800">
                <a:solidFill>
                  <a:schemeClr val="bg1"/>
                </a:solidFill>
                <a:latin typeface="Agency FB" panose="020B0503020202020204" pitchFamily="34" charset="0"/>
                <a:ea typeface="微软雅黑" panose="020B0503020204020204" pitchFamily="34" charset="-122"/>
              </a:endParaRPr>
            </a:p>
          </p:txBody>
        </p:sp>
        <p:cxnSp>
          <p:nvCxnSpPr>
            <p:cNvPr id="20" name="直接连接符 19"/>
            <p:cNvCxnSpPr/>
            <p:nvPr/>
          </p:nvCxnSpPr>
          <p:spPr>
            <a:xfrm>
              <a:off x="7939315" y="3068949"/>
              <a:ext cx="537028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21" name="组合 20"/>
          <p:cNvGrpSpPr/>
          <p:nvPr/>
        </p:nvGrpSpPr>
        <p:grpSpPr>
          <a:xfrm>
            <a:off x="376557" y="4794980"/>
            <a:ext cx="3954217" cy="1112864"/>
            <a:chOff x="-608230" y="3097260"/>
            <a:chExt cx="3954217" cy="1112864"/>
          </a:xfrm>
        </p:grpSpPr>
        <p:sp>
          <p:nvSpPr>
            <p:cNvPr id="22" name="矩形 21"/>
            <p:cNvSpPr/>
            <p:nvPr/>
          </p:nvSpPr>
          <p:spPr>
            <a:xfrm>
              <a:off x="-608230" y="3640801"/>
              <a:ext cx="3954217" cy="569323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>
                <a:lnSpc>
                  <a:spcPct val="15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</a:t>
              </a:r>
              <a:r>
                <a:rPr lang="en-US" altLang="zh-CN" sz="110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, focusing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23" name="文本框 22"/>
            <p:cNvSpPr txBox="1"/>
            <p:nvPr/>
          </p:nvSpPr>
          <p:spPr>
            <a:xfrm>
              <a:off x="1181240" y="3097260"/>
              <a:ext cx="2164747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zh-CN" sz="2800">
                  <a:solidFill>
                    <a:schemeClr val="bg1"/>
                  </a:solidFill>
                  <a:latin typeface="Agency FB" panose="020B0503020202020204" pitchFamily="34" charset="0"/>
                  <a:ea typeface="微软雅黑" panose="020B0503020204020204" pitchFamily="34" charset="-122"/>
                </a:rPr>
                <a:t>ADD YOUR TITLE</a:t>
              </a:r>
              <a:endParaRPr lang="zh-CN" altLang="en-US" sz="2800">
                <a:solidFill>
                  <a:schemeClr val="bg1"/>
                </a:solidFill>
                <a:latin typeface="Agency FB" panose="020B0503020202020204" pitchFamily="34" charset="0"/>
                <a:ea typeface="微软雅黑" panose="020B0503020204020204" pitchFamily="34" charset="-122"/>
              </a:endParaRPr>
            </a:p>
          </p:txBody>
        </p:sp>
        <p:cxnSp>
          <p:nvCxnSpPr>
            <p:cNvPr id="24" name="直接连接符 23"/>
            <p:cNvCxnSpPr/>
            <p:nvPr/>
          </p:nvCxnSpPr>
          <p:spPr>
            <a:xfrm>
              <a:off x="2692847" y="3640801"/>
              <a:ext cx="537028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矩形 4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243B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3" name="文本框 12"/>
          <p:cNvSpPr txBox="1"/>
          <p:nvPr/>
        </p:nvSpPr>
        <p:spPr>
          <a:xfrm>
            <a:off x="3912507" y="264221"/>
            <a:ext cx="4366986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3200" b="1" dirty="0">
                <a:ln w="19050">
                  <a:solidFill>
                    <a:schemeClr val="bg1"/>
                  </a:solidFill>
                </a:ln>
                <a:noFill/>
                <a:latin typeface="微软雅黑" panose="020B0503020204020204" pitchFamily="34" charset="-122"/>
                <a:ea typeface="微软雅黑" panose="020B0503020204020204" pitchFamily="34" charset="-122"/>
              </a:rPr>
              <a:t>添加您的主标题</a:t>
            </a:r>
            <a:endParaRPr lang="zh-CN" altLang="en-US" sz="3200" b="1" dirty="0">
              <a:ln w="19050">
                <a:solidFill>
                  <a:schemeClr val="bg1"/>
                </a:solidFill>
              </a:ln>
              <a:noFill/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cxnSp>
        <p:nvCxnSpPr>
          <p:cNvPr id="15" name="直接连接符 14"/>
          <p:cNvCxnSpPr/>
          <p:nvPr/>
        </p:nvCxnSpPr>
        <p:spPr>
          <a:xfrm>
            <a:off x="5849257" y="943248"/>
            <a:ext cx="493486" cy="0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" name="矩形 5"/>
          <p:cNvSpPr/>
          <p:nvPr/>
        </p:nvSpPr>
        <p:spPr>
          <a:xfrm>
            <a:off x="4731540" y="2176266"/>
            <a:ext cx="2814687" cy="3795043"/>
          </a:xfrm>
          <a:prstGeom prst="rect">
            <a:avLst/>
          </a:prstGeom>
          <a:solidFill>
            <a:schemeClr val="bg1"/>
          </a:solidFill>
          <a:ln w="76200">
            <a:noFill/>
          </a:ln>
          <a:effectLst>
            <a:outerShdw blurRad="63500" sx="102000" sy="102000" algn="ctr" rotWithShape="0">
              <a:prstClr val="black">
                <a:alpha val="8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noAutofit/>
          </a:bodyPr>
          <a:lstStyle/>
          <a:p>
            <a:pPr algn="ctr"/>
            <a:endParaRPr lang="zh-CN" altLang="en-US"/>
          </a:p>
        </p:txBody>
      </p:sp>
      <p:sp>
        <p:nvSpPr>
          <p:cNvPr id="7" name="矩形 6"/>
          <p:cNvSpPr/>
          <p:nvPr/>
        </p:nvSpPr>
        <p:spPr>
          <a:xfrm>
            <a:off x="1183586" y="3241964"/>
            <a:ext cx="2814687" cy="2729345"/>
          </a:xfrm>
          <a:prstGeom prst="rect">
            <a:avLst/>
          </a:prstGeom>
          <a:solidFill>
            <a:schemeClr val="bg1"/>
          </a:solidFill>
          <a:ln w="76200">
            <a:noFill/>
          </a:ln>
          <a:effectLst>
            <a:outerShdw blurRad="63500" sx="102000" sy="102000" algn="ctr" rotWithShape="0">
              <a:prstClr val="black">
                <a:alpha val="8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noAutofit/>
          </a:bodyPr>
          <a:lstStyle/>
          <a:p>
            <a:pPr algn="ctr"/>
            <a:endParaRPr lang="zh-CN" altLang="en-US"/>
          </a:p>
        </p:txBody>
      </p:sp>
      <p:sp>
        <p:nvSpPr>
          <p:cNvPr id="8" name="矩形 7"/>
          <p:cNvSpPr/>
          <p:nvPr/>
        </p:nvSpPr>
        <p:spPr>
          <a:xfrm>
            <a:off x="8279493" y="3241964"/>
            <a:ext cx="2814687" cy="2729345"/>
          </a:xfrm>
          <a:prstGeom prst="rect">
            <a:avLst/>
          </a:prstGeom>
          <a:solidFill>
            <a:schemeClr val="bg1"/>
          </a:solidFill>
          <a:ln w="76200">
            <a:noFill/>
          </a:ln>
          <a:effectLst>
            <a:outerShdw blurRad="63500" sx="102000" sy="102000" algn="ctr" rotWithShape="0">
              <a:prstClr val="black">
                <a:alpha val="8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noAutofit/>
          </a:bodyPr>
          <a:lstStyle/>
          <a:p>
            <a:pPr algn="ctr"/>
            <a:endParaRPr lang="zh-CN" altLang="en-US"/>
          </a:p>
        </p:txBody>
      </p:sp>
      <p:sp>
        <p:nvSpPr>
          <p:cNvPr id="2" name="椭圆 1"/>
          <p:cNvSpPr/>
          <p:nvPr/>
        </p:nvSpPr>
        <p:spPr>
          <a:xfrm>
            <a:off x="2036618" y="3471114"/>
            <a:ext cx="1073727" cy="1073727"/>
          </a:xfrm>
          <a:prstGeom prst="ellipse">
            <a:avLst/>
          </a:prstGeom>
          <a:solidFill>
            <a:srgbClr val="243B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zh-CN" sz="2000" dirty="0">
                <a:latin typeface="Agency FB" panose="020B0503020202020204" pitchFamily="34" charset="0"/>
              </a:rPr>
              <a:t>40%</a:t>
            </a:r>
            <a:endParaRPr lang="zh-CN" altLang="en-US" sz="2000" dirty="0">
              <a:latin typeface="Agency FB" panose="020B0503020202020204" pitchFamily="34" charset="0"/>
            </a:endParaRPr>
          </a:p>
        </p:txBody>
      </p:sp>
      <p:sp>
        <p:nvSpPr>
          <p:cNvPr id="9" name="椭圆 8"/>
          <p:cNvSpPr/>
          <p:nvPr/>
        </p:nvSpPr>
        <p:spPr>
          <a:xfrm>
            <a:off x="5602020" y="2542859"/>
            <a:ext cx="1073727" cy="1073727"/>
          </a:xfrm>
          <a:prstGeom prst="ellipse">
            <a:avLst/>
          </a:prstGeom>
          <a:solidFill>
            <a:srgbClr val="243B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zh-CN" sz="2000" dirty="0">
                <a:latin typeface="Agency FB" panose="020B0503020202020204" pitchFamily="34" charset="0"/>
              </a:rPr>
              <a:t>80%</a:t>
            </a:r>
            <a:endParaRPr lang="zh-CN" altLang="en-US" sz="2000" dirty="0">
              <a:latin typeface="Agency FB" panose="020B0503020202020204" pitchFamily="34" charset="0"/>
            </a:endParaRPr>
          </a:p>
        </p:txBody>
      </p:sp>
      <p:sp>
        <p:nvSpPr>
          <p:cNvPr id="10" name="椭圆 9"/>
          <p:cNvSpPr/>
          <p:nvPr/>
        </p:nvSpPr>
        <p:spPr>
          <a:xfrm>
            <a:off x="9149972" y="3471114"/>
            <a:ext cx="1073727" cy="1073727"/>
          </a:xfrm>
          <a:prstGeom prst="ellipse">
            <a:avLst/>
          </a:prstGeom>
          <a:solidFill>
            <a:srgbClr val="243B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zh-CN" sz="2000" dirty="0">
                <a:latin typeface="Agency FB" panose="020B0503020202020204" pitchFamily="34" charset="0"/>
              </a:rPr>
              <a:t>40%</a:t>
            </a:r>
            <a:endParaRPr lang="zh-CN" altLang="en-US" sz="2000" dirty="0">
              <a:latin typeface="Agency FB" panose="020B0503020202020204" pitchFamily="34" charset="0"/>
            </a:endParaRPr>
          </a:p>
        </p:txBody>
      </p:sp>
      <p:grpSp>
        <p:nvGrpSpPr>
          <p:cNvPr id="11" name="组合 10"/>
          <p:cNvGrpSpPr/>
          <p:nvPr/>
        </p:nvGrpSpPr>
        <p:grpSpPr>
          <a:xfrm>
            <a:off x="4991832" y="3734994"/>
            <a:ext cx="2294101" cy="2031932"/>
            <a:chOff x="1375057" y="3505297"/>
            <a:chExt cx="2294101" cy="2031932"/>
          </a:xfrm>
        </p:grpSpPr>
        <p:grpSp>
          <p:nvGrpSpPr>
            <p:cNvPr id="12" name="组合 11"/>
            <p:cNvGrpSpPr/>
            <p:nvPr/>
          </p:nvGrpSpPr>
          <p:grpSpPr>
            <a:xfrm>
              <a:off x="1439735" y="3505297"/>
              <a:ext cx="2164747" cy="593524"/>
              <a:chOff x="1764735" y="2774469"/>
              <a:chExt cx="2164747" cy="593524"/>
            </a:xfrm>
          </p:grpSpPr>
          <p:sp>
            <p:nvSpPr>
              <p:cNvPr id="16" name="文本框 15"/>
              <p:cNvSpPr txBox="1"/>
              <p:nvPr/>
            </p:nvSpPr>
            <p:spPr>
              <a:xfrm>
                <a:off x="1764735" y="2774469"/>
                <a:ext cx="2164747" cy="523220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 algn="ctr"/>
                <a:r>
                  <a:rPr lang="en-US" altLang="zh-CN" sz="2800" dirty="0">
                    <a:solidFill>
                      <a:srgbClr val="243B28"/>
                    </a:solidFill>
                    <a:latin typeface="Agency FB" panose="020B0503020202020204" pitchFamily="34" charset="0"/>
                    <a:ea typeface="微软雅黑" panose="020B0503020204020204" pitchFamily="34" charset="-122"/>
                  </a:rPr>
                  <a:t>ADD YOUR TITLE</a:t>
                </a:r>
                <a:endParaRPr lang="zh-CN" altLang="en-US" sz="2800" dirty="0">
                  <a:solidFill>
                    <a:srgbClr val="243B28"/>
                  </a:solidFill>
                  <a:latin typeface="Agency FB" panose="020B0503020202020204" pitchFamily="34" charset="0"/>
                  <a:ea typeface="微软雅黑" panose="020B0503020204020204" pitchFamily="34" charset="-122"/>
                </a:endParaRPr>
              </a:p>
            </p:txBody>
          </p:sp>
          <p:cxnSp>
            <p:nvCxnSpPr>
              <p:cNvPr id="17" name="直接连接符 16"/>
              <p:cNvCxnSpPr/>
              <p:nvPr/>
            </p:nvCxnSpPr>
            <p:spPr>
              <a:xfrm>
                <a:off x="2545583" y="3367993"/>
                <a:ext cx="603051" cy="0"/>
              </a:xfrm>
              <a:prstGeom prst="line">
                <a:avLst/>
              </a:prstGeom>
              <a:ln>
                <a:solidFill>
                  <a:srgbClr val="243B28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14" name="矩形 13"/>
            <p:cNvSpPr/>
            <p:nvPr/>
          </p:nvSpPr>
          <p:spPr>
            <a:xfrm>
              <a:off x="1375057" y="4175318"/>
              <a:ext cx="2294101" cy="136191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altLang="zh-CN" sz="1100" dirty="0">
                  <a:solidFill>
                    <a:srgbClr val="243B28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 production of high-end design husk designer pencil demo</a:t>
              </a:r>
              <a:endParaRPr lang="zh-CN" altLang="en-US" sz="1100" dirty="0">
                <a:solidFill>
                  <a:srgbClr val="243B28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sp>
        <p:nvSpPr>
          <p:cNvPr id="20" name="矩形 19"/>
          <p:cNvSpPr/>
          <p:nvPr/>
        </p:nvSpPr>
        <p:spPr>
          <a:xfrm>
            <a:off x="1443878" y="4641676"/>
            <a:ext cx="2294101" cy="110799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altLang="zh-CN" sz="1100" dirty="0">
                <a:solidFill>
                  <a:srgbClr val="243B28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 high-end design</a:t>
            </a:r>
            <a:endParaRPr lang="zh-CN" altLang="en-US" sz="1100" dirty="0">
              <a:solidFill>
                <a:srgbClr val="243B28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sp>
        <p:nvSpPr>
          <p:cNvPr id="23" name="矩形 22"/>
          <p:cNvSpPr/>
          <p:nvPr/>
        </p:nvSpPr>
        <p:spPr>
          <a:xfrm>
            <a:off x="8539784" y="4641676"/>
            <a:ext cx="2294101" cy="110799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altLang="zh-CN" sz="1100" dirty="0">
                <a:solidFill>
                  <a:srgbClr val="243B28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 high-end design</a:t>
            </a:r>
            <a:endParaRPr lang="zh-CN" altLang="en-US" sz="1100" dirty="0">
              <a:solidFill>
                <a:srgbClr val="243B28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矩形 4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243B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18" name="组合 17"/>
          <p:cNvGrpSpPr/>
          <p:nvPr/>
        </p:nvGrpSpPr>
        <p:grpSpPr>
          <a:xfrm>
            <a:off x="5272314" y="0"/>
            <a:ext cx="1647372" cy="1001486"/>
            <a:chOff x="5239657" y="0"/>
            <a:chExt cx="1647372" cy="1001486"/>
          </a:xfrm>
        </p:grpSpPr>
        <p:cxnSp>
          <p:nvCxnSpPr>
            <p:cNvPr id="10" name="直接连接符 9"/>
            <p:cNvCxnSpPr/>
            <p:nvPr/>
          </p:nvCxnSpPr>
          <p:spPr>
            <a:xfrm>
              <a:off x="5239657" y="0"/>
              <a:ext cx="0" cy="1001486"/>
            </a:xfrm>
            <a:prstGeom prst="line">
              <a:avLst/>
            </a:prstGeom>
            <a:ln w="38100">
              <a:solidFill>
                <a:srgbClr val="A7B0A8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7" name="直接连接符 16"/>
            <p:cNvCxnSpPr/>
            <p:nvPr/>
          </p:nvCxnSpPr>
          <p:spPr>
            <a:xfrm>
              <a:off x="6887029" y="0"/>
              <a:ext cx="0" cy="1001486"/>
            </a:xfrm>
            <a:prstGeom prst="line">
              <a:avLst/>
            </a:prstGeom>
            <a:ln w="38100">
              <a:solidFill>
                <a:srgbClr val="A7B0A8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pic>
        <p:nvPicPr>
          <p:cNvPr id="7" name="图片 6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1" y="1460500"/>
            <a:ext cx="12192000" cy="5397500"/>
          </a:xfrm>
          <a:prstGeom prst="rect">
            <a:avLst/>
          </a:prstGeom>
        </p:spPr>
      </p:pic>
      <p:pic>
        <p:nvPicPr>
          <p:cNvPr id="8" name="图片 7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1786" t="1798" r="19762" b="5698"/>
          <a:stretch>
            <a:fillRect/>
          </a:stretch>
        </p:blipFill>
        <p:spPr>
          <a:xfrm rot="221770">
            <a:off x="1924192" y="598713"/>
            <a:ext cx="8343617" cy="5845629"/>
          </a:xfrm>
          <a:prstGeom prst="rect">
            <a:avLst/>
          </a:prstGeom>
        </p:spPr>
      </p:pic>
      <p:pic>
        <p:nvPicPr>
          <p:cNvPr id="12" name="图片 11"/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7381" t="28151" r="25238" b="33395"/>
          <a:stretch>
            <a:fillRect/>
          </a:stretch>
        </p:blipFill>
        <p:spPr>
          <a:xfrm rot="198331">
            <a:off x="3919627" y="1578399"/>
            <a:ext cx="4352746" cy="1563927"/>
          </a:xfrm>
          <a:prstGeom prst="rect">
            <a:avLst/>
          </a:prstGeom>
        </p:spPr>
      </p:pic>
      <p:sp>
        <p:nvSpPr>
          <p:cNvPr id="9" name="文本框 8"/>
          <p:cNvSpPr txBox="1"/>
          <p:nvPr/>
        </p:nvSpPr>
        <p:spPr>
          <a:xfrm>
            <a:off x="2149926" y="3188670"/>
            <a:ext cx="7892146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6000" b="1" dirty="0">
                <a:ln w="19050">
                  <a:solidFill>
                    <a:schemeClr val="bg1"/>
                  </a:solidFill>
                </a:ln>
                <a:noFill/>
                <a:latin typeface="微软雅黑" panose="020B0503020204020204" pitchFamily="34" charset="-122"/>
                <a:ea typeface="微软雅黑" panose="020B0503020204020204" pitchFamily="34" charset="-122"/>
              </a:rPr>
              <a:t>感谢您的耐心倾听</a:t>
            </a:r>
            <a:endParaRPr lang="zh-CN" altLang="en-US" sz="6000" b="1" dirty="0">
              <a:ln w="19050">
                <a:solidFill>
                  <a:schemeClr val="bg1"/>
                </a:solidFill>
              </a:ln>
              <a:noFill/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14" name="组合 13"/>
          <p:cNvGrpSpPr/>
          <p:nvPr/>
        </p:nvGrpSpPr>
        <p:grpSpPr>
          <a:xfrm>
            <a:off x="3062513" y="4112923"/>
            <a:ext cx="6066975" cy="369332"/>
            <a:chOff x="3062511" y="4229036"/>
            <a:chExt cx="6066975" cy="369332"/>
          </a:xfrm>
        </p:grpSpPr>
        <p:sp>
          <p:nvSpPr>
            <p:cNvPr id="3" name="矩形 2"/>
            <p:cNvSpPr/>
            <p:nvPr/>
          </p:nvSpPr>
          <p:spPr>
            <a:xfrm>
              <a:off x="3401190" y="4229036"/>
              <a:ext cx="5389617" cy="369332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zh-CN" altLang="en-US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BLACKBOARD STYLE EDUCATION COURSEWARE</a:t>
              </a:r>
              <a:endParaRPr lang="zh-CN" altLang="en-US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cxnSp>
          <p:nvCxnSpPr>
            <p:cNvPr id="6" name="直接连接符 5"/>
            <p:cNvCxnSpPr/>
            <p:nvPr/>
          </p:nvCxnSpPr>
          <p:spPr>
            <a:xfrm>
              <a:off x="8790807" y="4413702"/>
              <a:ext cx="338679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3" name="直接连接符 12"/>
            <p:cNvCxnSpPr/>
            <p:nvPr/>
          </p:nvCxnSpPr>
          <p:spPr>
            <a:xfrm>
              <a:off x="3062511" y="4413702"/>
              <a:ext cx="338679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pic>
        <p:nvPicPr>
          <p:cNvPr id="15" name="图片 14"/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5996" t="66941" r="33051" b="12958"/>
          <a:stretch>
            <a:fillRect/>
          </a:stretch>
        </p:blipFill>
        <p:spPr>
          <a:xfrm rot="178709">
            <a:off x="4267193" y="4608593"/>
            <a:ext cx="3773730" cy="1084942"/>
          </a:xfrm>
          <a:prstGeom prst="rect">
            <a:avLst/>
          </a:prstGeom>
        </p:spPr>
      </p:pic>
      <p:sp>
        <p:nvSpPr>
          <p:cNvPr id="16" name="文本框 15"/>
          <p:cNvSpPr txBox="1"/>
          <p:nvPr/>
        </p:nvSpPr>
        <p:spPr>
          <a:xfrm>
            <a:off x="5304972" y="4792297"/>
            <a:ext cx="1582057" cy="4603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zh-CN" sz="2400" b="1" dirty="0">
                <a:solidFill>
                  <a:srgbClr val="243B28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XXX</a:t>
            </a:r>
            <a:endParaRPr lang="en-US" altLang="zh-CN" sz="2400" b="1" dirty="0">
              <a:solidFill>
                <a:srgbClr val="243B28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4" name="图片 3"/>
          <p:cNvPicPr>
            <a:picLocks noChangeAspect="1"/>
          </p:cNvPicPr>
          <p:nvPr/>
        </p:nvPicPr>
        <p:blipFill rotWithShape="1"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67630" b="60303"/>
          <a:stretch>
            <a:fillRect/>
          </a:stretch>
        </p:blipFill>
        <p:spPr>
          <a:xfrm>
            <a:off x="-243482" y="2817479"/>
            <a:ext cx="3305833" cy="2972980"/>
          </a:xfrm>
          <a:prstGeom prst="rect">
            <a:avLst/>
          </a:prstGeom>
        </p:spPr>
      </p:pic>
      <p:pic>
        <p:nvPicPr>
          <p:cNvPr id="2" name="图片 1"/>
          <p:cNvPicPr>
            <a:picLocks noChangeAspect="1"/>
          </p:cNvPicPr>
          <p:nvPr/>
        </p:nvPicPr>
        <p:blipFill rotWithShape="1">
          <a:blip r:embed="rId5">
            <a:extLst>
              <a:ext uri="{BEBA8EAE-BF5A-486C-A8C5-ECC9F3942E4B}">
                <a14:imgProps xmlns:a14="http://schemas.microsoft.com/office/drawing/2010/main">
                  <a14:imgLayer r:embed="rId6">
                    <a14:imgEffect>
                      <a14:backgroundRemoval t="57639" b="100000" l="46719" r="100000">
                        <a14:foregroundMark x1="58594" y1="65556" x2="58438" y2="69861"/>
                        <a14:foregroundMark x1="52344" y1="74306" x2="52031" y2="77639"/>
                        <a14:foregroundMark x1="74609" y1="68333" x2="75000" y2="72778"/>
                        <a14:foregroundMark x1="79141" y1="67639" x2="78438" y2="72361"/>
                        <a14:foregroundMark x1="86641" y1="70139" x2="87031" y2="77639"/>
                        <a14:foregroundMark x1="99453" y1="72222" x2="99063" y2="75833"/>
                      </a14:backgroundRemoval>
                    </a14:imgEffect>
                  </a14:imgLayer>
                </a14:imgProps>
              </a:ext>
            </a:extLst>
          </a:blip>
          <a:srcRect l="45455" t="56414"/>
          <a:stretch>
            <a:fillRect/>
          </a:stretch>
        </p:blipFill>
        <p:spPr>
          <a:xfrm>
            <a:off x="9092045" y="5464635"/>
            <a:ext cx="3099955" cy="1393365"/>
          </a:xfrm>
          <a:prstGeom prst="rect">
            <a:avLst/>
          </a:prstGeom>
        </p:spPr>
      </p:pic>
      <p:pic>
        <p:nvPicPr>
          <p:cNvPr id="39" name="图片 38"/>
          <p:cNvPicPr>
            <a:picLocks noChangeAspect="1"/>
          </p:cNvPicPr>
          <p:nvPr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0767" t="58241" r="58956" b="11608"/>
          <a:stretch>
            <a:fillRect/>
          </a:stretch>
        </p:blipFill>
        <p:spPr>
          <a:xfrm>
            <a:off x="9299575" y="523240"/>
            <a:ext cx="1817370" cy="1810385"/>
          </a:xfrm>
          <a:prstGeom prst="rect">
            <a:avLst/>
          </a:prstGeom>
        </p:spPr>
      </p:pic>
      <p:pic>
        <p:nvPicPr>
          <p:cNvPr id="11" name="图片 10"/>
          <p:cNvPicPr>
            <a:picLocks noChangeAspect="1"/>
          </p:cNvPicPr>
          <p:nvPr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62846" r="70939"/>
          <a:stretch>
            <a:fillRect/>
          </a:stretch>
        </p:blipFill>
        <p:spPr>
          <a:xfrm>
            <a:off x="-38100" y="5016500"/>
            <a:ext cx="2894965" cy="2467610"/>
          </a:xfrm>
          <a:prstGeom prst="rect">
            <a:avLst/>
          </a:prstGeom>
        </p:spPr>
      </p:pic>
    </p:spTree>
  </p:cSld>
  <p:clrMapOvr>
    <a:masterClrMapping/>
  </p:clrMapOvr>
</p:sld>
</file>

<file path=ppt/theme/theme1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等线 Light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等线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5415</Words>
  <Application>WPS 演示</Application>
  <PresentationFormat>宽屏</PresentationFormat>
  <Paragraphs>250</Paragraphs>
  <Slides>18</Slides>
  <Notes>1</Notes>
  <HiddenSlides>3</HiddenSlides>
  <MMClips>0</MMClips>
  <ScaleCrop>false</ScaleCrop>
  <HeadingPairs>
    <vt:vector size="6" baseType="variant">
      <vt:variant>
        <vt:lpstr>已用的字体</vt:lpstr>
      </vt:variant>
      <vt:variant>
        <vt:i4>14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18</vt:i4>
      </vt:variant>
    </vt:vector>
  </HeadingPairs>
  <TitlesOfParts>
    <vt:vector size="33" baseType="lpstr">
      <vt:lpstr>Arial</vt:lpstr>
      <vt:lpstr>宋体</vt:lpstr>
      <vt:lpstr>Wingdings</vt:lpstr>
      <vt:lpstr>微软雅黑</vt:lpstr>
      <vt:lpstr>华文细黑</vt:lpstr>
      <vt:lpstr>Agency FB</vt:lpstr>
      <vt:lpstr>等线</vt:lpstr>
      <vt:lpstr>Arial Unicode MS</vt:lpstr>
      <vt:lpstr>等线 Light</vt:lpstr>
      <vt:lpstr>Calibri</vt:lpstr>
      <vt:lpstr>Calibri</vt:lpstr>
      <vt:lpstr>Cordia New</vt:lpstr>
      <vt:lpstr>Gill Sans</vt:lpstr>
      <vt:lpstr>Segoe Print</vt:lpstr>
      <vt:lpstr>Office 主题​​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Company>情缘素材：https://haosc.taobao.com</Company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演示文稿</dc:title>
  <dc:creator/>
  <cp:lastModifiedBy>罗祉璇</cp:lastModifiedBy>
  <cp:revision>24</cp:revision>
  <dcterms:created xsi:type="dcterms:W3CDTF">2017-08-15T05:34:00Z</dcterms:created>
  <dcterms:modified xsi:type="dcterms:W3CDTF">2020-10-08T07:52:14Z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KSOProductBuildVer">
    <vt:lpwstr>2052-11.1.0.9926</vt:lpwstr>
  </property>
</Properties>
</file>